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3" r:id="rId5"/>
    <p:sldId id="259" r:id="rId6"/>
    <p:sldId id="260" r:id="rId7"/>
    <p:sldId id="261" r:id="rId8"/>
    <p:sldId id="262" r:id="rId9"/>
  </p:sldIdLst>
  <p:sldSz cx="12192000" cy="6858000"/>
  <p:notesSz cx="6858000" cy="9144000"/>
  <p:defaultTextStyle>
    <a:defPPr>
      <a:defRPr lang="en-M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7"/>
    <p:restoredTop sz="94694"/>
  </p:normalViewPr>
  <p:slideViewPr>
    <p:cSldViewPr snapToGrid="0">
      <p:cViewPr varScale="1">
        <p:scale>
          <a:sx n="36" d="100"/>
          <a:sy n="36" d="100"/>
        </p:scale>
        <p:origin x="100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B3E5B6-B35A-4C12-87E6-8207E953AD53}"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62712806-10F2-4718-8892-E49483922A8E}">
      <dgm:prSet/>
      <dgm:spPr/>
      <dgm:t>
        <a:bodyPr/>
        <a:lstStyle/>
        <a:p>
          <a:r>
            <a:rPr lang="en-GB"/>
            <a:t>Dispensation of unique patient IDs</a:t>
          </a:r>
          <a:endParaRPr lang="en-US"/>
        </a:p>
      </dgm:t>
    </dgm:pt>
    <dgm:pt modelId="{CDA94ECC-A185-4C05-AFEC-F38EBEB8410D}" type="parTrans" cxnId="{7E70B16A-68CC-40E0-A7EB-478E7E848A17}">
      <dgm:prSet/>
      <dgm:spPr/>
      <dgm:t>
        <a:bodyPr/>
        <a:lstStyle/>
        <a:p>
          <a:endParaRPr lang="en-US"/>
        </a:p>
      </dgm:t>
    </dgm:pt>
    <dgm:pt modelId="{765A216F-BCAC-4C85-9ACD-EF735F64075B}" type="sibTrans" cxnId="{7E70B16A-68CC-40E0-A7EB-478E7E848A17}">
      <dgm:prSet/>
      <dgm:spPr/>
      <dgm:t>
        <a:bodyPr/>
        <a:lstStyle/>
        <a:p>
          <a:endParaRPr lang="en-US"/>
        </a:p>
      </dgm:t>
    </dgm:pt>
    <dgm:pt modelId="{11B19135-9B3E-409D-9F9F-A6B77FDFC7E2}">
      <dgm:prSet/>
      <dgm:spPr/>
      <dgm:t>
        <a:bodyPr/>
        <a:lstStyle/>
        <a:p>
          <a:r>
            <a:rPr lang="en-GB"/>
            <a:t>Leveraging Malawi's National ID card</a:t>
          </a:r>
          <a:endParaRPr lang="en-US"/>
        </a:p>
      </dgm:t>
    </dgm:pt>
    <dgm:pt modelId="{9FAEDA09-9B68-480B-9C07-C082C33CE134}" type="parTrans" cxnId="{98037469-A4BC-40FB-82E4-375BC63A42BA}">
      <dgm:prSet/>
      <dgm:spPr/>
      <dgm:t>
        <a:bodyPr/>
        <a:lstStyle/>
        <a:p>
          <a:endParaRPr lang="en-US"/>
        </a:p>
      </dgm:t>
    </dgm:pt>
    <dgm:pt modelId="{7D1C3A88-112A-4AE0-8C66-69026A942131}" type="sibTrans" cxnId="{98037469-A4BC-40FB-82E4-375BC63A42BA}">
      <dgm:prSet/>
      <dgm:spPr/>
      <dgm:t>
        <a:bodyPr/>
        <a:lstStyle/>
        <a:p>
          <a:endParaRPr lang="en-US"/>
        </a:p>
      </dgm:t>
    </dgm:pt>
    <dgm:pt modelId="{950C74BD-CD15-41B9-80D4-2E8994B0F690}">
      <dgm:prSet/>
      <dgm:spPr/>
      <dgm:t>
        <a:bodyPr/>
        <a:lstStyle/>
        <a:p>
          <a:r>
            <a:rPr lang="en-GB"/>
            <a:t>Enhancing data management</a:t>
          </a:r>
          <a:endParaRPr lang="en-US"/>
        </a:p>
      </dgm:t>
    </dgm:pt>
    <dgm:pt modelId="{97D54436-0370-4061-9F7A-4780463DE4A9}" type="parTrans" cxnId="{DDDBEF02-1646-414D-8A96-6E5FA48F5E26}">
      <dgm:prSet/>
      <dgm:spPr/>
      <dgm:t>
        <a:bodyPr/>
        <a:lstStyle/>
        <a:p>
          <a:endParaRPr lang="en-US"/>
        </a:p>
      </dgm:t>
    </dgm:pt>
    <dgm:pt modelId="{2F38D795-F985-42C9-A032-B30EC18C05F5}" type="sibTrans" cxnId="{DDDBEF02-1646-414D-8A96-6E5FA48F5E26}">
      <dgm:prSet/>
      <dgm:spPr/>
      <dgm:t>
        <a:bodyPr/>
        <a:lstStyle/>
        <a:p>
          <a:endParaRPr lang="en-US"/>
        </a:p>
      </dgm:t>
    </dgm:pt>
    <dgm:pt modelId="{9F471FBE-215A-4AB9-B7DD-CF281043753E}">
      <dgm:prSet/>
      <dgm:spPr/>
      <dgm:t>
        <a:bodyPr/>
        <a:lstStyle/>
        <a:p>
          <a:r>
            <a:rPr lang="en-GB"/>
            <a:t>Improving Patient Care</a:t>
          </a:r>
          <a:endParaRPr lang="en-US"/>
        </a:p>
      </dgm:t>
    </dgm:pt>
    <dgm:pt modelId="{350C22FF-EF70-40FD-B703-6CF3FC916F54}" type="parTrans" cxnId="{01970907-3B55-4643-9999-C0021AFFEA2D}">
      <dgm:prSet/>
      <dgm:spPr/>
      <dgm:t>
        <a:bodyPr/>
        <a:lstStyle/>
        <a:p>
          <a:endParaRPr lang="en-US"/>
        </a:p>
      </dgm:t>
    </dgm:pt>
    <dgm:pt modelId="{495DECE2-4ADA-4AC0-A0B3-2CCB74A033A8}" type="sibTrans" cxnId="{01970907-3B55-4643-9999-C0021AFFEA2D}">
      <dgm:prSet/>
      <dgm:spPr/>
      <dgm:t>
        <a:bodyPr/>
        <a:lstStyle/>
        <a:p>
          <a:endParaRPr lang="en-US"/>
        </a:p>
      </dgm:t>
    </dgm:pt>
    <dgm:pt modelId="{FFFB4CC3-6DD1-1549-8664-6BF73E2028B2}" type="pres">
      <dgm:prSet presAssocID="{64B3E5B6-B35A-4C12-87E6-8207E953AD53}" presName="vert0" presStyleCnt="0">
        <dgm:presLayoutVars>
          <dgm:dir/>
          <dgm:animOne val="branch"/>
          <dgm:animLvl val="lvl"/>
        </dgm:presLayoutVars>
      </dgm:prSet>
      <dgm:spPr/>
    </dgm:pt>
    <dgm:pt modelId="{F55D5645-9E7C-F34E-9763-ECEF583873B4}" type="pres">
      <dgm:prSet presAssocID="{62712806-10F2-4718-8892-E49483922A8E}" presName="thickLine" presStyleLbl="alignNode1" presStyleIdx="0" presStyleCnt="4"/>
      <dgm:spPr/>
    </dgm:pt>
    <dgm:pt modelId="{B25C0B7A-05B6-E842-9887-03A706329578}" type="pres">
      <dgm:prSet presAssocID="{62712806-10F2-4718-8892-E49483922A8E}" presName="horz1" presStyleCnt="0"/>
      <dgm:spPr/>
    </dgm:pt>
    <dgm:pt modelId="{3B827F2F-3A2D-1944-8DCD-EAB085E93FD1}" type="pres">
      <dgm:prSet presAssocID="{62712806-10F2-4718-8892-E49483922A8E}" presName="tx1" presStyleLbl="revTx" presStyleIdx="0" presStyleCnt="4"/>
      <dgm:spPr/>
    </dgm:pt>
    <dgm:pt modelId="{F35ABDCF-E6CD-1342-875D-4C98B4B16E3B}" type="pres">
      <dgm:prSet presAssocID="{62712806-10F2-4718-8892-E49483922A8E}" presName="vert1" presStyleCnt="0"/>
      <dgm:spPr/>
    </dgm:pt>
    <dgm:pt modelId="{3298543A-0EB4-E24F-8327-0569B85F7DE6}" type="pres">
      <dgm:prSet presAssocID="{11B19135-9B3E-409D-9F9F-A6B77FDFC7E2}" presName="thickLine" presStyleLbl="alignNode1" presStyleIdx="1" presStyleCnt="4"/>
      <dgm:spPr/>
    </dgm:pt>
    <dgm:pt modelId="{75E402BE-DA5C-D543-B64B-B4118CA1BC0D}" type="pres">
      <dgm:prSet presAssocID="{11B19135-9B3E-409D-9F9F-A6B77FDFC7E2}" presName="horz1" presStyleCnt="0"/>
      <dgm:spPr/>
    </dgm:pt>
    <dgm:pt modelId="{12A07D3F-59E8-1E40-9144-A2EA5022AB6D}" type="pres">
      <dgm:prSet presAssocID="{11B19135-9B3E-409D-9F9F-A6B77FDFC7E2}" presName="tx1" presStyleLbl="revTx" presStyleIdx="1" presStyleCnt="4"/>
      <dgm:spPr/>
    </dgm:pt>
    <dgm:pt modelId="{AB8C72D8-1283-7C43-B331-7B95553BB326}" type="pres">
      <dgm:prSet presAssocID="{11B19135-9B3E-409D-9F9F-A6B77FDFC7E2}" presName="vert1" presStyleCnt="0"/>
      <dgm:spPr/>
    </dgm:pt>
    <dgm:pt modelId="{CA57E245-7F20-FC41-8594-F9895BBF0841}" type="pres">
      <dgm:prSet presAssocID="{950C74BD-CD15-41B9-80D4-2E8994B0F690}" presName="thickLine" presStyleLbl="alignNode1" presStyleIdx="2" presStyleCnt="4"/>
      <dgm:spPr/>
    </dgm:pt>
    <dgm:pt modelId="{5609F459-56F8-4A43-AAD3-DBA2A4FAE3B9}" type="pres">
      <dgm:prSet presAssocID="{950C74BD-CD15-41B9-80D4-2E8994B0F690}" presName="horz1" presStyleCnt="0"/>
      <dgm:spPr/>
    </dgm:pt>
    <dgm:pt modelId="{5E803C8A-41AF-6A45-B9F3-DC4166E67DD4}" type="pres">
      <dgm:prSet presAssocID="{950C74BD-CD15-41B9-80D4-2E8994B0F690}" presName="tx1" presStyleLbl="revTx" presStyleIdx="2" presStyleCnt="4"/>
      <dgm:spPr/>
    </dgm:pt>
    <dgm:pt modelId="{B4A48272-E13F-7A4A-91BB-8727391CDF7E}" type="pres">
      <dgm:prSet presAssocID="{950C74BD-CD15-41B9-80D4-2E8994B0F690}" presName="vert1" presStyleCnt="0"/>
      <dgm:spPr/>
    </dgm:pt>
    <dgm:pt modelId="{5BA5ECFE-E53B-314F-9929-7D2BADBA09D5}" type="pres">
      <dgm:prSet presAssocID="{9F471FBE-215A-4AB9-B7DD-CF281043753E}" presName="thickLine" presStyleLbl="alignNode1" presStyleIdx="3" presStyleCnt="4"/>
      <dgm:spPr/>
    </dgm:pt>
    <dgm:pt modelId="{BEB990C5-942E-AC48-A35A-933CD60E10BD}" type="pres">
      <dgm:prSet presAssocID="{9F471FBE-215A-4AB9-B7DD-CF281043753E}" presName="horz1" presStyleCnt="0"/>
      <dgm:spPr/>
    </dgm:pt>
    <dgm:pt modelId="{B4C9DAA0-CD95-494A-A36C-8173D6B3F8AF}" type="pres">
      <dgm:prSet presAssocID="{9F471FBE-215A-4AB9-B7DD-CF281043753E}" presName="tx1" presStyleLbl="revTx" presStyleIdx="3" presStyleCnt="4"/>
      <dgm:spPr/>
    </dgm:pt>
    <dgm:pt modelId="{B92A878B-9E50-964B-A453-7EFBA8973E63}" type="pres">
      <dgm:prSet presAssocID="{9F471FBE-215A-4AB9-B7DD-CF281043753E}" presName="vert1" presStyleCnt="0"/>
      <dgm:spPr/>
    </dgm:pt>
  </dgm:ptLst>
  <dgm:cxnLst>
    <dgm:cxn modelId="{DDDBEF02-1646-414D-8A96-6E5FA48F5E26}" srcId="{64B3E5B6-B35A-4C12-87E6-8207E953AD53}" destId="{950C74BD-CD15-41B9-80D4-2E8994B0F690}" srcOrd="2" destOrd="0" parTransId="{97D54436-0370-4061-9F7A-4780463DE4A9}" sibTransId="{2F38D795-F985-42C9-A032-B30EC18C05F5}"/>
    <dgm:cxn modelId="{D02D2A03-39D8-994A-9F95-04895FFD03CD}" type="presOf" srcId="{9F471FBE-215A-4AB9-B7DD-CF281043753E}" destId="{B4C9DAA0-CD95-494A-A36C-8173D6B3F8AF}" srcOrd="0" destOrd="0" presId="urn:microsoft.com/office/officeart/2008/layout/LinedList"/>
    <dgm:cxn modelId="{01970907-3B55-4643-9999-C0021AFFEA2D}" srcId="{64B3E5B6-B35A-4C12-87E6-8207E953AD53}" destId="{9F471FBE-215A-4AB9-B7DD-CF281043753E}" srcOrd="3" destOrd="0" parTransId="{350C22FF-EF70-40FD-B703-6CF3FC916F54}" sibTransId="{495DECE2-4ADA-4AC0-A0B3-2CCB74A033A8}"/>
    <dgm:cxn modelId="{5CB3F726-7337-2D4A-B9BD-3FCB6F340931}" type="presOf" srcId="{950C74BD-CD15-41B9-80D4-2E8994B0F690}" destId="{5E803C8A-41AF-6A45-B9F3-DC4166E67DD4}" srcOrd="0" destOrd="0" presId="urn:microsoft.com/office/officeart/2008/layout/LinedList"/>
    <dgm:cxn modelId="{98037469-A4BC-40FB-82E4-375BC63A42BA}" srcId="{64B3E5B6-B35A-4C12-87E6-8207E953AD53}" destId="{11B19135-9B3E-409D-9F9F-A6B77FDFC7E2}" srcOrd="1" destOrd="0" parTransId="{9FAEDA09-9B68-480B-9C07-C082C33CE134}" sibTransId="{7D1C3A88-112A-4AE0-8C66-69026A942131}"/>
    <dgm:cxn modelId="{7E70B16A-68CC-40E0-A7EB-478E7E848A17}" srcId="{64B3E5B6-B35A-4C12-87E6-8207E953AD53}" destId="{62712806-10F2-4718-8892-E49483922A8E}" srcOrd="0" destOrd="0" parTransId="{CDA94ECC-A185-4C05-AFEC-F38EBEB8410D}" sibTransId="{765A216F-BCAC-4C85-9ACD-EF735F64075B}"/>
    <dgm:cxn modelId="{8C8ADD55-1949-F245-82E2-97299E72B6D6}" type="presOf" srcId="{64B3E5B6-B35A-4C12-87E6-8207E953AD53}" destId="{FFFB4CC3-6DD1-1549-8664-6BF73E2028B2}" srcOrd="0" destOrd="0" presId="urn:microsoft.com/office/officeart/2008/layout/LinedList"/>
    <dgm:cxn modelId="{48AA1B78-BA16-8D45-B22B-BCD19A0B4BF6}" type="presOf" srcId="{11B19135-9B3E-409D-9F9F-A6B77FDFC7E2}" destId="{12A07D3F-59E8-1E40-9144-A2EA5022AB6D}" srcOrd="0" destOrd="0" presId="urn:microsoft.com/office/officeart/2008/layout/LinedList"/>
    <dgm:cxn modelId="{747FC5FA-4383-6C4F-AD85-062C4E450DE3}" type="presOf" srcId="{62712806-10F2-4718-8892-E49483922A8E}" destId="{3B827F2F-3A2D-1944-8DCD-EAB085E93FD1}" srcOrd="0" destOrd="0" presId="urn:microsoft.com/office/officeart/2008/layout/LinedList"/>
    <dgm:cxn modelId="{E907CAB9-EE27-114A-A167-4B9D699DA130}" type="presParOf" srcId="{FFFB4CC3-6DD1-1549-8664-6BF73E2028B2}" destId="{F55D5645-9E7C-F34E-9763-ECEF583873B4}" srcOrd="0" destOrd="0" presId="urn:microsoft.com/office/officeart/2008/layout/LinedList"/>
    <dgm:cxn modelId="{6D9317BB-BAE3-3D45-8AB5-538C626BFCF2}" type="presParOf" srcId="{FFFB4CC3-6DD1-1549-8664-6BF73E2028B2}" destId="{B25C0B7A-05B6-E842-9887-03A706329578}" srcOrd="1" destOrd="0" presId="urn:microsoft.com/office/officeart/2008/layout/LinedList"/>
    <dgm:cxn modelId="{3DAA8D47-08A5-554F-9CD9-F08E2AD081C9}" type="presParOf" srcId="{B25C0B7A-05B6-E842-9887-03A706329578}" destId="{3B827F2F-3A2D-1944-8DCD-EAB085E93FD1}" srcOrd="0" destOrd="0" presId="urn:microsoft.com/office/officeart/2008/layout/LinedList"/>
    <dgm:cxn modelId="{362773EC-82D4-D44C-9646-D7229EDF6CA6}" type="presParOf" srcId="{B25C0B7A-05B6-E842-9887-03A706329578}" destId="{F35ABDCF-E6CD-1342-875D-4C98B4B16E3B}" srcOrd="1" destOrd="0" presId="urn:microsoft.com/office/officeart/2008/layout/LinedList"/>
    <dgm:cxn modelId="{6759C536-3BA5-6047-8775-9BA1178011AE}" type="presParOf" srcId="{FFFB4CC3-6DD1-1549-8664-6BF73E2028B2}" destId="{3298543A-0EB4-E24F-8327-0569B85F7DE6}" srcOrd="2" destOrd="0" presId="urn:microsoft.com/office/officeart/2008/layout/LinedList"/>
    <dgm:cxn modelId="{47214641-9440-A241-9DBA-5A601606B77D}" type="presParOf" srcId="{FFFB4CC3-6DD1-1549-8664-6BF73E2028B2}" destId="{75E402BE-DA5C-D543-B64B-B4118CA1BC0D}" srcOrd="3" destOrd="0" presId="urn:microsoft.com/office/officeart/2008/layout/LinedList"/>
    <dgm:cxn modelId="{44D36FB7-7A09-354A-A471-971B1297C0C5}" type="presParOf" srcId="{75E402BE-DA5C-D543-B64B-B4118CA1BC0D}" destId="{12A07D3F-59E8-1E40-9144-A2EA5022AB6D}" srcOrd="0" destOrd="0" presId="urn:microsoft.com/office/officeart/2008/layout/LinedList"/>
    <dgm:cxn modelId="{AEC90217-4375-DF4F-AF1C-24425139F150}" type="presParOf" srcId="{75E402BE-DA5C-D543-B64B-B4118CA1BC0D}" destId="{AB8C72D8-1283-7C43-B331-7B95553BB326}" srcOrd="1" destOrd="0" presId="urn:microsoft.com/office/officeart/2008/layout/LinedList"/>
    <dgm:cxn modelId="{657DD942-71FE-D74B-B581-193926117879}" type="presParOf" srcId="{FFFB4CC3-6DD1-1549-8664-6BF73E2028B2}" destId="{CA57E245-7F20-FC41-8594-F9895BBF0841}" srcOrd="4" destOrd="0" presId="urn:microsoft.com/office/officeart/2008/layout/LinedList"/>
    <dgm:cxn modelId="{19A31C76-FF16-2B46-B76C-B9F0634616B7}" type="presParOf" srcId="{FFFB4CC3-6DD1-1549-8664-6BF73E2028B2}" destId="{5609F459-56F8-4A43-AAD3-DBA2A4FAE3B9}" srcOrd="5" destOrd="0" presId="urn:microsoft.com/office/officeart/2008/layout/LinedList"/>
    <dgm:cxn modelId="{089E3ABA-1CF6-8D47-B942-4DC0D4ACFE58}" type="presParOf" srcId="{5609F459-56F8-4A43-AAD3-DBA2A4FAE3B9}" destId="{5E803C8A-41AF-6A45-B9F3-DC4166E67DD4}" srcOrd="0" destOrd="0" presId="urn:microsoft.com/office/officeart/2008/layout/LinedList"/>
    <dgm:cxn modelId="{346442A3-0565-9645-AEB8-01FEA4EAEECF}" type="presParOf" srcId="{5609F459-56F8-4A43-AAD3-DBA2A4FAE3B9}" destId="{B4A48272-E13F-7A4A-91BB-8727391CDF7E}" srcOrd="1" destOrd="0" presId="urn:microsoft.com/office/officeart/2008/layout/LinedList"/>
    <dgm:cxn modelId="{20313BBB-3CFF-FE48-9F86-07834C996AEF}" type="presParOf" srcId="{FFFB4CC3-6DD1-1549-8664-6BF73E2028B2}" destId="{5BA5ECFE-E53B-314F-9929-7D2BADBA09D5}" srcOrd="6" destOrd="0" presId="urn:microsoft.com/office/officeart/2008/layout/LinedList"/>
    <dgm:cxn modelId="{5085F6CF-F703-2244-BFA5-B62EB9593AD7}" type="presParOf" srcId="{FFFB4CC3-6DD1-1549-8664-6BF73E2028B2}" destId="{BEB990C5-942E-AC48-A35A-933CD60E10BD}" srcOrd="7" destOrd="0" presId="urn:microsoft.com/office/officeart/2008/layout/LinedList"/>
    <dgm:cxn modelId="{DBFFC3B8-355C-BC42-91C1-B54501265EFB}" type="presParOf" srcId="{BEB990C5-942E-AC48-A35A-933CD60E10BD}" destId="{B4C9DAA0-CD95-494A-A36C-8173D6B3F8AF}" srcOrd="0" destOrd="0" presId="urn:microsoft.com/office/officeart/2008/layout/LinedList"/>
    <dgm:cxn modelId="{B4DE6DB1-A648-9546-88E4-76C7F1799A26}" type="presParOf" srcId="{BEB990C5-942E-AC48-A35A-933CD60E10BD}" destId="{B92A878B-9E50-964B-A453-7EFBA8973E63}"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5D5645-9E7C-F34E-9763-ECEF583873B4}">
      <dsp:nvSpPr>
        <dsp:cNvPr id="0" name=""/>
        <dsp:cNvSpPr/>
      </dsp:nvSpPr>
      <dsp:spPr>
        <a:xfrm>
          <a:off x="0" y="0"/>
          <a:ext cx="6900512"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B827F2F-3A2D-1944-8DCD-EAB085E93FD1}">
      <dsp:nvSpPr>
        <dsp:cNvPr id="0" name=""/>
        <dsp:cNvSpPr/>
      </dsp:nvSpPr>
      <dsp:spPr>
        <a:xfrm>
          <a:off x="0" y="0"/>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kern="1200"/>
            <a:t>Dispensation of unique patient IDs</a:t>
          </a:r>
          <a:endParaRPr lang="en-US" sz="3800" kern="1200"/>
        </a:p>
      </dsp:txBody>
      <dsp:txXfrm>
        <a:off x="0" y="0"/>
        <a:ext cx="6900512" cy="1384035"/>
      </dsp:txXfrm>
    </dsp:sp>
    <dsp:sp modelId="{3298543A-0EB4-E24F-8327-0569B85F7DE6}">
      <dsp:nvSpPr>
        <dsp:cNvPr id="0" name=""/>
        <dsp:cNvSpPr/>
      </dsp:nvSpPr>
      <dsp:spPr>
        <a:xfrm>
          <a:off x="0" y="1384035"/>
          <a:ext cx="6900512" cy="0"/>
        </a:xfrm>
        <a:prstGeom prst="line">
          <a:avLst/>
        </a:prstGeom>
        <a:solidFill>
          <a:schemeClr val="accent2">
            <a:hueOff val="-485121"/>
            <a:satOff val="-27976"/>
            <a:lumOff val="2876"/>
            <a:alphaOff val="0"/>
          </a:schemeClr>
        </a:solidFill>
        <a:ln w="12700" cap="flat" cmpd="sng" algn="ctr">
          <a:solidFill>
            <a:schemeClr val="accent2">
              <a:hueOff val="-485121"/>
              <a:satOff val="-27976"/>
              <a:lumOff val="287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2A07D3F-59E8-1E40-9144-A2EA5022AB6D}">
      <dsp:nvSpPr>
        <dsp:cNvPr id="0" name=""/>
        <dsp:cNvSpPr/>
      </dsp:nvSpPr>
      <dsp:spPr>
        <a:xfrm>
          <a:off x="0" y="1384035"/>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kern="1200"/>
            <a:t>Leveraging Malawi's National ID card</a:t>
          </a:r>
          <a:endParaRPr lang="en-US" sz="3800" kern="1200"/>
        </a:p>
      </dsp:txBody>
      <dsp:txXfrm>
        <a:off x="0" y="1384035"/>
        <a:ext cx="6900512" cy="1384035"/>
      </dsp:txXfrm>
    </dsp:sp>
    <dsp:sp modelId="{CA57E245-7F20-FC41-8594-F9895BBF0841}">
      <dsp:nvSpPr>
        <dsp:cNvPr id="0" name=""/>
        <dsp:cNvSpPr/>
      </dsp:nvSpPr>
      <dsp:spPr>
        <a:xfrm>
          <a:off x="0" y="2768070"/>
          <a:ext cx="6900512" cy="0"/>
        </a:xfrm>
        <a:prstGeom prst="line">
          <a:avLst/>
        </a:prstGeom>
        <a:solidFill>
          <a:schemeClr val="accent2">
            <a:hueOff val="-970242"/>
            <a:satOff val="-55952"/>
            <a:lumOff val="5752"/>
            <a:alphaOff val="0"/>
          </a:schemeClr>
        </a:solidFill>
        <a:ln w="12700" cap="flat" cmpd="sng" algn="ctr">
          <a:solidFill>
            <a:schemeClr val="accent2">
              <a:hueOff val="-970242"/>
              <a:satOff val="-55952"/>
              <a:lumOff val="575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E803C8A-41AF-6A45-B9F3-DC4166E67DD4}">
      <dsp:nvSpPr>
        <dsp:cNvPr id="0" name=""/>
        <dsp:cNvSpPr/>
      </dsp:nvSpPr>
      <dsp:spPr>
        <a:xfrm>
          <a:off x="0" y="2768070"/>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kern="1200"/>
            <a:t>Enhancing data management</a:t>
          </a:r>
          <a:endParaRPr lang="en-US" sz="3800" kern="1200"/>
        </a:p>
      </dsp:txBody>
      <dsp:txXfrm>
        <a:off x="0" y="2768070"/>
        <a:ext cx="6900512" cy="1384035"/>
      </dsp:txXfrm>
    </dsp:sp>
    <dsp:sp modelId="{5BA5ECFE-E53B-314F-9929-7D2BADBA09D5}">
      <dsp:nvSpPr>
        <dsp:cNvPr id="0" name=""/>
        <dsp:cNvSpPr/>
      </dsp:nvSpPr>
      <dsp:spPr>
        <a:xfrm>
          <a:off x="0" y="4152105"/>
          <a:ext cx="6900512"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4C9DAA0-CD95-494A-A36C-8173D6B3F8AF}">
      <dsp:nvSpPr>
        <dsp:cNvPr id="0" name=""/>
        <dsp:cNvSpPr/>
      </dsp:nvSpPr>
      <dsp:spPr>
        <a:xfrm>
          <a:off x="0" y="4152105"/>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marL="0" lvl="0" indent="0" algn="l" defTabSz="1689100">
            <a:lnSpc>
              <a:spcPct val="90000"/>
            </a:lnSpc>
            <a:spcBef>
              <a:spcPct val="0"/>
            </a:spcBef>
            <a:spcAft>
              <a:spcPct val="35000"/>
            </a:spcAft>
            <a:buNone/>
          </a:pPr>
          <a:r>
            <a:rPr lang="en-GB" sz="3800" kern="1200"/>
            <a:t>Improving Patient Care</a:t>
          </a:r>
          <a:endParaRPr lang="en-US" sz="3800" kern="1200"/>
        </a:p>
      </dsp:txBody>
      <dsp:txXfrm>
        <a:off x="0" y="4152105"/>
        <a:ext cx="6900512" cy="1384035"/>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554E4-6FEC-9A73-94B1-BB8D8AF403F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MW"/>
          </a:p>
        </p:txBody>
      </p:sp>
      <p:sp>
        <p:nvSpPr>
          <p:cNvPr id="3" name="Subtitle 2">
            <a:extLst>
              <a:ext uri="{FF2B5EF4-FFF2-40B4-BE49-F238E27FC236}">
                <a16:creationId xmlns:a16="http://schemas.microsoft.com/office/drawing/2014/main" id="{D302027A-2114-11C4-8146-D84CF44F66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MW"/>
          </a:p>
        </p:txBody>
      </p:sp>
      <p:sp>
        <p:nvSpPr>
          <p:cNvPr id="4" name="Date Placeholder 3">
            <a:extLst>
              <a:ext uri="{FF2B5EF4-FFF2-40B4-BE49-F238E27FC236}">
                <a16:creationId xmlns:a16="http://schemas.microsoft.com/office/drawing/2014/main" id="{84A4CF8C-3953-CDFA-B90B-70C2929A1ED3}"/>
              </a:ext>
            </a:extLst>
          </p:cNvPr>
          <p:cNvSpPr>
            <a:spLocks noGrp="1"/>
          </p:cNvSpPr>
          <p:nvPr>
            <p:ph type="dt" sz="half" idx="10"/>
          </p:nvPr>
        </p:nvSpPr>
        <p:spPr/>
        <p:txBody>
          <a:bodyPr/>
          <a:lstStyle/>
          <a:p>
            <a:fld id="{26A8D738-A688-384D-A261-BBCE4A00EF9A}" type="datetimeFigureOut">
              <a:rPr lang="en-MW" smtClean="0"/>
              <a:t>05/09/2023</a:t>
            </a:fld>
            <a:endParaRPr lang="en-MW"/>
          </a:p>
        </p:txBody>
      </p:sp>
      <p:sp>
        <p:nvSpPr>
          <p:cNvPr id="5" name="Footer Placeholder 4">
            <a:extLst>
              <a:ext uri="{FF2B5EF4-FFF2-40B4-BE49-F238E27FC236}">
                <a16:creationId xmlns:a16="http://schemas.microsoft.com/office/drawing/2014/main" id="{D5A1783B-3525-2C98-5E7C-27E0AA937E9A}"/>
              </a:ext>
            </a:extLst>
          </p:cNvPr>
          <p:cNvSpPr>
            <a:spLocks noGrp="1"/>
          </p:cNvSpPr>
          <p:nvPr>
            <p:ph type="ftr" sz="quarter" idx="11"/>
          </p:nvPr>
        </p:nvSpPr>
        <p:spPr/>
        <p:txBody>
          <a:bodyPr/>
          <a:lstStyle/>
          <a:p>
            <a:endParaRPr lang="en-MW"/>
          </a:p>
        </p:txBody>
      </p:sp>
      <p:sp>
        <p:nvSpPr>
          <p:cNvPr id="6" name="Slide Number Placeholder 5">
            <a:extLst>
              <a:ext uri="{FF2B5EF4-FFF2-40B4-BE49-F238E27FC236}">
                <a16:creationId xmlns:a16="http://schemas.microsoft.com/office/drawing/2014/main" id="{5481FC1A-3A45-A8FD-B79A-06E7E1066BBB}"/>
              </a:ext>
            </a:extLst>
          </p:cNvPr>
          <p:cNvSpPr>
            <a:spLocks noGrp="1"/>
          </p:cNvSpPr>
          <p:nvPr>
            <p:ph type="sldNum" sz="quarter" idx="12"/>
          </p:nvPr>
        </p:nvSpPr>
        <p:spPr/>
        <p:txBody>
          <a:bodyPr/>
          <a:lstStyle/>
          <a:p>
            <a:fld id="{F277CF62-C9F3-C44E-9B7C-BDDC12F60903}" type="slidenum">
              <a:rPr lang="en-MW" smtClean="0"/>
              <a:t>‹#›</a:t>
            </a:fld>
            <a:endParaRPr lang="en-MW"/>
          </a:p>
        </p:txBody>
      </p:sp>
    </p:spTree>
    <p:extLst>
      <p:ext uri="{BB962C8B-B14F-4D97-AF65-F5344CB8AC3E}">
        <p14:creationId xmlns:p14="http://schemas.microsoft.com/office/powerpoint/2010/main" val="1113915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30FDD-9C61-CCDC-D9F8-D379BAB48831}"/>
              </a:ext>
            </a:extLst>
          </p:cNvPr>
          <p:cNvSpPr>
            <a:spLocks noGrp="1"/>
          </p:cNvSpPr>
          <p:nvPr>
            <p:ph type="title"/>
          </p:nvPr>
        </p:nvSpPr>
        <p:spPr/>
        <p:txBody>
          <a:bodyPr/>
          <a:lstStyle/>
          <a:p>
            <a:r>
              <a:rPr lang="en-GB"/>
              <a:t>Click to edit Master title style</a:t>
            </a:r>
            <a:endParaRPr lang="en-MW"/>
          </a:p>
        </p:txBody>
      </p:sp>
      <p:sp>
        <p:nvSpPr>
          <p:cNvPr id="3" name="Vertical Text Placeholder 2">
            <a:extLst>
              <a:ext uri="{FF2B5EF4-FFF2-40B4-BE49-F238E27FC236}">
                <a16:creationId xmlns:a16="http://schemas.microsoft.com/office/drawing/2014/main" id="{1E74CCD3-07FD-057F-032E-3184566FC78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MW"/>
          </a:p>
        </p:txBody>
      </p:sp>
      <p:sp>
        <p:nvSpPr>
          <p:cNvPr id="4" name="Date Placeholder 3">
            <a:extLst>
              <a:ext uri="{FF2B5EF4-FFF2-40B4-BE49-F238E27FC236}">
                <a16:creationId xmlns:a16="http://schemas.microsoft.com/office/drawing/2014/main" id="{76488945-B041-FD05-262F-4D486FF7D5B2}"/>
              </a:ext>
            </a:extLst>
          </p:cNvPr>
          <p:cNvSpPr>
            <a:spLocks noGrp="1"/>
          </p:cNvSpPr>
          <p:nvPr>
            <p:ph type="dt" sz="half" idx="10"/>
          </p:nvPr>
        </p:nvSpPr>
        <p:spPr/>
        <p:txBody>
          <a:bodyPr/>
          <a:lstStyle/>
          <a:p>
            <a:fld id="{26A8D738-A688-384D-A261-BBCE4A00EF9A}" type="datetimeFigureOut">
              <a:rPr lang="en-MW" smtClean="0"/>
              <a:t>05/09/2023</a:t>
            </a:fld>
            <a:endParaRPr lang="en-MW"/>
          </a:p>
        </p:txBody>
      </p:sp>
      <p:sp>
        <p:nvSpPr>
          <p:cNvPr id="5" name="Footer Placeholder 4">
            <a:extLst>
              <a:ext uri="{FF2B5EF4-FFF2-40B4-BE49-F238E27FC236}">
                <a16:creationId xmlns:a16="http://schemas.microsoft.com/office/drawing/2014/main" id="{12BC91DC-016E-E2B5-9EB8-D6F6960D9607}"/>
              </a:ext>
            </a:extLst>
          </p:cNvPr>
          <p:cNvSpPr>
            <a:spLocks noGrp="1"/>
          </p:cNvSpPr>
          <p:nvPr>
            <p:ph type="ftr" sz="quarter" idx="11"/>
          </p:nvPr>
        </p:nvSpPr>
        <p:spPr/>
        <p:txBody>
          <a:bodyPr/>
          <a:lstStyle/>
          <a:p>
            <a:endParaRPr lang="en-MW"/>
          </a:p>
        </p:txBody>
      </p:sp>
      <p:sp>
        <p:nvSpPr>
          <p:cNvPr id="6" name="Slide Number Placeholder 5">
            <a:extLst>
              <a:ext uri="{FF2B5EF4-FFF2-40B4-BE49-F238E27FC236}">
                <a16:creationId xmlns:a16="http://schemas.microsoft.com/office/drawing/2014/main" id="{32A49CD4-4F65-033D-9570-5B38255D7EE2}"/>
              </a:ext>
            </a:extLst>
          </p:cNvPr>
          <p:cNvSpPr>
            <a:spLocks noGrp="1"/>
          </p:cNvSpPr>
          <p:nvPr>
            <p:ph type="sldNum" sz="quarter" idx="12"/>
          </p:nvPr>
        </p:nvSpPr>
        <p:spPr/>
        <p:txBody>
          <a:bodyPr/>
          <a:lstStyle/>
          <a:p>
            <a:fld id="{F277CF62-C9F3-C44E-9B7C-BDDC12F60903}" type="slidenum">
              <a:rPr lang="en-MW" smtClean="0"/>
              <a:t>‹#›</a:t>
            </a:fld>
            <a:endParaRPr lang="en-MW"/>
          </a:p>
        </p:txBody>
      </p:sp>
    </p:spTree>
    <p:extLst>
      <p:ext uri="{BB962C8B-B14F-4D97-AF65-F5344CB8AC3E}">
        <p14:creationId xmlns:p14="http://schemas.microsoft.com/office/powerpoint/2010/main" val="2472566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3E0269B-0E5E-965C-40B1-AC3DE055E8E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MW"/>
          </a:p>
        </p:txBody>
      </p:sp>
      <p:sp>
        <p:nvSpPr>
          <p:cNvPr id="3" name="Vertical Text Placeholder 2">
            <a:extLst>
              <a:ext uri="{FF2B5EF4-FFF2-40B4-BE49-F238E27FC236}">
                <a16:creationId xmlns:a16="http://schemas.microsoft.com/office/drawing/2014/main" id="{01BE1A91-C363-EB68-E30D-F61CDBC7BE0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MW"/>
          </a:p>
        </p:txBody>
      </p:sp>
      <p:sp>
        <p:nvSpPr>
          <p:cNvPr id="4" name="Date Placeholder 3">
            <a:extLst>
              <a:ext uri="{FF2B5EF4-FFF2-40B4-BE49-F238E27FC236}">
                <a16:creationId xmlns:a16="http://schemas.microsoft.com/office/drawing/2014/main" id="{A5647C3F-FD02-541C-DDD4-B28A9F75F718}"/>
              </a:ext>
            </a:extLst>
          </p:cNvPr>
          <p:cNvSpPr>
            <a:spLocks noGrp="1"/>
          </p:cNvSpPr>
          <p:nvPr>
            <p:ph type="dt" sz="half" idx="10"/>
          </p:nvPr>
        </p:nvSpPr>
        <p:spPr/>
        <p:txBody>
          <a:bodyPr/>
          <a:lstStyle/>
          <a:p>
            <a:fld id="{26A8D738-A688-384D-A261-BBCE4A00EF9A}" type="datetimeFigureOut">
              <a:rPr lang="en-MW" smtClean="0"/>
              <a:t>05/09/2023</a:t>
            </a:fld>
            <a:endParaRPr lang="en-MW"/>
          </a:p>
        </p:txBody>
      </p:sp>
      <p:sp>
        <p:nvSpPr>
          <p:cNvPr id="5" name="Footer Placeholder 4">
            <a:extLst>
              <a:ext uri="{FF2B5EF4-FFF2-40B4-BE49-F238E27FC236}">
                <a16:creationId xmlns:a16="http://schemas.microsoft.com/office/drawing/2014/main" id="{685629A7-3EC4-C013-7F3B-63A56A7CB031}"/>
              </a:ext>
            </a:extLst>
          </p:cNvPr>
          <p:cNvSpPr>
            <a:spLocks noGrp="1"/>
          </p:cNvSpPr>
          <p:nvPr>
            <p:ph type="ftr" sz="quarter" idx="11"/>
          </p:nvPr>
        </p:nvSpPr>
        <p:spPr/>
        <p:txBody>
          <a:bodyPr/>
          <a:lstStyle/>
          <a:p>
            <a:endParaRPr lang="en-MW"/>
          </a:p>
        </p:txBody>
      </p:sp>
      <p:sp>
        <p:nvSpPr>
          <p:cNvPr id="6" name="Slide Number Placeholder 5">
            <a:extLst>
              <a:ext uri="{FF2B5EF4-FFF2-40B4-BE49-F238E27FC236}">
                <a16:creationId xmlns:a16="http://schemas.microsoft.com/office/drawing/2014/main" id="{213113B0-B593-2E7C-4EA1-97F12522360F}"/>
              </a:ext>
            </a:extLst>
          </p:cNvPr>
          <p:cNvSpPr>
            <a:spLocks noGrp="1"/>
          </p:cNvSpPr>
          <p:nvPr>
            <p:ph type="sldNum" sz="quarter" idx="12"/>
          </p:nvPr>
        </p:nvSpPr>
        <p:spPr/>
        <p:txBody>
          <a:bodyPr/>
          <a:lstStyle/>
          <a:p>
            <a:fld id="{F277CF62-C9F3-C44E-9B7C-BDDC12F60903}" type="slidenum">
              <a:rPr lang="en-MW" smtClean="0"/>
              <a:t>‹#›</a:t>
            </a:fld>
            <a:endParaRPr lang="en-MW"/>
          </a:p>
        </p:txBody>
      </p:sp>
    </p:spTree>
    <p:extLst>
      <p:ext uri="{BB962C8B-B14F-4D97-AF65-F5344CB8AC3E}">
        <p14:creationId xmlns:p14="http://schemas.microsoft.com/office/powerpoint/2010/main" val="2337421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65F8D-2C10-B454-4FDE-421B5A2E4E4E}"/>
              </a:ext>
            </a:extLst>
          </p:cNvPr>
          <p:cNvSpPr>
            <a:spLocks noGrp="1"/>
          </p:cNvSpPr>
          <p:nvPr>
            <p:ph type="title"/>
          </p:nvPr>
        </p:nvSpPr>
        <p:spPr/>
        <p:txBody>
          <a:bodyPr/>
          <a:lstStyle/>
          <a:p>
            <a:r>
              <a:rPr lang="en-GB"/>
              <a:t>Click to edit Master title style</a:t>
            </a:r>
            <a:endParaRPr lang="en-MW"/>
          </a:p>
        </p:txBody>
      </p:sp>
      <p:sp>
        <p:nvSpPr>
          <p:cNvPr id="3" name="Content Placeholder 2">
            <a:extLst>
              <a:ext uri="{FF2B5EF4-FFF2-40B4-BE49-F238E27FC236}">
                <a16:creationId xmlns:a16="http://schemas.microsoft.com/office/drawing/2014/main" id="{1BAC5736-559E-3730-C4A0-CBB342F99B1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MW"/>
          </a:p>
        </p:txBody>
      </p:sp>
      <p:sp>
        <p:nvSpPr>
          <p:cNvPr id="4" name="Date Placeholder 3">
            <a:extLst>
              <a:ext uri="{FF2B5EF4-FFF2-40B4-BE49-F238E27FC236}">
                <a16:creationId xmlns:a16="http://schemas.microsoft.com/office/drawing/2014/main" id="{5A71A7C5-11BA-4CC1-1FBA-52559F55DAE5}"/>
              </a:ext>
            </a:extLst>
          </p:cNvPr>
          <p:cNvSpPr>
            <a:spLocks noGrp="1"/>
          </p:cNvSpPr>
          <p:nvPr>
            <p:ph type="dt" sz="half" idx="10"/>
          </p:nvPr>
        </p:nvSpPr>
        <p:spPr/>
        <p:txBody>
          <a:bodyPr/>
          <a:lstStyle/>
          <a:p>
            <a:fld id="{26A8D738-A688-384D-A261-BBCE4A00EF9A}" type="datetimeFigureOut">
              <a:rPr lang="en-MW" smtClean="0"/>
              <a:t>05/09/2023</a:t>
            </a:fld>
            <a:endParaRPr lang="en-MW"/>
          </a:p>
        </p:txBody>
      </p:sp>
      <p:sp>
        <p:nvSpPr>
          <p:cNvPr id="5" name="Footer Placeholder 4">
            <a:extLst>
              <a:ext uri="{FF2B5EF4-FFF2-40B4-BE49-F238E27FC236}">
                <a16:creationId xmlns:a16="http://schemas.microsoft.com/office/drawing/2014/main" id="{F3425805-393A-3B93-0FDF-C544B87B3CC6}"/>
              </a:ext>
            </a:extLst>
          </p:cNvPr>
          <p:cNvSpPr>
            <a:spLocks noGrp="1"/>
          </p:cNvSpPr>
          <p:nvPr>
            <p:ph type="ftr" sz="quarter" idx="11"/>
          </p:nvPr>
        </p:nvSpPr>
        <p:spPr/>
        <p:txBody>
          <a:bodyPr/>
          <a:lstStyle/>
          <a:p>
            <a:endParaRPr lang="en-MW"/>
          </a:p>
        </p:txBody>
      </p:sp>
      <p:sp>
        <p:nvSpPr>
          <p:cNvPr id="6" name="Slide Number Placeholder 5">
            <a:extLst>
              <a:ext uri="{FF2B5EF4-FFF2-40B4-BE49-F238E27FC236}">
                <a16:creationId xmlns:a16="http://schemas.microsoft.com/office/drawing/2014/main" id="{B4175563-DCFE-A664-4731-8F90D28D2F4C}"/>
              </a:ext>
            </a:extLst>
          </p:cNvPr>
          <p:cNvSpPr>
            <a:spLocks noGrp="1"/>
          </p:cNvSpPr>
          <p:nvPr>
            <p:ph type="sldNum" sz="quarter" idx="12"/>
          </p:nvPr>
        </p:nvSpPr>
        <p:spPr/>
        <p:txBody>
          <a:bodyPr/>
          <a:lstStyle/>
          <a:p>
            <a:fld id="{F277CF62-C9F3-C44E-9B7C-BDDC12F60903}" type="slidenum">
              <a:rPr lang="en-MW" smtClean="0"/>
              <a:t>‹#›</a:t>
            </a:fld>
            <a:endParaRPr lang="en-MW"/>
          </a:p>
        </p:txBody>
      </p:sp>
    </p:spTree>
    <p:extLst>
      <p:ext uri="{BB962C8B-B14F-4D97-AF65-F5344CB8AC3E}">
        <p14:creationId xmlns:p14="http://schemas.microsoft.com/office/powerpoint/2010/main" val="645323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9BDED1-8F11-FAA6-F572-6A5F2EFCA5F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MW"/>
          </a:p>
        </p:txBody>
      </p:sp>
      <p:sp>
        <p:nvSpPr>
          <p:cNvPr id="3" name="Text Placeholder 2">
            <a:extLst>
              <a:ext uri="{FF2B5EF4-FFF2-40B4-BE49-F238E27FC236}">
                <a16:creationId xmlns:a16="http://schemas.microsoft.com/office/drawing/2014/main" id="{8AD83DFF-9F0F-F214-B55C-CAAF824B6F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49E53D97-D087-7C94-55B0-4AC33883DE8F}"/>
              </a:ext>
            </a:extLst>
          </p:cNvPr>
          <p:cNvSpPr>
            <a:spLocks noGrp="1"/>
          </p:cNvSpPr>
          <p:nvPr>
            <p:ph type="dt" sz="half" idx="10"/>
          </p:nvPr>
        </p:nvSpPr>
        <p:spPr/>
        <p:txBody>
          <a:bodyPr/>
          <a:lstStyle/>
          <a:p>
            <a:fld id="{26A8D738-A688-384D-A261-BBCE4A00EF9A}" type="datetimeFigureOut">
              <a:rPr lang="en-MW" smtClean="0"/>
              <a:t>05/09/2023</a:t>
            </a:fld>
            <a:endParaRPr lang="en-MW"/>
          </a:p>
        </p:txBody>
      </p:sp>
      <p:sp>
        <p:nvSpPr>
          <p:cNvPr id="5" name="Footer Placeholder 4">
            <a:extLst>
              <a:ext uri="{FF2B5EF4-FFF2-40B4-BE49-F238E27FC236}">
                <a16:creationId xmlns:a16="http://schemas.microsoft.com/office/drawing/2014/main" id="{5FA580B7-B86D-FE27-C8A1-6EB0C8BCF2FA}"/>
              </a:ext>
            </a:extLst>
          </p:cNvPr>
          <p:cNvSpPr>
            <a:spLocks noGrp="1"/>
          </p:cNvSpPr>
          <p:nvPr>
            <p:ph type="ftr" sz="quarter" idx="11"/>
          </p:nvPr>
        </p:nvSpPr>
        <p:spPr/>
        <p:txBody>
          <a:bodyPr/>
          <a:lstStyle/>
          <a:p>
            <a:endParaRPr lang="en-MW"/>
          </a:p>
        </p:txBody>
      </p:sp>
      <p:sp>
        <p:nvSpPr>
          <p:cNvPr id="6" name="Slide Number Placeholder 5">
            <a:extLst>
              <a:ext uri="{FF2B5EF4-FFF2-40B4-BE49-F238E27FC236}">
                <a16:creationId xmlns:a16="http://schemas.microsoft.com/office/drawing/2014/main" id="{C025D796-BAAE-5143-72B5-E0EA6DC4480B}"/>
              </a:ext>
            </a:extLst>
          </p:cNvPr>
          <p:cNvSpPr>
            <a:spLocks noGrp="1"/>
          </p:cNvSpPr>
          <p:nvPr>
            <p:ph type="sldNum" sz="quarter" idx="12"/>
          </p:nvPr>
        </p:nvSpPr>
        <p:spPr/>
        <p:txBody>
          <a:bodyPr/>
          <a:lstStyle/>
          <a:p>
            <a:fld id="{F277CF62-C9F3-C44E-9B7C-BDDC12F60903}" type="slidenum">
              <a:rPr lang="en-MW" smtClean="0"/>
              <a:t>‹#›</a:t>
            </a:fld>
            <a:endParaRPr lang="en-MW"/>
          </a:p>
        </p:txBody>
      </p:sp>
    </p:spTree>
    <p:extLst>
      <p:ext uri="{BB962C8B-B14F-4D97-AF65-F5344CB8AC3E}">
        <p14:creationId xmlns:p14="http://schemas.microsoft.com/office/powerpoint/2010/main" val="524019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CFEF0-AA2C-02E5-3EF5-A1E360D15457}"/>
              </a:ext>
            </a:extLst>
          </p:cNvPr>
          <p:cNvSpPr>
            <a:spLocks noGrp="1"/>
          </p:cNvSpPr>
          <p:nvPr>
            <p:ph type="title"/>
          </p:nvPr>
        </p:nvSpPr>
        <p:spPr/>
        <p:txBody>
          <a:bodyPr/>
          <a:lstStyle/>
          <a:p>
            <a:r>
              <a:rPr lang="en-GB"/>
              <a:t>Click to edit Master title style</a:t>
            </a:r>
            <a:endParaRPr lang="en-MW"/>
          </a:p>
        </p:txBody>
      </p:sp>
      <p:sp>
        <p:nvSpPr>
          <p:cNvPr id="3" name="Content Placeholder 2">
            <a:extLst>
              <a:ext uri="{FF2B5EF4-FFF2-40B4-BE49-F238E27FC236}">
                <a16:creationId xmlns:a16="http://schemas.microsoft.com/office/drawing/2014/main" id="{3876F23E-2DCE-B8C6-5571-CC154344957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MW"/>
          </a:p>
        </p:txBody>
      </p:sp>
      <p:sp>
        <p:nvSpPr>
          <p:cNvPr id="4" name="Content Placeholder 3">
            <a:extLst>
              <a:ext uri="{FF2B5EF4-FFF2-40B4-BE49-F238E27FC236}">
                <a16:creationId xmlns:a16="http://schemas.microsoft.com/office/drawing/2014/main" id="{782D5651-D638-E9F8-E33C-751B4F89393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MW"/>
          </a:p>
        </p:txBody>
      </p:sp>
      <p:sp>
        <p:nvSpPr>
          <p:cNvPr id="5" name="Date Placeholder 4">
            <a:extLst>
              <a:ext uri="{FF2B5EF4-FFF2-40B4-BE49-F238E27FC236}">
                <a16:creationId xmlns:a16="http://schemas.microsoft.com/office/drawing/2014/main" id="{3509F010-4FF7-ED62-2510-A6B56505ED6E}"/>
              </a:ext>
            </a:extLst>
          </p:cNvPr>
          <p:cNvSpPr>
            <a:spLocks noGrp="1"/>
          </p:cNvSpPr>
          <p:nvPr>
            <p:ph type="dt" sz="half" idx="10"/>
          </p:nvPr>
        </p:nvSpPr>
        <p:spPr/>
        <p:txBody>
          <a:bodyPr/>
          <a:lstStyle/>
          <a:p>
            <a:fld id="{26A8D738-A688-384D-A261-BBCE4A00EF9A}" type="datetimeFigureOut">
              <a:rPr lang="en-MW" smtClean="0"/>
              <a:t>05/09/2023</a:t>
            </a:fld>
            <a:endParaRPr lang="en-MW"/>
          </a:p>
        </p:txBody>
      </p:sp>
      <p:sp>
        <p:nvSpPr>
          <p:cNvPr id="6" name="Footer Placeholder 5">
            <a:extLst>
              <a:ext uri="{FF2B5EF4-FFF2-40B4-BE49-F238E27FC236}">
                <a16:creationId xmlns:a16="http://schemas.microsoft.com/office/drawing/2014/main" id="{489B08A5-C5BA-D567-D3E5-CE42AE6F7C79}"/>
              </a:ext>
            </a:extLst>
          </p:cNvPr>
          <p:cNvSpPr>
            <a:spLocks noGrp="1"/>
          </p:cNvSpPr>
          <p:nvPr>
            <p:ph type="ftr" sz="quarter" idx="11"/>
          </p:nvPr>
        </p:nvSpPr>
        <p:spPr/>
        <p:txBody>
          <a:bodyPr/>
          <a:lstStyle/>
          <a:p>
            <a:endParaRPr lang="en-MW"/>
          </a:p>
        </p:txBody>
      </p:sp>
      <p:sp>
        <p:nvSpPr>
          <p:cNvPr id="7" name="Slide Number Placeholder 6">
            <a:extLst>
              <a:ext uri="{FF2B5EF4-FFF2-40B4-BE49-F238E27FC236}">
                <a16:creationId xmlns:a16="http://schemas.microsoft.com/office/drawing/2014/main" id="{23B6F162-EA84-4FF7-C7CB-5AAC3B68CD93}"/>
              </a:ext>
            </a:extLst>
          </p:cNvPr>
          <p:cNvSpPr>
            <a:spLocks noGrp="1"/>
          </p:cNvSpPr>
          <p:nvPr>
            <p:ph type="sldNum" sz="quarter" idx="12"/>
          </p:nvPr>
        </p:nvSpPr>
        <p:spPr/>
        <p:txBody>
          <a:bodyPr/>
          <a:lstStyle/>
          <a:p>
            <a:fld id="{F277CF62-C9F3-C44E-9B7C-BDDC12F60903}" type="slidenum">
              <a:rPr lang="en-MW" smtClean="0"/>
              <a:t>‹#›</a:t>
            </a:fld>
            <a:endParaRPr lang="en-MW"/>
          </a:p>
        </p:txBody>
      </p:sp>
    </p:spTree>
    <p:extLst>
      <p:ext uri="{BB962C8B-B14F-4D97-AF65-F5344CB8AC3E}">
        <p14:creationId xmlns:p14="http://schemas.microsoft.com/office/powerpoint/2010/main" val="3412948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9A0E5-319C-315C-7443-C6502D34409A}"/>
              </a:ext>
            </a:extLst>
          </p:cNvPr>
          <p:cNvSpPr>
            <a:spLocks noGrp="1"/>
          </p:cNvSpPr>
          <p:nvPr>
            <p:ph type="title"/>
          </p:nvPr>
        </p:nvSpPr>
        <p:spPr>
          <a:xfrm>
            <a:off x="839788" y="365125"/>
            <a:ext cx="10515600" cy="1325563"/>
          </a:xfrm>
        </p:spPr>
        <p:txBody>
          <a:bodyPr/>
          <a:lstStyle/>
          <a:p>
            <a:r>
              <a:rPr lang="en-GB"/>
              <a:t>Click to edit Master title style</a:t>
            </a:r>
            <a:endParaRPr lang="en-MW"/>
          </a:p>
        </p:txBody>
      </p:sp>
      <p:sp>
        <p:nvSpPr>
          <p:cNvPr id="3" name="Text Placeholder 2">
            <a:extLst>
              <a:ext uri="{FF2B5EF4-FFF2-40B4-BE49-F238E27FC236}">
                <a16:creationId xmlns:a16="http://schemas.microsoft.com/office/drawing/2014/main" id="{4AF7290A-43BC-6C63-B19F-A346A36399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BC4D5F1-39B3-DA11-2419-CEE90EFFE27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MW"/>
          </a:p>
        </p:txBody>
      </p:sp>
      <p:sp>
        <p:nvSpPr>
          <p:cNvPr id="5" name="Text Placeholder 4">
            <a:extLst>
              <a:ext uri="{FF2B5EF4-FFF2-40B4-BE49-F238E27FC236}">
                <a16:creationId xmlns:a16="http://schemas.microsoft.com/office/drawing/2014/main" id="{A769BF1F-D2CA-FA6C-AE1B-95F60383CF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BFF9B5EF-F9C2-66F7-3C7C-459FE8756790}"/>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MW"/>
          </a:p>
        </p:txBody>
      </p:sp>
      <p:sp>
        <p:nvSpPr>
          <p:cNvPr id="7" name="Date Placeholder 6">
            <a:extLst>
              <a:ext uri="{FF2B5EF4-FFF2-40B4-BE49-F238E27FC236}">
                <a16:creationId xmlns:a16="http://schemas.microsoft.com/office/drawing/2014/main" id="{4A60C8C4-CA1E-AA2F-2881-BC0F5B832215}"/>
              </a:ext>
            </a:extLst>
          </p:cNvPr>
          <p:cNvSpPr>
            <a:spLocks noGrp="1"/>
          </p:cNvSpPr>
          <p:nvPr>
            <p:ph type="dt" sz="half" idx="10"/>
          </p:nvPr>
        </p:nvSpPr>
        <p:spPr/>
        <p:txBody>
          <a:bodyPr/>
          <a:lstStyle/>
          <a:p>
            <a:fld id="{26A8D738-A688-384D-A261-BBCE4A00EF9A}" type="datetimeFigureOut">
              <a:rPr lang="en-MW" smtClean="0"/>
              <a:t>05/09/2023</a:t>
            </a:fld>
            <a:endParaRPr lang="en-MW"/>
          </a:p>
        </p:txBody>
      </p:sp>
      <p:sp>
        <p:nvSpPr>
          <p:cNvPr id="8" name="Footer Placeholder 7">
            <a:extLst>
              <a:ext uri="{FF2B5EF4-FFF2-40B4-BE49-F238E27FC236}">
                <a16:creationId xmlns:a16="http://schemas.microsoft.com/office/drawing/2014/main" id="{8FAF0F4A-CF9D-220C-0BB3-93BCD210900F}"/>
              </a:ext>
            </a:extLst>
          </p:cNvPr>
          <p:cNvSpPr>
            <a:spLocks noGrp="1"/>
          </p:cNvSpPr>
          <p:nvPr>
            <p:ph type="ftr" sz="quarter" idx="11"/>
          </p:nvPr>
        </p:nvSpPr>
        <p:spPr/>
        <p:txBody>
          <a:bodyPr/>
          <a:lstStyle/>
          <a:p>
            <a:endParaRPr lang="en-MW"/>
          </a:p>
        </p:txBody>
      </p:sp>
      <p:sp>
        <p:nvSpPr>
          <p:cNvPr id="9" name="Slide Number Placeholder 8">
            <a:extLst>
              <a:ext uri="{FF2B5EF4-FFF2-40B4-BE49-F238E27FC236}">
                <a16:creationId xmlns:a16="http://schemas.microsoft.com/office/drawing/2014/main" id="{02DFC6C3-CCA7-D4D7-4548-1532490BA545}"/>
              </a:ext>
            </a:extLst>
          </p:cNvPr>
          <p:cNvSpPr>
            <a:spLocks noGrp="1"/>
          </p:cNvSpPr>
          <p:nvPr>
            <p:ph type="sldNum" sz="quarter" idx="12"/>
          </p:nvPr>
        </p:nvSpPr>
        <p:spPr/>
        <p:txBody>
          <a:bodyPr/>
          <a:lstStyle/>
          <a:p>
            <a:fld id="{F277CF62-C9F3-C44E-9B7C-BDDC12F60903}" type="slidenum">
              <a:rPr lang="en-MW" smtClean="0"/>
              <a:t>‹#›</a:t>
            </a:fld>
            <a:endParaRPr lang="en-MW"/>
          </a:p>
        </p:txBody>
      </p:sp>
    </p:spTree>
    <p:extLst>
      <p:ext uri="{BB962C8B-B14F-4D97-AF65-F5344CB8AC3E}">
        <p14:creationId xmlns:p14="http://schemas.microsoft.com/office/powerpoint/2010/main" val="2915759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7579C-7210-BC62-4A65-EB7CFF3E1460}"/>
              </a:ext>
            </a:extLst>
          </p:cNvPr>
          <p:cNvSpPr>
            <a:spLocks noGrp="1"/>
          </p:cNvSpPr>
          <p:nvPr>
            <p:ph type="title"/>
          </p:nvPr>
        </p:nvSpPr>
        <p:spPr/>
        <p:txBody>
          <a:bodyPr/>
          <a:lstStyle/>
          <a:p>
            <a:r>
              <a:rPr lang="en-GB"/>
              <a:t>Click to edit Master title style</a:t>
            </a:r>
            <a:endParaRPr lang="en-MW"/>
          </a:p>
        </p:txBody>
      </p:sp>
      <p:sp>
        <p:nvSpPr>
          <p:cNvPr id="3" name="Date Placeholder 2">
            <a:extLst>
              <a:ext uri="{FF2B5EF4-FFF2-40B4-BE49-F238E27FC236}">
                <a16:creationId xmlns:a16="http://schemas.microsoft.com/office/drawing/2014/main" id="{1FCFFBC6-057A-E4EE-1469-68DE84704D1F}"/>
              </a:ext>
            </a:extLst>
          </p:cNvPr>
          <p:cNvSpPr>
            <a:spLocks noGrp="1"/>
          </p:cNvSpPr>
          <p:nvPr>
            <p:ph type="dt" sz="half" idx="10"/>
          </p:nvPr>
        </p:nvSpPr>
        <p:spPr/>
        <p:txBody>
          <a:bodyPr/>
          <a:lstStyle/>
          <a:p>
            <a:fld id="{26A8D738-A688-384D-A261-BBCE4A00EF9A}" type="datetimeFigureOut">
              <a:rPr lang="en-MW" smtClean="0"/>
              <a:t>05/09/2023</a:t>
            </a:fld>
            <a:endParaRPr lang="en-MW"/>
          </a:p>
        </p:txBody>
      </p:sp>
      <p:sp>
        <p:nvSpPr>
          <p:cNvPr id="4" name="Footer Placeholder 3">
            <a:extLst>
              <a:ext uri="{FF2B5EF4-FFF2-40B4-BE49-F238E27FC236}">
                <a16:creationId xmlns:a16="http://schemas.microsoft.com/office/drawing/2014/main" id="{BBC3FCCC-6D7A-F323-CF13-80213D797818}"/>
              </a:ext>
            </a:extLst>
          </p:cNvPr>
          <p:cNvSpPr>
            <a:spLocks noGrp="1"/>
          </p:cNvSpPr>
          <p:nvPr>
            <p:ph type="ftr" sz="quarter" idx="11"/>
          </p:nvPr>
        </p:nvSpPr>
        <p:spPr/>
        <p:txBody>
          <a:bodyPr/>
          <a:lstStyle/>
          <a:p>
            <a:endParaRPr lang="en-MW"/>
          </a:p>
        </p:txBody>
      </p:sp>
      <p:sp>
        <p:nvSpPr>
          <p:cNvPr id="5" name="Slide Number Placeholder 4">
            <a:extLst>
              <a:ext uri="{FF2B5EF4-FFF2-40B4-BE49-F238E27FC236}">
                <a16:creationId xmlns:a16="http://schemas.microsoft.com/office/drawing/2014/main" id="{144C0331-1163-3DCA-20F3-04FE1C8B505E}"/>
              </a:ext>
            </a:extLst>
          </p:cNvPr>
          <p:cNvSpPr>
            <a:spLocks noGrp="1"/>
          </p:cNvSpPr>
          <p:nvPr>
            <p:ph type="sldNum" sz="quarter" idx="12"/>
          </p:nvPr>
        </p:nvSpPr>
        <p:spPr/>
        <p:txBody>
          <a:bodyPr/>
          <a:lstStyle/>
          <a:p>
            <a:fld id="{F277CF62-C9F3-C44E-9B7C-BDDC12F60903}" type="slidenum">
              <a:rPr lang="en-MW" smtClean="0"/>
              <a:t>‹#›</a:t>
            </a:fld>
            <a:endParaRPr lang="en-MW"/>
          </a:p>
        </p:txBody>
      </p:sp>
    </p:spTree>
    <p:extLst>
      <p:ext uri="{BB962C8B-B14F-4D97-AF65-F5344CB8AC3E}">
        <p14:creationId xmlns:p14="http://schemas.microsoft.com/office/powerpoint/2010/main" val="725085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05600E0-C483-9B3E-7F31-F7267095BB7F}"/>
              </a:ext>
            </a:extLst>
          </p:cNvPr>
          <p:cNvSpPr>
            <a:spLocks noGrp="1"/>
          </p:cNvSpPr>
          <p:nvPr>
            <p:ph type="dt" sz="half" idx="10"/>
          </p:nvPr>
        </p:nvSpPr>
        <p:spPr/>
        <p:txBody>
          <a:bodyPr/>
          <a:lstStyle/>
          <a:p>
            <a:fld id="{26A8D738-A688-384D-A261-BBCE4A00EF9A}" type="datetimeFigureOut">
              <a:rPr lang="en-MW" smtClean="0"/>
              <a:t>05/09/2023</a:t>
            </a:fld>
            <a:endParaRPr lang="en-MW"/>
          </a:p>
        </p:txBody>
      </p:sp>
      <p:sp>
        <p:nvSpPr>
          <p:cNvPr id="3" name="Footer Placeholder 2">
            <a:extLst>
              <a:ext uri="{FF2B5EF4-FFF2-40B4-BE49-F238E27FC236}">
                <a16:creationId xmlns:a16="http://schemas.microsoft.com/office/drawing/2014/main" id="{77A48B09-8EFE-5567-1401-3281B53EA18B}"/>
              </a:ext>
            </a:extLst>
          </p:cNvPr>
          <p:cNvSpPr>
            <a:spLocks noGrp="1"/>
          </p:cNvSpPr>
          <p:nvPr>
            <p:ph type="ftr" sz="quarter" idx="11"/>
          </p:nvPr>
        </p:nvSpPr>
        <p:spPr/>
        <p:txBody>
          <a:bodyPr/>
          <a:lstStyle/>
          <a:p>
            <a:endParaRPr lang="en-MW"/>
          </a:p>
        </p:txBody>
      </p:sp>
      <p:sp>
        <p:nvSpPr>
          <p:cNvPr id="4" name="Slide Number Placeholder 3">
            <a:extLst>
              <a:ext uri="{FF2B5EF4-FFF2-40B4-BE49-F238E27FC236}">
                <a16:creationId xmlns:a16="http://schemas.microsoft.com/office/drawing/2014/main" id="{6967E7AE-8C28-59DB-90AA-48A49C83C9F8}"/>
              </a:ext>
            </a:extLst>
          </p:cNvPr>
          <p:cNvSpPr>
            <a:spLocks noGrp="1"/>
          </p:cNvSpPr>
          <p:nvPr>
            <p:ph type="sldNum" sz="quarter" idx="12"/>
          </p:nvPr>
        </p:nvSpPr>
        <p:spPr/>
        <p:txBody>
          <a:bodyPr/>
          <a:lstStyle/>
          <a:p>
            <a:fld id="{F277CF62-C9F3-C44E-9B7C-BDDC12F60903}" type="slidenum">
              <a:rPr lang="en-MW" smtClean="0"/>
              <a:t>‹#›</a:t>
            </a:fld>
            <a:endParaRPr lang="en-MW"/>
          </a:p>
        </p:txBody>
      </p:sp>
    </p:spTree>
    <p:extLst>
      <p:ext uri="{BB962C8B-B14F-4D97-AF65-F5344CB8AC3E}">
        <p14:creationId xmlns:p14="http://schemas.microsoft.com/office/powerpoint/2010/main" val="729817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D157E-EC69-1A67-2BA7-2590045D1D4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MW"/>
          </a:p>
        </p:txBody>
      </p:sp>
      <p:sp>
        <p:nvSpPr>
          <p:cNvPr id="3" name="Content Placeholder 2">
            <a:extLst>
              <a:ext uri="{FF2B5EF4-FFF2-40B4-BE49-F238E27FC236}">
                <a16:creationId xmlns:a16="http://schemas.microsoft.com/office/drawing/2014/main" id="{92A4175A-D5DC-F40F-701F-6F1F56787C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MW"/>
          </a:p>
        </p:txBody>
      </p:sp>
      <p:sp>
        <p:nvSpPr>
          <p:cNvPr id="4" name="Text Placeholder 3">
            <a:extLst>
              <a:ext uri="{FF2B5EF4-FFF2-40B4-BE49-F238E27FC236}">
                <a16:creationId xmlns:a16="http://schemas.microsoft.com/office/drawing/2014/main" id="{9BEE68F9-0396-FB75-4ED0-033BA1F7E7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F110100-BA53-705A-CC39-BD1EC7A43CD5}"/>
              </a:ext>
            </a:extLst>
          </p:cNvPr>
          <p:cNvSpPr>
            <a:spLocks noGrp="1"/>
          </p:cNvSpPr>
          <p:nvPr>
            <p:ph type="dt" sz="half" idx="10"/>
          </p:nvPr>
        </p:nvSpPr>
        <p:spPr/>
        <p:txBody>
          <a:bodyPr/>
          <a:lstStyle/>
          <a:p>
            <a:fld id="{26A8D738-A688-384D-A261-BBCE4A00EF9A}" type="datetimeFigureOut">
              <a:rPr lang="en-MW" smtClean="0"/>
              <a:t>05/09/2023</a:t>
            </a:fld>
            <a:endParaRPr lang="en-MW"/>
          </a:p>
        </p:txBody>
      </p:sp>
      <p:sp>
        <p:nvSpPr>
          <p:cNvPr id="6" name="Footer Placeholder 5">
            <a:extLst>
              <a:ext uri="{FF2B5EF4-FFF2-40B4-BE49-F238E27FC236}">
                <a16:creationId xmlns:a16="http://schemas.microsoft.com/office/drawing/2014/main" id="{F33B4C03-8CB8-7F32-2852-989DF52200B2}"/>
              </a:ext>
            </a:extLst>
          </p:cNvPr>
          <p:cNvSpPr>
            <a:spLocks noGrp="1"/>
          </p:cNvSpPr>
          <p:nvPr>
            <p:ph type="ftr" sz="quarter" idx="11"/>
          </p:nvPr>
        </p:nvSpPr>
        <p:spPr/>
        <p:txBody>
          <a:bodyPr/>
          <a:lstStyle/>
          <a:p>
            <a:endParaRPr lang="en-MW"/>
          </a:p>
        </p:txBody>
      </p:sp>
      <p:sp>
        <p:nvSpPr>
          <p:cNvPr id="7" name="Slide Number Placeholder 6">
            <a:extLst>
              <a:ext uri="{FF2B5EF4-FFF2-40B4-BE49-F238E27FC236}">
                <a16:creationId xmlns:a16="http://schemas.microsoft.com/office/drawing/2014/main" id="{096A9CE4-9601-B5E1-E870-1B1665524C82}"/>
              </a:ext>
            </a:extLst>
          </p:cNvPr>
          <p:cNvSpPr>
            <a:spLocks noGrp="1"/>
          </p:cNvSpPr>
          <p:nvPr>
            <p:ph type="sldNum" sz="quarter" idx="12"/>
          </p:nvPr>
        </p:nvSpPr>
        <p:spPr/>
        <p:txBody>
          <a:bodyPr/>
          <a:lstStyle/>
          <a:p>
            <a:fld id="{F277CF62-C9F3-C44E-9B7C-BDDC12F60903}" type="slidenum">
              <a:rPr lang="en-MW" smtClean="0"/>
              <a:t>‹#›</a:t>
            </a:fld>
            <a:endParaRPr lang="en-MW"/>
          </a:p>
        </p:txBody>
      </p:sp>
    </p:spTree>
    <p:extLst>
      <p:ext uri="{BB962C8B-B14F-4D97-AF65-F5344CB8AC3E}">
        <p14:creationId xmlns:p14="http://schemas.microsoft.com/office/powerpoint/2010/main" val="543704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D9D85-12C0-A0C9-A067-FA01289C0FB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MW"/>
          </a:p>
        </p:txBody>
      </p:sp>
      <p:sp>
        <p:nvSpPr>
          <p:cNvPr id="3" name="Picture Placeholder 2">
            <a:extLst>
              <a:ext uri="{FF2B5EF4-FFF2-40B4-BE49-F238E27FC236}">
                <a16:creationId xmlns:a16="http://schemas.microsoft.com/office/drawing/2014/main" id="{BD143674-08CA-1D1F-5548-4147BED55C5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W"/>
          </a:p>
        </p:txBody>
      </p:sp>
      <p:sp>
        <p:nvSpPr>
          <p:cNvPr id="4" name="Text Placeholder 3">
            <a:extLst>
              <a:ext uri="{FF2B5EF4-FFF2-40B4-BE49-F238E27FC236}">
                <a16:creationId xmlns:a16="http://schemas.microsoft.com/office/drawing/2014/main" id="{7CA2A651-BDC4-C4E6-B15C-6A3E547C09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CD8C1C1-3282-002A-79EB-3FFC343ACC30}"/>
              </a:ext>
            </a:extLst>
          </p:cNvPr>
          <p:cNvSpPr>
            <a:spLocks noGrp="1"/>
          </p:cNvSpPr>
          <p:nvPr>
            <p:ph type="dt" sz="half" idx="10"/>
          </p:nvPr>
        </p:nvSpPr>
        <p:spPr/>
        <p:txBody>
          <a:bodyPr/>
          <a:lstStyle/>
          <a:p>
            <a:fld id="{26A8D738-A688-384D-A261-BBCE4A00EF9A}" type="datetimeFigureOut">
              <a:rPr lang="en-MW" smtClean="0"/>
              <a:t>05/09/2023</a:t>
            </a:fld>
            <a:endParaRPr lang="en-MW"/>
          </a:p>
        </p:txBody>
      </p:sp>
      <p:sp>
        <p:nvSpPr>
          <p:cNvPr id="6" name="Footer Placeholder 5">
            <a:extLst>
              <a:ext uri="{FF2B5EF4-FFF2-40B4-BE49-F238E27FC236}">
                <a16:creationId xmlns:a16="http://schemas.microsoft.com/office/drawing/2014/main" id="{4C5A9914-3E13-40CB-94FA-970836657315}"/>
              </a:ext>
            </a:extLst>
          </p:cNvPr>
          <p:cNvSpPr>
            <a:spLocks noGrp="1"/>
          </p:cNvSpPr>
          <p:nvPr>
            <p:ph type="ftr" sz="quarter" idx="11"/>
          </p:nvPr>
        </p:nvSpPr>
        <p:spPr/>
        <p:txBody>
          <a:bodyPr/>
          <a:lstStyle/>
          <a:p>
            <a:endParaRPr lang="en-MW"/>
          </a:p>
        </p:txBody>
      </p:sp>
      <p:sp>
        <p:nvSpPr>
          <p:cNvPr id="7" name="Slide Number Placeholder 6">
            <a:extLst>
              <a:ext uri="{FF2B5EF4-FFF2-40B4-BE49-F238E27FC236}">
                <a16:creationId xmlns:a16="http://schemas.microsoft.com/office/drawing/2014/main" id="{0CA73401-3FC7-1B5F-F362-F55DCFD30E2D}"/>
              </a:ext>
            </a:extLst>
          </p:cNvPr>
          <p:cNvSpPr>
            <a:spLocks noGrp="1"/>
          </p:cNvSpPr>
          <p:nvPr>
            <p:ph type="sldNum" sz="quarter" idx="12"/>
          </p:nvPr>
        </p:nvSpPr>
        <p:spPr/>
        <p:txBody>
          <a:bodyPr/>
          <a:lstStyle/>
          <a:p>
            <a:fld id="{F277CF62-C9F3-C44E-9B7C-BDDC12F60903}" type="slidenum">
              <a:rPr lang="en-MW" smtClean="0"/>
              <a:t>‹#›</a:t>
            </a:fld>
            <a:endParaRPr lang="en-MW"/>
          </a:p>
        </p:txBody>
      </p:sp>
    </p:spTree>
    <p:extLst>
      <p:ext uri="{BB962C8B-B14F-4D97-AF65-F5344CB8AC3E}">
        <p14:creationId xmlns:p14="http://schemas.microsoft.com/office/powerpoint/2010/main" val="720021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6EA1705-3C71-D541-2BE5-9A29429695A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MW"/>
          </a:p>
        </p:txBody>
      </p:sp>
      <p:sp>
        <p:nvSpPr>
          <p:cNvPr id="3" name="Text Placeholder 2">
            <a:extLst>
              <a:ext uri="{FF2B5EF4-FFF2-40B4-BE49-F238E27FC236}">
                <a16:creationId xmlns:a16="http://schemas.microsoft.com/office/drawing/2014/main" id="{760302EB-12CE-7124-9FD3-6BBDFB8202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MW"/>
          </a:p>
        </p:txBody>
      </p:sp>
      <p:sp>
        <p:nvSpPr>
          <p:cNvPr id="4" name="Date Placeholder 3">
            <a:extLst>
              <a:ext uri="{FF2B5EF4-FFF2-40B4-BE49-F238E27FC236}">
                <a16:creationId xmlns:a16="http://schemas.microsoft.com/office/drawing/2014/main" id="{782299E1-B384-E748-E105-2CF67013F9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A8D738-A688-384D-A261-BBCE4A00EF9A}" type="datetimeFigureOut">
              <a:rPr lang="en-MW" smtClean="0"/>
              <a:t>05/09/2023</a:t>
            </a:fld>
            <a:endParaRPr lang="en-MW"/>
          </a:p>
        </p:txBody>
      </p:sp>
      <p:sp>
        <p:nvSpPr>
          <p:cNvPr id="5" name="Footer Placeholder 4">
            <a:extLst>
              <a:ext uri="{FF2B5EF4-FFF2-40B4-BE49-F238E27FC236}">
                <a16:creationId xmlns:a16="http://schemas.microsoft.com/office/drawing/2014/main" id="{6E32BC8D-02AA-D7F9-39E4-43BC88F274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MW"/>
          </a:p>
        </p:txBody>
      </p:sp>
      <p:sp>
        <p:nvSpPr>
          <p:cNvPr id="6" name="Slide Number Placeholder 5">
            <a:extLst>
              <a:ext uri="{FF2B5EF4-FFF2-40B4-BE49-F238E27FC236}">
                <a16:creationId xmlns:a16="http://schemas.microsoft.com/office/drawing/2014/main" id="{3A18E3AE-DFF2-BED9-173F-7AEDE5B1DC5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77CF62-C9F3-C44E-9B7C-BDDC12F60903}" type="slidenum">
              <a:rPr lang="en-MW" smtClean="0"/>
              <a:t>‹#›</a:t>
            </a:fld>
            <a:endParaRPr lang="en-MW"/>
          </a:p>
        </p:txBody>
      </p:sp>
    </p:spTree>
    <p:extLst>
      <p:ext uri="{BB962C8B-B14F-4D97-AF65-F5344CB8AC3E}">
        <p14:creationId xmlns:p14="http://schemas.microsoft.com/office/powerpoint/2010/main" val="19052224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M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8A94871E-96FC-4ADE-815B-41A636E34F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E1CAF45-AD3F-B467-5919-C094A732E65A}"/>
              </a:ext>
            </a:extLst>
          </p:cNvPr>
          <p:cNvSpPr>
            <a:spLocks noGrp="1"/>
          </p:cNvSpPr>
          <p:nvPr>
            <p:ph type="ctrTitle"/>
          </p:nvPr>
        </p:nvSpPr>
        <p:spPr>
          <a:xfrm>
            <a:off x="640080" y="320040"/>
            <a:ext cx="6692827" cy="3892669"/>
          </a:xfrm>
        </p:spPr>
        <p:txBody>
          <a:bodyPr>
            <a:normAutofit/>
          </a:bodyPr>
          <a:lstStyle/>
          <a:p>
            <a:pPr algn="l"/>
            <a:r>
              <a:rPr lang="en-MW" sz="6600"/>
              <a:t>Malawi’s </a:t>
            </a:r>
            <a:r>
              <a:rPr lang="en-GB" sz="6600"/>
              <a:t>Master Patient Index </a:t>
            </a:r>
            <a:endParaRPr lang="en-MW" sz="6600"/>
          </a:p>
        </p:txBody>
      </p:sp>
      <p:sp>
        <p:nvSpPr>
          <p:cNvPr id="3" name="Subtitle 2">
            <a:extLst>
              <a:ext uri="{FF2B5EF4-FFF2-40B4-BE49-F238E27FC236}">
                <a16:creationId xmlns:a16="http://schemas.microsoft.com/office/drawing/2014/main" id="{0B90F4A2-F148-40C6-B69E-E6E4C4996B78}"/>
              </a:ext>
            </a:extLst>
          </p:cNvPr>
          <p:cNvSpPr>
            <a:spLocks noGrp="1"/>
          </p:cNvSpPr>
          <p:nvPr>
            <p:ph type="subTitle" idx="1"/>
          </p:nvPr>
        </p:nvSpPr>
        <p:spPr>
          <a:xfrm>
            <a:off x="640080" y="4631161"/>
            <a:ext cx="6692827" cy="1569486"/>
          </a:xfrm>
        </p:spPr>
        <p:txBody>
          <a:bodyPr>
            <a:normAutofit/>
          </a:bodyPr>
          <a:lstStyle/>
          <a:p>
            <a:pPr algn="l"/>
            <a:r>
              <a:rPr lang="en-MW"/>
              <a:t>By</a:t>
            </a:r>
          </a:p>
          <a:p>
            <a:pPr algn="l"/>
            <a:r>
              <a:rPr lang="en-MW"/>
              <a:t>Brett Onions</a:t>
            </a:r>
          </a:p>
          <a:p>
            <a:pPr algn="l"/>
            <a:r>
              <a:rPr lang="en-MW"/>
              <a:t>Rajab Billy</a:t>
            </a:r>
          </a:p>
        </p:txBody>
      </p:sp>
      <p:sp>
        <p:nvSpPr>
          <p:cNvPr id="43"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562" y="4409267"/>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19">
            <a:extLst>
              <a:ext uri="{FF2B5EF4-FFF2-40B4-BE49-F238E27FC236}">
                <a16:creationId xmlns:a16="http://schemas.microsoft.com/office/drawing/2014/main" id="{779933BD-6502-D3B1-6189-4760BE1B6039}"/>
              </a:ext>
            </a:extLst>
          </p:cNvPr>
          <p:cNvPicPr>
            <a:picLocks noChangeAspect="1"/>
          </p:cNvPicPr>
          <p:nvPr/>
        </p:nvPicPr>
        <p:blipFill rotWithShape="1">
          <a:blip r:embed="rId2"/>
          <a:srcRect l="10552" r="33586" b="1"/>
          <a:stretch/>
        </p:blipFill>
        <p:spPr>
          <a:xfrm>
            <a:off x="7781544" y="960232"/>
            <a:ext cx="4087368" cy="4701062"/>
          </a:xfrm>
          <a:prstGeom prst="rect">
            <a:avLst/>
          </a:prstGeom>
        </p:spPr>
      </p:pic>
    </p:spTree>
    <p:extLst>
      <p:ext uri="{BB962C8B-B14F-4D97-AF65-F5344CB8AC3E}">
        <p14:creationId xmlns:p14="http://schemas.microsoft.com/office/powerpoint/2010/main" val="42406866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0" name="Rectangle 39">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6B8F54B-056A-FA84-D6C9-04A2FC08DFD3}"/>
              </a:ext>
            </a:extLst>
          </p:cNvPr>
          <p:cNvSpPr>
            <a:spLocks noGrp="1"/>
          </p:cNvSpPr>
          <p:nvPr>
            <p:ph type="title"/>
          </p:nvPr>
        </p:nvSpPr>
        <p:spPr>
          <a:xfrm>
            <a:off x="1171074" y="1396686"/>
            <a:ext cx="3240506" cy="4064628"/>
          </a:xfrm>
        </p:spPr>
        <p:txBody>
          <a:bodyPr>
            <a:normAutofit/>
          </a:bodyPr>
          <a:lstStyle/>
          <a:p>
            <a:r>
              <a:rPr lang="en-MW">
                <a:solidFill>
                  <a:srgbClr val="FFFFFF"/>
                </a:solidFill>
              </a:rPr>
              <a:t>Introduction</a:t>
            </a:r>
          </a:p>
        </p:txBody>
      </p:sp>
      <p:sp>
        <p:nvSpPr>
          <p:cNvPr id="44" name="Arc 43">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46" name="Oval 45">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1E2D7137-E0BD-78EC-5EEE-AE1B46A1210B}"/>
              </a:ext>
            </a:extLst>
          </p:cNvPr>
          <p:cNvSpPr>
            <a:spLocks noGrp="1"/>
          </p:cNvSpPr>
          <p:nvPr>
            <p:ph idx="1"/>
          </p:nvPr>
        </p:nvSpPr>
        <p:spPr>
          <a:xfrm>
            <a:off x="5370153" y="1526033"/>
            <a:ext cx="5536397" cy="3935281"/>
          </a:xfrm>
        </p:spPr>
        <p:txBody>
          <a:bodyPr>
            <a:normAutofit/>
          </a:bodyPr>
          <a:lstStyle/>
          <a:p>
            <a:pPr marL="0" indent="0">
              <a:buNone/>
            </a:pPr>
            <a:r>
              <a:rPr lang="en-GB" sz="2400"/>
              <a:t>The Master Patient Index (MPI) is a crucial component of Malawi's healthcare system, aimed at establishing a national patient demographics identification system. The goal of the MPI is to identify all patients uniquely and accurately within the country. This is essential in improving the quality of healthcare services and ensuring that patients receive the right treatment.</a:t>
            </a:r>
            <a:endParaRPr lang="en-MW" sz="2400"/>
          </a:p>
        </p:txBody>
      </p:sp>
    </p:spTree>
    <p:extLst>
      <p:ext uri="{BB962C8B-B14F-4D97-AF65-F5344CB8AC3E}">
        <p14:creationId xmlns:p14="http://schemas.microsoft.com/office/powerpoint/2010/main" val="471655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077F076-22BC-A89B-7F66-D00A18871726}"/>
              </a:ext>
            </a:extLst>
          </p:cNvPr>
          <p:cNvSpPr>
            <a:spLocks noGrp="1"/>
          </p:cNvSpPr>
          <p:nvPr>
            <p:ph type="title"/>
          </p:nvPr>
        </p:nvSpPr>
        <p:spPr>
          <a:xfrm>
            <a:off x="635000" y="640823"/>
            <a:ext cx="3418659" cy="5583148"/>
          </a:xfrm>
        </p:spPr>
        <p:txBody>
          <a:bodyPr anchor="ctr">
            <a:normAutofit/>
          </a:bodyPr>
          <a:lstStyle/>
          <a:p>
            <a:r>
              <a:rPr lang="en-MW" sz="5400"/>
              <a:t>Objectives of the </a:t>
            </a:r>
            <a:r>
              <a:rPr lang="en-GB" sz="5400"/>
              <a:t>Master Patient Index </a:t>
            </a:r>
            <a:endParaRPr lang="en-MW" sz="5400"/>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9EFAC0BE-C066-4EA3-13D6-DBB356873CA9}"/>
              </a:ext>
            </a:extLst>
          </p:cNvPr>
          <p:cNvGraphicFramePr>
            <a:graphicFrameLocks noGrp="1"/>
          </p:cNvGraphicFramePr>
          <p:nvPr>
            <p:ph idx="1"/>
            <p:extLst>
              <p:ext uri="{D42A27DB-BD31-4B8C-83A1-F6EECF244321}">
                <p14:modId xmlns:p14="http://schemas.microsoft.com/office/powerpoint/2010/main" val="977854336"/>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18168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E1D968E-4265-CB36-E109-8FF58FA9C3B6}"/>
              </a:ext>
            </a:extLst>
          </p:cNvPr>
          <p:cNvSpPr>
            <a:spLocks noGrp="1"/>
          </p:cNvSpPr>
          <p:nvPr>
            <p:ph type="title"/>
          </p:nvPr>
        </p:nvSpPr>
        <p:spPr>
          <a:xfrm>
            <a:off x="686834" y="1153572"/>
            <a:ext cx="3200400" cy="4461163"/>
          </a:xfrm>
        </p:spPr>
        <p:txBody>
          <a:bodyPr>
            <a:normAutofit/>
          </a:bodyPr>
          <a:lstStyle/>
          <a:p>
            <a:r>
              <a:rPr lang="en-MW" dirty="0">
                <a:solidFill>
                  <a:srgbClr val="FFFFFF"/>
                </a:solidFill>
              </a:rPr>
              <a:t>Master Patient Index Cont.</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0FB5A1A6-BB47-F397-E8AA-D9303873DC8C}"/>
              </a:ext>
            </a:extLst>
          </p:cNvPr>
          <p:cNvSpPr>
            <a:spLocks noGrp="1"/>
          </p:cNvSpPr>
          <p:nvPr>
            <p:ph idx="1"/>
          </p:nvPr>
        </p:nvSpPr>
        <p:spPr>
          <a:xfrm>
            <a:off x="4447308" y="591344"/>
            <a:ext cx="6906491" cy="5585619"/>
          </a:xfrm>
        </p:spPr>
        <p:txBody>
          <a:bodyPr anchor="ctr">
            <a:normAutofit/>
          </a:bodyPr>
          <a:lstStyle/>
          <a:p>
            <a:r>
              <a:rPr lang="en-MW" dirty="0"/>
              <a:t>Intially Malawi’s MOH was in the process of developing a Master Patient Index</a:t>
            </a:r>
          </a:p>
          <a:p>
            <a:r>
              <a:rPr lang="en-GB" dirty="0"/>
              <a:t>Our vision was to link the Master Patient Index with existing Patient Registries</a:t>
            </a:r>
          </a:p>
          <a:p>
            <a:r>
              <a:rPr lang="en-GB" dirty="0"/>
              <a:t>Demographics Data Exchange (DDE) was our first system we wanted to link with</a:t>
            </a:r>
          </a:p>
          <a:p>
            <a:r>
              <a:rPr lang="en-GB" dirty="0"/>
              <a:t>But there were concerns about data inconsistence</a:t>
            </a:r>
          </a:p>
          <a:p>
            <a:r>
              <a:rPr lang="en-GB" dirty="0"/>
              <a:t>The MOH has decided to transition the DDE as the countries </a:t>
            </a:r>
            <a:r>
              <a:rPr lang="en-MW"/>
              <a:t>Master Patient Index</a:t>
            </a:r>
            <a:endParaRPr lang="en-MW" dirty="0"/>
          </a:p>
        </p:txBody>
      </p:sp>
    </p:spTree>
    <p:extLst>
      <p:ext uri="{BB962C8B-B14F-4D97-AF65-F5344CB8AC3E}">
        <p14:creationId xmlns:p14="http://schemas.microsoft.com/office/powerpoint/2010/main" val="3051329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367E5C4-C915-ED37-6606-BD94261A9DFF}"/>
              </a:ext>
            </a:extLst>
          </p:cNvPr>
          <p:cNvSpPr>
            <a:spLocks noGrp="1"/>
          </p:cNvSpPr>
          <p:nvPr>
            <p:ph type="title"/>
          </p:nvPr>
        </p:nvSpPr>
        <p:spPr>
          <a:xfrm>
            <a:off x="686834" y="1153572"/>
            <a:ext cx="3200400" cy="4461163"/>
          </a:xfrm>
        </p:spPr>
        <p:txBody>
          <a:bodyPr>
            <a:normAutofit/>
          </a:bodyPr>
          <a:lstStyle/>
          <a:p>
            <a:r>
              <a:rPr lang="en-GB" sz="4100">
                <a:solidFill>
                  <a:srgbClr val="FFFFFF"/>
                </a:solidFill>
              </a:rPr>
              <a:t>The Demographics Data Exchange (DDE)</a:t>
            </a:r>
            <a:endParaRPr lang="en-MW" sz="410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C1850D91-543D-14BC-F9F7-E80BC90A118E}"/>
              </a:ext>
            </a:extLst>
          </p:cNvPr>
          <p:cNvSpPr>
            <a:spLocks noGrp="1"/>
          </p:cNvSpPr>
          <p:nvPr>
            <p:ph idx="1"/>
          </p:nvPr>
        </p:nvSpPr>
        <p:spPr>
          <a:xfrm>
            <a:off x="4447308" y="591344"/>
            <a:ext cx="6906491" cy="5585619"/>
          </a:xfrm>
        </p:spPr>
        <p:txBody>
          <a:bodyPr anchor="ctr">
            <a:normAutofit/>
          </a:bodyPr>
          <a:lstStyle/>
          <a:p>
            <a:pPr marL="0" indent="0">
              <a:buNone/>
            </a:pPr>
            <a:r>
              <a:rPr lang="en-GB" dirty="0"/>
              <a:t>The Demographics Data Exchange (DDE) is a Master Patient Index system that is currently being developed by the Elizabeth Glaser Paediatric AIDS Foundation in Malawi. The system is designed to store demographic and clinical information for patients across Malawi, with a focus on providing offline access to the data in areas with limited connectivity. The DDE system is being transitioned to the Ministry of Health in Malawi, with the goal of improving healthcare delivery and patient outcomes.</a:t>
            </a:r>
            <a:endParaRPr lang="en-MW"/>
          </a:p>
        </p:txBody>
      </p:sp>
    </p:spTree>
    <p:extLst>
      <p:ext uri="{BB962C8B-B14F-4D97-AF65-F5344CB8AC3E}">
        <p14:creationId xmlns:p14="http://schemas.microsoft.com/office/powerpoint/2010/main" val="1706668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37543A-6020-4505-A233-C9DB4BF740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133ECD6-FABA-EC7C-39C8-D0B94F02BFB4}"/>
              </a:ext>
            </a:extLst>
          </p:cNvPr>
          <p:cNvSpPr>
            <a:spLocks noGrp="1"/>
          </p:cNvSpPr>
          <p:nvPr>
            <p:ph type="title"/>
          </p:nvPr>
        </p:nvSpPr>
        <p:spPr>
          <a:xfrm>
            <a:off x="838200" y="365125"/>
            <a:ext cx="5558489" cy="1325563"/>
          </a:xfrm>
        </p:spPr>
        <p:txBody>
          <a:bodyPr>
            <a:normAutofit/>
          </a:bodyPr>
          <a:lstStyle/>
          <a:p>
            <a:r>
              <a:rPr lang="en-GB" dirty="0"/>
              <a:t>Architecture and Infrastructure</a:t>
            </a:r>
            <a:endParaRPr lang="en-MW" dirty="0"/>
          </a:p>
        </p:txBody>
      </p:sp>
      <p:sp>
        <p:nvSpPr>
          <p:cNvPr id="10" name="Freeform: Shape 9">
            <a:extLst>
              <a:ext uri="{FF2B5EF4-FFF2-40B4-BE49-F238E27FC236}">
                <a16:creationId xmlns:a16="http://schemas.microsoft.com/office/drawing/2014/main" id="{35B16301-FB18-48BA-A6DD-C37CAF6F9A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9C4E6C9-DDB6-401A-78DB-494F37B40C41}"/>
              </a:ext>
            </a:extLst>
          </p:cNvPr>
          <p:cNvSpPr>
            <a:spLocks noGrp="1"/>
          </p:cNvSpPr>
          <p:nvPr>
            <p:ph idx="1"/>
          </p:nvPr>
        </p:nvSpPr>
        <p:spPr>
          <a:xfrm>
            <a:off x="838200" y="1825625"/>
            <a:ext cx="5558489" cy="4351338"/>
          </a:xfrm>
        </p:spPr>
        <p:txBody>
          <a:bodyPr>
            <a:normAutofit/>
          </a:bodyPr>
          <a:lstStyle/>
          <a:p>
            <a:pPr marL="0" indent="0">
              <a:buNone/>
            </a:pPr>
            <a:r>
              <a:rPr lang="en-GB" sz="2400"/>
              <a:t>The DDE system is designed with an offline-first architecture that is spread out across 170 sites within Malawi. This allows for the system to be accessed even when internet connectivity is limited or not available. Each site has a proxy that is responsible for maintaining the system's uptime when the site is experiencing connectivity issues. The system is designed to be scalable, with the ability to expand as needed to accommodate new users and data.</a:t>
            </a:r>
            <a:endParaRPr lang="en-MW" sz="2400"/>
          </a:p>
        </p:txBody>
      </p:sp>
      <p:sp>
        <p:nvSpPr>
          <p:cNvPr id="12" name="Oval 11">
            <a:extLst>
              <a:ext uri="{FF2B5EF4-FFF2-40B4-BE49-F238E27FC236}">
                <a16:creationId xmlns:a16="http://schemas.microsoft.com/office/drawing/2014/main" id="{C3C0D90E-074A-4F52-9B11-B52BEF4BCB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Block Arc 13">
            <a:extLst>
              <a:ext uri="{FF2B5EF4-FFF2-40B4-BE49-F238E27FC236}">
                <a16:creationId xmlns:a16="http://schemas.microsoft.com/office/drawing/2014/main" id="{CABBD4C1-E6F8-46F6-8152-A8A97490B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eeform: Shape 15">
            <a:extLst>
              <a:ext uri="{FF2B5EF4-FFF2-40B4-BE49-F238E27FC236}">
                <a16:creationId xmlns:a16="http://schemas.microsoft.com/office/drawing/2014/main" id="{83BA5EF5-1FE9-4BF9-83BB-269BCDDF61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cxnSp>
        <p:nvCxnSpPr>
          <p:cNvPr id="18" name="Straight Connector 17">
            <a:extLst>
              <a:ext uri="{FF2B5EF4-FFF2-40B4-BE49-F238E27FC236}">
                <a16:creationId xmlns:a16="http://schemas.microsoft.com/office/drawing/2014/main" id="{4B3BCACB-5880-460B-9606-8C433A9AF9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8853921-7BC9-4BDE-ACAB-133C683C8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09192968-3AE7-4470-A61C-97294BB927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AB72E55-43E4-4356-BFE8-E2102CB0B5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9310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92FEB64-6EEA-4759-B4A4-BD2C1E660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7393" y="847600"/>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1684365-CD91-5B78-AD54-D58F0C40A34D}"/>
              </a:ext>
            </a:extLst>
          </p:cNvPr>
          <p:cNvSpPr>
            <a:spLocks noGrp="1"/>
          </p:cNvSpPr>
          <p:nvPr>
            <p:ph type="title"/>
          </p:nvPr>
        </p:nvSpPr>
        <p:spPr>
          <a:xfrm>
            <a:off x="1389278" y="1233241"/>
            <a:ext cx="3240506" cy="4064628"/>
          </a:xfrm>
        </p:spPr>
        <p:txBody>
          <a:bodyPr>
            <a:normAutofit/>
          </a:bodyPr>
          <a:lstStyle/>
          <a:p>
            <a:r>
              <a:rPr lang="en-GB">
                <a:solidFill>
                  <a:srgbClr val="FFFFFF"/>
                </a:solidFill>
              </a:rPr>
              <a:t>Unique Patient ID and Health Passports</a:t>
            </a:r>
            <a:endParaRPr lang="en-MW">
              <a:solidFill>
                <a:srgbClr val="FFFFFF"/>
              </a:solidFill>
            </a:endParaRPr>
          </a:p>
        </p:txBody>
      </p:sp>
      <p:sp>
        <p:nvSpPr>
          <p:cNvPr id="12" name="Freeform: Shape 11">
            <a:extLst>
              <a:ext uri="{FF2B5EF4-FFF2-40B4-BE49-F238E27FC236}">
                <a16:creationId xmlns:a16="http://schemas.microsoft.com/office/drawing/2014/main" id="{14847E93-7DC1-4D4B-8829-B19AA7137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5566D6E1-03A1-4D73-A4E0-35D74D568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835A99-04AC-494A-A572-AFE8413CC9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492F80DA-A1A4-5997-9521-C891AC7C8F85}"/>
              </a:ext>
            </a:extLst>
          </p:cNvPr>
          <p:cNvSpPr>
            <a:spLocks noGrp="1"/>
          </p:cNvSpPr>
          <p:nvPr>
            <p:ph idx="1"/>
          </p:nvPr>
        </p:nvSpPr>
        <p:spPr>
          <a:xfrm>
            <a:off x="6096000" y="820880"/>
            <a:ext cx="5257799" cy="4889350"/>
          </a:xfrm>
        </p:spPr>
        <p:txBody>
          <a:bodyPr anchor="t">
            <a:normAutofit/>
          </a:bodyPr>
          <a:lstStyle/>
          <a:p>
            <a:pPr marL="0" indent="0">
              <a:buNone/>
            </a:pPr>
            <a:r>
              <a:rPr lang="en-GB" sz="2600"/>
              <a:t>The DDE system produces a pre-generated non-identifiable patient ID for every client. These IDs are physically printed as barcodes and placed as stickers on the patient's Health Passport, which is a booklet containing the client's medical history/medical record. This unique patient ID allows healthcare providers to quickly and easily identify patients and access their medical records, even if they are not connected to the DDE system.</a:t>
            </a:r>
          </a:p>
        </p:txBody>
      </p:sp>
      <p:sp>
        <p:nvSpPr>
          <p:cNvPr id="18" name="Freeform: Shape 17">
            <a:extLst>
              <a:ext uri="{FF2B5EF4-FFF2-40B4-BE49-F238E27FC236}">
                <a16:creationId xmlns:a16="http://schemas.microsoft.com/office/drawing/2014/main" id="{7B786209-1B0B-4CA9-9BDD-F7327066A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0505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502406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04A8AE1-9605-41DC-920F-A4B8E8F23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Arc 9">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790889" flipH="1">
            <a:off x="715850" y="795372"/>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39A926EC-BD31-285E-1608-4B6DA8166D61}"/>
              </a:ext>
            </a:extLst>
          </p:cNvPr>
          <p:cNvSpPr>
            <a:spLocks noGrp="1"/>
          </p:cNvSpPr>
          <p:nvPr>
            <p:ph idx="1"/>
          </p:nvPr>
        </p:nvSpPr>
        <p:spPr>
          <a:xfrm>
            <a:off x="838200" y="1461360"/>
            <a:ext cx="5536397" cy="3935281"/>
          </a:xfrm>
        </p:spPr>
        <p:txBody>
          <a:bodyPr>
            <a:normAutofit/>
          </a:bodyPr>
          <a:lstStyle/>
          <a:p>
            <a:pPr marL="0" indent="0">
              <a:buNone/>
            </a:pPr>
            <a:r>
              <a:rPr lang="en-GB" dirty="0"/>
              <a:t>The DDE system currently has approximately 6 million unique clients registered, with more being added every day. The system is designed to allow for easy and accurate registration of new clients, with patient demographic and clinical information being collected at the point of care.</a:t>
            </a:r>
            <a:endParaRPr lang="en-MW" dirty="0"/>
          </a:p>
        </p:txBody>
      </p:sp>
      <p:sp>
        <p:nvSpPr>
          <p:cNvPr id="12" name="Oval 11">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92396"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17460" y="4737713"/>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7CEA063-1167-1AB8-8856-0304820D3909}"/>
              </a:ext>
            </a:extLst>
          </p:cNvPr>
          <p:cNvSpPr>
            <a:spLocks noGrp="1"/>
          </p:cNvSpPr>
          <p:nvPr>
            <p:ph type="title"/>
          </p:nvPr>
        </p:nvSpPr>
        <p:spPr>
          <a:xfrm>
            <a:off x="7474281" y="1396686"/>
            <a:ext cx="3240506" cy="4064628"/>
          </a:xfrm>
        </p:spPr>
        <p:txBody>
          <a:bodyPr>
            <a:normAutofit/>
          </a:bodyPr>
          <a:lstStyle/>
          <a:p>
            <a:r>
              <a:rPr lang="en-GB">
                <a:solidFill>
                  <a:srgbClr val="FFFFFF"/>
                </a:solidFill>
              </a:rPr>
              <a:t>Client Registration</a:t>
            </a:r>
            <a:endParaRPr lang="en-MW">
              <a:solidFill>
                <a:srgbClr val="FFFFFF"/>
              </a:solidFill>
            </a:endParaRPr>
          </a:p>
        </p:txBody>
      </p:sp>
    </p:spTree>
    <p:extLst>
      <p:ext uri="{BB962C8B-B14F-4D97-AF65-F5344CB8AC3E}">
        <p14:creationId xmlns:p14="http://schemas.microsoft.com/office/powerpoint/2010/main" val="9195250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TotalTime>
  <Words>464</Words>
  <Application>Microsoft Office PowerPoint</Application>
  <PresentationFormat>Widescreen</PresentationFormat>
  <Paragraphs>25</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Malawi’s Master Patient Index </vt:lpstr>
      <vt:lpstr>Introduction</vt:lpstr>
      <vt:lpstr>Objectives of the Master Patient Index </vt:lpstr>
      <vt:lpstr>Master Patient Index Cont.</vt:lpstr>
      <vt:lpstr>The Demographics Data Exchange (DDE)</vt:lpstr>
      <vt:lpstr>Architecture and Infrastructure</vt:lpstr>
      <vt:lpstr>Unique Patient ID and Health Passports</vt:lpstr>
      <vt:lpstr>Client Registration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Malawi’s Master Patient Index </dc:title>
  <dc:creator>Brett Onions</dc:creator>
  <cp:lastModifiedBy>Guthrie, Shelby</cp:lastModifiedBy>
  <cp:revision>2</cp:revision>
  <dcterms:created xsi:type="dcterms:W3CDTF">2023-03-29T11:12:55Z</dcterms:created>
  <dcterms:modified xsi:type="dcterms:W3CDTF">2023-05-09T12:43:56Z</dcterms:modified>
</cp:coreProperties>
</file>