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comments+xml" PartName="/ppt/comments/comment11.xml"/>
  <Override ContentType="application/vnd.openxmlformats-officedocument.presentationml.comments+xml" PartName="/ppt/comments/comment2.xml"/>
  <Override ContentType="application/vnd.openxmlformats-officedocument.presentationml.comments+xml" PartName="/ppt/comments/comment10.xml"/>
  <Override ContentType="application/vnd.openxmlformats-officedocument.presentationml.comments+xml" PartName="/ppt/comments/comment8.xml"/>
  <Override ContentType="application/vnd.openxmlformats-officedocument.presentationml.comments+xml" PartName="/ppt/comments/comment5.xml"/>
  <Override ContentType="application/vnd.openxmlformats-officedocument.presentationml.comments+xml" PartName="/ppt/comments/comment6.xml"/>
  <Override ContentType="application/vnd.openxmlformats-officedocument.presentationml.comments+xml" PartName="/ppt/comments/comment7.xml"/>
  <Override ContentType="application/vnd.openxmlformats-officedocument.presentationml.comments+xml" PartName="/ppt/comments/comment4.xml"/>
  <Override ContentType="application/vnd.openxmlformats-officedocument.presentationml.comments+xml" PartName="/ppt/comments/comment9.xml"/>
  <Override ContentType="application/vnd.openxmlformats-officedocument.presentationml.comments+xml" PartName="/ppt/comments/comment3.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6"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5143500" cx="9144000"/>
  <p:notesSz cx="6858000" cy="9144000"/>
  <p:embeddedFontLst>
    <p:embeddedFont>
      <p:font typeface="Roboto"/>
      <p:regular r:id="rId29"/>
      <p:bold r:id="rId30"/>
      <p:italic r:id="rId31"/>
      <p:boldItalic r:id="rId32"/>
    </p:embeddedFont>
    <p:embeddedFont>
      <p:font typeface="Nunito"/>
      <p:regular r:id="rId33"/>
      <p:bold r:id="rId34"/>
      <p:italic r:id="rId35"/>
      <p:boldItalic r:id="rId36"/>
    </p:embeddedFont>
    <p:embeddedFont>
      <p:font typeface="Encode Sans"/>
      <p:regular r:id="rId37"/>
      <p:bold r:id="rId38"/>
    </p:embeddedFont>
    <p:embeddedFont>
      <p:font typeface="Montserrat"/>
      <p:regular r:id="rId39"/>
      <p:bold r:id="rId40"/>
      <p:italic r:id="rId41"/>
      <p:boldItalic r:id="rId42"/>
    </p:embeddedFont>
    <p:embeddedFont>
      <p:font typeface="Fjalla One"/>
      <p:regular r:id="rId43"/>
    </p:embeddedFont>
    <p:embeddedFont>
      <p:font typeface="Open Sans"/>
      <p:regular r:id="rId44"/>
      <p:bold r:id="rId45"/>
      <p:italic r:id="rId46"/>
      <p:boldItalic r:id="rId4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5" name="Audrey Roseann Luxenberg"/>
  <p:cmAuthor clrIdx="1" id="1" initials="" lastIdx="10" name="reagan patrick MAKOBA"/>
  <p:cmAuthor clrIdx="2" id="2" initials="" lastIdx="2" name="Anonymous"/>
  <p:cmAuthor clrIdx="3" id="3" initials="" lastIdx="1" name="Casey Iiams-hauser"/>
  <p:cmAuthor clrIdx="4" id="4" initials="" lastIdx="1" name="Paul henri Assoa"/>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Montserrat-bold.fntdata"/><Relationship Id="rId20" Type="http://schemas.openxmlformats.org/officeDocument/2006/relationships/slide" Target="slides/slide14.xml"/><Relationship Id="rId42" Type="http://schemas.openxmlformats.org/officeDocument/2006/relationships/font" Target="fonts/Montserrat-boldItalic.fntdata"/><Relationship Id="rId41" Type="http://schemas.openxmlformats.org/officeDocument/2006/relationships/font" Target="fonts/Montserrat-italic.fntdata"/><Relationship Id="rId22" Type="http://schemas.openxmlformats.org/officeDocument/2006/relationships/slide" Target="slides/slide16.xml"/><Relationship Id="rId44" Type="http://schemas.openxmlformats.org/officeDocument/2006/relationships/font" Target="fonts/OpenSans-regular.fntdata"/><Relationship Id="rId21" Type="http://schemas.openxmlformats.org/officeDocument/2006/relationships/slide" Target="slides/slide15.xml"/><Relationship Id="rId43" Type="http://schemas.openxmlformats.org/officeDocument/2006/relationships/font" Target="fonts/FjallaOne-regular.fntdata"/><Relationship Id="rId24" Type="http://schemas.openxmlformats.org/officeDocument/2006/relationships/slide" Target="slides/slide18.xml"/><Relationship Id="rId46" Type="http://schemas.openxmlformats.org/officeDocument/2006/relationships/font" Target="fonts/OpenSans-italic.fntdata"/><Relationship Id="rId23" Type="http://schemas.openxmlformats.org/officeDocument/2006/relationships/slide" Target="slides/slide17.xml"/><Relationship Id="rId45" Type="http://schemas.openxmlformats.org/officeDocument/2006/relationships/font" Target="fonts/OpenSans-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commentAuthors" Target="commentAuthor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47" Type="http://schemas.openxmlformats.org/officeDocument/2006/relationships/font" Target="fonts/OpenSans-boldItalic.fntdata"/><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Roboto-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Roboto-italic.fntdata"/><Relationship Id="rId30" Type="http://schemas.openxmlformats.org/officeDocument/2006/relationships/font" Target="fonts/Roboto-bold.fntdata"/><Relationship Id="rId11" Type="http://schemas.openxmlformats.org/officeDocument/2006/relationships/slide" Target="slides/slide5.xml"/><Relationship Id="rId33" Type="http://schemas.openxmlformats.org/officeDocument/2006/relationships/font" Target="fonts/Nunito-regular.fntdata"/><Relationship Id="rId10" Type="http://schemas.openxmlformats.org/officeDocument/2006/relationships/slide" Target="slides/slide4.xml"/><Relationship Id="rId32" Type="http://schemas.openxmlformats.org/officeDocument/2006/relationships/font" Target="fonts/Roboto-boldItalic.fntdata"/><Relationship Id="rId13" Type="http://schemas.openxmlformats.org/officeDocument/2006/relationships/slide" Target="slides/slide7.xml"/><Relationship Id="rId35" Type="http://schemas.openxmlformats.org/officeDocument/2006/relationships/font" Target="fonts/Nunito-italic.fntdata"/><Relationship Id="rId12" Type="http://schemas.openxmlformats.org/officeDocument/2006/relationships/slide" Target="slides/slide6.xml"/><Relationship Id="rId34" Type="http://schemas.openxmlformats.org/officeDocument/2006/relationships/font" Target="fonts/Nunito-bold.fntdata"/><Relationship Id="rId15" Type="http://schemas.openxmlformats.org/officeDocument/2006/relationships/slide" Target="slides/slide9.xml"/><Relationship Id="rId37" Type="http://schemas.openxmlformats.org/officeDocument/2006/relationships/font" Target="fonts/EncodeSans-regular.fntdata"/><Relationship Id="rId14" Type="http://schemas.openxmlformats.org/officeDocument/2006/relationships/slide" Target="slides/slide8.xml"/><Relationship Id="rId36" Type="http://schemas.openxmlformats.org/officeDocument/2006/relationships/font" Target="fonts/Nunito-boldItalic.fntdata"/><Relationship Id="rId17" Type="http://schemas.openxmlformats.org/officeDocument/2006/relationships/slide" Target="slides/slide11.xml"/><Relationship Id="rId39" Type="http://schemas.openxmlformats.org/officeDocument/2006/relationships/font" Target="fonts/Montserrat-regular.fntdata"/><Relationship Id="rId16" Type="http://schemas.openxmlformats.org/officeDocument/2006/relationships/slide" Target="slides/slide10.xml"/><Relationship Id="rId38" Type="http://schemas.openxmlformats.org/officeDocument/2006/relationships/font" Target="fonts/EncodeSans-bold.fntdata"/><Relationship Id="rId19" Type="http://schemas.openxmlformats.org/officeDocument/2006/relationships/slide" Target="slides/slide13.xml"/><Relationship Id="rId18" Type="http://schemas.openxmlformats.org/officeDocument/2006/relationships/slide" Target="slides/slide12.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4-10-30T07:44:25.963">
    <p:pos x="6000" y="0"/>
    <p:text>If time, please update the PEPFAR-CI logo. I'll share the current logo (uses 'flat' flags) in an email with Paul Henri.</p:text>
  </p:cm>
  <p:cm authorId="1" idx="1" dt="2024-10-24T09:08:30.689">
    <p:pos x="6000" y="100"/>
    <p:text>1. Title Slide
Project Title
Your Name and Position
Date
Organization Logo (if applicable)</p:text>
  </p:cm>
  <p:cm authorId="0" idx="2" dt="2024-10-30T07:43:16.357">
    <p:pos x="327" y="973"/>
    <p:text>Please check and confirm what PIM stands for (Patient Identity Management)?</p:text>
  </p:cm>
</p:cmLst>
</file>

<file path=ppt/comments/comment10.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5" dt="2024-10-30T08:18:26.881">
    <p:pos x="110" y="860"/>
    <p:text>Edits: "Recommend use of PIM solution..."</p:text>
  </p:cm>
  <p:cm authorId="1" idx="9" dt="2024-10-24T09:12:16.133">
    <p:pos x="6000" y="0"/>
    <p:text>9. Next Steps
Planned activities for the next phase of the project
How the community can support or get involved
Timeline for upcoming milestones</p:text>
  </p:cm>
</p:cmLst>
</file>

<file path=ppt/comments/comment1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1" idx="10" dt="2024-10-30T05:15:12.598">
    <p:pos x="6000" y="0"/>
    <p:text>10. Q&amp;A Session
Invite questions from the audience
Encourage discussion and feedback</p:text>
  </p:cm>
  <p:cm authorId="2" idx="2" dt="2024-10-29T19:41:37.526">
    <p:pos x="6000" y="0"/>
    <p:text>Add acknowledgement slide before the Q&amp;A
- Pr Samba Mamadou, DGS
- Dr Pongathie, DIS
- Mr. Blehiri, DISD
- Pr Ehui, PNLS
- CDC Senior Management Team
- Nicolas De Kerorguen, CDC Atlanta
- Nicoue Aime, CDC Cote d'Ivoire
- Amani Jean Bernard, CDC Cote d'Ivoire
- Cote d'Ivoire HMIS TWG</p:text>
  </p:cm>
  <p:cm authorId="4" idx="1" dt="2024-10-30T05:15:12.598">
    <p:pos x="6000" y="0"/>
    <p:text>thanks</p:text>
  </p:cm>
</p:cmLst>
</file>

<file path=ppt/comments/comment2.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1" idx="2" dt="2024-10-24T09:12:30.928">
    <p:pos x="6000" y="0"/>
    <p:text>3. Project Background
Context of the implementation in the country
Key stakeholders involved
Objectives of the project</p:text>
  </p:cm>
</p:cmLst>
</file>

<file path=ppt/comments/comment3.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1" idx="3" dt="2024-10-24T09:12:27.813">
    <p:pos x="6000" y="0"/>
    <p:text>4. Goals and Objectives
Specific goals set for the project
Measurable objectives (e.g., improve access to healthcare, enhance data collection)</p:text>
  </p:cm>
</p:cmLst>
</file>

<file path=ppt/comments/comment4.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1" idx="4" dt="2024-10-24T09:13:48.831">
    <p:pos x="6000" y="0"/>
    <p:text>Slide 4: Implementation Highlights
Overview of the implementation timeline
Key activities completed:
Community engagement initiatives
Training sessions for local healthcare workers
Technology deployments (e.g., software, tools)
Partnerships established with local organizations</p:text>
  </p:cm>
  <p:cm authorId="0" idx="3" dt="2024-10-30T08:10:02.763">
    <p:pos x="1149" y="2045"/>
    <p:text>sp typo:  features</p:text>
  </p:cm>
</p:cmLst>
</file>

<file path=ppt/comments/comment5.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4" dt="2024-10-30T08:11:44.421">
    <p:pos x="110" y="720"/>
    <p:text>Compare and contrast
-or-
Comparing and contrasting</p:text>
  </p:cm>
</p:cmLst>
</file>

<file path=ppt/comments/comment6.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1" idx="5" dt="2024-10-24T09:12:25.755">
    <p:pos x="6000" y="0"/>
    <p:text>5. Key Activities and Milestones
Major activities completed (e.g., training sessions, system deployments)
Timeline of key milestones achieved
Visual representation (like a Gantt chart or timeline)</p:text>
  </p:cm>
</p:cmLst>
</file>

<file path=ppt/comments/comment7.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1" idx="6" dt="2024-10-30T05:12:11.536">
    <p:pos x="6000" y="0"/>
    <p:text>6. Outcomes and Impact
Data and metrics demonstrating progress (e.g., number of users, data quality improvements)
Qualitative outcomes (e.g., community feedback, testimonials)
Success stories that illustrate impact</p:text>
  </p:cm>
  <p:cm authorId="2" idx="1" dt="2024-10-29T23:54:55.954">
    <p:pos x="6000" y="0"/>
    <p:text>What UI means?</p:text>
  </p:cm>
  <p:cm authorId="3" idx="1" dt="2024-10-30T05:12:11.536">
    <p:pos x="6000" y="0"/>
    <p:text>User interface</p:text>
  </p:cm>
</p:cmLst>
</file>

<file path=ppt/comments/comment8.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1" idx="7" dt="2024-10-24T09:12:20.515">
    <p:pos x="6000" y="0"/>
    <p:text>7. Challenges Faced
Key challenges encountered during implementation
Strategies used to overcome these challenges
Lessons learned</p:text>
  </p:cm>
</p:cmLst>
</file>

<file path=ppt/comments/comment9.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1" idx="8" dt="2024-10-24T09:12:18.227">
    <p:pos x="6000" y="0"/>
    <p:text>8. Community Engagement
Efforts made to engage the community (e.g., workshops, feedback sessions)
Importance of community input in shaping the project
Future engagement plans</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297cd928b85_4_3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297cd928b85_4_3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400"/>
              </a:spcBef>
              <a:spcAft>
                <a:spcPts val="0"/>
              </a:spcAft>
              <a:buClr>
                <a:schemeClr val="dk1"/>
              </a:buClr>
              <a:buSzPts val="1100"/>
              <a:buFont typeface="Arial"/>
              <a:buNone/>
            </a:pPr>
            <a:r>
              <a:rPr b="1" lang="en" sz="1300">
                <a:solidFill>
                  <a:schemeClr val="dk1"/>
                </a:solidFill>
              </a:rPr>
              <a:t>1. Title Slide</a:t>
            </a:r>
            <a:endParaRPr b="1" sz="1300">
              <a:solidFill>
                <a:schemeClr val="dk1"/>
              </a:solidFill>
            </a:endParaRPr>
          </a:p>
          <a:p>
            <a:pPr indent="-298450" lvl="0" marL="457200" rtl="0" algn="l">
              <a:lnSpc>
                <a:spcPct val="115000"/>
              </a:lnSpc>
              <a:spcBef>
                <a:spcPts val="1200"/>
              </a:spcBef>
              <a:spcAft>
                <a:spcPts val="0"/>
              </a:spcAft>
              <a:buClr>
                <a:schemeClr val="dk1"/>
              </a:buClr>
              <a:buSzPts val="1100"/>
              <a:buChar char="●"/>
            </a:pPr>
            <a:r>
              <a:rPr lang="en">
                <a:solidFill>
                  <a:schemeClr val="dk1"/>
                </a:solidFill>
              </a:rPr>
              <a:t>Project Title</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Your Name and Position</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Date</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Organization Logo (if applicable)</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30faaf8e3bf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30faaf8e3bf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2e97f92db43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2e97f92db43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2100" lvl="0" marL="457200" rtl="0" algn="l">
              <a:spcBef>
                <a:spcPts val="500"/>
              </a:spcBef>
              <a:spcAft>
                <a:spcPts val="0"/>
              </a:spcAft>
              <a:buClr>
                <a:srgbClr val="434343"/>
              </a:buClr>
              <a:buSzPts val="1000"/>
              <a:buFont typeface="Open Sans"/>
              <a:buChar char="●"/>
            </a:pPr>
            <a:r>
              <a:rPr lang="en" sz="1000">
                <a:solidFill>
                  <a:srgbClr val="434343"/>
                </a:solidFill>
                <a:latin typeface="Open Sans"/>
                <a:ea typeface="Open Sans"/>
                <a:cs typeface="Open Sans"/>
                <a:sym typeface="Open Sans"/>
              </a:rPr>
              <a:t>FHIR-first allows for fairly seamless integration into a modern architecture</a:t>
            </a:r>
            <a:endParaRPr sz="1000">
              <a:solidFill>
                <a:srgbClr val="434343"/>
              </a:solidFill>
              <a:latin typeface="Open Sans"/>
              <a:ea typeface="Open Sans"/>
              <a:cs typeface="Open Sans"/>
              <a:sym typeface="Open Sans"/>
            </a:endParaRPr>
          </a:p>
          <a:p>
            <a:pPr indent="-292100" lvl="0" marL="457200" rtl="0" algn="l">
              <a:spcBef>
                <a:spcPts val="1000"/>
              </a:spcBef>
              <a:spcAft>
                <a:spcPts val="0"/>
              </a:spcAft>
              <a:buClr>
                <a:srgbClr val="434343"/>
              </a:buClr>
              <a:buSzPts val="1000"/>
              <a:buFont typeface="Open Sans"/>
              <a:buChar char="●"/>
            </a:pPr>
            <a:r>
              <a:rPr lang="en" sz="1000">
                <a:solidFill>
                  <a:srgbClr val="434343"/>
                </a:solidFill>
                <a:latin typeface="Open Sans"/>
                <a:ea typeface="Open Sans"/>
                <a:cs typeface="Open Sans"/>
                <a:sym typeface="Open Sans"/>
              </a:rPr>
              <a:t>Ability to utilize within an ecosystem that includes a national identification system (NIDS) for the larger country population</a:t>
            </a:r>
            <a:endParaRPr sz="1000">
              <a:solidFill>
                <a:srgbClr val="434343"/>
              </a:solidFill>
              <a:latin typeface="Open Sans"/>
              <a:ea typeface="Open Sans"/>
              <a:cs typeface="Open Sans"/>
              <a:sym typeface="Open Sans"/>
            </a:endParaRPr>
          </a:p>
          <a:p>
            <a:pPr indent="-292100" lvl="0" marL="457200" rtl="0" algn="l">
              <a:spcBef>
                <a:spcPts val="1000"/>
              </a:spcBef>
              <a:spcAft>
                <a:spcPts val="0"/>
              </a:spcAft>
              <a:buClr>
                <a:srgbClr val="434343"/>
              </a:buClr>
              <a:buSzPts val="1000"/>
              <a:buFont typeface="Open Sans"/>
              <a:buChar char="●"/>
            </a:pPr>
            <a:r>
              <a:rPr lang="en" sz="1000">
                <a:solidFill>
                  <a:srgbClr val="434343"/>
                </a:solidFill>
                <a:latin typeface="Open Sans"/>
                <a:ea typeface="Open Sans"/>
                <a:cs typeface="Open Sans"/>
                <a:sym typeface="Open Sans"/>
              </a:rPr>
              <a:t>Ability to integrate with fingerprint technologies and other biometric solutions</a:t>
            </a:r>
            <a:endParaRPr sz="1000">
              <a:solidFill>
                <a:srgbClr val="434343"/>
              </a:solidFill>
              <a:latin typeface="Open Sans"/>
              <a:ea typeface="Open Sans"/>
              <a:cs typeface="Open Sans"/>
              <a:sym typeface="Open Sans"/>
            </a:endParaRPr>
          </a:p>
          <a:p>
            <a:pPr indent="-292100" lvl="0" marL="457200" rtl="0" algn="l">
              <a:spcBef>
                <a:spcPts val="1000"/>
              </a:spcBef>
              <a:spcAft>
                <a:spcPts val="1000"/>
              </a:spcAft>
              <a:buClr>
                <a:srgbClr val="434343"/>
              </a:buClr>
              <a:buSzPts val="1000"/>
              <a:buFont typeface="Open Sans"/>
              <a:buChar char="●"/>
            </a:pPr>
            <a:r>
              <a:rPr lang="en" sz="1000">
                <a:solidFill>
                  <a:srgbClr val="434343"/>
                </a:solidFill>
                <a:latin typeface="Open Sans"/>
                <a:ea typeface="Open Sans"/>
                <a:cs typeface="Open Sans"/>
                <a:sym typeface="Open Sans"/>
              </a:rPr>
              <a:t>User configurable management of patient matching algorithms</a:t>
            </a:r>
            <a:endParaRPr sz="60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30f106dfa3f_1_4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30f106dfa3f_1_4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30e374dc789_0_3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30e374dc789_0_3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30faaf8e3bf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30faaf8e3bf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30faaf8e3bf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5" name="Google Shape;285;g30faaf8e3bf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g30e374dc789_0_3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3" name="Google Shape;293;g30e374dc789_0_3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g30f106dfa3f_1_4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0" name="Google Shape;300;g30f106dfa3f_1_4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30e374dc789_0_3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6" name="Google Shape;306;g30e374dc789_0_3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g30e374dc789_0_3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2" name="Google Shape;312;g30e374dc789_0_3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0faaf8e3bf_0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0faaf8e3bf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g30e374dc789_0_3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8" name="Google Shape;318;g30e374dc789_0_3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30fff0951f3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4" name="Google Shape;324;g30fff0951f3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g30e374dc789_0_4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0" name="Google Shape;330;g30e374dc789_0_4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30e374dc789_0_3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30e374dc789_0_3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102fc58c5c_1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102fc58c5c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0e374dc789_0_3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0e374dc789_0_3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30faaf8e3bf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30faaf8e3bf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30e374dc789_0_4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30e374dc789_0_4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30faaf8e3bf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30faaf8e3bf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30faaf8e3bf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30faaf8e3bf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s://slack-redir.net/link?url=https%3A%2F%2Fwww.freepik.com%2F" TargetMode="External"/><Relationship Id="rId5" Type="http://schemas.openxmlformats.org/officeDocument/2006/relationships/hyperlink" Target="https://stories.freepik.com/" TargetMode="External"/><Relationship Id="rId6"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jpg"/><Relationship Id="rId3" Type="http://schemas.openxmlformats.org/officeDocument/2006/relationships/image" Target="../media/image5.jpg"/><Relationship Id="rId4" Type="http://schemas.openxmlformats.org/officeDocument/2006/relationships/image" Target="../media/image13.png"/><Relationship Id="rId5" Type="http://schemas.openxmlformats.org/officeDocument/2006/relationships/image" Target="../media/image6.png"/><Relationship Id="rId6" Type="http://schemas.openxmlformats.org/officeDocument/2006/relationships/image" Target="../media/image14.jp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7.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1"/>
        </a:solidFill>
      </p:bgPr>
    </p:bg>
    <p:spTree>
      <p:nvGrpSpPr>
        <p:cNvPr id="13" name="Shape 13"/>
        <p:cNvGrpSpPr/>
        <p:nvPr/>
      </p:nvGrpSpPr>
      <p:grpSpPr>
        <a:xfrm>
          <a:off x="0" y="0"/>
          <a:ext cx="0" cy="0"/>
          <a:chOff x="0" y="0"/>
          <a:chExt cx="0" cy="0"/>
        </a:xfrm>
      </p:grpSpPr>
      <p:sp>
        <p:nvSpPr>
          <p:cNvPr id="14" name="Google Shape;14;p2"/>
          <p:cNvSpPr txBox="1"/>
          <p:nvPr>
            <p:ph type="title"/>
          </p:nvPr>
        </p:nvSpPr>
        <p:spPr>
          <a:xfrm>
            <a:off x="519975" y="1546200"/>
            <a:ext cx="6542700" cy="1150200"/>
          </a:xfrm>
          <a:prstGeom prst="rect">
            <a:avLst/>
          </a:prstGeom>
        </p:spPr>
        <p:txBody>
          <a:bodyPr anchorCtr="0" anchor="ctr" bIns="34275" lIns="68575" spcFirstLastPara="1" rIns="68575" wrap="square" tIns="34275">
            <a:noAutofit/>
          </a:bodyPr>
          <a:lstStyle>
            <a:lvl1pPr lvl="0" rtl="0">
              <a:spcBef>
                <a:spcPts val="0"/>
              </a:spcBef>
              <a:spcAft>
                <a:spcPts val="0"/>
              </a:spcAft>
              <a:buClr>
                <a:schemeClr val="lt1"/>
              </a:buClr>
              <a:buSzPts val="3700"/>
              <a:buFont typeface="Fjalla One"/>
              <a:buNone/>
              <a:defRPr sz="3700">
                <a:solidFill>
                  <a:schemeClr val="lt1"/>
                </a:solidFill>
                <a:latin typeface="Fjalla One"/>
                <a:ea typeface="Fjalla One"/>
                <a:cs typeface="Fjalla One"/>
                <a:sym typeface="Fjalla One"/>
              </a:defRPr>
            </a:lvl1pPr>
            <a:lvl2pPr lvl="1" rtl="0">
              <a:spcBef>
                <a:spcPts val="0"/>
              </a:spcBef>
              <a:spcAft>
                <a:spcPts val="0"/>
              </a:spcAft>
              <a:buSzPts val="2700"/>
              <a:buNone/>
              <a:defRPr>
                <a:latin typeface="Roboto"/>
                <a:ea typeface="Roboto"/>
                <a:cs typeface="Roboto"/>
                <a:sym typeface="Roboto"/>
              </a:defRPr>
            </a:lvl2pPr>
            <a:lvl3pPr lvl="2" rtl="0">
              <a:spcBef>
                <a:spcPts val="0"/>
              </a:spcBef>
              <a:spcAft>
                <a:spcPts val="0"/>
              </a:spcAft>
              <a:buSzPts val="2700"/>
              <a:buNone/>
              <a:defRPr>
                <a:latin typeface="Roboto"/>
                <a:ea typeface="Roboto"/>
                <a:cs typeface="Roboto"/>
                <a:sym typeface="Roboto"/>
              </a:defRPr>
            </a:lvl3pPr>
            <a:lvl4pPr lvl="3" rtl="0">
              <a:spcBef>
                <a:spcPts val="0"/>
              </a:spcBef>
              <a:spcAft>
                <a:spcPts val="0"/>
              </a:spcAft>
              <a:buSzPts val="2700"/>
              <a:buNone/>
              <a:defRPr>
                <a:latin typeface="Roboto"/>
                <a:ea typeface="Roboto"/>
                <a:cs typeface="Roboto"/>
                <a:sym typeface="Roboto"/>
              </a:defRPr>
            </a:lvl4pPr>
            <a:lvl5pPr lvl="4" rtl="0">
              <a:spcBef>
                <a:spcPts val="0"/>
              </a:spcBef>
              <a:spcAft>
                <a:spcPts val="0"/>
              </a:spcAft>
              <a:buSzPts val="2700"/>
              <a:buNone/>
              <a:defRPr>
                <a:latin typeface="Roboto"/>
                <a:ea typeface="Roboto"/>
                <a:cs typeface="Roboto"/>
                <a:sym typeface="Roboto"/>
              </a:defRPr>
            </a:lvl5pPr>
            <a:lvl6pPr lvl="5" rtl="0">
              <a:spcBef>
                <a:spcPts val="0"/>
              </a:spcBef>
              <a:spcAft>
                <a:spcPts val="0"/>
              </a:spcAft>
              <a:buSzPts val="2700"/>
              <a:buNone/>
              <a:defRPr>
                <a:latin typeface="Roboto"/>
                <a:ea typeface="Roboto"/>
                <a:cs typeface="Roboto"/>
                <a:sym typeface="Roboto"/>
              </a:defRPr>
            </a:lvl6pPr>
            <a:lvl7pPr lvl="6" rtl="0">
              <a:spcBef>
                <a:spcPts val="0"/>
              </a:spcBef>
              <a:spcAft>
                <a:spcPts val="0"/>
              </a:spcAft>
              <a:buSzPts val="2700"/>
              <a:buNone/>
              <a:defRPr>
                <a:latin typeface="Roboto"/>
                <a:ea typeface="Roboto"/>
                <a:cs typeface="Roboto"/>
                <a:sym typeface="Roboto"/>
              </a:defRPr>
            </a:lvl7pPr>
            <a:lvl8pPr lvl="7" rtl="0">
              <a:spcBef>
                <a:spcPts val="0"/>
              </a:spcBef>
              <a:spcAft>
                <a:spcPts val="0"/>
              </a:spcAft>
              <a:buSzPts val="2700"/>
              <a:buNone/>
              <a:defRPr>
                <a:latin typeface="Roboto"/>
                <a:ea typeface="Roboto"/>
                <a:cs typeface="Roboto"/>
                <a:sym typeface="Roboto"/>
              </a:defRPr>
            </a:lvl8pPr>
            <a:lvl9pPr lvl="8" rtl="0">
              <a:spcBef>
                <a:spcPts val="0"/>
              </a:spcBef>
              <a:spcAft>
                <a:spcPts val="0"/>
              </a:spcAft>
              <a:buSzPts val="2700"/>
              <a:buNone/>
              <a:defRPr>
                <a:latin typeface="Roboto"/>
                <a:ea typeface="Roboto"/>
                <a:cs typeface="Roboto"/>
                <a:sym typeface="Roboto"/>
              </a:defRPr>
            </a:lvl9pPr>
          </a:lstStyle>
          <a:p/>
        </p:txBody>
      </p:sp>
      <p:sp>
        <p:nvSpPr>
          <p:cNvPr id="15" name="Google Shape;15;p2"/>
          <p:cNvSpPr txBox="1"/>
          <p:nvPr>
            <p:ph idx="1" type="subTitle"/>
          </p:nvPr>
        </p:nvSpPr>
        <p:spPr>
          <a:xfrm>
            <a:off x="519975" y="2853675"/>
            <a:ext cx="5529300" cy="439200"/>
          </a:xfrm>
          <a:prstGeom prst="rect">
            <a:avLst/>
          </a:prstGeom>
        </p:spPr>
        <p:txBody>
          <a:bodyPr anchorCtr="0" anchor="t" bIns="34275" lIns="68575" spcFirstLastPara="1" rIns="68575" wrap="square" tIns="34275">
            <a:noAutofit/>
          </a:bodyPr>
          <a:lstStyle>
            <a:lvl1pPr lvl="0" rtl="0">
              <a:spcBef>
                <a:spcPts val="500"/>
              </a:spcBef>
              <a:spcAft>
                <a:spcPts val="0"/>
              </a:spcAft>
              <a:buClr>
                <a:srgbClr val="FFFFFF"/>
              </a:buClr>
              <a:buSzPts val="2500"/>
              <a:buNone/>
              <a:defRPr>
                <a:solidFill>
                  <a:srgbClr val="FFFFFF"/>
                </a:solidFill>
              </a:defRPr>
            </a:lvl1pPr>
            <a:lvl2pPr lvl="1" rtl="0">
              <a:spcBef>
                <a:spcPts val="500"/>
              </a:spcBef>
              <a:spcAft>
                <a:spcPts val="0"/>
              </a:spcAft>
              <a:buSzPts val="2200"/>
              <a:buNone/>
              <a:defRPr/>
            </a:lvl2pPr>
            <a:lvl3pPr lvl="2" rtl="0">
              <a:spcBef>
                <a:spcPts val="500"/>
              </a:spcBef>
              <a:spcAft>
                <a:spcPts val="0"/>
              </a:spcAft>
              <a:buSzPts val="1900"/>
              <a:buNone/>
              <a:defRPr/>
            </a:lvl3pPr>
            <a:lvl4pPr lvl="3" rtl="0">
              <a:spcBef>
                <a:spcPts val="500"/>
              </a:spcBef>
              <a:spcAft>
                <a:spcPts val="0"/>
              </a:spcAft>
              <a:buSzPts val="1800"/>
              <a:buNone/>
              <a:defRPr/>
            </a:lvl4pPr>
            <a:lvl5pPr lvl="4" rtl="0">
              <a:spcBef>
                <a:spcPts val="500"/>
              </a:spcBef>
              <a:spcAft>
                <a:spcPts val="0"/>
              </a:spcAft>
              <a:buSzPts val="1800"/>
              <a:buNone/>
              <a:defRPr/>
            </a:lvl5pPr>
            <a:lvl6pPr lvl="5" rtl="0">
              <a:spcBef>
                <a:spcPts val="500"/>
              </a:spcBef>
              <a:spcAft>
                <a:spcPts val="0"/>
              </a:spcAft>
              <a:buSzPts val="1800"/>
              <a:buNone/>
              <a:defRPr/>
            </a:lvl6pPr>
            <a:lvl7pPr lvl="6" rtl="0">
              <a:spcBef>
                <a:spcPts val="400"/>
              </a:spcBef>
              <a:spcAft>
                <a:spcPts val="0"/>
              </a:spcAft>
              <a:buSzPts val="1800"/>
              <a:buNone/>
              <a:defRPr/>
            </a:lvl7pPr>
            <a:lvl8pPr lvl="7" rtl="0">
              <a:spcBef>
                <a:spcPts val="400"/>
              </a:spcBef>
              <a:spcAft>
                <a:spcPts val="0"/>
              </a:spcAft>
              <a:buSzPts val="1800"/>
              <a:buNone/>
              <a:defRPr/>
            </a:lvl8pPr>
            <a:lvl9pPr lvl="8" rtl="0">
              <a:spcBef>
                <a:spcPts val="400"/>
              </a:spcBef>
              <a:spcAft>
                <a:spcPts val="0"/>
              </a:spcAft>
              <a:buSzPts val="1800"/>
              <a:buNone/>
              <a:defRPr/>
            </a:lvl9pPr>
          </a:lstStyle>
          <a:p/>
        </p:txBody>
      </p:sp>
      <p:cxnSp>
        <p:nvCxnSpPr>
          <p:cNvPr id="16" name="Google Shape;16;p2"/>
          <p:cNvCxnSpPr/>
          <p:nvPr/>
        </p:nvCxnSpPr>
        <p:spPr>
          <a:xfrm>
            <a:off x="519975" y="2794578"/>
            <a:ext cx="6953400" cy="0"/>
          </a:xfrm>
          <a:prstGeom prst="straightConnector1">
            <a:avLst/>
          </a:prstGeom>
          <a:noFill/>
          <a:ln cap="flat" cmpd="sng" w="28575">
            <a:solidFill>
              <a:schemeClr val="lt2"/>
            </a:solidFill>
            <a:prstDash val="solid"/>
            <a:round/>
            <a:headEnd len="med" w="med" type="none"/>
            <a:tailEnd len="med" w="med" type="none"/>
          </a:ln>
        </p:spPr>
      </p:cxnSp>
      <p:sp>
        <p:nvSpPr>
          <p:cNvPr id="17" name="Google Shape;17;p2"/>
          <p:cNvSpPr txBox="1"/>
          <p:nvPr>
            <p:ph idx="2" type="subTitle"/>
          </p:nvPr>
        </p:nvSpPr>
        <p:spPr>
          <a:xfrm>
            <a:off x="674800" y="4481025"/>
            <a:ext cx="7779300" cy="511800"/>
          </a:xfrm>
          <a:prstGeom prst="rect">
            <a:avLst/>
          </a:prstGeom>
        </p:spPr>
        <p:txBody>
          <a:bodyPr anchorCtr="0" anchor="t" bIns="34275" lIns="68575" spcFirstLastPara="1" rIns="68575" wrap="square" tIns="34275">
            <a:noAutofit/>
          </a:bodyPr>
          <a:lstStyle>
            <a:lvl1pPr lvl="0" rtl="0" algn="ctr">
              <a:spcBef>
                <a:spcPts val="500"/>
              </a:spcBef>
              <a:spcAft>
                <a:spcPts val="0"/>
              </a:spcAft>
              <a:buClr>
                <a:schemeClr val="accent1"/>
              </a:buClr>
              <a:buSzPts val="2500"/>
              <a:buNone/>
              <a:defRPr b="1">
                <a:solidFill>
                  <a:schemeClr val="accent1"/>
                </a:solidFill>
                <a:highlight>
                  <a:srgbClr val="D9D8FF"/>
                </a:highlight>
              </a:defRPr>
            </a:lvl1pPr>
            <a:lvl2pPr lvl="1" rtl="0">
              <a:spcBef>
                <a:spcPts val="500"/>
              </a:spcBef>
              <a:spcAft>
                <a:spcPts val="0"/>
              </a:spcAft>
              <a:buSzPts val="2200"/>
              <a:buNone/>
              <a:defRPr/>
            </a:lvl2pPr>
            <a:lvl3pPr lvl="2" rtl="0">
              <a:spcBef>
                <a:spcPts val="500"/>
              </a:spcBef>
              <a:spcAft>
                <a:spcPts val="0"/>
              </a:spcAft>
              <a:buSzPts val="1900"/>
              <a:buNone/>
              <a:defRPr/>
            </a:lvl3pPr>
            <a:lvl4pPr lvl="3" rtl="0">
              <a:spcBef>
                <a:spcPts val="500"/>
              </a:spcBef>
              <a:spcAft>
                <a:spcPts val="0"/>
              </a:spcAft>
              <a:buSzPts val="1800"/>
              <a:buNone/>
              <a:defRPr/>
            </a:lvl4pPr>
            <a:lvl5pPr lvl="4" rtl="0">
              <a:spcBef>
                <a:spcPts val="500"/>
              </a:spcBef>
              <a:spcAft>
                <a:spcPts val="0"/>
              </a:spcAft>
              <a:buSzPts val="1800"/>
              <a:buNone/>
              <a:defRPr/>
            </a:lvl5pPr>
            <a:lvl6pPr lvl="5" rtl="0">
              <a:spcBef>
                <a:spcPts val="500"/>
              </a:spcBef>
              <a:spcAft>
                <a:spcPts val="0"/>
              </a:spcAft>
              <a:buSzPts val="1800"/>
              <a:buNone/>
              <a:defRPr/>
            </a:lvl6pPr>
            <a:lvl7pPr lvl="6" rtl="0">
              <a:spcBef>
                <a:spcPts val="400"/>
              </a:spcBef>
              <a:spcAft>
                <a:spcPts val="0"/>
              </a:spcAft>
              <a:buSzPts val="1800"/>
              <a:buNone/>
              <a:defRPr/>
            </a:lvl7pPr>
            <a:lvl8pPr lvl="7" rtl="0">
              <a:spcBef>
                <a:spcPts val="400"/>
              </a:spcBef>
              <a:spcAft>
                <a:spcPts val="0"/>
              </a:spcAft>
              <a:buSzPts val="1800"/>
              <a:buNone/>
              <a:defRPr/>
            </a:lvl8pPr>
            <a:lvl9pPr lvl="8" rtl="0">
              <a:spcBef>
                <a:spcPts val="400"/>
              </a:spcBef>
              <a:spcAft>
                <a:spcPts val="0"/>
              </a:spcAft>
              <a:buSzPts val="1800"/>
              <a:buNone/>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1">
  <p:cSld name="BLANK_1">
    <p:bg>
      <p:bgPr>
        <a:solidFill>
          <a:schemeClr val="accent1"/>
        </a:solidFill>
      </p:bgPr>
    </p:bg>
    <p:spTree>
      <p:nvGrpSpPr>
        <p:cNvPr id="63" name="Shape 63"/>
        <p:cNvGrpSpPr/>
        <p:nvPr/>
      </p:nvGrpSpPr>
      <p:grpSpPr>
        <a:xfrm>
          <a:off x="0" y="0"/>
          <a:ext cx="0" cy="0"/>
          <a:chOff x="0" y="0"/>
          <a:chExt cx="0" cy="0"/>
        </a:xfrm>
      </p:grpSpPr>
      <p:sp>
        <p:nvSpPr>
          <p:cNvPr id="64" name="Google Shape;64;p11"/>
          <p:cNvSpPr/>
          <p:nvPr/>
        </p:nvSpPr>
        <p:spPr>
          <a:xfrm>
            <a:off x="7641300" y="0"/>
            <a:ext cx="1502700" cy="1121700"/>
          </a:xfrm>
          <a:prstGeom prst="rect">
            <a:avLst/>
          </a:prstGeom>
          <a:solidFill>
            <a:srgbClr val="FFFFFF">
              <a:alpha val="50309"/>
            </a:srgbClr>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Sans Pro"/>
              <a:ea typeface="Source Sans Pro"/>
              <a:cs typeface="Source Sans Pro"/>
              <a:sym typeface="Source Sans Pro"/>
            </a:endParaRPr>
          </a:p>
        </p:txBody>
      </p:sp>
      <p:pic>
        <p:nvPicPr>
          <p:cNvPr id="65" name="Google Shape;65;p11"/>
          <p:cNvPicPr preferRelativeResize="0"/>
          <p:nvPr/>
        </p:nvPicPr>
        <p:blipFill>
          <a:blip r:embed="rId2">
            <a:alphaModFix/>
          </a:blip>
          <a:stretch>
            <a:fillRect/>
          </a:stretch>
        </p:blipFill>
        <p:spPr>
          <a:xfrm>
            <a:off x="7789100" y="166250"/>
            <a:ext cx="1046201" cy="387275"/>
          </a:xfrm>
          <a:prstGeom prst="rect">
            <a:avLst/>
          </a:prstGeom>
          <a:noFill/>
          <a:ln>
            <a:noFill/>
          </a:ln>
        </p:spPr>
      </p:pic>
      <p:pic>
        <p:nvPicPr>
          <p:cNvPr id="66" name="Google Shape;66;p11"/>
          <p:cNvPicPr preferRelativeResize="0"/>
          <p:nvPr/>
        </p:nvPicPr>
        <p:blipFill rotWithShape="1">
          <a:blip r:embed="rId3">
            <a:alphaModFix/>
          </a:blip>
          <a:srcRect b="0" l="0" r="0" t="0"/>
          <a:stretch/>
        </p:blipFill>
        <p:spPr>
          <a:xfrm>
            <a:off x="7730782" y="553525"/>
            <a:ext cx="1318327" cy="45720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
  <p:cSld name="CUSTOM_17">
    <p:spTree>
      <p:nvGrpSpPr>
        <p:cNvPr id="67" name="Shape 67"/>
        <p:cNvGrpSpPr/>
        <p:nvPr/>
      </p:nvGrpSpPr>
      <p:grpSpPr>
        <a:xfrm>
          <a:off x="0" y="0"/>
          <a:ext cx="0" cy="0"/>
          <a:chOff x="0" y="0"/>
          <a:chExt cx="0" cy="0"/>
        </a:xfrm>
      </p:grpSpPr>
      <p:sp>
        <p:nvSpPr>
          <p:cNvPr id="68" name="Google Shape;68;p12"/>
          <p:cNvSpPr txBox="1"/>
          <p:nvPr>
            <p:ph type="title"/>
          </p:nvPr>
        </p:nvSpPr>
        <p:spPr>
          <a:xfrm>
            <a:off x="855250" y="1690200"/>
            <a:ext cx="2845500" cy="835500"/>
          </a:xfrm>
          <a:prstGeom prst="rect">
            <a:avLst/>
          </a:prstGeom>
        </p:spPr>
        <p:txBody>
          <a:bodyPr anchorCtr="0" anchor="ctr" bIns="34275" lIns="68575" spcFirstLastPara="1" rIns="68575" wrap="square" tIns="34275">
            <a:noAutofit/>
          </a:bodyPr>
          <a:lstStyle>
            <a:lvl1pPr lvl="0" rtl="0">
              <a:spcBef>
                <a:spcPts val="0"/>
              </a:spcBef>
              <a:spcAft>
                <a:spcPts val="0"/>
              </a:spcAft>
              <a:buSzPts val="2700"/>
              <a:buNone/>
              <a:defRPr/>
            </a:lvl1pPr>
            <a:lvl2pPr lvl="1" rtl="0">
              <a:spcBef>
                <a:spcPts val="0"/>
              </a:spcBef>
              <a:spcAft>
                <a:spcPts val="0"/>
              </a:spcAft>
              <a:buSzPts val="2700"/>
              <a:buNone/>
              <a:defRPr>
                <a:latin typeface="Nunito"/>
                <a:ea typeface="Nunito"/>
                <a:cs typeface="Nunito"/>
                <a:sym typeface="Nunito"/>
              </a:defRPr>
            </a:lvl2pPr>
            <a:lvl3pPr lvl="2" rtl="0">
              <a:spcBef>
                <a:spcPts val="0"/>
              </a:spcBef>
              <a:spcAft>
                <a:spcPts val="0"/>
              </a:spcAft>
              <a:buSzPts val="2700"/>
              <a:buNone/>
              <a:defRPr>
                <a:latin typeface="Nunito"/>
                <a:ea typeface="Nunito"/>
                <a:cs typeface="Nunito"/>
                <a:sym typeface="Nunito"/>
              </a:defRPr>
            </a:lvl3pPr>
            <a:lvl4pPr lvl="3" rtl="0">
              <a:spcBef>
                <a:spcPts val="0"/>
              </a:spcBef>
              <a:spcAft>
                <a:spcPts val="0"/>
              </a:spcAft>
              <a:buSzPts val="2700"/>
              <a:buNone/>
              <a:defRPr>
                <a:latin typeface="Nunito"/>
                <a:ea typeface="Nunito"/>
                <a:cs typeface="Nunito"/>
                <a:sym typeface="Nunito"/>
              </a:defRPr>
            </a:lvl4pPr>
            <a:lvl5pPr lvl="4" rtl="0">
              <a:spcBef>
                <a:spcPts val="0"/>
              </a:spcBef>
              <a:spcAft>
                <a:spcPts val="0"/>
              </a:spcAft>
              <a:buSzPts val="2700"/>
              <a:buNone/>
              <a:defRPr>
                <a:latin typeface="Nunito"/>
                <a:ea typeface="Nunito"/>
                <a:cs typeface="Nunito"/>
                <a:sym typeface="Nunito"/>
              </a:defRPr>
            </a:lvl5pPr>
            <a:lvl6pPr lvl="5" rtl="0">
              <a:spcBef>
                <a:spcPts val="0"/>
              </a:spcBef>
              <a:spcAft>
                <a:spcPts val="0"/>
              </a:spcAft>
              <a:buSzPts val="2700"/>
              <a:buNone/>
              <a:defRPr>
                <a:latin typeface="Nunito"/>
                <a:ea typeface="Nunito"/>
                <a:cs typeface="Nunito"/>
                <a:sym typeface="Nunito"/>
              </a:defRPr>
            </a:lvl6pPr>
            <a:lvl7pPr lvl="6" rtl="0">
              <a:spcBef>
                <a:spcPts val="0"/>
              </a:spcBef>
              <a:spcAft>
                <a:spcPts val="0"/>
              </a:spcAft>
              <a:buSzPts val="2700"/>
              <a:buNone/>
              <a:defRPr>
                <a:latin typeface="Nunito"/>
                <a:ea typeface="Nunito"/>
                <a:cs typeface="Nunito"/>
                <a:sym typeface="Nunito"/>
              </a:defRPr>
            </a:lvl7pPr>
            <a:lvl8pPr lvl="7" rtl="0">
              <a:spcBef>
                <a:spcPts val="0"/>
              </a:spcBef>
              <a:spcAft>
                <a:spcPts val="0"/>
              </a:spcAft>
              <a:buSzPts val="2700"/>
              <a:buNone/>
              <a:defRPr>
                <a:latin typeface="Nunito"/>
                <a:ea typeface="Nunito"/>
                <a:cs typeface="Nunito"/>
                <a:sym typeface="Nunito"/>
              </a:defRPr>
            </a:lvl8pPr>
            <a:lvl9pPr lvl="8" rtl="0">
              <a:spcBef>
                <a:spcPts val="0"/>
              </a:spcBef>
              <a:spcAft>
                <a:spcPts val="0"/>
              </a:spcAft>
              <a:buSzPts val="2700"/>
              <a:buNone/>
              <a:defRPr>
                <a:latin typeface="Nunito"/>
                <a:ea typeface="Nunito"/>
                <a:cs typeface="Nunito"/>
                <a:sym typeface="Nunito"/>
              </a:defRPr>
            </a:lvl9pPr>
          </a:lstStyle>
          <a:p/>
        </p:txBody>
      </p:sp>
      <p:sp>
        <p:nvSpPr>
          <p:cNvPr id="69" name="Google Shape;69;p12"/>
          <p:cNvSpPr txBox="1"/>
          <p:nvPr>
            <p:ph idx="1" type="subTitle"/>
          </p:nvPr>
        </p:nvSpPr>
        <p:spPr>
          <a:xfrm>
            <a:off x="855250" y="2568075"/>
            <a:ext cx="3296700" cy="1122900"/>
          </a:xfrm>
          <a:prstGeom prst="rect">
            <a:avLst/>
          </a:prstGeom>
        </p:spPr>
        <p:txBody>
          <a:bodyPr anchorCtr="0" anchor="t" bIns="34275" lIns="68575" spcFirstLastPara="1" rIns="68575" wrap="square" tIns="34275">
            <a:noAutofit/>
          </a:bodyPr>
          <a:lstStyle>
            <a:lvl1pPr lvl="0" rtl="0">
              <a:spcBef>
                <a:spcPts val="500"/>
              </a:spcBef>
              <a:spcAft>
                <a:spcPts val="0"/>
              </a:spcAft>
              <a:buSzPts val="2500"/>
              <a:buNone/>
              <a:defRPr sz="1500"/>
            </a:lvl1pPr>
            <a:lvl2pPr lvl="1" rtl="0">
              <a:spcBef>
                <a:spcPts val="500"/>
              </a:spcBef>
              <a:spcAft>
                <a:spcPts val="0"/>
              </a:spcAft>
              <a:buSzPts val="2200"/>
              <a:buNone/>
              <a:defRPr/>
            </a:lvl2pPr>
            <a:lvl3pPr lvl="2" rtl="0">
              <a:spcBef>
                <a:spcPts val="500"/>
              </a:spcBef>
              <a:spcAft>
                <a:spcPts val="0"/>
              </a:spcAft>
              <a:buSzPts val="1900"/>
              <a:buNone/>
              <a:defRPr/>
            </a:lvl3pPr>
            <a:lvl4pPr lvl="3" rtl="0">
              <a:spcBef>
                <a:spcPts val="500"/>
              </a:spcBef>
              <a:spcAft>
                <a:spcPts val="0"/>
              </a:spcAft>
              <a:buSzPts val="1800"/>
              <a:buNone/>
              <a:defRPr/>
            </a:lvl4pPr>
            <a:lvl5pPr lvl="4" rtl="0">
              <a:spcBef>
                <a:spcPts val="500"/>
              </a:spcBef>
              <a:spcAft>
                <a:spcPts val="0"/>
              </a:spcAft>
              <a:buSzPts val="1800"/>
              <a:buNone/>
              <a:defRPr/>
            </a:lvl5pPr>
            <a:lvl6pPr lvl="5" rtl="0">
              <a:spcBef>
                <a:spcPts val="500"/>
              </a:spcBef>
              <a:spcAft>
                <a:spcPts val="0"/>
              </a:spcAft>
              <a:buSzPts val="1800"/>
              <a:buNone/>
              <a:defRPr/>
            </a:lvl6pPr>
            <a:lvl7pPr lvl="6" rtl="0">
              <a:spcBef>
                <a:spcPts val="400"/>
              </a:spcBef>
              <a:spcAft>
                <a:spcPts val="0"/>
              </a:spcAft>
              <a:buSzPts val="1800"/>
              <a:buNone/>
              <a:defRPr/>
            </a:lvl7pPr>
            <a:lvl8pPr lvl="7" rtl="0">
              <a:spcBef>
                <a:spcPts val="400"/>
              </a:spcBef>
              <a:spcAft>
                <a:spcPts val="0"/>
              </a:spcAft>
              <a:buSzPts val="1800"/>
              <a:buNone/>
              <a:defRPr/>
            </a:lvl8pPr>
            <a:lvl9pPr lvl="8" rtl="0">
              <a:spcBef>
                <a:spcPts val="400"/>
              </a:spcBef>
              <a:spcAft>
                <a:spcPts val="0"/>
              </a:spcAft>
              <a:buSzPts val="1800"/>
              <a:buNone/>
              <a:defRPr/>
            </a:lvl9pPr>
          </a:lstStyle>
          <a:p/>
        </p:txBody>
      </p:sp>
      <p:sp>
        <p:nvSpPr>
          <p:cNvPr id="70" name="Google Shape;70;p12"/>
          <p:cNvSpPr/>
          <p:nvPr/>
        </p:nvSpPr>
        <p:spPr>
          <a:xfrm flipH="1">
            <a:off x="5089498" y="-1385800"/>
            <a:ext cx="8122200" cy="81222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12"/>
          <p:cNvSpPr/>
          <p:nvPr/>
        </p:nvSpPr>
        <p:spPr>
          <a:xfrm>
            <a:off x="7641300" y="0"/>
            <a:ext cx="1502700" cy="1121700"/>
          </a:xfrm>
          <a:prstGeom prst="rect">
            <a:avLst/>
          </a:prstGeom>
          <a:solidFill>
            <a:srgbClr val="FFFFFF">
              <a:alpha val="50309"/>
            </a:srgbClr>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Sans Pro"/>
              <a:ea typeface="Source Sans Pro"/>
              <a:cs typeface="Source Sans Pro"/>
              <a:sym typeface="Source Sans Pro"/>
            </a:endParaRPr>
          </a:p>
        </p:txBody>
      </p:sp>
      <p:pic>
        <p:nvPicPr>
          <p:cNvPr id="72" name="Google Shape;72;p12"/>
          <p:cNvPicPr preferRelativeResize="0"/>
          <p:nvPr/>
        </p:nvPicPr>
        <p:blipFill>
          <a:blip r:embed="rId2">
            <a:alphaModFix/>
          </a:blip>
          <a:stretch>
            <a:fillRect/>
          </a:stretch>
        </p:blipFill>
        <p:spPr>
          <a:xfrm>
            <a:off x="7789100" y="166250"/>
            <a:ext cx="1046201" cy="387275"/>
          </a:xfrm>
          <a:prstGeom prst="rect">
            <a:avLst/>
          </a:prstGeom>
          <a:noFill/>
          <a:ln>
            <a:noFill/>
          </a:ln>
        </p:spPr>
      </p:pic>
      <p:pic>
        <p:nvPicPr>
          <p:cNvPr id="73" name="Google Shape;73;p12"/>
          <p:cNvPicPr preferRelativeResize="0"/>
          <p:nvPr/>
        </p:nvPicPr>
        <p:blipFill rotWithShape="1">
          <a:blip r:embed="rId3">
            <a:alphaModFix/>
          </a:blip>
          <a:srcRect b="0" l="0" r="0" t="0"/>
          <a:stretch/>
        </p:blipFill>
        <p:spPr>
          <a:xfrm>
            <a:off x="7730782" y="553525"/>
            <a:ext cx="1318327" cy="45720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17_1">
    <p:spTree>
      <p:nvGrpSpPr>
        <p:cNvPr id="74" name="Shape 74"/>
        <p:cNvGrpSpPr/>
        <p:nvPr/>
      </p:nvGrpSpPr>
      <p:grpSpPr>
        <a:xfrm>
          <a:off x="0" y="0"/>
          <a:ext cx="0" cy="0"/>
          <a:chOff x="0" y="0"/>
          <a:chExt cx="0" cy="0"/>
        </a:xfrm>
      </p:grpSpPr>
      <p:sp>
        <p:nvSpPr>
          <p:cNvPr id="75" name="Google Shape;75;p13"/>
          <p:cNvSpPr/>
          <p:nvPr/>
        </p:nvSpPr>
        <p:spPr>
          <a:xfrm flipH="1">
            <a:off x="-4706240" y="-1385800"/>
            <a:ext cx="8122200" cy="81222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3"/>
          <p:cNvSpPr txBox="1"/>
          <p:nvPr>
            <p:ph type="title"/>
          </p:nvPr>
        </p:nvSpPr>
        <p:spPr>
          <a:xfrm>
            <a:off x="5209800" y="1690200"/>
            <a:ext cx="2845500" cy="835500"/>
          </a:xfrm>
          <a:prstGeom prst="rect">
            <a:avLst/>
          </a:prstGeom>
        </p:spPr>
        <p:txBody>
          <a:bodyPr anchorCtr="0" anchor="ctr" bIns="34275" lIns="68575" spcFirstLastPara="1" rIns="68575" wrap="square" tIns="34275">
            <a:noAutofit/>
          </a:bodyPr>
          <a:lstStyle>
            <a:lvl1pPr lvl="0" rtl="0">
              <a:spcBef>
                <a:spcPts val="0"/>
              </a:spcBef>
              <a:spcAft>
                <a:spcPts val="0"/>
              </a:spcAft>
              <a:buSzPts val="2700"/>
              <a:buNone/>
              <a:defRPr/>
            </a:lvl1pPr>
            <a:lvl2pPr lvl="1" rtl="0">
              <a:spcBef>
                <a:spcPts val="0"/>
              </a:spcBef>
              <a:spcAft>
                <a:spcPts val="0"/>
              </a:spcAft>
              <a:buSzPts val="2700"/>
              <a:buNone/>
              <a:defRPr>
                <a:latin typeface="Nunito"/>
                <a:ea typeface="Nunito"/>
                <a:cs typeface="Nunito"/>
                <a:sym typeface="Nunito"/>
              </a:defRPr>
            </a:lvl2pPr>
            <a:lvl3pPr lvl="2" rtl="0">
              <a:spcBef>
                <a:spcPts val="0"/>
              </a:spcBef>
              <a:spcAft>
                <a:spcPts val="0"/>
              </a:spcAft>
              <a:buSzPts val="2700"/>
              <a:buNone/>
              <a:defRPr>
                <a:latin typeface="Nunito"/>
                <a:ea typeface="Nunito"/>
                <a:cs typeface="Nunito"/>
                <a:sym typeface="Nunito"/>
              </a:defRPr>
            </a:lvl3pPr>
            <a:lvl4pPr lvl="3" rtl="0">
              <a:spcBef>
                <a:spcPts val="0"/>
              </a:spcBef>
              <a:spcAft>
                <a:spcPts val="0"/>
              </a:spcAft>
              <a:buSzPts val="2700"/>
              <a:buNone/>
              <a:defRPr>
                <a:latin typeface="Nunito"/>
                <a:ea typeface="Nunito"/>
                <a:cs typeface="Nunito"/>
                <a:sym typeface="Nunito"/>
              </a:defRPr>
            </a:lvl4pPr>
            <a:lvl5pPr lvl="4" rtl="0">
              <a:spcBef>
                <a:spcPts val="0"/>
              </a:spcBef>
              <a:spcAft>
                <a:spcPts val="0"/>
              </a:spcAft>
              <a:buSzPts val="2700"/>
              <a:buNone/>
              <a:defRPr>
                <a:latin typeface="Nunito"/>
                <a:ea typeface="Nunito"/>
                <a:cs typeface="Nunito"/>
                <a:sym typeface="Nunito"/>
              </a:defRPr>
            </a:lvl5pPr>
            <a:lvl6pPr lvl="5" rtl="0">
              <a:spcBef>
                <a:spcPts val="0"/>
              </a:spcBef>
              <a:spcAft>
                <a:spcPts val="0"/>
              </a:spcAft>
              <a:buSzPts val="2700"/>
              <a:buNone/>
              <a:defRPr>
                <a:latin typeface="Nunito"/>
                <a:ea typeface="Nunito"/>
                <a:cs typeface="Nunito"/>
                <a:sym typeface="Nunito"/>
              </a:defRPr>
            </a:lvl6pPr>
            <a:lvl7pPr lvl="6" rtl="0">
              <a:spcBef>
                <a:spcPts val="0"/>
              </a:spcBef>
              <a:spcAft>
                <a:spcPts val="0"/>
              </a:spcAft>
              <a:buSzPts val="2700"/>
              <a:buNone/>
              <a:defRPr>
                <a:latin typeface="Nunito"/>
                <a:ea typeface="Nunito"/>
                <a:cs typeface="Nunito"/>
                <a:sym typeface="Nunito"/>
              </a:defRPr>
            </a:lvl7pPr>
            <a:lvl8pPr lvl="7" rtl="0">
              <a:spcBef>
                <a:spcPts val="0"/>
              </a:spcBef>
              <a:spcAft>
                <a:spcPts val="0"/>
              </a:spcAft>
              <a:buSzPts val="2700"/>
              <a:buNone/>
              <a:defRPr>
                <a:latin typeface="Nunito"/>
                <a:ea typeface="Nunito"/>
                <a:cs typeface="Nunito"/>
                <a:sym typeface="Nunito"/>
              </a:defRPr>
            </a:lvl8pPr>
            <a:lvl9pPr lvl="8" rtl="0">
              <a:spcBef>
                <a:spcPts val="0"/>
              </a:spcBef>
              <a:spcAft>
                <a:spcPts val="0"/>
              </a:spcAft>
              <a:buSzPts val="2700"/>
              <a:buNone/>
              <a:defRPr>
                <a:latin typeface="Nunito"/>
                <a:ea typeface="Nunito"/>
                <a:cs typeface="Nunito"/>
                <a:sym typeface="Nunito"/>
              </a:defRPr>
            </a:lvl9pPr>
          </a:lstStyle>
          <a:p/>
        </p:txBody>
      </p:sp>
      <p:sp>
        <p:nvSpPr>
          <p:cNvPr id="77" name="Google Shape;77;p13"/>
          <p:cNvSpPr txBox="1"/>
          <p:nvPr>
            <p:ph idx="1" type="subTitle"/>
          </p:nvPr>
        </p:nvSpPr>
        <p:spPr>
          <a:xfrm>
            <a:off x="5209800" y="2568075"/>
            <a:ext cx="3296700" cy="1122900"/>
          </a:xfrm>
          <a:prstGeom prst="rect">
            <a:avLst/>
          </a:prstGeom>
        </p:spPr>
        <p:txBody>
          <a:bodyPr anchorCtr="0" anchor="t" bIns="34275" lIns="68575" spcFirstLastPara="1" rIns="68575" wrap="square" tIns="34275">
            <a:noAutofit/>
          </a:bodyPr>
          <a:lstStyle>
            <a:lvl1pPr lvl="0" rtl="0">
              <a:spcBef>
                <a:spcPts val="500"/>
              </a:spcBef>
              <a:spcAft>
                <a:spcPts val="0"/>
              </a:spcAft>
              <a:buSzPts val="2500"/>
              <a:buNone/>
              <a:defRPr sz="1500"/>
            </a:lvl1pPr>
            <a:lvl2pPr lvl="1" rtl="0">
              <a:spcBef>
                <a:spcPts val="500"/>
              </a:spcBef>
              <a:spcAft>
                <a:spcPts val="0"/>
              </a:spcAft>
              <a:buSzPts val="2200"/>
              <a:buNone/>
              <a:defRPr/>
            </a:lvl2pPr>
            <a:lvl3pPr lvl="2" rtl="0">
              <a:spcBef>
                <a:spcPts val="500"/>
              </a:spcBef>
              <a:spcAft>
                <a:spcPts val="0"/>
              </a:spcAft>
              <a:buSzPts val="1900"/>
              <a:buNone/>
              <a:defRPr/>
            </a:lvl3pPr>
            <a:lvl4pPr lvl="3" rtl="0">
              <a:spcBef>
                <a:spcPts val="500"/>
              </a:spcBef>
              <a:spcAft>
                <a:spcPts val="0"/>
              </a:spcAft>
              <a:buSzPts val="1800"/>
              <a:buNone/>
              <a:defRPr/>
            </a:lvl4pPr>
            <a:lvl5pPr lvl="4" rtl="0">
              <a:spcBef>
                <a:spcPts val="500"/>
              </a:spcBef>
              <a:spcAft>
                <a:spcPts val="0"/>
              </a:spcAft>
              <a:buSzPts val="1800"/>
              <a:buNone/>
              <a:defRPr/>
            </a:lvl5pPr>
            <a:lvl6pPr lvl="5" rtl="0">
              <a:spcBef>
                <a:spcPts val="500"/>
              </a:spcBef>
              <a:spcAft>
                <a:spcPts val="0"/>
              </a:spcAft>
              <a:buSzPts val="1800"/>
              <a:buNone/>
              <a:defRPr/>
            </a:lvl6pPr>
            <a:lvl7pPr lvl="6" rtl="0">
              <a:spcBef>
                <a:spcPts val="400"/>
              </a:spcBef>
              <a:spcAft>
                <a:spcPts val="0"/>
              </a:spcAft>
              <a:buSzPts val="1800"/>
              <a:buNone/>
              <a:defRPr/>
            </a:lvl7pPr>
            <a:lvl8pPr lvl="7" rtl="0">
              <a:spcBef>
                <a:spcPts val="400"/>
              </a:spcBef>
              <a:spcAft>
                <a:spcPts val="0"/>
              </a:spcAft>
              <a:buSzPts val="1800"/>
              <a:buNone/>
              <a:defRPr/>
            </a:lvl8pPr>
            <a:lvl9pPr lvl="8" rtl="0">
              <a:spcBef>
                <a:spcPts val="400"/>
              </a:spcBef>
              <a:spcAft>
                <a:spcPts val="0"/>
              </a:spcAft>
              <a:buSzPts val="1800"/>
              <a:buNone/>
              <a:defRPr/>
            </a:lvl9pPr>
          </a:lstStyle>
          <a:p/>
        </p:txBody>
      </p:sp>
      <p:sp>
        <p:nvSpPr>
          <p:cNvPr id="78" name="Google Shape;78;p13"/>
          <p:cNvSpPr txBox="1"/>
          <p:nvPr>
            <p:ph idx="2" type="subTitle"/>
          </p:nvPr>
        </p:nvSpPr>
        <p:spPr>
          <a:xfrm>
            <a:off x="838200" y="3810000"/>
            <a:ext cx="7818000" cy="1188600"/>
          </a:xfrm>
          <a:prstGeom prst="rect">
            <a:avLst/>
          </a:prstGeom>
        </p:spPr>
        <p:txBody>
          <a:bodyPr anchorCtr="0" anchor="ctr" bIns="34275" lIns="68575" spcFirstLastPara="1" rIns="68575" wrap="square" tIns="34275">
            <a:noAutofit/>
          </a:bodyPr>
          <a:lstStyle>
            <a:lvl1pPr lvl="0" rtl="0" algn="ctr">
              <a:spcBef>
                <a:spcPts val="500"/>
              </a:spcBef>
              <a:spcAft>
                <a:spcPts val="0"/>
              </a:spcAft>
              <a:buClr>
                <a:schemeClr val="accent1"/>
              </a:buClr>
              <a:buSzPts val="3000"/>
              <a:buNone/>
              <a:defRPr b="1" sz="3000">
                <a:solidFill>
                  <a:schemeClr val="accent1"/>
                </a:solidFill>
                <a:highlight>
                  <a:srgbClr val="F0F0FF"/>
                </a:highlight>
              </a:defRPr>
            </a:lvl1pPr>
            <a:lvl2pPr lvl="1" rtl="0">
              <a:spcBef>
                <a:spcPts val="500"/>
              </a:spcBef>
              <a:spcAft>
                <a:spcPts val="0"/>
              </a:spcAft>
              <a:buSzPts val="2700"/>
              <a:buNone/>
              <a:defRPr sz="2700"/>
            </a:lvl2pPr>
            <a:lvl3pPr lvl="2" rtl="0">
              <a:spcBef>
                <a:spcPts val="500"/>
              </a:spcBef>
              <a:spcAft>
                <a:spcPts val="0"/>
              </a:spcAft>
              <a:buSzPts val="2400"/>
              <a:buNone/>
              <a:defRPr sz="2400"/>
            </a:lvl3pPr>
            <a:lvl4pPr lvl="3" rtl="0">
              <a:spcBef>
                <a:spcPts val="500"/>
              </a:spcBef>
              <a:spcAft>
                <a:spcPts val="0"/>
              </a:spcAft>
              <a:buSzPts val="2300"/>
              <a:buNone/>
              <a:defRPr sz="2300"/>
            </a:lvl4pPr>
            <a:lvl5pPr lvl="4" rtl="0">
              <a:spcBef>
                <a:spcPts val="500"/>
              </a:spcBef>
              <a:spcAft>
                <a:spcPts val="0"/>
              </a:spcAft>
              <a:buSzPts val="2300"/>
              <a:buNone/>
              <a:defRPr sz="2300"/>
            </a:lvl5pPr>
            <a:lvl6pPr lvl="5" rtl="0">
              <a:spcBef>
                <a:spcPts val="500"/>
              </a:spcBef>
              <a:spcAft>
                <a:spcPts val="0"/>
              </a:spcAft>
              <a:buSzPts val="2300"/>
              <a:buNone/>
              <a:defRPr sz="2300"/>
            </a:lvl6pPr>
            <a:lvl7pPr lvl="6" rtl="0">
              <a:spcBef>
                <a:spcPts val="400"/>
              </a:spcBef>
              <a:spcAft>
                <a:spcPts val="0"/>
              </a:spcAft>
              <a:buSzPts val="2300"/>
              <a:buNone/>
              <a:defRPr sz="2300"/>
            </a:lvl7pPr>
            <a:lvl8pPr lvl="7" rtl="0">
              <a:spcBef>
                <a:spcPts val="400"/>
              </a:spcBef>
              <a:spcAft>
                <a:spcPts val="0"/>
              </a:spcAft>
              <a:buSzPts val="2300"/>
              <a:buNone/>
              <a:defRPr sz="2300"/>
            </a:lvl8pPr>
            <a:lvl9pPr lvl="8" rtl="0">
              <a:spcBef>
                <a:spcPts val="400"/>
              </a:spcBef>
              <a:spcAft>
                <a:spcPts val="0"/>
              </a:spcAft>
              <a:buSzPts val="2300"/>
              <a:buNone/>
              <a:defRPr sz="2300"/>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31">
    <p:spTree>
      <p:nvGrpSpPr>
        <p:cNvPr id="79" name="Shape 79"/>
        <p:cNvGrpSpPr/>
        <p:nvPr/>
      </p:nvGrpSpPr>
      <p:grpSpPr>
        <a:xfrm>
          <a:off x="0" y="0"/>
          <a:ext cx="0" cy="0"/>
          <a:chOff x="0" y="0"/>
          <a:chExt cx="0" cy="0"/>
        </a:xfrm>
      </p:grpSpPr>
      <p:sp>
        <p:nvSpPr>
          <p:cNvPr id="80" name="Google Shape;80;p14"/>
          <p:cNvSpPr txBox="1"/>
          <p:nvPr>
            <p:ph type="title"/>
          </p:nvPr>
        </p:nvSpPr>
        <p:spPr>
          <a:xfrm>
            <a:off x="1323475" y="901975"/>
            <a:ext cx="6618900" cy="903300"/>
          </a:xfrm>
          <a:prstGeom prst="rect">
            <a:avLst/>
          </a:prstGeom>
        </p:spPr>
        <p:txBody>
          <a:bodyPr anchorCtr="0" anchor="t" bIns="34275" lIns="68575" spcFirstLastPara="1" rIns="68575" wrap="square" tIns="34275">
            <a:noAutofit/>
          </a:bodyPr>
          <a:lstStyle>
            <a:lvl1pPr lvl="0" rtl="0" algn="ctr">
              <a:spcBef>
                <a:spcPts val="0"/>
              </a:spcBef>
              <a:spcAft>
                <a:spcPts val="0"/>
              </a:spcAft>
              <a:buSzPts val="2700"/>
              <a:buNone/>
              <a:defRPr sz="4800"/>
            </a:lvl1pPr>
            <a:lvl2pPr lvl="1" rtl="0">
              <a:spcBef>
                <a:spcPts val="0"/>
              </a:spcBef>
              <a:spcAft>
                <a:spcPts val="0"/>
              </a:spcAft>
              <a:buSzPts val="2700"/>
              <a:buNone/>
              <a:defRPr>
                <a:latin typeface="Nunito"/>
                <a:ea typeface="Nunito"/>
                <a:cs typeface="Nunito"/>
                <a:sym typeface="Nunito"/>
              </a:defRPr>
            </a:lvl2pPr>
            <a:lvl3pPr lvl="2" rtl="0">
              <a:spcBef>
                <a:spcPts val="0"/>
              </a:spcBef>
              <a:spcAft>
                <a:spcPts val="0"/>
              </a:spcAft>
              <a:buSzPts val="2700"/>
              <a:buNone/>
              <a:defRPr>
                <a:latin typeface="Nunito"/>
                <a:ea typeface="Nunito"/>
                <a:cs typeface="Nunito"/>
                <a:sym typeface="Nunito"/>
              </a:defRPr>
            </a:lvl3pPr>
            <a:lvl4pPr lvl="3" rtl="0">
              <a:spcBef>
                <a:spcPts val="0"/>
              </a:spcBef>
              <a:spcAft>
                <a:spcPts val="0"/>
              </a:spcAft>
              <a:buSzPts val="2700"/>
              <a:buNone/>
              <a:defRPr>
                <a:latin typeface="Nunito"/>
                <a:ea typeface="Nunito"/>
                <a:cs typeface="Nunito"/>
                <a:sym typeface="Nunito"/>
              </a:defRPr>
            </a:lvl4pPr>
            <a:lvl5pPr lvl="4" rtl="0">
              <a:spcBef>
                <a:spcPts val="0"/>
              </a:spcBef>
              <a:spcAft>
                <a:spcPts val="0"/>
              </a:spcAft>
              <a:buSzPts val="2700"/>
              <a:buNone/>
              <a:defRPr>
                <a:latin typeface="Nunito"/>
                <a:ea typeface="Nunito"/>
                <a:cs typeface="Nunito"/>
                <a:sym typeface="Nunito"/>
              </a:defRPr>
            </a:lvl5pPr>
            <a:lvl6pPr lvl="5" rtl="0">
              <a:spcBef>
                <a:spcPts val="0"/>
              </a:spcBef>
              <a:spcAft>
                <a:spcPts val="0"/>
              </a:spcAft>
              <a:buSzPts val="2700"/>
              <a:buNone/>
              <a:defRPr>
                <a:latin typeface="Nunito"/>
                <a:ea typeface="Nunito"/>
                <a:cs typeface="Nunito"/>
                <a:sym typeface="Nunito"/>
              </a:defRPr>
            </a:lvl6pPr>
            <a:lvl7pPr lvl="6" rtl="0">
              <a:spcBef>
                <a:spcPts val="0"/>
              </a:spcBef>
              <a:spcAft>
                <a:spcPts val="0"/>
              </a:spcAft>
              <a:buSzPts val="2700"/>
              <a:buNone/>
              <a:defRPr>
                <a:latin typeface="Nunito"/>
                <a:ea typeface="Nunito"/>
                <a:cs typeface="Nunito"/>
                <a:sym typeface="Nunito"/>
              </a:defRPr>
            </a:lvl7pPr>
            <a:lvl8pPr lvl="7" rtl="0">
              <a:spcBef>
                <a:spcPts val="0"/>
              </a:spcBef>
              <a:spcAft>
                <a:spcPts val="0"/>
              </a:spcAft>
              <a:buSzPts val="2700"/>
              <a:buNone/>
              <a:defRPr>
                <a:latin typeface="Nunito"/>
                <a:ea typeface="Nunito"/>
                <a:cs typeface="Nunito"/>
                <a:sym typeface="Nunito"/>
              </a:defRPr>
            </a:lvl8pPr>
            <a:lvl9pPr lvl="8" rtl="0">
              <a:spcBef>
                <a:spcPts val="0"/>
              </a:spcBef>
              <a:spcAft>
                <a:spcPts val="0"/>
              </a:spcAft>
              <a:buSzPts val="2700"/>
              <a:buNone/>
              <a:defRPr>
                <a:latin typeface="Nunito"/>
                <a:ea typeface="Nunito"/>
                <a:cs typeface="Nunito"/>
                <a:sym typeface="Nunito"/>
              </a:defRPr>
            </a:lvl9pPr>
          </a:lstStyle>
          <a:p/>
        </p:txBody>
      </p:sp>
      <p:sp>
        <p:nvSpPr>
          <p:cNvPr id="81" name="Google Shape;81;p14"/>
          <p:cNvSpPr txBox="1"/>
          <p:nvPr/>
        </p:nvSpPr>
        <p:spPr>
          <a:xfrm>
            <a:off x="1748400" y="4564100"/>
            <a:ext cx="5774100" cy="492300"/>
          </a:xfrm>
          <a:prstGeom prst="rect">
            <a:avLst/>
          </a:prstGeom>
          <a:noFill/>
          <a:ln>
            <a:noFill/>
          </a:ln>
        </p:spPr>
        <p:txBody>
          <a:bodyPr anchorCtr="0" anchor="t" bIns="91425" lIns="91425" spcFirstLastPara="1" rIns="91425" wrap="square" tIns="91425">
            <a:noAutofit/>
          </a:bodyPr>
          <a:lstStyle/>
          <a:p>
            <a:pPr indent="0" lvl="0" marL="0" rtl="0" algn="ctr">
              <a:spcBef>
                <a:spcPts val="300"/>
              </a:spcBef>
              <a:spcAft>
                <a:spcPts val="0"/>
              </a:spcAft>
              <a:buNone/>
            </a:pPr>
            <a:r>
              <a:rPr lang="en" sz="1000">
                <a:solidFill>
                  <a:schemeClr val="dk2"/>
                </a:solidFill>
                <a:latin typeface="Nunito"/>
                <a:ea typeface="Nunito"/>
                <a:cs typeface="Nunito"/>
                <a:sym typeface="Nunito"/>
              </a:rPr>
              <a:t>CREDITS: This presentation </a:t>
            </a:r>
            <a:r>
              <a:rPr lang="en" sz="1000">
                <a:solidFill>
                  <a:schemeClr val="dk2"/>
                </a:solidFill>
                <a:latin typeface="Nunito"/>
                <a:ea typeface="Nunito"/>
                <a:cs typeface="Nunito"/>
                <a:sym typeface="Nunito"/>
              </a:rPr>
              <a:t>template</a:t>
            </a:r>
            <a:r>
              <a:rPr lang="en" sz="1000">
                <a:solidFill>
                  <a:schemeClr val="dk2"/>
                </a:solidFill>
                <a:latin typeface="Nunito"/>
                <a:ea typeface="Nunito"/>
                <a:cs typeface="Nunito"/>
                <a:sym typeface="Nunito"/>
              </a:rPr>
              <a:t> uses elements from </a:t>
            </a:r>
            <a:r>
              <a:rPr b="1" lang="en" sz="1000">
                <a:solidFill>
                  <a:schemeClr val="dk2"/>
                </a:solidFill>
                <a:uFill>
                  <a:noFill/>
                </a:uFill>
                <a:latin typeface="Nunito"/>
                <a:ea typeface="Nunito"/>
                <a:cs typeface="Nunito"/>
                <a:sym typeface="Nunito"/>
                <a:hlinkClick r:id="rId2">
                  <a:extLst>
                    <a:ext uri="{A12FA001-AC4F-418D-AE19-62706E023703}">
                      <ahyp:hlinkClr val="tx"/>
                    </a:ext>
                  </a:extLst>
                </a:hlinkClick>
              </a:rPr>
              <a:t>Slidesgo</a:t>
            </a:r>
            <a:r>
              <a:rPr lang="en" sz="1000">
                <a:solidFill>
                  <a:schemeClr val="dk2"/>
                </a:solidFill>
                <a:latin typeface="Nunito"/>
                <a:ea typeface="Nunito"/>
                <a:cs typeface="Nunito"/>
                <a:sym typeface="Nunito"/>
              </a:rPr>
              <a:t>, including icons by </a:t>
            </a:r>
            <a:r>
              <a:rPr b="1" lang="en" sz="1000">
                <a:solidFill>
                  <a:schemeClr val="dk2"/>
                </a:solidFill>
                <a:uFill>
                  <a:noFill/>
                </a:uFill>
                <a:latin typeface="Nunito"/>
                <a:ea typeface="Nunito"/>
                <a:cs typeface="Nunito"/>
                <a:sym typeface="Nunito"/>
                <a:hlinkClick r:id="rId3">
                  <a:extLst>
                    <a:ext uri="{A12FA001-AC4F-418D-AE19-62706E023703}">
                      <ahyp:hlinkClr val="tx"/>
                    </a:ext>
                  </a:extLst>
                </a:hlinkClick>
              </a:rPr>
              <a:t>Flaticon</a:t>
            </a:r>
            <a:r>
              <a:rPr lang="en" sz="1000">
                <a:solidFill>
                  <a:schemeClr val="dk2"/>
                </a:solidFill>
                <a:latin typeface="Nunito"/>
                <a:ea typeface="Nunito"/>
                <a:cs typeface="Nunito"/>
                <a:sym typeface="Nunito"/>
              </a:rPr>
              <a:t>, </a:t>
            </a:r>
            <a:r>
              <a:rPr lang="en" sz="1000">
                <a:solidFill>
                  <a:schemeClr val="dk2"/>
                </a:solidFill>
                <a:latin typeface="Montserrat"/>
                <a:ea typeface="Montserrat"/>
                <a:cs typeface="Montserrat"/>
                <a:sym typeface="Montserrat"/>
              </a:rPr>
              <a:t>i</a:t>
            </a:r>
            <a:r>
              <a:rPr lang="en" sz="1000">
                <a:solidFill>
                  <a:schemeClr val="dk2"/>
                </a:solidFill>
                <a:latin typeface="Nunito"/>
                <a:ea typeface="Nunito"/>
                <a:cs typeface="Nunito"/>
                <a:sym typeface="Nunito"/>
              </a:rPr>
              <a:t>nfographics &amp; images by </a:t>
            </a:r>
            <a:r>
              <a:rPr b="1" lang="en" sz="1000">
                <a:solidFill>
                  <a:schemeClr val="dk2"/>
                </a:solidFill>
                <a:uFill>
                  <a:noFill/>
                </a:uFill>
                <a:latin typeface="Nunito"/>
                <a:ea typeface="Nunito"/>
                <a:cs typeface="Nunito"/>
                <a:sym typeface="Nunito"/>
                <a:hlinkClick r:id="rId4">
                  <a:extLst>
                    <a:ext uri="{A12FA001-AC4F-418D-AE19-62706E023703}">
                      <ahyp:hlinkClr val="tx"/>
                    </a:ext>
                  </a:extLst>
                </a:hlinkClick>
              </a:rPr>
              <a:t>Freepik</a:t>
            </a:r>
            <a:r>
              <a:rPr lang="en" sz="1000">
                <a:solidFill>
                  <a:schemeClr val="dk2"/>
                </a:solidFill>
                <a:latin typeface="Nunito"/>
                <a:ea typeface="Nunito"/>
                <a:cs typeface="Nunito"/>
                <a:sym typeface="Nunito"/>
              </a:rPr>
              <a:t> and illustrations by </a:t>
            </a:r>
            <a:r>
              <a:rPr b="1" lang="en" sz="1000">
                <a:solidFill>
                  <a:schemeClr val="dk2"/>
                </a:solidFill>
                <a:uFill>
                  <a:noFill/>
                </a:uFill>
                <a:latin typeface="Nunito"/>
                <a:ea typeface="Nunito"/>
                <a:cs typeface="Nunito"/>
                <a:sym typeface="Nunito"/>
                <a:hlinkClick r:id="rId5">
                  <a:extLst>
                    <a:ext uri="{A12FA001-AC4F-418D-AE19-62706E023703}">
                      <ahyp:hlinkClr val="tx"/>
                    </a:ext>
                  </a:extLst>
                </a:hlinkClick>
              </a:rPr>
              <a:t>Stories</a:t>
            </a:r>
            <a:endParaRPr b="1" sz="1000">
              <a:solidFill>
                <a:schemeClr val="dk2"/>
              </a:solidFill>
              <a:latin typeface="Nunito"/>
              <a:ea typeface="Nunito"/>
              <a:cs typeface="Nunito"/>
              <a:sym typeface="Nunito"/>
            </a:endParaRPr>
          </a:p>
        </p:txBody>
      </p:sp>
      <p:sp>
        <p:nvSpPr>
          <p:cNvPr id="82" name="Google Shape;82;p14"/>
          <p:cNvSpPr txBox="1"/>
          <p:nvPr>
            <p:ph idx="1" type="subTitle"/>
          </p:nvPr>
        </p:nvSpPr>
        <p:spPr>
          <a:xfrm>
            <a:off x="840025" y="2567275"/>
            <a:ext cx="7464000" cy="903300"/>
          </a:xfrm>
          <a:prstGeom prst="rect">
            <a:avLst/>
          </a:prstGeom>
        </p:spPr>
        <p:txBody>
          <a:bodyPr anchorCtr="0" anchor="t" bIns="34275" lIns="68575" spcFirstLastPara="1" rIns="68575" wrap="square" tIns="34275">
            <a:noAutofit/>
          </a:bodyPr>
          <a:lstStyle>
            <a:lvl1pPr lvl="0" rtl="0" algn="ctr">
              <a:spcBef>
                <a:spcPts val="500"/>
              </a:spcBef>
              <a:spcAft>
                <a:spcPts val="0"/>
              </a:spcAft>
              <a:buSzPts val="2500"/>
              <a:buNone/>
              <a:defRPr sz="1500"/>
            </a:lvl1pPr>
            <a:lvl2pPr lvl="1" rtl="0" algn="ctr">
              <a:spcBef>
                <a:spcPts val="500"/>
              </a:spcBef>
              <a:spcAft>
                <a:spcPts val="0"/>
              </a:spcAft>
              <a:buSzPts val="2200"/>
              <a:buNone/>
              <a:defRPr/>
            </a:lvl2pPr>
            <a:lvl3pPr lvl="2" rtl="0" algn="ctr">
              <a:spcBef>
                <a:spcPts val="500"/>
              </a:spcBef>
              <a:spcAft>
                <a:spcPts val="0"/>
              </a:spcAft>
              <a:buSzPts val="1900"/>
              <a:buNone/>
              <a:defRPr/>
            </a:lvl3pPr>
            <a:lvl4pPr lvl="3" rtl="0" algn="ctr">
              <a:spcBef>
                <a:spcPts val="500"/>
              </a:spcBef>
              <a:spcAft>
                <a:spcPts val="0"/>
              </a:spcAft>
              <a:buSzPts val="1800"/>
              <a:buNone/>
              <a:defRPr/>
            </a:lvl4pPr>
            <a:lvl5pPr lvl="4" rtl="0" algn="ctr">
              <a:spcBef>
                <a:spcPts val="500"/>
              </a:spcBef>
              <a:spcAft>
                <a:spcPts val="0"/>
              </a:spcAft>
              <a:buSzPts val="1800"/>
              <a:buNone/>
              <a:defRPr/>
            </a:lvl5pPr>
            <a:lvl6pPr lvl="5" rtl="0" algn="ctr">
              <a:spcBef>
                <a:spcPts val="500"/>
              </a:spcBef>
              <a:spcAft>
                <a:spcPts val="0"/>
              </a:spcAft>
              <a:buSzPts val="1800"/>
              <a:buNone/>
              <a:defRPr/>
            </a:lvl6pPr>
            <a:lvl7pPr lvl="6" rtl="0" algn="ctr">
              <a:spcBef>
                <a:spcPts val="400"/>
              </a:spcBef>
              <a:spcAft>
                <a:spcPts val="0"/>
              </a:spcAft>
              <a:buSzPts val="1800"/>
              <a:buNone/>
              <a:defRPr/>
            </a:lvl7pPr>
            <a:lvl8pPr lvl="7" rtl="0" algn="ctr">
              <a:spcBef>
                <a:spcPts val="400"/>
              </a:spcBef>
              <a:spcAft>
                <a:spcPts val="0"/>
              </a:spcAft>
              <a:buSzPts val="1800"/>
              <a:buNone/>
              <a:defRPr/>
            </a:lvl8pPr>
            <a:lvl9pPr lvl="8" rtl="0" algn="ctr">
              <a:spcBef>
                <a:spcPts val="400"/>
              </a:spcBef>
              <a:spcAft>
                <a:spcPts val="0"/>
              </a:spcAft>
              <a:buSzPts val="1800"/>
              <a:buNone/>
              <a:defRPr/>
            </a:lvl9pPr>
          </a:lstStyle>
          <a:p/>
        </p:txBody>
      </p:sp>
      <p:pic>
        <p:nvPicPr>
          <p:cNvPr descr="A purple letters on a black background&#10;&#10;Description automatically generated" id="83" name="Google Shape;83;p14"/>
          <p:cNvPicPr preferRelativeResize="0"/>
          <p:nvPr/>
        </p:nvPicPr>
        <p:blipFill rotWithShape="1">
          <a:blip r:embed="rId6">
            <a:alphaModFix/>
          </a:blip>
          <a:srcRect b="0" l="0" r="0" t="0"/>
          <a:stretch/>
        </p:blipFill>
        <p:spPr>
          <a:xfrm>
            <a:off x="3328902" y="3650175"/>
            <a:ext cx="2613121" cy="544400"/>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84" name="Shape 84"/>
        <p:cNvGrpSpPr/>
        <p:nvPr/>
      </p:nvGrpSpPr>
      <p:grpSpPr>
        <a:xfrm>
          <a:off x="0" y="0"/>
          <a:ext cx="0" cy="0"/>
          <a:chOff x="0" y="0"/>
          <a:chExt cx="0" cy="0"/>
        </a:xfrm>
      </p:grpSpPr>
      <p:sp>
        <p:nvSpPr>
          <p:cNvPr id="85" name="Google Shape;85;p15"/>
          <p:cNvSpPr txBox="1"/>
          <p:nvPr>
            <p:ph idx="1" type="subTitle"/>
          </p:nvPr>
        </p:nvSpPr>
        <p:spPr>
          <a:xfrm>
            <a:off x="914400" y="914400"/>
            <a:ext cx="7715400" cy="3397800"/>
          </a:xfrm>
          <a:prstGeom prst="rect">
            <a:avLst/>
          </a:prstGeom>
        </p:spPr>
        <p:txBody>
          <a:bodyPr anchorCtr="0" anchor="t" bIns="34275" lIns="68575" spcFirstLastPara="1" rIns="68575" wrap="square" tIns="34275">
            <a:noAutofit/>
          </a:bodyPr>
          <a:lstStyle>
            <a:lvl1pPr lvl="0" rtl="0">
              <a:lnSpc>
                <a:spcPct val="100000"/>
              </a:lnSpc>
              <a:spcBef>
                <a:spcPts val="500"/>
              </a:spcBef>
              <a:spcAft>
                <a:spcPts val="0"/>
              </a:spcAft>
              <a:buClr>
                <a:srgbClr val="434343"/>
              </a:buClr>
              <a:buSzPts val="1700"/>
              <a:buFont typeface="Anaheim"/>
              <a:buAutoNum type="arabicPeriod"/>
              <a:defRPr sz="1700"/>
            </a:lvl1pPr>
            <a:lvl2pPr lvl="1" rtl="0">
              <a:lnSpc>
                <a:spcPct val="100000"/>
              </a:lnSpc>
              <a:spcBef>
                <a:spcPts val="500"/>
              </a:spcBef>
              <a:spcAft>
                <a:spcPts val="0"/>
              </a:spcAft>
              <a:buClr>
                <a:srgbClr val="434343"/>
              </a:buClr>
              <a:buSzPts val="1700"/>
              <a:buFont typeface="Roboto Condensed Light"/>
              <a:buAutoNum type="alphaLcPeriod"/>
              <a:defRPr sz="1700"/>
            </a:lvl2pPr>
            <a:lvl3pPr lvl="2" rtl="0">
              <a:lnSpc>
                <a:spcPct val="100000"/>
              </a:lnSpc>
              <a:spcBef>
                <a:spcPts val="500"/>
              </a:spcBef>
              <a:spcAft>
                <a:spcPts val="0"/>
              </a:spcAft>
              <a:buClr>
                <a:srgbClr val="434343"/>
              </a:buClr>
              <a:buSzPts val="1700"/>
              <a:buFont typeface="Roboto Condensed Light"/>
              <a:buAutoNum type="romanLcPeriod"/>
              <a:defRPr sz="1700"/>
            </a:lvl3pPr>
            <a:lvl4pPr lvl="3" rtl="0">
              <a:lnSpc>
                <a:spcPct val="100000"/>
              </a:lnSpc>
              <a:spcBef>
                <a:spcPts val="500"/>
              </a:spcBef>
              <a:spcAft>
                <a:spcPts val="0"/>
              </a:spcAft>
              <a:buClr>
                <a:srgbClr val="434343"/>
              </a:buClr>
              <a:buSzPts val="1700"/>
              <a:buFont typeface="Roboto Condensed Light"/>
              <a:buAutoNum type="arabicPeriod"/>
              <a:defRPr sz="1700"/>
            </a:lvl4pPr>
            <a:lvl5pPr lvl="4" rtl="0">
              <a:lnSpc>
                <a:spcPct val="100000"/>
              </a:lnSpc>
              <a:spcBef>
                <a:spcPts val="500"/>
              </a:spcBef>
              <a:spcAft>
                <a:spcPts val="0"/>
              </a:spcAft>
              <a:buClr>
                <a:srgbClr val="434343"/>
              </a:buClr>
              <a:buSzPts val="1700"/>
              <a:buFont typeface="Roboto Condensed Light"/>
              <a:buAutoNum type="alphaLcPeriod"/>
              <a:defRPr sz="1700"/>
            </a:lvl5pPr>
            <a:lvl6pPr lvl="5" rtl="0">
              <a:lnSpc>
                <a:spcPct val="100000"/>
              </a:lnSpc>
              <a:spcBef>
                <a:spcPts val="500"/>
              </a:spcBef>
              <a:spcAft>
                <a:spcPts val="0"/>
              </a:spcAft>
              <a:buClr>
                <a:srgbClr val="434343"/>
              </a:buClr>
              <a:buSzPts val="1700"/>
              <a:buFont typeface="Roboto Condensed Light"/>
              <a:buAutoNum type="romanLcPeriod"/>
              <a:defRPr sz="1700"/>
            </a:lvl6pPr>
            <a:lvl7pPr lvl="6" rtl="0">
              <a:lnSpc>
                <a:spcPct val="100000"/>
              </a:lnSpc>
              <a:spcBef>
                <a:spcPts val="400"/>
              </a:spcBef>
              <a:spcAft>
                <a:spcPts val="0"/>
              </a:spcAft>
              <a:buClr>
                <a:srgbClr val="434343"/>
              </a:buClr>
              <a:buSzPts val="1700"/>
              <a:buFont typeface="Roboto Condensed Light"/>
              <a:buAutoNum type="arabicPeriod"/>
              <a:defRPr sz="1700"/>
            </a:lvl7pPr>
            <a:lvl8pPr lvl="7" rtl="0">
              <a:lnSpc>
                <a:spcPct val="100000"/>
              </a:lnSpc>
              <a:spcBef>
                <a:spcPts val="400"/>
              </a:spcBef>
              <a:spcAft>
                <a:spcPts val="0"/>
              </a:spcAft>
              <a:buClr>
                <a:srgbClr val="434343"/>
              </a:buClr>
              <a:buSzPts val="1700"/>
              <a:buFont typeface="Roboto Condensed Light"/>
              <a:buAutoNum type="alphaLcPeriod"/>
              <a:defRPr sz="1700"/>
            </a:lvl8pPr>
            <a:lvl9pPr lvl="8" rtl="0">
              <a:lnSpc>
                <a:spcPct val="100000"/>
              </a:lnSpc>
              <a:spcBef>
                <a:spcPts val="400"/>
              </a:spcBef>
              <a:spcAft>
                <a:spcPts val="0"/>
              </a:spcAft>
              <a:buClr>
                <a:srgbClr val="434343"/>
              </a:buClr>
              <a:buSzPts val="1700"/>
              <a:buFont typeface="Roboto Condensed Light"/>
              <a:buAutoNum type="romanLcPeriod"/>
              <a:defRPr sz="1700"/>
            </a:lvl9pPr>
          </a:lstStyle>
          <a:p/>
        </p:txBody>
      </p:sp>
      <p:sp>
        <p:nvSpPr>
          <p:cNvPr id="86" name="Google Shape;86;p15"/>
          <p:cNvSpPr txBox="1"/>
          <p:nvPr>
            <p:ph type="title"/>
          </p:nvPr>
        </p:nvSpPr>
        <p:spPr>
          <a:xfrm>
            <a:off x="180900" y="236050"/>
            <a:ext cx="7715400" cy="468000"/>
          </a:xfrm>
          <a:prstGeom prst="rect">
            <a:avLst/>
          </a:prstGeom>
        </p:spPr>
        <p:txBody>
          <a:bodyPr anchorCtr="0" anchor="ctr" bIns="34275" lIns="68575" spcFirstLastPara="1" rIns="68575" wrap="square" tIns="34275">
            <a:noAutofit/>
          </a:bodyPr>
          <a:lstStyle>
            <a:lvl1pPr lvl="0" rtl="0">
              <a:spcBef>
                <a:spcPts val="0"/>
              </a:spcBef>
              <a:spcAft>
                <a:spcPts val="0"/>
              </a:spcAft>
              <a:buSzPts val="2700"/>
              <a:buNone/>
              <a:defRPr/>
            </a:lvl1pPr>
            <a:lvl2pPr lvl="1" rtl="0">
              <a:spcBef>
                <a:spcPts val="0"/>
              </a:spcBef>
              <a:spcAft>
                <a:spcPts val="0"/>
              </a:spcAft>
              <a:buSzPts val="2700"/>
              <a:buNone/>
              <a:defRPr/>
            </a:lvl2pPr>
            <a:lvl3pPr lvl="2" rtl="0">
              <a:spcBef>
                <a:spcPts val="0"/>
              </a:spcBef>
              <a:spcAft>
                <a:spcPts val="0"/>
              </a:spcAft>
              <a:buSzPts val="2700"/>
              <a:buNone/>
              <a:defRPr/>
            </a:lvl3pPr>
            <a:lvl4pPr lvl="3" rtl="0">
              <a:spcBef>
                <a:spcPts val="0"/>
              </a:spcBef>
              <a:spcAft>
                <a:spcPts val="0"/>
              </a:spcAft>
              <a:buSzPts val="2700"/>
              <a:buNone/>
              <a:defRPr/>
            </a:lvl4pPr>
            <a:lvl5pPr lvl="4" rtl="0">
              <a:spcBef>
                <a:spcPts val="0"/>
              </a:spcBef>
              <a:spcAft>
                <a:spcPts val="0"/>
              </a:spcAft>
              <a:buSzPts val="2700"/>
              <a:buNone/>
              <a:defRPr/>
            </a:lvl5pPr>
            <a:lvl6pPr lvl="5" rtl="0">
              <a:spcBef>
                <a:spcPts val="0"/>
              </a:spcBef>
              <a:spcAft>
                <a:spcPts val="0"/>
              </a:spcAft>
              <a:buSzPts val="2700"/>
              <a:buNone/>
              <a:defRPr/>
            </a:lvl6pPr>
            <a:lvl7pPr lvl="6" rtl="0">
              <a:spcBef>
                <a:spcPts val="0"/>
              </a:spcBef>
              <a:spcAft>
                <a:spcPts val="0"/>
              </a:spcAft>
              <a:buSzPts val="2700"/>
              <a:buNone/>
              <a:defRPr/>
            </a:lvl7pPr>
            <a:lvl8pPr lvl="7" rtl="0">
              <a:spcBef>
                <a:spcPts val="0"/>
              </a:spcBef>
              <a:spcAft>
                <a:spcPts val="0"/>
              </a:spcAft>
              <a:buSzPts val="2700"/>
              <a:buNone/>
              <a:defRPr/>
            </a:lvl8pPr>
            <a:lvl9pPr lvl="8" rtl="0">
              <a:spcBef>
                <a:spcPts val="0"/>
              </a:spcBef>
              <a:spcAft>
                <a:spcPts val="0"/>
              </a:spcAft>
              <a:buSzPts val="27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CUSTOM_32">
    <p:spTree>
      <p:nvGrpSpPr>
        <p:cNvPr id="87" name="Shape 87"/>
        <p:cNvGrpSpPr/>
        <p:nvPr/>
      </p:nvGrpSpPr>
      <p:grpSpPr>
        <a:xfrm>
          <a:off x="0" y="0"/>
          <a:ext cx="0" cy="0"/>
          <a:chOff x="0" y="0"/>
          <a:chExt cx="0" cy="0"/>
        </a:xfrm>
      </p:grpSpPr>
      <p:sp>
        <p:nvSpPr>
          <p:cNvPr id="88" name="Google Shape;88;p16"/>
          <p:cNvSpPr/>
          <p:nvPr/>
        </p:nvSpPr>
        <p:spPr>
          <a:xfrm>
            <a:off x="0" y="179025"/>
            <a:ext cx="5329200" cy="526800"/>
          </a:xfrm>
          <a:prstGeom prst="homePlate">
            <a:avLst>
              <a:gd fmla="val 50000" name="adj"/>
            </a:avLst>
          </a:prstGeom>
          <a:solidFill>
            <a:srgbClr val="01458E"/>
          </a:solid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t/>
            </a:r>
            <a:endParaRPr b="1" sz="1050">
              <a:solidFill>
                <a:srgbClr val="000000"/>
              </a:solidFill>
              <a:latin typeface="Calibri"/>
              <a:ea typeface="Calibri"/>
              <a:cs typeface="Calibri"/>
              <a:sym typeface="Calibri"/>
            </a:endParaRPr>
          </a:p>
        </p:txBody>
      </p:sp>
      <p:sp>
        <p:nvSpPr>
          <p:cNvPr id="89" name="Google Shape;89;p16"/>
          <p:cNvSpPr txBox="1"/>
          <p:nvPr/>
        </p:nvSpPr>
        <p:spPr>
          <a:xfrm>
            <a:off x="140950" y="182875"/>
            <a:ext cx="4799700" cy="5229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lt1"/>
              </a:buClr>
              <a:buSzPts val="2600"/>
              <a:buFont typeface="Encode Sans"/>
              <a:buNone/>
            </a:pPr>
            <a:r>
              <a:rPr b="1" lang="en" sz="2300">
                <a:solidFill>
                  <a:schemeClr val="lt1"/>
                </a:solidFill>
                <a:latin typeface="Encode Sans"/>
                <a:ea typeface="Encode Sans"/>
                <a:cs typeface="Encode Sans"/>
                <a:sym typeface="Encode Sans"/>
              </a:rPr>
              <a:t>THE DIGI TEAM</a:t>
            </a:r>
            <a:endParaRPr b="1" sz="2300">
              <a:solidFill>
                <a:schemeClr val="lt1"/>
              </a:solidFill>
              <a:latin typeface="Encode Sans"/>
              <a:ea typeface="Encode Sans"/>
              <a:cs typeface="Encode Sans"/>
              <a:sym typeface="Encode San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1">
  <p:cSld name="CUSTOM_1">
    <p:spTree>
      <p:nvGrpSpPr>
        <p:cNvPr id="90" name="Shape 90"/>
        <p:cNvGrpSpPr/>
        <p:nvPr/>
      </p:nvGrpSpPr>
      <p:grpSpPr>
        <a:xfrm>
          <a:off x="0" y="0"/>
          <a:ext cx="0" cy="0"/>
          <a:chOff x="0" y="0"/>
          <a:chExt cx="0" cy="0"/>
        </a:xfrm>
      </p:grpSpPr>
      <p:sp>
        <p:nvSpPr>
          <p:cNvPr id="91" name="Google Shape;91;p17"/>
          <p:cNvSpPr txBox="1"/>
          <p:nvPr>
            <p:ph idx="1" type="subTitle"/>
          </p:nvPr>
        </p:nvSpPr>
        <p:spPr>
          <a:xfrm>
            <a:off x="247650" y="3657600"/>
            <a:ext cx="8648700" cy="1188600"/>
          </a:xfrm>
          <a:prstGeom prst="rect">
            <a:avLst/>
          </a:prstGeom>
        </p:spPr>
        <p:txBody>
          <a:bodyPr anchorCtr="0" anchor="ctr" bIns="34275" lIns="68575" spcFirstLastPara="1" rIns="68575" wrap="square" tIns="34275">
            <a:noAutofit/>
          </a:bodyPr>
          <a:lstStyle>
            <a:lvl1pPr lvl="0" rtl="0" algn="ctr">
              <a:spcBef>
                <a:spcPts val="0"/>
              </a:spcBef>
              <a:spcAft>
                <a:spcPts val="0"/>
              </a:spcAft>
              <a:buClr>
                <a:srgbClr val="FFFFFF"/>
              </a:buClr>
              <a:buSzPts val="3000"/>
              <a:buNone/>
              <a:defRPr b="1" sz="3000">
                <a:solidFill>
                  <a:srgbClr val="FFFFFF"/>
                </a:solidFill>
                <a:highlight>
                  <a:schemeClr val="accent1"/>
                </a:highlight>
              </a:defRPr>
            </a:lvl1pPr>
            <a:lvl2pPr lvl="1" rtl="0">
              <a:spcBef>
                <a:spcPts val="500"/>
              </a:spcBef>
              <a:spcAft>
                <a:spcPts val="0"/>
              </a:spcAft>
              <a:buSzPts val="2700"/>
              <a:buNone/>
              <a:defRPr sz="2700"/>
            </a:lvl2pPr>
            <a:lvl3pPr lvl="2" rtl="0">
              <a:spcBef>
                <a:spcPts val="500"/>
              </a:spcBef>
              <a:spcAft>
                <a:spcPts val="0"/>
              </a:spcAft>
              <a:buSzPts val="2400"/>
              <a:buNone/>
              <a:defRPr sz="2400"/>
            </a:lvl3pPr>
            <a:lvl4pPr lvl="3" rtl="0">
              <a:spcBef>
                <a:spcPts val="500"/>
              </a:spcBef>
              <a:spcAft>
                <a:spcPts val="0"/>
              </a:spcAft>
              <a:buSzPts val="2300"/>
              <a:buNone/>
              <a:defRPr sz="2300"/>
            </a:lvl4pPr>
            <a:lvl5pPr lvl="4" rtl="0">
              <a:spcBef>
                <a:spcPts val="500"/>
              </a:spcBef>
              <a:spcAft>
                <a:spcPts val="0"/>
              </a:spcAft>
              <a:buSzPts val="2300"/>
              <a:buNone/>
              <a:defRPr sz="2300"/>
            </a:lvl5pPr>
            <a:lvl6pPr lvl="5" rtl="0">
              <a:spcBef>
                <a:spcPts val="500"/>
              </a:spcBef>
              <a:spcAft>
                <a:spcPts val="0"/>
              </a:spcAft>
              <a:buSzPts val="2300"/>
              <a:buNone/>
              <a:defRPr sz="2300"/>
            </a:lvl6pPr>
            <a:lvl7pPr lvl="6" rtl="0">
              <a:spcBef>
                <a:spcPts val="400"/>
              </a:spcBef>
              <a:spcAft>
                <a:spcPts val="0"/>
              </a:spcAft>
              <a:buSzPts val="2300"/>
              <a:buNone/>
              <a:defRPr sz="2300"/>
            </a:lvl7pPr>
            <a:lvl8pPr lvl="7" rtl="0">
              <a:spcBef>
                <a:spcPts val="400"/>
              </a:spcBef>
              <a:spcAft>
                <a:spcPts val="0"/>
              </a:spcAft>
              <a:buSzPts val="2300"/>
              <a:buNone/>
              <a:defRPr sz="2300"/>
            </a:lvl8pPr>
            <a:lvl9pPr lvl="8" rtl="0">
              <a:spcBef>
                <a:spcPts val="400"/>
              </a:spcBef>
              <a:spcAft>
                <a:spcPts val="0"/>
              </a:spcAft>
              <a:buSzPts val="2300"/>
              <a:buNone/>
              <a:defRPr sz="2300"/>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Title Only_1">
    <p:spTree>
      <p:nvGrpSpPr>
        <p:cNvPr id="92" name="Shape 92"/>
        <p:cNvGrpSpPr/>
        <p:nvPr/>
      </p:nvGrpSpPr>
      <p:grpSpPr>
        <a:xfrm>
          <a:off x="0" y="0"/>
          <a:ext cx="0" cy="0"/>
          <a:chOff x="0" y="0"/>
          <a:chExt cx="0" cy="0"/>
        </a:xfrm>
      </p:grpSpPr>
      <p:sp>
        <p:nvSpPr>
          <p:cNvPr id="93" name="Google Shape;93;p18"/>
          <p:cNvSpPr txBox="1"/>
          <p:nvPr>
            <p:ph type="title"/>
          </p:nvPr>
        </p:nvSpPr>
        <p:spPr>
          <a:xfrm>
            <a:off x="365760" y="182875"/>
            <a:ext cx="8461500" cy="7413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01458E"/>
              </a:buClr>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94" name="Google Shape;94;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95" name="Google Shape;95;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96" name="Google Shape;96;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97" name="Google Shape;97;p18"/>
          <p:cNvSpPr txBox="1"/>
          <p:nvPr>
            <p:ph idx="1" type="subTitle"/>
          </p:nvPr>
        </p:nvSpPr>
        <p:spPr>
          <a:xfrm>
            <a:off x="247650" y="3657600"/>
            <a:ext cx="8648700" cy="1188600"/>
          </a:xfrm>
          <a:prstGeom prst="rect">
            <a:avLst/>
          </a:prstGeom>
        </p:spPr>
        <p:txBody>
          <a:bodyPr anchorCtr="0" anchor="ctr" bIns="34275" lIns="68575" spcFirstLastPara="1" rIns="68575" wrap="square" tIns="34275">
            <a:noAutofit/>
          </a:bodyPr>
          <a:lstStyle>
            <a:lvl1pPr lvl="0" rtl="0" algn="ctr">
              <a:spcBef>
                <a:spcPts val="0"/>
              </a:spcBef>
              <a:spcAft>
                <a:spcPts val="0"/>
              </a:spcAft>
              <a:buClr>
                <a:srgbClr val="FFFFFF"/>
              </a:buClr>
              <a:buSzPts val="3000"/>
              <a:buNone/>
              <a:defRPr b="1" sz="3000">
                <a:solidFill>
                  <a:srgbClr val="FFFFFF"/>
                </a:solidFill>
                <a:highlight>
                  <a:schemeClr val="accent1"/>
                </a:highlight>
              </a:defRPr>
            </a:lvl1pPr>
            <a:lvl2pPr lvl="1" rtl="0">
              <a:spcBef>
                <a:spcPts val="500"/>
              </a:spcBef>
              <a:spcAft>
                <a:spcPts val="0"/>
              </a:spcAft>
              <a:buSzPts val="2700"/>
              <a:buNone/>
              <a:defRPr sz="2700"/>
            </a:lvl2pPr>
            <a:lvl3pPr lvl="2" rtl="0">
              <a:spcBef>
                <a:spcPts val="500"/>
              </a:spcBef>
              <a:spcAft>
                <a:spcPts val="0"/>
              </a:spcAft>
              <a:buSzPts val="2400"/>
              <a:buNone/>
              <a:defRPr sz="2400"/>
            </a:lvl3pPr>
            <a:lvl4pPr lvl="3" rtl="0">
              <a:spcBef>
                <a:spcPts val="500"/>
              </a:spcBef>
              <a:spcAft>
                <a:spcPts val="0"/>
              </a:spcAft>
              <a:buSzPts val="2300"/>
              <a:buNone/>
              <a:defRPr sz="2300"/>
            </a:lvl4pPr>
            <a:lvl5pPr lvl="4" rtl="0">
              <a:spcBef>
                <a:spcPts val="500"/>
              </a:spcBef>
              <a:spcAft>
                <a:spcPts val="0"/>
              </a:spcAft>
              <a:buSzPts val="2300"/>
              <a:buNone/>
              <a:defRPr sz="2300"/>
            </a:lvl5pPr>
            <a:lvl6pPr lvl="5" rtl="0">
              <a:spcBef>
                <a:spcPts val="500"/>
              </a:spcBef>
              <a:spcAft>
                <a:spcPts val="0"/>
              </a:spcAft>
              <a:buSzPts val="2300"/>
              <a:buNone/>
              <a:defRPr sz="2300"/>
            </a:lvl6pPr>
            <a:lvl7pPr lvl="6" rtl="0">
              <a:spcBef>
                <a:spcPts val="400"/>
              </a:spcBef>
              <a:spcAft>
                <a:spcPts val="0"/>
              </a:spcAft>
              <a:buSzPts val="2300"/>
              <a:buNone/>
              <a:defRPr sz="2300"/>
            </a:lvl7pPr>
            <a:lvl8pPr lvl="7" rtl="0">
              <a:spcBef>
                <a:spcPts val="400"/>
              </a:spcBef>
              <a:spcAft>
                <a:spcPts val="0"/>
              </a:spcAft>
              <a:buSzPts val="2300"/>
              <a:buNone/>
              <a:defRPr sz="2300"/>
            </a:lvl8pPr>
            <a:lvl9pPr lvl="8" rtl="0">
              <a:spcBef>
                <a:spcPts val="400"/>
              </a:spcBef>
              <a:spcAft>
                <a:spcPts val="0"/>
              </a:spcAft>
              <a:buSzPts val="2300"/>
              <a:buNone/>
              <a:defRPr sz="2300"/>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Title Only_2">
    <p:spTree>
      <p:nvGrpSpPr>
        <p:cNvPr id="98" name="Shape 98"/>
        <p:cNvGrpSpPr/>
        <p:nvPr/>
      </p:nvGrpSpPr>
      <p:grpSpPr>
        <a:xfrm>
          <a:off x="0" y="0"/>
          <a:ext cx="0" cy="0"/>
          <a:chOff x="0" y="0"/>
          <a:chExt cx="0" cy="0"/>
        </a:xfrm>
      </p:grpSpPr>
      <p:sp>
        <p:nvSpPr>
          <p:cNvPr id="99" name="Google Shape;99;p19"/>
          <p:cNvSpPr txBox="1"/>
          <p:nvPr>
            <p:ph type="title"/>
          </p:nvPr>
        </p:nvSpPr>
        <p:spPr>
          <a:xfrm>
            <a:off x="365760" y="182875"/>
            <a:ext cx="8461500" cy="7413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01458E"/>
              </a:buClr>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00" name="Google Shape;100;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01" name="Google Shape;101;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02" name="Google Shape;102;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1 1">
  <p:cSld name="BLANK_1_1">
    <p:bg>
      <p:bgPr>
        <a:solidFill>
          <a:schemeClr val="accent1"/>
        </a:solidFill>
      </p:bgPr>
    </p:bg>
    <p:spTree>
      <p:nvGrpSpPr>
        <p:cNvPr id="103" name="Shape 103"/>
        <p:cNvGrpSpPr/>
        <p:nvPr/>
      </p:nvGrpSpPr>
      <p:grpSpPr>
        <a:xfrm>
          <a:off x="0" y="0"/>
          <a:ext cx="0" cy="0"/>
          <a:chOff x="0" y="0"/>
          <a:chExt cx="0" cy="0"/>
        </a:xfrm>
      </p:grpSpPr>
      <p:sp>
        <p:nvSpPr>
          <p:cNvPr id="104" name="Google Shape;104;p20"/>
          <p:cNvSpPr txBox="1"/>
          <p:nvPr>
            <p:ph idx="1" type="subTitle"/>
          </p:nvPr>
        </p:nvSpPr>
        <p:spPr>
          <a:xfrm>
            <a:off x="247650" y="3657600"/>
            <a:ext cx="8648700" cy="1188600"/>
          </a:xfrm>
          <a:prstGeom prst="rect">
            <a:avLst/>
          </a:prstGeom>
        </p:spPr>
        <p:txBody>
          <a:bodyPr anchorCtr="0" anchor="ctr" bIns="34275" lIns="68575" spcFirstLastPara="1" rIns="68575" wrap="square" tIns="34275">
            <a:noAutofit/>
          </a:bodyPr>
          <a:lstStyle>
            <a:lvl1pPr lvl="0" rtl="0" algn="ctr">
              <a:spcBef>
                <a:spcPts val="0"/>
              </a:spcBef>
              <a:spcAft>
                <a:spcPts val="0"/>
              </a:spcAft>
              <a:buClr>
                <a:srgbClr val="FFFFFF"/>
              </a:buClr>
              <a:buSzPts val="3000"/>
              <a:buNone/>
              <a:defRPr b="1" sz="3000">
                <a:solidFill>
                  <a:srgbClr val="FFFFFF"/>
                </a:solidFill>
                <a:highlight>
                  <a:schemeClr val="accent1"/>
                </a:highlight>
              </a:defRPr>
            </a:lvl1pPr>
            <a:lvl2pPr lvl="1" rtl="0">
              <a:spcBef>
                <a:spcPts val="500"/>
              </a:spcBef>
              <a:spcAft>
                <a:spcPts val="0"/>
              </a:spcAft>
              <a:buSzPts val="2700"/>
              <a:buNone/>
              <a:defRPr sz="2700"/>
            </a:lvl2pPr>
            <a:lvl3pPr lvl="2" rtl="0">
              <a:spcBef>
                <a:spcPts val="500"/>
              </a:spcBef>
              <a:spcAft>
                <a:spcPts val="0"/>
              </a:spcAft>
              <a:buSzPts val="2400"/>
              <a:buNone/>
              <a:defRPr sz="2400"/>
            </a:lvl3pPr>
            <a:lvl4pPr lvl="3" rtl="0">
              <a:spcBef>
                <a:spcPts val="500"/>
              </a:spcBef>
              <a:spcAft>
                <a:spcPts val="0"/>
              </a:spcAft>
              <a:buSzPts val="2300"/>
              <a:buNone/>
              <a:defRPr sz="2300"/>
            </a:lvl4pPr>
            <a:lvl5pPr lvl="4" rtl="0">
              <a:spcBef>
                <a:spcPts val="500"/>
              </a:spcBef>
              <a:spcAft>
                <a:spcPts val="0"/>
              </a:spcAft>
              <a:buSzPts val="2300"/>
              <a:buNone/>
              <a:defRPr sz="2300"/>
            </a:lvl5pPr>
            <a:lvl6pPr lvl="5" rtl="0">
              <a:spcBef>
                <a:spcPts val="500"/>
              </a:spcBef>
              <a:spcAft>
                <a:spcPts val="0"/>
              </a:spcAft>
              <a:buSzPts val="2300"/>
              <a:buNone/>
              <a:defRPr sz="2300"/>
            </a:lvl6pPr>
            <a:lvl7pPr lvl="6" rtl="0">
              <a:spcBef>
                <a:spcPts val="400"/>
              </a:spcBef>
              <a:spcAft>
                <a:spcPts val="0"/>
              </a:spcAft>
              <a:buSzPts val="2300"/>
              <a:buNone/>
              <a:defRPr sz="2300"/>
            </a:lvl7pPr>
            <a:lvl8pPr lvl="7" rtl="0">
              <a:spcBef>
                <a:spcPts val="400"/>
              </a:spcBef>
              <a:spcAft>
                <a:spcPts val="0"/>
              </a:spcAft>
              <a:buSzPts val="2300"/>
              <a:buNone/>
              <a:defRPr sz="2300"/>
            </a:lvl8pPr>
            <a:lvl9pPr lvl="8" rtl="0">
              <a:spcBef>
                <a:spcPts val="400"/>
              </a:spcBef>
              <a:spcAft>
                <a:spcPts val="0"/>
              </a:spcAft>
              <a:buSzPts val="2300"/>
              <a:buNone/>
              <a:defRPr sz="2300"/>
            </a:lvl9pPr>
          </a:lstStyle>
          <a:p/>
        </p:txBody>
      </p:sp>
      <p:pic>
        <p:nvPicPr>
          <p:cNvPr id="105" name="Google Shape;105;p20"/>
          <p:cNvPicPr preferRelativeResize="0"/>
          <p:nvPr/>
        </p:nvPicPr>
        <p:blipFill rotWithShape="1">
          <a:blip r:embed="rId2">
            <a:alphaModFix/>
          </a:blip>
          <a:srcRect b="0" l="0" r="48116" t="0"/>
          <a:stretch/>
        </p:blipFill>
        <p:spPr>
          <a:xfrm>
            <a:off x="7664450" y="208000"/>
            <a:ext cx="1212825" cy="5246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option 2">
  <p:cSld name="Title Slide">
    <p:spTree>
      <p:nvGrpSpPr>
        <p:cNvPr id="18" name="Shape 18"/>
        <p:cNvGrpSpPr/>
        <p:nvPr/>
      </p:nvGrpSpPr>
      <p:grpSpPr>
        <a:xfrm>
          <a:off x="0" y="0"/>
          <a:ext cx="0" cy="0"/>
          <a:chOff x="0" y="0"/>
          <a:chExt cx="0" cy="0"/>
        </a:xfrm>
      </p:grpSpPr>
      <p:sp>
        <p:nvSpPr>
          <p:cNvPr id="19" name="Google Shape;19;p3"/>
          <p:cNvSpPr txBox="1"/>
          <p:nvPr>
            <p:ph type="ctrTitle"/>
          </p:nvPr>
        </p:nvSpPr>
        <p:spPr>
          <a:xfrm>
            <a:off x="671572" y="1452059"/>
            <a:ext cx="7811700" cy="1296600"/>
          </a:xfrm>
          <a:prstGeom prst="rect">
            <a:avLst/>
          </a:prstGeom>
          <a:noFill/>
          <a:ln>
            <a:noFill/>
          </a:ln>
        </p:spPr>
        <p:txBody>
          <a:bodyPr anchorCtr="0" anchor="ctr" bIns="34275" lIns="68575" spcFirstLastPara="1" rIns="68575" wrap="square" tIns="34275">
            <a:normAutofit/>
          </a:bodyPr>
          <a:lstStyle>
            <a:lvl1pPr lvl="0" rtl="0" algn="ctr">
              <a:lnSpc>
                <a:spcPct val="90000"/>
              </a:lnSpc>
              <a:spcBef>
                <a:spcPts val="0"/>
              </a:spcBef>
              <a:spcAft>
                <a:spcPts val="0"/>
              </a:spcAft>
              <a:buClr>
                <a:srgbClr val="33006F"/>
              </a:buClr>
              <a:buSzPts val="3300"/>
              <a:buNone/>
              <a:defRPr>
                <a:solidFill>
                  <a:srgbClr val="33006F"/>
                </a:solidFill>
              </a:defRPr>
            </a:lvl1pPr>
            <a:lvl2pPr lvl="1" rtl="0">
              <a:spcBef>
                <a:spcPts val="0"/>
              </a:spcBef>
              <a:spcAft>
                <a:spcPts val="0"/>
              </a:spcAft>
              <a:buSzPts val="2700"/>
              <a:buNone/>
              <a:defRPr/>
            </a:lvl2pPr>
            <a:lvl3pPr lvl="2" rtl="0">
              <a:spcBef>
                <a:spcPts val="0"/>
              </a:spcBef>
              <a:spcAft>
                <a:spcPts val="0"/>
              </a:spcAft>
              <a:buSzPts val="2700"/>
              <a:buNone/>
              <a:defRPr/>
            </a:lvl3pPr>
            <a:lvl4pPr lvl="3" rtl="0">
              <a:spcBef>
                <a:spcPts val="0"/>
              </a:spcBef>
              <a:spcAft>
                <a:spcPts val="0"/>
              </a:spcAft>
              <a:buSzPts val="2700"/>
              <a:buNone/>
              <a:defRPr/>
            </a:lvl4pPr>
            <a:lvl5pPr lvl="4" rtl="0">
              <a:spcBef>
                <a:spcPts val="0"/>
              </a:spcBef>
              <a:spcAft>
                <a:spcPts val="0"/>
              </a:spcAft>
              <a:buSzPts val="2700"/>
              <a:buNone/>
              <a:defRPr/>
            </a:lvl5pPr>
            <a:lvl6pPr lvl="5" rtl="0">
              <a:spcBef>
                <a:spcPts val="0"/>
              </a:spcBef>
              <a:spcAft>
                <a:spcPts val="0"/>
              </a:spcAft>
              <a:buSzPts val="2700"/>
              <a:buNone/>
              <a:defRPr/>
            </a:lvl6pPr>
            <a:lvl7pPr lvl="6" rtl="0">
              <a:spcBef>
                <a:spcPts val="0"/>
              </a:spcBef>
              <a:spcAft>
                <a:spcPts val="0"/>
              </a:spcAft>
              <a:buSzPts val="2700"/>
              <a:buNone/>
              <a:defRPr/>
            </a:lvl7pPr>
            <a:lvl8pPr lvl="7" rtl="0">
              <a:spcBef>
                <a:spcPts val="0"/>
              </a:spcBef>
              <a:spcAft>
                <a:spcPts val="0"/>
              </a:spcAft>
              <a:buSzPts val="2700"/>
              <a:buNone/>
              <a:defRPr/>
            </a:lvl8pPr>
            <a:lvl9pPr lvl="8" rtl="0">
              <a:spcBef>
                <a:spcPts val="0"/>
              </a:spcBef>
              <a:spcAft>
                <a:spcPts val="0"/>
              </a:spcAft>
              <a:buSzPts val="2700"/>
              <a:buNone/>
              <a:defRPr/>
            </a:lvl9pPr>
          </a:lstStyle>
          <a:p/>
        </p:txBody>
      </p:sp>
      <p:sp>
        <p:nvSpPr>
          <p:cNvPr id="20" name="Google Shape;20;p3"/>
          <p:cNvSpPr txBox="1"/>
          <p:nvPr>
            <p:ph idx="1" type="subTitle"/>
          </p:nvPr>
        </p:nvSpPr>
        <p:spPr>
          <a:xfrm>
            <a:off x="1371599" y="2979850"/>
            <a:ext cx="6400800" cy="1007700"/>
          </a:xfrm>
          <a:prstGeom prst="rect">
            <a:avLst/>
          </a:prstGeom>
          <a:noFill/>
          <a:ln>
            <a:noFill/>
          </a:ln>
        </p:spPr>
        <p:txBody>
          <a:bodyPr anchorCtr="0" anchor="t" bIns="34275" lIns="68575" spcFirstLastPara="1" rIns="68575" wrap="square" tIns="34275">
            <a:normAutofit/>
          </a:bodyPr>
          <a:lstStyle>
            <a:lvl1pPr lvl="0" rtl="0" algn="ctr">
              <a:lnSpc>
                <a:spcPct val="90000"/>
              </a:lnSpc>
              <a:spcBef>
                <a:spcPts val="800"/>
              </a:spcBef>
              <a:spcAft>
                <a:spcPts val="0"/>
              </a:spcAft>
              <a:buClr>
                <a:srgbClr val="917B4C"/>
              </a:buClr>
              <a:buSzPts val="2100"/>
              <a:buNone/>
              <a:defRPr b="0">
                <a:solidFill>
                  <a:srgbClr val="917B4C"/>
                </a:solidFill>
              </a:defRPr>
            </a:lvl1pPr>
            <a:lvl2pPr lvl="1" rtl="0" algn="ctr">
              <a:lnSpc>
                <a:spcPct val="90000"/>
              </a:lnSpc>
              <a:spcBef>
                <a:spcPts val="400"/>
              </a:spcBef>
              <a:spcAft>
                <a:spcPts val="0"/>
              </a:spcAft>
              <a:buClr>
                <a:srgbClr val="8D88A2"/>
              </a:buClr>
              <a:buSzPts val="1800"/>
              <a:buNone/>
              <a:defRPr>
                <a:solidFill>
                  <a:srgbClr val="8D88A2"/>
                </a:solidFill>
              </a:defRPr>
            </a:lvl2pPr>
            <a:lvl3pPr lvl="2" rtl="0" algn="ctr">
              <a:lnSpc>
                <a:spcPct val="90000"/>
              </a:lnSpc>
              <a:spcBef>
                <a:spcPts val="400"/>
              </a:spcBef>
              <a:spcAft>
                <a:spcPts val="0"/>
              </a:spcAft>
              <a:buClr>
                <a:srgbClr val="8D88A2"/>
              </a:buClr>
              <a:buSzPts val="1500"/>
              <a:buNone/>
              <a:defRPr>
                <a:solidFill>
                  <a:srgbClr val="8D88A2"/>
                </a:solidFill>
              </a:defRPr>
            </a:lvl3pPr>
            <a:lvl4pPr lvl="3" rtl="0" algn="ctr">
              <a:lnSpc>
                <a:spcPct val="90000"/>
              </a:lnSpc>
              <a:spcBef>
                <a:spcPts val="400"/>
              </a:spcBef>
              <a:spcAft>
                <a:spcPts val="0"/>
              </a:spcAft>
              <a:buClr>
                <a:srgbClr val="8D88A2"/>
              </a:buClr>
              <a:buSzPts val="1400"/>
              <a:buNone/>
              <a:defRPr>
                <a:solidFill>
                  <a:srgbClr val="8D88A2"/>
                </a:solidFill>
              </a:defRPr>
            </a:lvl4pPr>
            <a:lvl5pPr lvl="4" rtl="0" algn="ctr">
              <a:lnSpc>
                <a:spcPct val="90000"/>
              </a:lnSpc>
              <a:spcBef>
                <a:spcPts val="400"/>
              </a:spcBef>
              <a:spcAft>
                <a:spcPts val="0"/>
              </a:spcAft>
              <a:buClr>
                <a:srgbClr val="8D88A2"/>
              </a:buClr>
              <a:buSzPts val="1400"/>
              <a:buNone/>
              <a:defRPr>
                <a:solidFill>
                  <a:srgbClr val="8D88A2"/>
                </a:solidFill>
              </a:defRPr>
            </a:lvl5pPr>
            <a:lvl6pPr lvl="5" rtl="0" algn="ctr">
              <a:lnSpc>
                <a:spcPct val="90000"/>
              </a:lnSpc>
              <a:spcBef>
                <a:spcPts val="400"/>
              </a:spcBef>
              <a:spcAft>
                <a:spcPts val="0"/>
              </a:spcAft>
              <a:buClr>
                <a:srgbClr val="8D88A2"/>
              </a:buClr>
              <a:buSzPts val="1400"/>
              <a:buNone/>
              <a:defRPr>
                <a:solidFill>
                  <a:srgbClr val="8D88A2"/>
                </a:solidFill>
              </a:defRPr>
            </a:lvl6pPr>
            <a:lvl7pPr lvl="6" rtl="0" algn="ctr">
              <a:lnSpc>
                <a:spcPct val="90000"/>
              </a:lnSpc>
              <a:spcBef>
                <a:spcPts val="400"/>
              </a:spcBef>
              <a:spcAft>
                <a:spcPts val="0"/>
              </a:spcAft>
              <a:buClr>
                <a:srgbClr val="8D88A2"/>
              </a:buClr>
              <a:buSzPts val="1400"/>
              <a:buNone/>
              <a:defRPr>
                <a:solidFill>
                  <a:srgbClr val="8D88A2"/>
                </a:solidFill>
              </a:defRPr>
            </a:lvl7pPr>
            <a:lvl8pPr lvl="7" rtl="0" algn="ctr">
              <a:lnSpc>
                <a:spcPct val="90000"/>
              </a:lnSpc>
              <a:spcBef>
                <a:spcPts val="400"/>
              </a:spcBef>
              <a:spcAft>
                <a:spcPts val="0"/>
              </a:spcAft>
              <a:buClr>
                <a:srgbClr val="8D88A2"/>
              </a:buClr>
              <a:buSzPts val="1400"/>
              <a:buNone/>
              <a:defRPr>
                <a:solidFill>
                  <a:srgbClr val="8D88A2"/>
                </a:solidFill>
              </a:defRPr>
            </a:lvl8pPr>
            <a:lvl9pPr lvl="8" rtl="0" algn="ctr">
              <a:lnSpc>
                <a:spcPct val="90000"/>
              </a:lnSpc>
              <a:spcBef>
                <a:spcPts val="400"/>
              </a:spcBef>
              <a:spcAft>
                <a:spcPts val="0"/>
              </a:spcAft>
              <a:buClr>
                <a:srgbClr val="8D88A2"/>
              </a:buClr>
              <a:buSzPts val="1400"/>
              <a:buNone/>
              <a:defRPr>
                <a:solidFill>
                  <a:srgbClr val="8D88A2"/>
                </a:solidFill>
              </a:defRPr>
            </a:lvl9pPr>
          </a:lstStyle>
          <a:p/>
        </p:txBody>
      </p:sp>
      <p:grpSp>
        <p:nvGrpSpPr>
          <p:cNvPr id="21" name="Google Shape;21;p3"/>
          <p:cNvGrpSpPr/>
          <p:nvPr/>
        </p:nvGrpSpPr>
        <p:grpSpPr>
          <a:xfrm>
            <a:off x="436764" y="220472"/>
            <a:ext cx="8271771" cy="1043677"/>
            <a:chOff x="435521" y="293023"/>
            <a:chExt cx="11029028" cy="1391569"/>
          </a:xfrm>
        </p:grpSpPr>
        <p:sp>
          <p:nvSpPr>
            <p:cNvPr id="22" name="Google Shape;22;p3"/>
            <p:cNvSpPr/>
            <p:nvPr/>
          </p:nvSpPr>
          <p:spPr>
            <a:xfrm>
              <a:off x="3641825" y="316892"/>
              <a:ext cx="1487100" cy="1367700"/>
            </a:xfrm>
            <a:prstGeom prst="rect">
              <a:avLst/>
            </a:prstGeom>
            <a:solidFill>
              <a:srgbClr val="33006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23" name="Google Shape;23;p3"/>
            <p:cNvSpPr/>
            <p:nvPr/>
          </p:nvSpPr>
          <p:spPr>
            <a:xfrm>
              <a:off x="6824899" y="293023"/>
              <a:ext cx="1452000" cy="1387500"/>
            </a:xfrm>
            <a:prstGeom prst="rect">
              <a:avLst/>
            </a:prstGeom>
            <a:solidFill>
              <a:srgbClr val="917B4C"/>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pic>
          <p:nvPicPr>
            <p:cNvPr id="24" name="Google Shape;24;p3"/>
            <p:cNvPicPr preferRelativeResize="0"/>
            <p:nvPr/>
          </p:nvPicPr>
          <p:blipFill rotWithShape="1">
            <a:blip r:embed="rId2">
              <a:alphaModFix/>
            </a:blip>
            <a:srcRect b="0" l="0" r="0" t="0"/>
            <a:stretch/>
          </p:blipFill>
          <p:spPr>
            <a:xfrm>
              <a:off x="8412789" y="312901"/>
              <a:ext cx="1433484" cy="1367579"/>
            </a:xfrm>
            <a:prstGeom prst="rect">
              <a:avLst/>
            </a:prstGeom>
            <a:noFill/>
            <a:ln>
              <a:noFill/>
            </a:ln>
          </p:spPr>
        </p:pic>
        <p:pic>
          <p:nvPicPr>
            <p:cNvPr id="25" name="Google Shape;25;p3"/>
            <p:cNvPicPr preferRelativeResize="0"/>
            <p:nvPr/>
          </p:nvPicPr>
          <p:blipFill rotWithShape="1">
            <a:blip r:embed="rId3">
              <a:alphaModFix/>
            </a:blip>
            <a:srcRect b="37047" l="0" r="0" t="0"/>
            <a:stretch/>
          </p:blipFill>
          <p:spPr>
            <a:xfrm>
              <a:off x="5262669" y="315900"/>
              <a:ext cx="1431054" cy="1367579"/>
            </a:xfrm>
            <a:prstGeom prst="rect">
              <a:avLst/>
            </a:prstGeom>
            <a:noFill/>
            <a:ln>
              <a:noFill/>
            </a:ln>
          </p:spPr>
        </p:pic>
        <p:sp>
          <p:nvSpPr>
            <p:cNvPr id="26" name="Google Shape;26;p3"/>
            <p:cNvSpPr/>
            <p:nvPr/>
          </p:nvSpPr>
          <p:spPr>
            <a:xfrm>
              <a:off x="9977449" y="302961"/>
              <a:ext cx="1487100" cy="1367700"/>
            </a:xfrm>
            <a:prstGeom prst="rect">
              <a:avLst/>
            </a:prstGeom>
            <a:solidFill>
              <a:srgbClr val="33006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27" name="Google Shape;27;p3"/>
            <p:cNvSpPr/>
            <p:nvPr/>
          </p:nvSpPr>
          <p:spPr>
            <a:xfrm>
              <a:off x="435521" y="293023"/>
              <a:ext cx="1452000" cy="1387500"/>
            </a:xfrm>
            <a:prstGeom prst="rect">
              <a:avLst/>
            </a:prstGeom>
            <a:solidFill>
              <a:srgbClr val="FFC00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grpSp>
      <p:sp>
        <p:nvSpPr>
          <p:cNvPr id="28" name="Google Shape;28;p3"/>
          <p:cNvSpPr/>
          <p:nvPr/>
        </p:nvSpPr>
        <p:spPr>
          <a:xfrm>
            <a:off x="1091045" y="2768878"/>
            <a:ext cx="6961800" cy="34200"/>
          </a:xfrm>
          <a:prstGeom prst="parallelogram">
            <a:avLst>
              <a:gd fmla="val 25000" name="adj"/>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rgbClr val="EBE4D8"/>
              </a:solidFill>
              <a:latin typeface="Calibri"/>
              <a:ea typeface="Calibri"/>
              <a:cs typeface="Calibri"/>
              <a:sym typeface="Calibri"/>
            </a:endParaRPr>
          </a:p>
        </p:txBody>
      </p:sp>
      <p:grpSp>
        <p:nvGrpSpPr>
          <p:cNvPr id="29" name="Google Shape;29;p3"/>
          <p:cNvGrpSpPr/>
          <p:nvPr/>
        </p:nvGrpSpPr>
        <p:grpSpPr>
          <a:xfrm>
            <a:off x="2253077" y="4427650"/>
            <a:ext cx="4398141" cy="544400"/>
            <a:chOff x="2640865" y="5903533"/>
            <a:chExt cx="5864187" cy="725867"/>
          </a:xfrm>
        </p:grpSpPr>
        <p:pic>
          <p:nvPicPr>
            <p:cNvPr descr="Text&#10;&#10;Description automatically generated" id="30" name="Google Shape;30;p3"/>
            <p:cNvPicPr preferRelativeResize="0"/>
            <p:nvPr/>
          </p:nvPicPr>
          <p:blipFill rotWithShape="1">
            <a:blip r:embed="rId4">
              <a:alphaModFix/>
            </a:blip>
            <a:srcRect b="0" l="0" r="0" t="0"/>
            <a:stretch/>
          </p:blipFill>
          <p:spPr>
            <a:xfrm>
              <a:off x="6248400" y="5934372"/>
              <a:ext cx="2256652" cy="695028"/>
            </a:xfrm>
            <a:prstGeom prst="rect">
              <a:avLst/>
            </a:prstGeom>
            <a:noFill/>
            <a:ln>
              <a:noFill/>
            </a:ln>
          </p:spPr>
        </p:pic>
        <p:pic>
          <p:nvPicPr>
            <p:cNvPr descr="A purple letters on a black background&#10;&#10;Description automatically generated" id="31" name="Google Shape;31;p3"/>
            <p:cNvPicPr preferRelativeResize="0"/>
            <p:nvPr/>
          </p:nvPicPr>
          <p:blipFill rotWithShape="1">
            <a:blip r:embed="rId5">
              <a:alphaModFix/>
            </a:blip>
            <a:srcRect b="0" l="0" r="0" t="0"/>
            <a:stretch/>
          </p:blipFill>
          <p:spPr>
            <a:xfrm>
              <a:off x="2640865" y="5903533"/>
              <a:ext cx="3484162" cy="725867"/>
            </a:xfrm>
            <a:prstGeom prst="rect">
              <a:avLst/>
            </a:prstGeom>
            <a:noFill/>
            <a:ln>
              <a:noFill/>
            </a:ln>
          </p:spPr>
        </p:pic>
      </p:grpSp>
      <p:pic>
        <p:nvPicPr>
          <p:cNvPr id="32" name="Google Shape;32;p3"/>
          <p:cNvPicPr preferRelativeResize="0"/>
          <p:nvPr/>
        </p:nvPicPr>
        <p:blipFill rotWithShape="1">
          <a:blip r:embed="rId6">
            <a:alphaModFix/>
          </a:blip>
          <a:srcRect b="4547" l="220" r="32831" t="3031"/>
          <a:stretch/>
        </p:blipFill>
        <p:spPr>
          <a:xfrm>
            <a:off x="1624036" y="235380"/>
            <a:ext cx="1117253" cy="1025685"/>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1 2">
  <p:cSld name="BLANK_1_2">
    <p:bg>
      <p:bgPr>
        <a:solidFill>
          <a:schemeClr val="accent1"/>
        </a:solidFill>
      </p:bgPr>
    </p:bg>
    <p:spTree>
      <p:nvGrpSpPr>
        <p:cNvPr id="106" name="Shape 106"/>
        <p:cNvGrpSpPr/>
        <p:nvPr/>
      </p:nvGrpSpPr>
      <p:grpSpPr>
        <a:xfrm>
          <a:off x="0" y="0"/>
          <a:ext cx="0" cy="0"/>
          <a:chOff x="0" y="0"/>
          <a:chExt cx="0" cy="0"/>
        </a:xfrm>
      </p:grpSpPr>
      <p:sp>
        <p:nvSpPr>
          <p:cNvPr id="107" name="Google Shape;107;p21"/>
          <p:cNvSpPr txBox="1"/>
          <p:nvPr>
            <p:ph idx="1" type="subTitle"/>
          </p:nvPr>
        </p:nvSpPr>
        <p:spPr>
          <a:xfrm>
            <a:off x="247650" y="3657600"/>
            <a:ext cx="8648700" cy="1188600"/>
          </a:xfrm>
          <a:prstGeom prst="rect">
            <a:avLst/>
          </a:prstGeom>
        </p:spPr>
        <p:txBody>
          <a:bodyPr anchorCtr="0" anchor="ctr" bIns="34275" lIns="68575" spcFirstLastPara="1" rIns="68575" wrap="square" tIns="34275">
            <a:noAutofit/>
          </a:bodyPr>
          <a:lstStyle>
            <a:lvl1pPr lvl="0" rtl="0" algn="ctr">
              <a:spcBef>
                <a:spcPts val="0"/>
              </a:spcBef>
              <a:spcAft>
                <a:spcPts val="0"/>
              </a:spcAft>
              <a:buClr>
                <a:srgbClr val="FFFFFF"/>
              </a:buClr>
              <a:buSzPts val="3000"/>
              <a:buNone/>
              <a:defRPr b="1" sz="3000">
                <a:solidFill>
                  <a:srgbClr val="FFFFFF"/>
                </a:solidFill>
                <a:highlight>
                  <a:schemeClr val="accent1"/>
                </a:highlight>
              </a:defRPr>
            </a:lvl1pPr>
            <a:lvl2pPr lvl="1" rtl="0">
              <a:spcBef>
                <a:spcPts val="500"/>
              </a:spcBef>
              <a:spcAft>
                <a:spcPts val="0"/>
              </a:spcAft>
              <a:buSzPts val="2700"/>
              <a:buNone/>
              <a:defRPr sz="2700"/>
            </a:lvl2pPr>
            <a:lvl3pPr lvl="2" rtl="0">
              <a:spcBef>
                <a:spcPts val="500"/>
              </a:spcBef>
              <a:spcAft>
                <a:spcPts val="0"/>
              </a:spcAft>
              <a:buSzPts val="2400"/>
              <a:buNone/>
              <a:defRPr sz="2400"/>
            </a:lvl3pPr>
            <a:lvl4pPr lvl="3" rtl="0">
              <a:spcBef>
                <a:spcPts val="500"/>
              </a:spcBef>
              <a:spcAft>
                <a:spcPts val="0"/>
              </a:spcAft>
              <a:buSzPts val="2300"/>
              <a:buNone/>
              <a:defRPr sz="2300"/>
            </a:lvl4pPr>
            <a:lvl5pPr lvl="4" rtl="0">
              <a:spcBef>
                <a:spcPts val="500"/>
              </a:spcBef>
              <a:spcAft>
                <a:spcPts val="0"/>
              </a:spcAft>
              <a:buSzPts val="2300"/>
              <a:buNone/>
              <a:defRPr sz="2300"/>
            </a:lvl5pPr>
            <a:lvl6pPr lvl="5" rtl="0">
              <a:spcBef>
                <a:spcPts val="500"/>
              </a:spcBef>
              <a:spcAft>
                <a:spcPts val="0"/>
              </a:spcAft>
              <a:buSzPts val="2300"/>
              <a:buNone/>
              <a:defRPr sz="2300"/>
            </a:lvl6pPr>
            <a:lvl7pPr lvl="6" rtl="0">
              <a:spcBef>
                <a:spcPts val="400"/>
              </a:spcBef>
              <a:spcAft>
                <a:spcPts val="0"/>
              </a:spcAft>
              <a:buSzPts val="2300"/>
              <a:buNone/>
              <a:defRPr sz="2300"/>
            </a:lvl7pPr>
            <a:lvl8pPr lvl="7" rtl="0">
              <a:spcBef>
                <a:spcPts val="400"/>
              </a:spcBef>
              <a:spcAft>
                <a:spcPts val="0"/>
              </a:spcAft>
              <a:buSzPts val="2300"/>
              <a:buNone/>
              <a:defRPr sz="2300"/>
            </a:lvl8pPr>
            <a:lvl9pPr lvl="8" rtl="0">
              <a:spcBef>
                <a:spcPts val="400"/>
              </a:spcBef>
              <a:spcAft>
                <a:spcPts val="0"/>
              </a:spcAft>
              <a:buSzPts val="2300"/>
              <a:buNone/>
              <a:defRPr sz="2300"/>
            </a:lvl9pPr>
          </a:lstStyle>
          <a:p/>
        </p:txBody>
      </p:sp>
      <p:sp>
        <p:nvSpPr>
          <p:cNvPr id="108" name="Google Shape;108;p21"/>
          <p:cNvSpPr/>
          <p:nvPr/>
        </p:nvSpPr>
        <p:spPr>
          <a:xfrm>
            <a:off x="7641300" y="0"/>
            <a:ext cx="1502700" cy="1121700"/>
          </a:xfrm>
          <a:prstGeom prst="rect">
            <a:avLst/>
          </a:prstGeom>
          <a:solidFill>
            <a:srgbClr val="FFFFFF">
              <a:alpha val="50309"/>
            </a:srgbClr>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Sans Pro"/>
              <a:ea typeface="Source Sans Pro"/>
              <a:cs typeface="Source Sans Pro"/>
              <a:sym typeface="Source Sans Pro"/>
            </a:endParaRPr>
          </a:p>
        </p:txBody>
      </p:sp>
      <p:pic>
        <p:nvPicPr>
          <p:cNvPr id="109" name="Google Shape;109;p21"/>
          <p:cNvPicPr preferRelativeResize="0"/>
          <p:nvPr/>
        </p:nvPicPr>
        <p:blipFill>
          <a:blip r:embed="rId2">
            <a:alphaModFix/>
          </a:blip>
          <a:stretch>
            <a:fillRect/>
          </a:stretch>
        </p:blipFill>
        <p:spPr>
          <a:xfrm>
            <a:off x="7789100" y="166250"/>
            <a:ext cx="1046201" cy="387275"/>
          </a:xfrm>
          <a:prstGeom prst="rect">
            <a:avLst/>
          </a:prstGeom>
          <a:noFill/>
          <a:ln>
            <a:noFill/>
          </a:ln>
        </p:spPr>
      </p:pic>
      <p:pic>
        <p:nvPicPr>
          <p:cNvPr id="110" name="Google Shape;110;p21"/>
          <p:cNvPicPr preferRelativeResize="0"/>
          <p:nvPr/>
        </p:nvPicPr>
        <p:blipFill rotWithShape="1">
          <a:blip r:embed="rId3">
            <a:alphaModFix/>
          </a:blip>
          <a:srcRect b="0" l="0" r="0" t="0"/>
          <a:stretch/>
        </p:blipFill>
        <p:spPr>
          <a:xfrm>
            <a:off x="7730782" y="553525"/>
            <a:ext cx="1318327" cy="45720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11" name="Shape 111"/>
        <p:cNvGrpSpPr/>
        <p:nvPr/>
      </p:nvGrpSpPr>
      <p:grpSpPr>
        <a:xfrm>
          <a:off x="0" y="0"/>
          <a:ext cx="0" cy="0"/>
          <a:chOff x="0" y="0"/>
          <a:chExt cx="0" cy="0"/>
        </a:xfrm>
      </p:grpSpPr>
      <p:sp>
        <p:nvSpPr>
          <p:cNvPr id="112" name="Google Shape;112;p22"/>
          <p:cNvSpPr txBox="1"/>
          <p:nvPr>
            <p:ph idx="1" type="body"/>
          </p:nvPr>
        </p:nvSpPr>
        <p:spPr>
          <a:xfrm>
            <a:off x="311700" y="4230575"/>
            <a:ext cx="5998800" cy="605100"/>
          </a:xfrm>
          <a:prstGeom prst="rect">
            <a:avLst/>
          </a:prstGeom>
        </p:spPr>
        <p:txBody>
          <a:bodyPr anchorCtr="0" anchor="ctr" bIns="34275" lIns="68575" spcFirstLastPara="1" rIns="68575" wrap="square" tIns="34275">
            <a:noAutofit/>
          </a:bodyPr>
          <a:lstStyle>
            <a:lvl1pPr indent="-228600" lvl="0" marL="457200" rtl="0">
              <a:lnSpc>
                <a:spcPct val="100000"/>
              </a:lnSpc>
              <a:spcBef>
                <a:spcPts val="500"/>
              </a:spcBef>
              <a:spcAft>
                <a:spcPts val="0"/>
              </a:spcAft>
              <a:buSzPts val="2500"/>
              <a:buNone/>
              <a:defRPr/>
            </a:lvl1pPr>
          </a:lstStyle>
          <a:p/>
        </p:txBody>
      </p:sp>
      <p:sp>
        <p:nvSpPr>
          <p:cNvPr id="113" name="Google Shape;113;p22"/>
          <p:cNvSpPr txBox="1"/>
          <p:nvPr>
            <p:ph idx="12" type="sldNum"/>
          </p:nvPr>
        </p:nvSpPr>
        <p:spPr>
          <a:xfrm>
            <a:off x="8472458" y="4663217"/>
            <a:ext cx="548700" cy="393600"/>
          </a:xfrm>
          <a:prstGeom prst="rect">
            <a:avLst/>
          </a:prstGeom>
        </p:spPr>
        <p:txBody>
          <a:bodyPr anchorCtr="0" anchor="ctr" bIns="34275" lIns="68575" spcFirstLastPara="1" rIns="68575" wrap="square" tIns="342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ight half">
  <p:cSld name="TITLE_AND_BODY_1">
    <p:spTree>
      <p:nvGrpSpPr>
        <p:cNvPr id="114" name="Shape 114"/>
        <p:cNvGrpSpPr/>
        <p:nvPr/>
      </p:nvGrpSpPr>
      <p:grpSpPr>
        <a:xfrm>
          <a:off x="0" y="0"/>
          <a:ext cx="0" cy="0"/>
          <a:chOff x="0" y="0"/>
          <a:chExt cx="0" cy="0"/>
        </a:xfrm>
      </p:grpSpPr>
      <p:sp>
        <p:nvSpPr>
          <p:cNvPr id="115" name="Google Shape;115;p23"/>
          <p:cNvSpPr txBox="1"/>
          <p:nvPr>
            <p:ph type="title"/>
          </p:nvPr>
        </p:nvSpPr>
        <p:spPr>
          <a:xfrm>
            <a:off x="182880" y="182880"/>
            <a:ext cx="8520600" cy="572700"/>
          </a:xfrm>
          <a:prstGeom prst="rect">
            <a:avLst/>
          </a:prstGeom>
        </p:spPr>
        <p:txBody>
          <a:bodyPr anchorCtr="0" anchor="ctr" bIns="34275" lIns="68575" spcFirstLastPara="1" rIns="68575" wrap="square" tIns="34275">
            <a:noAutofit/>
          </a:bodyPr>
          <a:lstStyle>
            <a:lvl1pPr lvl="0" rtl="0">
              <a:spcBef>
                <a:spcPts val="0"/>
              </a:spcBef>
              <a:spcAft>
                <a:spcPts val="0"/>
              </a:spcAft>
              <a:buSzPts val="2700"/>
              <a:buNone/>
              <a:defRPr/>
            </a:lvl1pPr>
            <a:lvl2pPr lvl="1" rtl="0">
              <a:spcBef>
                <a:spcPts val="0"/>
              </a:spcBef>
              <a:spcAft>
                <a:spcPts val="0"/>
              </a:spcAft>
              <a:buSzPts val="2700"/>
              <a:buNone/>
              <a:defRPr/>
            </a:lvl2pPr>
            <a:lvl3pPr lvl="2" rtl="0">
              <a:spcBef>
                <a:spcPts val="0"/>
              </a:spcBef>
              <a:spcAft>
                <a:spcPts val="0"/>
              </a:spcAft>
              <a:buSzPts val="2700"/>
              <a:buNone/>
              <a:defRPr/>
            </a:lvl3pPr>
            <a:lvl4pPr lvl="3" rtl="0">
              <a:spcBef>
                <a:spcPts val="0"/>
              </a:spcBef>
              <a:spcAft>
                <a:spcPts val="0"/>
              </a:spcAft>
              <a:buSzPts val="2700"/>
              <a:buNone/>
              <a:defRPr/>
            </a:lvl4pPr>
            <a:lvl5pPr lvl="4" rtl="0">
              <a:spcBef>
                <a:spcPts val="0"/>
              </a:spcBef>
              <a:spcAft>
                <a:spcPts val="0"/>
              </a:spcAft>
              <a:buSzPts val="2700"/>
              <a:buNone/>
              <a:defRPr/>
            </a:lvl5pPr>
            <a:lvl6pPr lvl="5" rtl="0">
              <a:spcBef>
                <a:spcPts val="0"/>
              </a:spcBef>
              <a:spcAft>
                <a:spcPts val="0"/>
              </a:spcAft>
              <a:buSzPts val="2700"/>
              <a:buNone/>
              <a:defRPr/>
            </a:lvl6pPr>
            <a:lvl7pPr lvl="6" rtl="0">
              <a:spcBef>
                <a:spcPts val="0"/>
              </a:spcBef>
              <a:spcAft>
                <a:spcPts val="0"/>
              </a:spcAft>
              <a:buSzPts val="2700"/>
              <a:buNone/>
              <a:defRPr/>
            </a:lvl7pPr>
            <a:lvl8pPr lvl="7" rtl="0">
              <a:spcBef>
                <a:spcPts val="0"/>
              </a:spcBef>
              <a:spcAft>
                <a:spcPts val="0"/>
              </a:spcAft>
              <a:buSzPts val="2700"/>
              <a:buNone/>
              <a:defRPr/>
            </a:lvl8pPr>
            <a:lvl9pPr lvl="8" rtl="0">
              <a:spcBef>
                <a:spcPts val="0"/>
              </a:spcBef>
              <a:spcAft>
                <a:spcPts val="0"/>
              </a:spcAft>
              <a:buSzPts val="2700"/>
              <a:buNone/>
              <a:defRPr/>
            </a:lvl9pPr>
          </a:lstStyle>
          <a:p/>
        </p:txBody>
      </p:sp>
      <p:sp>
        <p:nvSpPr>
          <p:cNvPr id="116" name="Google Shape;116;p23"/>
          <p:cNvSpPr txBox="1"/>
          <p:nvPr>
            <p:ph idx="1" type="body"/>
          </p:nvPr>
        </p:nvSpPr>
        <p:spPr>
          <a:xfrm>
            <a:off x="182877" y="914400"/>
            <a:ext cx="4395300" cy="3416400"/>
          </a:xfrm>
          <a:prstGeom prst="rect">
            <a:avLst/>
          </a:prstGeom>
        </p:spPr>
        <p:txBody>
          <a:bodyPr anchorCtr="0" anchor="ctr" bIns="34275" lIns="68575" spcFirstLastPara="1" rIns="68575" wrap="square" tIns="34275">
            <a:noAutofit/>
          </a:bodyPr>
          <a:lstStyle>
            <a:lvl1pPr indent="-387350" lvl="0" marL="457200" rtl="0">
              <a:spcBef>
                <a:spcPts val="500"/>
              </a:spcBef>
              <a:spcAft>
                <a:spcPts val="0"/>
              </a:spcAft>
              <a:buSzPts val="2500"/>
              <a:buChar char="•"/>
              <a:defRPr b="1"/>
            </a:lvl1pPr>
            <a:lvl2pPr indent="-342900" lvl="1" marL="914400" rtl="0">
              <a:spcBef>
                <a:spcPts val="500"/>
              </a:spcBef>
              <a:spcAft>
                <a:spcPts val="0"/>
              </a:spcAft>
              <a:buSzPts val="1800"/>
              <a:buChar char="•"/>
              <a:defRPr b="1" sz="1800"/>
            </a:lvl2pPr>
            <a:lvl3pPr indent="-342900" lvl="2" marL="1371600" rtl="0">
              <a:spcBef>
                <a:spcPts val="500"/>
              </a:spcBef>
              <a:spcAft>
                <a:spcPts val="0"/>
              </a:spcAft>
              <a:buSzPts val="1800"/>
              <a:buChar char="•"/>
              <a:defRPr b="1" sz="1800"/>
            </a:lvl3pPr>
            <a:lvl4pPr indent="-342900" lvl="3" marL="1828800" rtl="0">
              <a:spcBef>
                <a:spcPts val="500"/>
              </a:spcBef>
              <a:spcAft>
                <a:spcPts val="0"/>
              </a:spcAft>
              <a:buSzPts val="1800"/>
              <a:buChar char="•"/>
              <a:defRPr b="1" sz="1800"/>
            </a:lvl4pPr>
            <a:lvl5pPr indent="-342900" lvl="4" marL="2286000" rtl="0">
              <a:spcBef>
                <a:spcPts val="500"/>
              </a:spcBef>
              <a:spcAft>
                <a:spcPts val="0"/>
              </a:spcAft>
              <a:buSzPts val="1800"/>
              <a:buChar char="•"/>
              <a:defRPr b="1" sz="1800"/>
            </a:lvl5pPr>
            <a:lvl6pPr indent="-342900" lvl="5" marL="2743200" rtl="0">
              <a:spcBef>
                <a:spcPts val="500"/>
              </a:spcBef>
              <a:spcAft>
                <a:spcPts val="0"/>
              </a:spcAft>
              <a:buSzPts val="1800"/>
              <a:buChar char="•"/>
              <a:defRPr b="1" sz="1800"/>
            </a:lvl6pPr>
            <a:lvl7pPr indent="-342900" lvl="6" marL="3200400" rtl="0">
              <a:spcBef>
                <a:spcPts val="400"/>
              </a:spcBef>
              <a:spcAft>
                <a:spcPts val="0"/>
              </a:spcAft>
              <a:buSzPts val="1800"/>
              <a:buChar char="•"/>
              <a:defRPr b="1" sz="1800"/>
            </a:lvl7pPr>
            <a:lvl8pPr indent="-342900" lvl="7" marL="3657600" rtl="0">
              <a:spcBef>
                <a:spcPts val="400"/>
              </a:spcBef>
              <a:spcAft>
                <a:spcPts val="0"/>
              </a:spcAft>
              <a:buSzPts val="1800"/>
              <a:buChar char="•"/>
              <a:defRPr b="1" sz="1800"/>
            </a:lvl8pPr>
            <a:lvl9pPr indent="-342900" lvl="8" marL="4114800" rtl="0">
              <a:spcBef>
                <a:spcPts val="400"/>
              </a:spcBef>
              <a:spcAft>
                <a:spcPts val="0"/>
              </a:spcAft>
              <a:buSzPts val="1800"/>
              <a:buChar char="•"/>
              <a:defRPr b="1" sz="1800"/>
            </a:lvl9pPr>
          </a:lstStyle>
          <a:p/>
        </p:txBody>
      </p:sp>
      <p:sp>
        <p:nvSpPr>
          <p:cNvPr id="117" name="Google Shape;117;p23"/>
          <p:cNvSpPr txBox="1"/>
          <p:nvPr>
            <p:ph idx="12" type="sldNum"/>
          </p:nvPr>
        </p:nvSpPr>
        <p:spPr>
          <a:xfrm>
            <a:off x="8091458" y="4670000"/>
            <a:ext cx="548700" cy="393600"/>
          </a:xfrm>
          <a:prstGeom prst="rect">
            <a:avLst/>
          </a:prstGeom>
        </p:spPr>
        <p:txBody>
          <a:bodyPr anchorCtr="0" anchor="ctr" bIns="34275" lIns="68575" spcFirstLastPara="1" rIns="68575" wrap="square" tIns="342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118" name="Google Shape;118;p23"/>
          <p:cNvPicPr preferRelativeResize="0"/>
          <p:nvPr/>
        </p:nvPicPr>
        <p:blipFill rotWithShape="1">
          <a:blip r:embed="rId2">
            <a:alphaModFix/>
          </a:blip>
          <a:srcRect b="8828" l="13017" r="24847" t="10837"/>
          <a:stretch/>
        </p:blipFill>
        <p:spPr>
          <a:xfrm>
            <a:off x="8681725" y="4683950"/>
            <a:ext cx="365700" cy="365700"/>
          </a:xfrm>
          <a:prstGeom prst="ellipse">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2">
    <p:spTree>
      <p:nvGrpSpPr>
        <p:cNvPr id="119" name="Shape 119"/>
        <p:cNvGrpSpPr/>
        <p:nvPr/>
      </p:nvGrpSpPr>
      <p:grpSpPr>
        <a:xfrm>
          <a:off x="0" y="0"/>
          <a:ext cx="0" cy="0"/>
          <a:chOff x="0" y="0"/>
          <a:chExt cx="0" cy="0"/>
        </a:xfrm>
      </p:grpSpPr>
      <p:sp>
        <p:nvSpPr>
          <p:cNvPr id="120" name="Google Shape;120;p24"/>
          <p:cNvSpPr txBox="1"/>
          <p:nvPr>
            <p:ph type="title"/>
          </p:nvPr>
        </p:nvSpPr>
        <p:spPr>
          <a:xfrm>
            <a:off x="311700" y="445025"/>
            <a:ext cx="8520600" cy="572700"/>
          </a:xfrm>
          <a:prstGeom prst="rect">
            <a:avLst/>
          </a:prstGeom>
        </p:spPr>
        <p:txBody>
          <a:bodyPr anchorCtr="0" anchor="ctr" bIns="34275" lIns="68575" spcFirstLastPara="1" rIns="68575" wrap="square" tIns="34275">
            <a:noAutofit/>
          </a:bodyPr>
          <a:lstStyle>
            <a:lvl1pPr lvl="0" rtl="0">
              <a:spcBef>
                <a:spcPts val="0"/>
              </a:spcBef>
              <a:spcAft>
                <a:spcPts val="0"/>
              </a:spcAft>
              <a:buSzPts val="2700"/>
              <a:buNone/>
              <a:defRPr/>
            </a:lvl1pPr>
            <a:lvl2pPr lvl="1" rtl="0">
              <a:spcBef>
                <a:spcPts val="0"/>
              </a:spcBef>
              <a:spcAft>
                <a:spcPts val="0"/>
              </a:spcAft>
              <a:buSzPts val="2700"/>
              <a:buNone/>
              <a:defRPr/>
            </a:lvl2pPr>
            <a:lvl3pPr lvl="2" rtl="0">
              <a:spcBef>
                <a:spcPts val="0"/>
              </a:spcBef>
              <a:spcAft>
                <a:spcPts val="0"/>
              </a:spcAft>
              <a:buSzPts val="2700"/>
              <a:buNone/>
              <a:defRPr/>
            </a:lvl3pPr>
            <a:lvl4pPr lvl="3" rtl="0">
              <a:spcBef>
                <a:spcPts val="0"/>
              </a:spcBef>
              <a:spcAft>
                <a:spcPts val="0"/>
              </a:spcAft>
              <a:buSzPts val="2700"/>
              <a:buNone/>
              <a:defRPr/>
            </a:lvl4pPr>
            <a:lvl5pPr lvl="4" rtl="0">
              <a:spcBef>
                <a:spcPts val="0"/>
              </a:spcBef>
              <a:spcAft>
                <a:spcPts val="0"/>
              </a:spcAft>
              <a:buSzPts val="2700"/>
              <a:buNone/>
              <a:defRPr/>
            </a:lvl5pPr>
            <a:lvl6pPr lvl="5" rtl="0">
              <a:spcBef>
                <a:spcPts val="0"/>
              </a:spcBef>
              <a:spcAft>
                <a:spcPts val="0"/>
              </a:spcAft>
              <a:buSzPts val="2700"/>
              <a:buNone/>
              <a:defRPr/>
            </a:lvl6pPr>
            <a:lvl7pPr lvl="6" rtl="0">
              <a:spcBef>
                <a:spcPts val="0"/>
              </a:spcBef>
              <a:spcAft>
                <a:spcPts val="0"/>
              </a:spcAft>
              <a:buSzPts val="2700"/>
              <a:buNone/>
              <a:defRPr/>
            </a:lvl7pPr>
            <a:lvl8pPr lvl="7" rtl="0">
              <a:spcBef>
                <a:spcPts val="0"/>
              </a:spcBef>
              <a:spcAft>
                <a:spcPts val="0"/>
              </a:spcAft>
              <a:buSzPts val="2700"/>
              <a:buNone/>
              <a:defRPr/>
            </a:lvl8pPr>
            <a:lvl9pPr lvl="8" rtl="0">
              <a:spcBef>
                <a:spcPts val="0"/>
              </a:spcBef>
              <a:spcAft>
                <a:spcPts val="0"/>
              </a:spcAft>
              <a:buSzPts val="2700"/>
              <a:buNone/>
              <a:defRPr/>
            </a:lvl9pPr>
          </a:lstStyle>
          <a:p/>
        </p:txBody>
      </p:sp>
      <p:sp>
        <p:nvSpPr>
          <p:cNvPr id="121" name="Google Shape;121;p24"/>
          <p:cNvSpPr txBox="1"/>
          <p:nvPr>
            <p:ph idx="1" type="body"/>
          </p:nvPr>
        </p:nvSpPr>
        <p:spPr>
          <a:xfrm>
            <a:off x="311700" y="1152475"/>
            <a:ext cx="8520600" cy="3416400"/>
          </a:xfrm>
          <a:prstGeom prst="rect">
            <a:avLst/>
          </a:prstGeom>
        </p:spPr>
        <p:txBody>
          <a:bodyPr anchorCtr="0" anchor="t" bIns="34275" lIns="68575" spcFirstLastPara="1" rIns="68575" wrap="square" tIns="34275">
            <a:noAutofit/>
          </a:bodyPr>
          <a:lstStyle>
            <a:lvl1pPr indent="-387350" lvl="0" marL="457200" rtl="0">
              <a:spcBef>
                <a:spcPts val="500"/>
              </a:spcBef>
              <a:spcAft>
                <a:spcPts val="0"/>
              </a:spcAft>
              <a:buSzPts val="2500"/>
              <a:buChar char="•"/>
              <a:defRPr/>
            </a:lvl1pPr>
            <a:lvl2pPr indent="-368300" lvl="1" marL="914400" rtl="0">
              <a:spcBef>
                <a:spcPts val="500"/>
              </a:spcBef>
              <a:spcAft>
                <a:spcPts val="0"/>
              </a:spcAft>
              <a:buSzPts val="2200"/>
              <a:buChar char="•"/>
              <a:defRPr/>
            </a:lvl2pPr>
            <a:lvl3pPr indent="-349250" lvl="2" marL="1371600" rtl="0">
              <a:spcBef>
                <a:spcPts val="500"/>
              </a:spcBef>
              <a:spcAft>
                <a:spcPts val="0"/>
              </a:spcAft>
              <a:buSzPts val="1900"/>
              <a:buChar char="•"/>
              <a:defRPr/>
            </a:lvl3pPr>
            <a:lvl4pPr indent="-342900" lvl="3" marL="1828800" rtl="0">
              <a:spcBef>
                <a:spcPts val="500"/>
              </a:spcBef>
              <a:spcAft>
                <a:spcPts val="0"/>
              </a:spcAft>
              <a:buSzPts val="1800"/>
              <a:buChar char="•"/>
              <a:defRPr/>
            </a:lvl4pPr>
            <a:lvl5pPr indent="-342900" lvl="4" marL="2286000" rtl="0">
              <a:spcBef>
                <a:spcPts val="500"/>
              </a:spcBef>
              <a:spcAft>
                <a:spcPts val="0"/>
              </a:spcAft>
              <a:buSzPts val="1800"/>
              <a:buChar char="•"/>
              <a:defRPr/>
            </a:lvl5pPr>
            <a:lvl6pPr indent="-342900" lvl="5" marL="2743200" rtl="0">
              <a:spcBef>
                <a:spcPts val="500"/>
              </a:spcBef>
              <a:spcAft>
                <a:spcPts val="0"/>
              </a:spcAft>
              <a:buSzPts val="1800"/>
              <a:buChar char="•"/>
              <a:defRPr/>
            </a:lvl6pPr>
            <a:lvl7pPr indent="-342900" lvl="6" marL="3200400" rtl="0">
              <a:spcBef>
                <a:spcPts val="400"/>
              </a:spcBef>
              <a:spcAft>
                <a:spcPts val="0"/>
              </a:spcAft>
              <a:buSzPts val="1800"/>
              <a:buChar char="•"/>
              <a:defRPr/>
            </a:lvl7pPr>
            <a:lvl8pPr indent="-342900" lvl="7" marL="3657600" rtl="0">
              <a:spcBef>
                <a:spcPts val="400"/>
              </a:spcBef>
              <a:spcAft>
                <a:spcPts val="0"/>
              </a:spcAft>
              <a:buSzPts val="1800"/>
              <a:buChar char="•"/>
              <a:defRPr/>
            </a:lvl8pPr>
            <a:lvl9pPr indent="-342900" lvl="8" marL="4114800" rtl="0">
              <a:spcBef>
                <a:spcPts val="400"/>
              </a:spcBef>
              <a:spcAft>
                <a:spcPts val="0"/>
              </a:spcAft>
              <a:buSzPts val="1800"/>
              <a:buChar char="•"/>
              <a:defRPr/>
            </a:lvl9pPr>
          </a:lstStyle>
          <a:p/>
        </p:txBody>
      </p:sp>
      <p:sp>
        <p:nvSpPr>
          <p:cNvPr id="122" name="Google Shape;122;p24"/>
          <p:cNvSpPr txBox="1"/>
          <p:nvPr>
            <p:ph idx="12" type="sldNum"/>
          </p:nvPr>
        </p:nvSpPr>
        <p:spPr>
          <a:xfrm>
            <a:off x="8472458" y="4663217"/>
            <a:ext cx="548700" cy="393600"/>
          </a:xfrm>
          <a:prstGeom prst="rect">
            <a:avLst/>
          </a:prstGeom>
        </p:spPr>
        <p:txBody>
          <a:bodyPr anchorCtr="0" anchor="ctr" bIns="34275" lIns="68575" spcFirstLastPara="1" rIns="68575" wrap="square" tIns="342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3" name="Shape 123"/>
        <p:cNvGrpSpPr/>
        <p:nvPr/>
      </p:nvGrpSpPr>
      <p:grpSpPr>
        <a:xfrm>
          <a:off x="0" y="0"/>
          <a:ext cx="0" cy="0"/>
          <a:chOff x="0" y="0"/>
          <a:chExt cx="0" cy="0"/>
        </a:xfrm>
      </p:grpSpPr>
      <p:sp>
        <p:nvSpPr>
          <p:cNvPr id="124" name="Google Shape;124;p25"/>
          <p:cNvSpPr txBox="1"/>
          <p:nvPr>
            <p:ph type="title"/>
          </p:nvPr>
        </p:nvSpPr>
        <p:spPr>
          <a:xfrm>
            <a:off x="311700" y="445025"/>
            <a:ext cx="8520600" cy="572700"/>
          </a:xfrm>
          <a:prstGeom prst="rect">
            <a:avLst/>
          </a:prstGeom>
        </p:spPr>
        <p:txBody>
          <a:bodyPr anchorCtr="0" anchor="ctr" bIns="34275" lIns="68575" spcFirstLastPara="1" rIns="68575" wrap="square" tIns="34275">
            <a:noAutofit/>
          </a:bodyPr>
          <a:lstStyle>
            <a:lvl1pPr lvl="0" rtl="0">
              <a:spcBef>
                <a:spcPts val="0"/>
              </a:spcBef>
              <a:spcAft>
                <a:spcPts val="0"/>
              </a:spcAft>
              <a:buSzPts val="2700"/>
              <a:buNone/>
              <a:defRPr/>
            </a:lvl1pPr>
            <a:lvl2pPr lvl="1" rtl="0">
              <a:spcBef>
                <a:spcPts val="0"/>
              </a:spcBef>
              <a:spcAft>
                <a:spcPts val="0"/>
              </a:spcAft>
              <a:buSzPts val="2700"/>
              <a:buNone/>
              <a:defRPr/>
            </a:lvl2pPr>
            <a:lvl3pPr lvl="2" rtl="0">
              <a:spcBef>
                <a:spcPts val="0"/>
              </a:spcBef>
              <a:spcAft>
                <a:spcPts val="0"/>
              </a:spcAft>
              <a:buSzPts val="2700"/>
              <a:buNone/>
              <a:defRPr/>
            </a:lvl3pPr>
            <a:lvl4pPr lvl="3" rtl="0">
              <a:spcBef>
                <a:spcPts val="0"/>
              </a:spcBef>
              <a:spcAft>
                <a:spcPts val="0"/>
              </a:spcAft>
              <a:buSzPts val="2700"/>
              <a:buNone/>
              <a:defRPr/>
            </a:lvl4pPr>
            <a:lvl5pPr lvl="4" rtl="0">
              <a:spcBef>
                <a:spcPts val="0"/>
              </a:spcBef>
              <a:spcAft>
                <a:spcPts val="0"/>
              </a:spcAft>
              <a:buSzPts val="2700"/>
              <a:buNone/>
              <a:defRPr/>
            </a:lvl5pPr>
            <a:lvl6pPr lvl="5" rtl="0">
              <a:spcBef>
                <a:spcPts val="0"/>
              </a:spcBef>
              <a:spcAft>
                <a:spcPts val="0"/>
              </a:spcAft>
              <a:buSzPts val="2700"/>
              <a:buNone/>
              <a:defRPr/>
            </a:lvl6pPr>
            <a:lvl7pPr lvl="6" rtl="0">
              <a:spcBef>
                <a:spcPts val="0"/>
              </a:spcBef>
              <a:spcAft>
                <a:spcPts val="0"/>
              </a:spcAft>
              <a:buSzPts val="2700"/>
              <a:buNone/>
              <a:defRPr/>
            </a:lvl7pPr>
            <a:lvl8pPr lvl="7" rtl="0">
              <a:spcBef>
                <a:spcPts val="0"/>
              </a:spcBef>
              <a:spcAft>
                <a:spcPts val="0"/>
              </a:spcAft>
              <a:buSzPts val="2700"/>
              <a:buNone/>
              <a:defRPr/>
            </a:lvl8pPr>
            <a:lvl9pPr lvl="8" rtl="0">
              <a:spcBef>
                <a:spcPts val="0"/>
              </a:spcBef>
              <a:spcAft>
                <a:spcPts val="0"/>
              </a:spcAft>
              <a:buSzPts val="2700"/>
              <a:buNone/>
              <a:defRPr/>
            </a:lvl9pPr>
          </a:lstStyle>
          <a:p/>
        </p:txBody>
      </p:sp>
      <p:sp>
        <p:nvSpPr>
          <p:cNvPr id="125" name="Google Shape;125;p25"/>
          <p:cNvSpPr txBox="1"/>
          <p:nvPr>
            <p:ph idx="12" type="sldNum"/>
          </p:nvPr>
        </p:nvSpPr>
        <p:spPr>
          <a:xfrm>
            <a:off x="8472458" y="4663217"/>
            <a:ext cx="548700" cy="393600"/>
          </a:xfrm>
          <a:prstGeom prst="rect">
            <a:avLst/>
          </a:prstGeom>
        </p:spPr>
        <p:txBody>
          <a:bodyPr anchorCtr="0" anchor="ctr" bIns="34275" lIns="68575" spcFirstLastPara="1" rIns="68575" wrap="square" tIns="342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2">
  <p:cSld name="TITLE_AND_BODY_3">
    <p:spTree>
      <p:nvGrpSpPr>
        <p:cNvPr id="126" name="Shape 126"/>
        <p:cNvGrpSpPr/>
        <p:nvPr/>
      </p:nvGrpSpPr>
      <p:grpSpPr>
        <a:xfrm>
          <a:off x="0" y="0"/>
          <a:ext cx="0" cy="0"/>
          <a:chOff x="0" y="0"/>
          <a:chExt cx="0" cy="0"/>
        </a:xfrm>
      </p:grpSpPr>
      <p:sp>
        <p:nvSpPr>
          <p:cNvPr id="127" name="Google Shape;127;p26"/>
          <p:cNvSpPr txBox="1"/>
          <p:nvPr>
            <p:ph type="title"/>
          </p:nvPr>
        </p:nvSpPr>
        <p:spPr>
          <a:xfrm>
            <a:off x="311700" y="445025"/>
            <a:ext cx="8520600" cy="572700"/>
          </a:xfrm>
          <a:prstGeom prst="rect">
            <a:avLst/>
          </a:prstGeom>
        </p:spPr>
        <p:txBody>
          <a:bodyPr anchorCtr="0" anchor="ctr" bIns="34275" lIns="68575" spcFirstLastPara="1" rIns="68575" wrap="square" tIns="34275">
            <a:noAutofit/>
          </a:bodyPr>
          <a:lstStyle>
            <a:lvl1pPr lvl="0" rtl="0">
              <a:spcBef>
                <a:spcPts val="0"/>
              </a:spcBef>
              <a:spcAft>
                <a:spcPts val="0"/>
              </a:spcAft>
              <a:buSzPts val="2700"/>
              <a:buNone/>
              <a:defRPr/>
            </a:lvl1pPr>
            <a:lvl2pPr lvl="1" rtl="0">
              <a:spcBef>
                <a:spcPts val="0"/>
              </a:spcBef>
              <a:spcAft>
                <a:spcPts val="0"/>
              </a:spcAft>
              <a:buSzPts val="2700"/>
              <a:buNone/>
              <a:defRPr/>
            </a:lvl2pPr>
            <a:lvl3pPr lvl="2" rtl="0">
              <a:spcBef>
                <a:spcPts val="0"/>
              </a:spcBef>
              <a:spcAft>
                <a:spcPts val="0"/>
              </a:spcAft>
              <a:buSzPts val="2700"/>
              <a:buNone/>
              <a:defRPr/>
            </a:lvl3pPr>
            <a:lvl4pPr lvl="3" rtl="0">
              <a:spcBef>
                <a:spcPts val="0"/>
              </a:spcBef>
              <a:spcAft>
                <a:spcPts val="0"/>
              </a:spcAft>
              <a:buSzPts val="2700"/>
              <a:buNone/>
              <a:defRPr/>
            </a:lvl4pPr>
            <a:lvl5pPr lvl="4" rtl="0">
              <a:spcBef>
                <a:spcPts val="0"/>
              </a:spcBef>
              <a:spcAft>
                <a:spcPts val="0"/>
              </a:spcAft>
              <a:buSzPts val="2700"/>
              <a:buNone/>
              <a:defRPr/>
            </a:lvl5pPr>
            <a:lvl6pPr lvl="5" rtl="0">
              <a:spcBef>
                <a:spcPts val="0"/>
              </a:spcBef>
              <a:spcAft>
                <a:spcPts val="0"/>
              </a:spcAft>
              <a:buSzPts val="2700"/>
              <a:buNone/>
              <a:defRPr/>
            </a:lvl6pPr>
            <a:lvl7pPr lvl="6" rtl="0">
              <a:spcBef>
                <a:spcPts val="0"/>
              </a:spcBef>
              <a:spcAft>
                <a:spcPts val="0"/>
              </a:spcAft>
              <a:buSzPts val="2700"/>
              <a:buNone/>
              <a:defRPr/>
            </a:lvl7pPr>
            <a:lvl8pPr lvl="7" rtl="0">
              <a:spcBef>
                <a:spcPts val="0"/>
              </a:spcBef>
              <a:spcAft>
                <a:spcPts val="0"/>
              </a:spcAft>
              <a:buSzPts val="2700"/>
              <a:buNone/>
              <a:defRPr/>
            </a:lvl8pPr>
            <a:lvl9pPr lvl="8" rtl="0">
              <a:spcBef>
                <a:spcPts val="0"/>
              </a:spcBef>
              <a:spcAft>
                <a:spcPts val="0"/>
              </a:spcAft>
              <a:buSzPts val="2700"/>
              <a:buNone/>
              <a:defRPr/>
            </a:lvl9pPr>
          </a:lstStyle>
          <a:p/>
        </p:txBody>
      </p:sp>
      <p:sp>
        <p:nvSpPr>
          <p:cNvPr id="128" name="Google Shape;128;p26"/>
          <p:cNvSpPr txBox="1"/>
          <p:nvPr>
            <p:ph idx="1" type="body"/>
          </p:nvPr>
        </p:nvSpPr>
        <p:spPr>
          <a:xfrm>
            <a:off x="311700" y="1152475"/>
            <a:ext cx="8520600" cy="3416400"/>
          </a:xfrm>
          <a:prstGeom prst="rect">
            <a:avLst/>
          </a:prstGeom>
        </p:spPr>
        <p:txBody>
          <a:bodyPr anchorCtr="0" anchor="t" bIns="34275" lIns="68575" spcFirstLastPara="1" rIns="68575" wrap="square" tIns="34275">
            <a:noAutofit/>
          </a:bodyPr>
          <a:lstStyle>
            <a:lvl1pPr indent="-387350" lvl="0" marL="457200" rtl="0">
              <a:spcBef>
                <a:spcPts val="500"/>
              </a:spcBef>
              <a:spcAft>
                <a:spcPts val="0"/>
              </a:spcAft>
              <a:buSzPts val="2500"/>
              <a:buChar char="•"/>
              <a:defRPr/>
            </a:lvl1pPr>
            <a:lvl2pPr indent="-368300" lvl="1" marL="914400" rtl="0">
              <a:spcBef>
                <a:spcPts val="500"/>
              </a:spcBef>
              <a:spcAft>
                <a:spcPts val="0"/>
              </a:spcAft>
              <a:buSzPts val="2200"/>
              <a:buChar char="•"/>
              <a:defRPr/>
            </a:lvl2pPr>
            <a:lvl3pPr indent="-349250" lvl="2" marL="1371600" rtl="0">
              <a:spcBef>
                <a:spcPts val="500"/>
              </a:spcBef>
              <a:spcAft>
                <a:spcPts val="0"/>
              </a:spcAft>
              <a:buSzPts val="1900"/>
              <a:buChar char="•"/>
              <a:defRPr/>
            </a:lvl3pPr>
            <a:lvl4pPr indent="-342900" lvl="3" marL="1828800" rtl="0">
              <a:spcBef>
                <a:spcPts val="500"/>
              </a:spcBef>
              <a:spcAft>
                <a:spcPts val="0"/>
              </a:spcAft>
              <a:buSzPts val="1800"/>
              <a:buChar char="•"/>
              <a:defRPr/>
            </a:lvl4pPr>
            <a:lvl5pPr indent="-342900" lvl="4" marL="2286000" rtl="0">
              <a:spcBef>
                <a:spcPts val="500"/>
              </a:spcBef>
              <a:spcAft>
                <a:spcPts val="0"/>
              </a:spcAft>
              <a:buSzPts val="1800"/>
              <a:buChar char="•"/>
              <a:defRPr/>
            </a:lvl5pPr>
            <a:lvl6pPr indent="-342900" lvl="5" marL="2743200" rtl="0">
              <a:spcBef>
                <a:spcPts val="500"/>
              </a:spcBef>
              <a:spcAft>
                <a:spcPts val="0"/>
              </a:spcAft>
              <a:buSzPts val="1800"/>
              <a:buChar char="•"/>
              <a:defRPr/>
            </a:lvl6pPr>
            <a:lvl7pPr indent="-342900" lvl="6" marL="3200400" rtl="0">
              <a:spcBef>
                <a:spcPts val="400"/>
              </a:spcBef>
              <a:spcAft>
                <a:spcPts val="0"/>
              </a:spcAft>
              <a:buSzPts val="1800"/>
              <a:buChar char="•"/>
              <a:defRPr/>
            </a:lvl7pPr>
            <a:lvl8pPr indent="-342900" lvl="7" marL="3657600" rtl="0">
              <a:spcBef>
                <a:spcPts val="400"/>
              </a:spcBef>
              <a:spcAft>
                <a:spcPts val="0"/>
              </a:spcAft>
              <a:buSzPts val="1800"/>
              <a:buChar char="•"/>
              <a:defRPr/>
            </a:lvl8pPr>
            <a:lvl9pPr indent="-342900" lvl="8" marL="4114800" rtl="0">
              <a:spcBef>
                <a:spcPts val="400"/>
              </a:spcBef>
              <a:spcAft>
                <a:spcPts val="0"/>
              </a:spcAft>
              <a:buSzPts val="1800"/>
              <a:buChar char="•"/>
              <a:defRPr/>
            </a:lvl9pPr>
          </a:lstStyle>
          <a:p/>
        </p:txBody>
      </p:sp>
      <p:sp>
        <p:nvSpPr>
          <p:cNvPr id="129" name="Google Shape;129;p26"/>
          <p:cNvSpPr txBox="1"/>
          <p:nvPr>
            <p:ph idx="12" type="sldNum"/>
          </p:nvPr>
        </p:nvSpPr>
        <p:spPr>
          <a:xfrm>
            <a:off x="8472458" y="4663217"/>
            <a:ext cx="548700" cy="393600"/>
          </a:xfrm>
          <a:prstGeom prst="rect">
            <a:avLst/>
          </a:prstGeom>
        </p:spPr>
        <p:txBody>
          <a:bodyPr anchorCtr="0" anchor="ctr" bIns="34275" lIns="68575" spcFirstLastPara="1" rIns="68575" wrap="square" tIns="342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1">
  <p:cSld name="TITLE_1">
    <p:spTree>
      <p:nvGrpSpPr>
        <p:cNvPr id="130" name="Shape 130"/>
        <p:cNvGrpSpPr/>
        <p:nvPr/>
      </p:nvGrpSpPr>
      <p:grpSpPr>
        <a:xfrm>
          <a:off x="0" y="0"/>
          <a:ext cx="0" cy="0"/>
          <a:chOff x="0" y="0"/>
          <a:chExt cx="0" cy="0"/>
        </a:xfrm>
      </p:grpSpPr>
      <p:sp>
        <p:nvSpPr>
          <p:cNvPr id="131" name="Google Shape;131;p27"/>
          <p:cNvSpPr txBox="1"/>
          <p:nvPr>
            <p:ph type="ctrTitle"/>
          </p:nvPr>
        </p:nvSpPr>
        <p:spPr>
          <a:xfrm>
            <a:off x="311708" y="744575"/>
            <a:ext cx="8520600" cy="2052600"/>
          </a:xfrm>
          <a:prstGeom prst="rect">
            <a:avLst/>
          </a:prstGeom>
        </p:spPr>
        <p:txBody>
          <a:bodyPr anchorCtr="0" anchor="b" bIns="34275" lIns="68575" spcFirstLastPara="1" rIns="68575" wrap="square" tIns="3427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32" name="Google Shape;132;p27"/>
          <p:cNvSpPr txBox="1"/>
          <p:nvPr>
            <p:ph idx="1" type="subTitle"/>
          </p:nvPr>
        </p:nvSpPr>
        <p:spPr>
          <a:xfrm>
            <a:off x="311700" y="2834125"/>
            <a:ext cx="8520600" cy="792600"/>
          </a:xfrm>
          <a:prstGeom prst="rect">
            <a:avLst/>
          </a:prstGeom>
        </p:spPr>
        <p:txBody>
          <a:bodyPr anchorCtr="0" anchor="t" bIns="34275" lIns="68575" spcFirstLastPara="1" rIns="68575" wrap="square" tIns="34275">
            <a:noAutofit/>
          </a:bodyPr>
          <a:lstStyle>
            <a:lvl1pPr lvl="0" rtl="0" algn="ctr">
              <a:lnSpc>
                <a:spcPct val="100000"/>
              </a:lnSpc>
              <a:spcBef>
                <a:spcPts val="500"/>
              </a:spcBef>
              <a:spcAft>
                <a:spcPts val="0"/>
              </a:spcAft>
              <a:buSzPts val="2800"/>
              <a:buNone/>
              <a:defRPr sz="2800"/>
            </a:lvl1pPr>
            <a:lvl2pPr lvl="1" rtl="0" algn="ctr">
              <a:lnSpc>
                <a:spcPct val="100000"/>
              </a:lnSpc>
              <a:spcBef>
                <a:spcPts val="500"/>
              </a:spcBef>
              <a:spcAft>
                <a:spcPts val="0"/>
              </a:spcAft>
              <a:buSzPts val="2800"/>
              <a:buNone/>
              <a:defRPr sz="2800"/>
            </a:lvl2pPr>
            <a:lvl3pPr lvl="2" rtl="0" algn="ctr">
              <a:lnSpc>
                <a:spcPct val="100000"/>
              </a:lnSpc>
              <a:spcBef>
                <a:spcPts val="500"/>
              </a:spcBef>
              <a:spcAft>
                <a:spcPts val="0"/>
              </a:spcAft>
              <a:buSzPts val="2800"/>
              <a:buNone/>
              <a:defRPr sz="2800"/>
            </a:lvl3pPr>
            <a:lvl4pPr lvl="3" rtl="0" algn="ctr">
              <a:lnSpc>
                <a:spcPct val="100000"/>
              </a:lnSpc>
              <a:spcBef>
                <a:spcPts val="500"/>
              </a:spcBef>
              <a:spcAft>
                <a:spcPts val="0"/>
              </a:spcAft>
              <a:buSzPts val="2800"/>
              <a:buNone/>
              <a:defRPr sz="2800"/>
            </a:lvl4pPr>
            <a:lvl5pPr lvl="4" rtl="0" algn="ctr">
              <a:lnSpc>
                <a:spcPct val="100000"/>
              </a:lnSpc>
              <a:spcBef>
                <a:spcPts val="500"/>
              </a:spcBef>
              <a:spcAft>
                <a:spcPts val="0"/>
              </a:spcAft>
              <a:buSzPts val="2800"/>
              <a:buNone/>
              <a:defRPr sz="2800"/>
            </a:lvl5pPr>
            <a:lvl6pPr lvl="5" rtl="0" algn="ctr">
              <a:lnSpc>
                <a:spcPct val="100000"/>
              </a:lnSpc>
              <a:spcBef>
                <a:spcPts val="500"/>
              </a:spcBef>
              <a:spcAft>
                <a:spcPts val="0"/>
              </a:spcAft>
              <a:buSzPts val="2800"/>
              <a:buNone/>
              <a:defRPr sz="2800"/>
            </a:lvl6pPr>
            <a:lvl7pPr lvl="6" rtl="0" algn="ctr">
              <a:lnSpc>
                <a:spcPct val="100000"/>
              </a:lnSpc>
              <a:spcBef>
                <a:spcPts val="400"/>
              </a:spcBef>
              <a:spcAft>
                <a:spcPts val="0"/>
              </a:spcAft>
              <a:buSzPts val="2800"/>
              <a:buNone/>
              <a:defRPr sz="2800"/>
            </a:lvl7pPr>
            <a:lvl8pPr lvl="7" rtl="0" algn="ctr">
              <a:lnSpc>
                <a:spcPct val="100000"/>
              </a:lnSpc>
              <a:spcBef>
                <a:spcPts val="400"/>
              </a:spcBef>
              <a:spcAft>
                <a:spcPts val="0"/>
              </a:spcAft>
              <a:buSzPts val="2800"/>
              <a:buNone/>
              <a:defRPr sz="2800"/>
            </a:lvl8pPr>
            <a:lvl9pPr lvl="8" rtl="0" algn="ctr">
              <a:lnSpc>
                <a:spcPct val="100000"/>
              </a:lnSpc>
              <a:spcBef>
                <a:spcPts val="400"/>
              </a:spcBef>
              <a:spcAft>
                <a:spcPts val="0"/>
              </a:spcAft>
              <a:buSzPts val="2800"/>
              <a:buNone/>
              <a:defRPr sz="2800"/>
            </a:lvl9pPr>
          </a:lstStyle>
          <a:p/>
        </p:txBody>
      </p:sp>
      <p:sp>
        <p:nvSpPr>
          <p:cNvPr id="133" name="Google Shape;133;p27"/>
          <p:cNvSpPr txBox="1"/>
          <p:nvPr>
            <p:ph idx="12" type="sldNum"/>
          </p:nvPr>
        </p:nvSpPr>
        <p:spPr>
          <a:xfrm>
            <a:off x="8472458" y="4663217"/>
            <a:ext cx="548700" cy="393600"/>
          </a:xfrm>
          <a:prstGeom prst="rect">
            <a:avLst/>
          </a:prstGeom>
        </p:spPr>
        <p:txBody>
          <a:bodyPr anchorCtr="0" anchor="ctr" bIns="34275" lIns="68575" spcFirstLastPara="1" rIns="68575" wrap="square" tIns="342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3">
  <p:cSld name="TITLE_AND_BODY_4">
    <p:spTree>
      <p:nvGrpSpPr>
        <p:cNvPr id="134" name="Shape 134"/>
        <p:cNvGrpSpPr/>
        <p:nvPr/>
      </p:nvGrpSpPr>
      <p:grpSpPr>
        <a:xfrm>
          <a:off x="0" y="0"/>
          <a:ext cx="0" cy="0"/>
          <a:chOff x="0" y="0"/>
          <a:chExt cx="0" cy="0"/>
        </a:xfrm>
      </p:grpSpPr>
      <p:sp>
        <p:nvSpPr>
          <p:cNvPr id="135" name="Google Shape;135;p28"/>
          <p:cNvSpPr txBox="1"/>
          <p:nvPr>
            <p:ph type="title"/>
          </p:nvPr>
        </p:nvSpPr>
        <p:spPr>
          <a:xfrm>
            <a:off x="311700" y="445025"/>
            <a:ext cx="8520600" cy="572700"/>
          </a:xfrm>
          <a:prstGeom prst="rect">
            <a:avLst/>
          </a:prstGeom>
        </p:spPr>
        <p:txBody>
          <a:bodyPr anchorCtr="0" anchor="ctr" bIns="34275" lIns="68575" spcFirstLastPara="1" rIns="68575" wrap="square" tIns="34275">
            <a:noAutofit/>
          </a:bodyPr>
          <a:lstStyle>
            <a:lvl1pPr lvl="0" rtl="0">
              <a:spcBef>
                <a:spcPts val="0"/>
              </a:spcBef>
              <a:spcAft>
                <a:spcPts val="0"/>
              </a:spcAft>
              <a:buSzPts val="2700"/>
              <a:buNone/>
              <a:defRPr/>
            </a:lvl1pPr>
            <a:lvl2pPr lvl="1" rtl="0">
              <a:spcBef>
                <a:spcPts val="0"/>
              </a:spcBef>
              <a:spcAft>
                <a:spcPts val="0"/>
              </a:spcAft>
              <a:buSzPts val="2700"/>
              <a:buNone/>
              <a:defRPr/>
            </a:lvl2pPr>
            <a:lvl3pPr lvl="2" rtl="0">
              <a:spcBef>
                <a:spcPts val="0"/>
              </a:spcBef>
              <a:spcAft>
                <a:spcPts val="0"/>
              </a:spcAft>
              <a:buSzPts val="2700"/>
              <a:buNone/>
              <a:defRPr/>
            </a:lvl3pPr>
            <a:lvl4pPr lvl="3" rtl="0">
              <a:spcBef>
                <a:spcPts val="0"/>
              </a:spcBef>
              <a:spcAft>
                <a:spcPts val="0"/>
              </a:spcAft>
              <a:buSzPts val="2700"/>
              <a:buNone/>
              <a:defRPr/>
            </a:lvl4pPr>
            <a:lvl5pPr lvl="4" rtl="0">
              <a:spcBef>
                <a:spcPts val="0"/>
              </a:spcBef>
              <a:spcAft>
                <a:spcPts val="0"/>
              </a:spcAft>
              <a:buSzPts val="2700"/>
              <a:buNone/>
              <a:defRPr/>
            </a:lvl5pPr>
            <a:lvl6pPr lvl="5" rtl="0">
              <a:spcBef>
                <a:spcPts val="0"/>
              </a:spcBef>
              <a:spcAft>
                <a:spcPts val="0"/>
              </a:spcAft>
              <a:buSzPts val="2700"/>
              <a:buNone/>
              <a:defRPr/>
            </a:lvl6pPr>
            <a:lvl7pPr lvl="6" rtl="0">
              <a:spcBef>
                <a:spcPts val="0"/>
              </a:spcBef>
              <a:spcAft>
                <a:spcPts val="0"/>
              </a:spcAft>
              <a:buSzPts val="2700"/>
              <a:buNone/>
              <a:defRPr/>
            </a:lvl7pPr>
            <a:lvl8pPr lvl="7" rtl="0">
              <a:spcBef>
                <a:spcPts val="0"/>
              </a:spcBef>
              <a:spcAft>
                <a:spcPts val="0"/>
              </a:spcAft>
              <a:buSzPts val="2700"/>
              <a:buNone/>
              <a:defRPr/>
            </a:lvl8pPr>
            <a:lvl9pPr lvl="8" rtl="0">
              <a:spcBef>
                <a:spcPts val="0"/>
              </a:spcBef>
              <a:spcAft>
                <a:spcPts val="0"/>
              </a:spcAft>
              <a:buSzPts val="2700"/>
              <a:buNone/>
              <a:defRPr/>
            </a:lvl9pPr>
          </a:lstStyle>
          <a:p/>
        </p:txBody>
      </p:sp>
      <p:sp>
        <p:nvSpPr>
          <p:cNvPr id="136" name="Google Shape;136;p28"/>
          <p:cNvSpPr txBox="1"/>
          <p:nvPr>
            <p:ph idx="1" type="body"/>
          </p:nvPr>
        </p:nvSpPr>
        <p:spPr>
          <a:xfrm>
            <a:off x="311700" y="1152475"/>
            <a:ext cx="8520600" cy="3416400"/>
          </a:xfrm>
          <a:prstGeom prst="rect">
            <a:avLst/>
          </a:prstGeom>
        </p:spPr>
        <p:txBody>
          <a:bodyPr anchorCtr="0" anchor="t" bIns="34275" lIns="68575" spcFirstLastPara="1" rIns="68575" wrap="square" tIns="34275">
            <a:noAutofit/>
          </a:bodyPr>
          <a:lstStyle>
            <a:lvl1pPr indent="-387350" lvl="0" marL="457200" rtl="0">
              <a:spcBef>
                <a:spcPts val="500"/>
              </a:spcBef>
              <a:spcAft>
                <a:spcPts val="0"/>
              </a:spcAft>
              <a:buSzPts val="2500"/>
              <a:buChar char="•"/>
              <a:defRPr/>
            </a:lvl1pPr>
            <a:lvl2pPr indent="-368300" lvl="1" marL="914400" rtl="0">
              <a:spcBef>
                <a:spcPts val="500"/>
              </a:spcBef>
              <a:spcAft>
                <a:spcPts val="0"/>
              </a:spcAft>
              <a:buSzPts val="2200"/>
              <a:buChar char="•"/>
              <a:defRPr/>
            </a:lvl2pPr>
            <a:lvl3pPr indent="-349250" lvl="2" marL="1371600" rtl="0">
              <a:spcBef>
                <a:spcPts val="500"/>
              </a:spcBef>
              <a:spcAft>
                <a:spcPts val="0"/>
              </a:spcAft>
              <a:buSzPts val="1900"/>
              <a:buChar char="•"/>
              <a:defRPr/>
            </a:lvl3pPr>
            <a:lvl4pPr indent="-342900" lvl="3" marL="1828800" rtl="0">
              <a:spcBef>
                <a:spcPts val="500"/>
              </a:spcBef>
              <a:spcAft>
                <a:spcPts val="0"/>
              </a:spcAft>
              <a:buSzPts val="1800"/>
              <a:buChar char="•"/>
              <a:defRPr/>
            </a:lvl4pPr>
            <a:lvl5pPr indent="-342900" lvl="4" marL="2286000" rtl="0">
              <a:spcBef>
                <a:spcPts val="500"/>
              </a:spcBef>
              <a:spcAft>
                <a:spcPts val="0"/>
              </a:spcAft>
              <a:buSzPts val="1800"/>
              <a:buChar char="•"/>
              <a:defRPr/>
            </a:lvl5pPr>
            <a:lvl6pPr indent="-342900" lvl="5" marL="2743200" rtl="0">
              <a:spcBef>
                <a:spcPts val="500"/>
              </a:spcBef>
              <a:spcAft>
                <a:spcPts val="0"/>
              </a:spcAft>
              <a:buSzPts val="1800"/>
              <a:buChar char="•"/>
              <a:defRPr/>
            </a:lvl6pPr>
            <a:lvl7pPr indent="-342900" lvl="6" marL="3200400" rtl="0">
              <a:spcBef>
                <a:spcPts val="400"/>
              </a:spcBef>
              <a:spcAft>
                <a:spcPts val="0"/>
              </a:spcAft>
              <a:buSzPts val="1800"/>
              <a:buChar char="•"/>
              <a:defRPr/>
            </a:lvl7pPr>
            <a:lvl8pPr indent="-342900" lvl="7" marL="3657600" rtl="0">
              <a:spcBef>
                <a:spcPts val="400"/>
              </a:spcBef>
              <a:spcAft>
                <a:spcPts val="0"/>
              </a:spcAft>
              <a:buSzPts val="1800"/>
              <a:buChar char="•"/>
              <a:defRPr/>
            </a:lvl8pPr>
            <a:lvl9pPr indent="-342900" lvl="8" marL="4114800" rtl="0">
              <a:spcBef>
                <a:spcPts val="400"/>
              </a:spcBef>
              <a:spcAft>
                <a:spcPts val="0"/>
              </a:spcAft>
              <a:buSzPts val="1800"/>
              <a:buChar char="•"/>
              <a:defRPr/>
            </a:lvl9pPr>
          </a:lstStyle>
          <a:p/>
        </p:txBody>
      </p:sp>
      <p:sp>
        <p:nvSpPr>
          <p:cNvPr id="137" name="Google Shape;137;p28"/>
          <p:cNvSpPr txBox="1"/>
          <p:nvPr>
            <p:ph idx="12" type="sldNum"/>
          </p:nvPr>
        </p:nvSpPr>
        <p:spPr>
          <a:xfrm>
            <a:off x="8472458" y="4663217"/>
            <a:ext cx="548700" cy="393600"/>
          </a:xfrm>
          <a:prstGeom prst="rect">
            <a:avLst/>
          </a:prstGeom>
        </p:spPr>
        <p:txBody>
          <a:bodyPr anchorCtr="0" anchor="ctr" bIns="34275" lIns="68575" spcFirstLastPara="1" rIns="68575" wrap="square" tIns="342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4">
  <p:cSld name="TITLE_AND_BODY_5">
    <p:spTree>
      <p:nvGrpSpPr>
        <p:cNvPr id="138" name="Shape 138"/>
        <p:cNvGrpSpPr/>
        <p:nvPr/>
      </p:nvGrpSpPr>
      <p:grpSpPr>
        <a:xfrm>
          <a:off x="0" y="0"/>
          <a:ext cx="0" cy="0"/>
          <a:chOff x="0" y="0"/>
          <a:chExt cx="0" cy="0"/>
        </a:xfrm>
      </p:grpSpPr>
      <p:sp>
        <p:nvSpPr>
          <p:cNvPr id="139" name="Google Shape;139;p29"/>
          <p:cNvSpPr txBox="1"/>
          <p:nvPr>
            <p:ph type="title"/>
          </p:nvPr>
        </p:nvSpPr>
        <p:spPr>
          <a:xfrm>
            <a:off x="311700" y="445025"/>
            <a:ext cx="8520600" cy="572700"/>
          </a:xfrm>
          <a:prstGeom prst="rect">
            <a:avLst/>
          </a:prstGeom>
        </p:spPr>
        <p:txBody>
          <a:bodyPr anchorCtr="0" anchor="ctr" bIns="34275" lIns="68575" spcFirstLastPara="1" rIns="68575" wrap="square" tIns="34275">
            <a:noAutofit/>
          </a:bodyPr>
          <a:lstStyle>
            <a:lvl1pPr lvl="0" rtl="0">
              <a:spcBef>
                <a:spcPts val="0"/>
              </a:spcBef>
              <a:spcAft>
                <a:spcPts val="0"/>
              </a:spcAft>
              <a:buSzPts val="2700"/>
              <a:buNone/>
              <a:defRPr/>
            </a:lvl1pPr>
            <a:lvl2pPr lvl="1" rtl="0">
              <a:spcBef>
                <a:spcPts val="0"/>
              </a:spcBef>
              <a:spcAft>
                <a:spcPts val="0"/>
              </a:spcAft>
              <a:buSzPts val="2700"/>
              <a:buNone/>
              <a:defRPr/>
            </a:lvl2pPr>
            <a:lvl3pPr lvl="2" rtl="0">
              <a:spcBef>
                <a:spcPts val="0"/>
              </a:spcBef>
              <a:spcAft>
                <a:spcPts val="0"/>
              </a:spcAft>
              <a:buSzPts val="2700"/>
              <a:buNone/>
              <a:defRPr/>
            </a:lvl3pPr>
            <a:lvl4pPr lvl="3" rtl="0">
              <a:spcBef>
                <a:spcPts val="0"/>
              </a:spcBef>
              <a:spcAft>
                <a:spcPts val="0"/>
              </a:spcAft>
              <a:buSzPts val="2700"/>
              <a:buNone/>
              <a:defRPr/>
            </a:lvl4pPr>
            <a:lvl5pPr lvl="4" rtl="0">
              <a:spcBef>
                <a:spcPts val="0"/>
              </a:spcBef>
              <a:spcAft>
                <a:spcPts val="0"/>
              </a:spcAft>
              <a:buSzPts val="2700"/>
              <a:buNone/>
              <a:defRPr/>
            </a:lvl5pPr>
            <a:lvl6pPr lvl="5" rtl="0">
              <a:spcBef>
                <a:spcPts val="0"/>
              </a:spcBef>
              <a:spcAft>
                <a:spcPts val="0"/>
              </a:spcAft>
              <a:buSzPts val="2700"/>
              <a:buNone/>
              <a:defRPr/>
            </a:lvl6pPr>
            <a:lvl7pPr lvl="6" rtl="0">
              <a:spcBef>
                <a:spcPts val="0"/>
              </a:spcBef>
              <a:spcAft>
                <a:spcPts val="0"/>
              </a:spcAft>
              <a:buSzPts val="2700"/>
              <a:buNone/>
              <a:defRPr/>
            </a:lvl7pPr>
            <a:lvl8pPr lvl="7" rtl="0">
              <a:spcBef>
                <a:spcPts val="0"/>
              </a:spcBef>
              <a:spcAft>
                <a:spcPts val="0"/>
              </a:spcAft>
              <a:buSzPts val="2700"/>
              <a:buNone/>
              <a:defRPr/>
            </a:lvl8pPr>
            <a:lvl9pPr lvl="8" rtl="0">
              <a:spcBef>
                <a:spcPts val="0"/>
              </a:spcBef>
              <a:spcAft>
                <a:spcPts val="0"/>
              </a:spcAft>
              <a:buSzPts val="2700"/>
              <a:buNone/>
              <a:defRPr/>
            </a:lvl9pPr>
          </a:lstStyle>
          <a:p/>
        </p:txBody>
      </p:sp>
      <p:sp>
        <p:nvSpPr>
          <p:cNvPr id="140" name="Google Shape;140;p29"/>
          <p:cNvSpPr txBox="1"/>
          <p:nvPr>
            <p:ph idx="1" type="body"/>
          </p:nvPr>
        </p:nvSpPr>
        <p:spPr>
          <a:xfrm>
            <a:off x="311700" y="1152475"/>
            <a:ext cx="8520600" cy="3416400"/>
          </a:xfrm>
          <a:prstGeom prst="rect">
            <a:avLst/>
          </a:prstGeom>
        </p:spPr>
        <p:txBody>
          <a:bodyPr anchorCtr="0" anchor="t" bIns="34275" lIns="68575" spcFirstLastPara="1" rIns="68575" wrap="square" tIns="34275">
            <a:noAutofit/>
          </a:bodyPr>
          <a:lstStyle>
            <a:lvl1pPr indent="-387350" lvl="0" marL="457200" rtl="0">
              <a:spcBef>
                <a:spcPts val="500"/>
              </a:spcBef>
              <a:spcAft>
                <a:spcPts val="0"/>
              </a:spcAft>
              <a:buSzPts val="2500"/>
              <a:buChar char="•"/>
              <a:defRPr/>
            </a:lvl1pPr>
            <a:lvl2pPr indent="-368300" lvl="1" marL="914400" rtl="0">
              <a:spcBef>
                <a:spcPts val="500"/>
              </a:spcBef>
              <a:spcAft>
                <a:spcPts val="0"/>
              </a:spcAft>
              <a:buSzPts val="2200"/>
              <a:buChar char="•"/>
              <a:defRPr/>
            </a:lvl2pPr>
            <a:lvl3pPr indent="-349250" lvl="2" marL="1371600" rtl="0">
              <a:spcBef>
                <a:spcPts val="500"/>
              </a:spcBef>
              <a:spcAft>
                <a:spcPts val="0"/>
              </a:spcAft>
              <a:buSzPts val="1900"/>
              <a:buChar char="•"/>
              <a:defRPr/>
            </a:lvl3pPr>
            <a:lvl4pPr indent="-342900" lvl="3" marL="1828800" rtl="0">
              <a:spcBef>
                <a:spcPts val="500"/>
              </a:spcBef>
              <a:spcAft>
                <a:spcPts val="0"/>
              </a:spcAft>
              <a:buSzPts val="1800"/>
              <a:buChar char="•"/>
              <a:defRPr/>
            </a:lvl4pPr>
            <a:lvl5pPr indent="-342900" lvl="4" marL="2286000" rtl="0">
              <a:spcBef>
                <a:spcPts val="500"/>
              </a:spcBef>
              <a:spcAft>
                <a:spcPts val="0"/>
              </a:spcAft>
              <a:buSzPts val="1800"/>
              <a:buChar char="•"/>
              <a:defRPr/>
            </a:lvl5pPr>
            <a:lvl6pPr indent="-342900" lvl="5" marL="2743200" rtl="0">
              <a:spcBef>
                <a:spcPts val="500"/>
              </a:spcBef>
              <a:spcAft>
                <a:spcPts val="0"/>
              </a:spcAft>
              <a:buSzPts val="1800"/>
              <a:buChar char="•"/>
              <a:defRPr/>
            </a:lvl6pPr>
            <a:lvl7pPr indent="-342900" lvl="6" marL="3200400" rtl="0">
              <a:spcBef>
                <a:spcPts val="400"/>
              </a:spcBef>
              <a:spcAft>
                <a:spcPts val="0"/>
              </a:spcAft>
              <a:buSzPts val="1800"/>
              <a:buChar char="•"/>
              <a:defRPr/>
            </a:lvl7pPr>
            <a:lvl8pPr indent="-342900" lvl="7" marL="3657600" rtl="0">
              <a:spcBef>
                <a:spcPts val="400"/>
              </a:spcBef>
              <a:spcAft>
                <a:spcPts val="0"/>
              </a:spcAft>
              <a:buSzPts val="1800"/>
              <a:buChar char="•"/>
              <a:defRPr/>
            </a:lvl8pPr>
            <a:lvl9pPr indent="-342900" lvl="8" marL="4114800" rtl="0">
              <a:spcBef>
                <a:spcPts val="400"/>
              </a:spcBef>
              <a:spcAft>
                <a:spcPts val="0"/>
              </a:spcAft>
              <a:buSzPts val="1800"/>
              <a:buChar char="•"/>
              <a:defRPr/>
            </a:lvl9pPr>
          </a:lstStyle>
          <a:p/>
        </p:txBody>
      </p:sp>
      <p:sp>
        <p:nvSpPr>
          <p:cNvPr id="141" name="Google Shape;141;p29"/>
          <p:cNvSpPr txBox="1"/>
          <p:nvPr>
            <p:ph idx="12" type="sldNum"/>
          </p:nvPr>
        </p:nvSpPr>
        <p:spPr>
          <a:xfrm>
            <a:off x="8472458" y="4663217"/>
            <a:ext cx="548700" cy="393600"/>
          </a:xfrm>
          <a:prstGeom prst="rect">
            <a:avLst/>
          </a:prstGeom>
        </p:spPr>
        <p:txBody>
          <a:bodyPr anchorCtr="0" anchor="ctr" bIns="34275" lIns="68575" spcFirstLastPara="1" rIns="68575" wrap="square" tIns="342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1">
  <p:cSld name="Title and Content_1">
    <p:spTree>
      <p:nvGrpSpPr>
        <p:cNvPr id="33" name="Shape 33"/>
        <p:cNvGrpSpPr/>
        <p:nvPr/>
      </p:nvGrpSpPr>
      <p:grpSpPr>
        <a:xfrm>
          <a:off x="0" y="0"/>
          <a:ext cx="0" cy="0"/>
          <a:chOff x="0" y="0"/>
          <a:chExt cx="0" cy="0"/>
        </a:xfrm>
      </p:grpSpPr>
      <p:sp>
        <p:nvSpPr>
          <p:cNvPr id="34" name="Google Shape;34;p4"/>
          <p:cNvSpPr txBox="1"/>
          <p:nvPr>
            <p:ph type="title"/>
          </p:nvPr>
        </p:nvSpPr>
        <p:spPr>
          <a:xfrm>
            <a:off x="174775" y="182875"/>
            <a:ext cx="7115100" cy="7413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01458E"/>
              </a:buClr>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35" name="Google Shape;35;p4"/>
          <p:cNvSpPr txBox="1"/>
          <p:nvPr>
            <p:ph idx="1" type="body"/>
          </p:nvPr>
        </p:nvSpPr>
        <p:spPr>
          <a:xfrm>
            <a:off x="174785" y="1143000"/>
            <a:ext cx="8461500" cy="3540000"/>
          </a:xfrm>
          <a:prstGeom prst="rect">
            <a:avLst/>
          </a:prstGeom>
          <a:noFill/>
          <a:ln>
            <a:noFill/>
          </a:ln>
        </p:spPr>
        <p:txBody>
          <a:bodyPr anchorCtr="0" anchor="t" bIns="34275" lIns="68575" spcFirstLastPara="1" rIns="68575" wrap="square" tIns="34275">
            <a:noAutofit/>
          </a:bodyPr>
          <a:lstStyle>
            <a:lvl1pPr indent="-317500" lvl="0" marL="457200" rtl="0" algn="l">
              <a:lnSpc>
                <a:spcPct val="100000"/>
              </a:lnSpc>
              <a:spcBef>
                <a:spcPts val="500"/>
              </a:spcBef>
              <a:spcAft>
                <a:spcPts val="0"/>
              </a:spcAft>
              <a:buSzPts val="1400"/>
              <a:buChar char="●"/>
              <a:defRPr/>
            </a:lvl1pPr>
            <a:lvl2pPr indent="-317500" lvl="1" marL="914400" rtl="0" algn="l">
              <a:lnSpc>
                <a:spcPct val="100000"/>
              </a:lnSpc>
              <a:spcBef>
                <a:spcPts val="500"/>
              </a:spcBef>
              <a:spcAft>
                <a:spcPts val="0"/>
              </a:spcAft>
              <a:buSzPts val="1400"/>
              <a:buChar char="○"/>
              <a:defRPr/>
            </a:lvl2pPr>
            <a:lvl3pPr indent="-317500" lvl="2" marL="1371600" rtl="0" algn="l">
              <a:lnSpc>
                <a:spcPct val="100000"/>
              </a:lnSpc>
              <a:spcBef>
                <a:spcPts val="500"/>
              </a:spcBef>
              <a:spcAft>
                <a:spcPts val="0"/>
              </a:spcAft>
              <a:buSzPts val="1400"/>
              <a:buChar char="■"/>
              <a:defRPr/>
            </a:lvl3pPr>
            <a:lvl4pPr indent="-317500" lvl="3" marL="1828800" rtl="0" algn="l">
              <a:lnSpc>
                <a:spcPct val="100000"/>
              </a:lnSpc>
              <a:spcBef>
                <a:spcPts val="500"/>
              </a:spcBef>
              <a:spcAft>
                <a:spcPts val="0"/>
              </a:spcAft>
              <a:buSzPts val="1400"/>
              <a:buChar char="●"/>
              <a:defRPr/>
            </a:lvl4pPr>
            <a:lvl5pPr indent="-317500" lvl="4" marL="2286000" rtl="0" algn="l">
              <a:lnSpc>
                <a:spcPct val="100000"/>
              </a:lnSpc>
              <a:spcBef>
                <a:spcPts val="500"/>
              </a:spcBef>
              <a:spcAft>
                <a:spcPts val="0"/>
              </a:spcAft>
              <a:buSzPts val="1400"/>
              <a:buChar char="○"/>
              <a:defRPr/>
            </a:lvl5pPr>
            <a:lvl6pPr indent="-317500" lvl="5" marL="2743200" rtl="0" algn="l">
              <a:lnSpc>
                <a:spcPct val="100000"/>
              </a:lnSpc>
              <a:spcBef>
                <a:spcPts val="500"/>
              </a:spcBef>
              <a:spcAft>
                <a:spcPts val="0"/>
              </a:spcAft>
              <a:buSzPts val="1400"/>
              <a:buChar char="■"/>
              <a:defRPr/>
            </a:lvl6pPr>
            <a:lvl7pPr indent="-317500" lvl="6" marL="3200400" rtl="0" algn="l">
              <a:lnSpc>
                <a:spcPct val="100000"/>
              </a:lnSpc>
              <a:spcBef>
                <a:spcPts val="400"/>
              </a:spcBef>
              <a:spcAft>
                <a:spcPts val="0"/>
              </a:spcAft>
              <a:buSzPts val="1400"/>
              <a:buChar char="●"/>
              <a:defRPr/>
            </a:lvl7pPr>
            <a:lvl8pPr indent="-317500" lvl="7" marL="3657600" rtl="0" algn="l">
              <a:lnSpc>
                <a:spcPct val="100000"/>
              </a:lnSpc>
              <a:spcBef>
                <a:spcPts val="400"/>
              </a:spcBef>
              <a:spcAft>
                <a:spcPts val="0"/>
              </a:spcAft>
              <a:buSzPts val="1400"/>
              <a:buChar char="○"/>
              <a:defRPr/>
            </a:lvl8pPr>
            <a:lvl9pPr indent="-317500" lvl="8" marL="4114800" rtl="0" algn="l">
              <a:lnSpc>
                <a:spcPct val="100000"/>
              </a:lnSpc>
              <a:spcBef>
                <a:spcPts val="400"/>
              </a:spcBef>
              <a:spcAft>
                <a:spcPts val="0"/>
              </a:spcAft>
              <a:buSzPts val="1400"/>
              <a:buChar char="■"/>
              <a:defRPr/>
            </a:lvl9pPr>
          </a:lstStyle>
          <a:p/>
        </p:txBody>
      </p:sp>
      <p:sp>
        <p:nvSpPr>
          <p:cNvPr id="36" name="Google Shape;36;p4"/>
          <p:cNvSpPr txBox="1"/>
          <p:nvPr>
            <p:ph idx="12" type="sldNum"/>
          </p:nvPr>
        </p:nvSpPr>
        <p:spPr>
          <a:xfrm>
            <a:off x="69151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37" name="Google Shape;37;p4"/>
          <p:cNvSpPr/>
          <p:nvPr/>
        </p:nvSpPr>
        <p:spPr>
          <a:xfrm>
            <a:off x="-92869" y="924175"/>
            <a:ext cx="7484602" cy="109175"/>
          </a:xfrm>
          <a:custGeom>
            <a:rect b="b" l="l" r="r" t="t"/>
            <a:pathLst>
              <a:path extrusionOk="0" h="145567" w="9534525">
                <a:moveTo>
                  <a:pt x="0" y="145567"/>
                </a:moveTo>
                <a:lnTo>
                  <a:pt x="36392" y="0"/>
                </a:lnTo>
                <a:lnTo>
                  <a:pt x="9534525" y="0"/>
                </a:lnTo>
                <a:lnTo>
                  <a:pt x="9364783" y="145567"/>
                </a:lnTo>
                <a:lnTo>
                  <a:pt x="0" y="145567"/>
                </a:lnTo>
                <a:close/>
              </a:path>
            </a:pathLst>
          </a:custGeom>
          <a:solidFill>
            <a:srgbClr val="FFD636"/>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 Header">
    <p:bg>
      <p:bgPr>
        <a:solidFill>
          <a:schemeClr val="accent1"/>
        </a:solidFill>
      </p:bgPr>
    </p:bg>
    <p:spTree>
      <p:nvGrpSpPr>
        <p:cNvPr id="38" name="Shape 38"/>
        <p:cNvGrpSpPr/>
        <p:nvPr/>
      </p:nvGrpSpPr>
      <p:grpSpPr>
        <a:xfrm>
          <a:off x="0" y="0"/>
          <a:ext cx="0" cy="0"/>
          <a:chOff x="0" y="0"/>
          <a:chExt cx="0" cy="0"/>
        </a:xfrm>
      </p:grpSpPr>
      <p:sp>
        <p:nvSpPr>
          <p:cNvPr id="39" name="Google Shape;39;p5"/>
          <p:cNvSpPr txBox="1"/>
          <p:nvPr>
            <p:ph idx="1" type="body"/>
          </p:nvPr>
        </p:nvSpPr>
        <p:spPr>
          <a:xfrm>
            <a:off x="365760" y="1239226"/>
            <a:ext cx="7886700" cy="3014400"/>
          </a:xfrm>
          <a:prstGeom prst="rect">
            <a:avLst/>
          </a:prstGeom>
          <a:noFill/>
          <a:ln>
            <a:noFill/>
          </a:ln>
        </p:spPr>
        <p:txBody>
          <a:bodyPr anchorCtr="0" anchor="t" bIns="34275" lIns="68575" spcFirstLastPara="1" rIns="68575" wrap="square" tIns="34275">
            <a:noAutofit/>
          </a:bodyPr>
          <a:lstStyle>
            <a:lvl1pPr indent="-228600" lvl="0" marL="457200" rtl="0" algn="l">
              <a:lnSpc>
                <a:spcPct val="90000"/>
              </a:lnSpc>
              <a:spcBef>
                <a:spcPts val="500"/>
              </a:spcBef>
              <a:spcAft>
                <a:spcPts val="0"/>
              </a:spcAft>
              <a:buClr>
                <a:schemeClr val="lt1"/>
              </a:buClr>
              <a:buSzPts val="2300"/>
              <a:buNone/>
              <a:defRPr sz="2300">
                <a:solidFill>
                  <a:schemeClr val="lt1"/>
                </a:solidFill>
              </a:defRPr>
            </a:lvl1pPr>
            <a:lvl2pPr indent="-228600" lvl="1" marL="914400" rtl="0" algn="l">
              <a:lnSpc>
                <a:spcPct val="90000"/>
              </a:lnSpc>
              <a:spcBef>
                <a:spcPts val="500"/>
              </a:spcBef>
              <a:spcAft>
                <a:spcPts val="0"/>
              </a:spcAft>
              <a:buClr>
                <a:schemeClr val="lt1"/>
              </a:buClr>
              <a:buSzPts val="2000"/>
              <a:buNone/>
              <a:defRPr sz="2000">
                <a:solidFill>
                  <a:schemeClr val="lt1"/>
                </a:solidFill>
              </a:defRPr>
            </a:lvl2pPr>
            <a:lvl3pPr indent="-228600" lvl="2" marL="1371600" rtl="0" algn="l">
              <a:lnSpc>
                <a:spcPct val="90000"/>
              </a:lnSpc>
              <a:spcBef>
                <a:spcPts val="500"/>
              </a:spcBef>
              <a:spcAft>
                <a:spcPts val="0"/>
              </a:spcAft>
              <a:buClr>
                <a:schemeClr val="lt1"/>
              </a:buClr>
              <a:buSzPts val="1900"/>
              <a:buNone/>
              <a:defRPr>
                <a:solidFill>
                  <a:schemeClr val="lt1"/>
                </a:solidFill>
              </a:defRPr>
            </a:lvl3pPr>
            <a:lvl4pPr indent="-228600" lvl="3" marL="1828800" rtl="0" algn="l">
              <a:lnSpc>
                <a:spcPct val="90000"/>
              </a:lnSpc>
              <a:spcBef>
                <a:spcPts val="500"/>
              </a:spcBef>
              <a:spcAft>
                <a:spcPts val="0"/>
              </a:spcAft>
              <a:buClr>
                <a:schemeClr val="lt1"/>
              </a:buClr>
              <a:buSzPts val="1700"/>
              <a:buNone/>
              <a:defRPr sz="1700">
                <a:solidFill>
                  <a:schemeClr val="lt1"/>
                </a:solidFill>
              </a:defRPr>
            </a:lvl4pPr>
            <a:lvl5pPr indent="-228600" lvl="4" marL="2286000" rtl="0" algn="l">
              <a:lnSpc>
                <a:spcPct val="90000"/>
              </a:lnSpc>
              <a:spcBef>
                <a:spcPts val="500"/>
              </a:spcBef>
              <a:spcAft>
                <a:spcPts val="0"/>
              </a:spcAft>
              <a:buClr>
                <a:schemeClr val="lt1"/>
              </a:buClr>
              <a:buSzPts val="1700"/>
              <a:buNone/>
              <a:defRPr sz="1700">
                <a:solidFill>
                  <a:schemeClr val="lt1"/>
                </a:solidFill>
              </a:defRPr>
            </a:lvl5pPr>
            <a:lvl6pPr indent="-228600" lvl="5" marL="2743200" rtl="0" algn="l">
              <a:lnSpc>
                <a:spcPct val="90000"/>
              </a:lnSpc>
              <a:spcBef>
                <a:spcPts val="500"/>
              </a:spcBef>
              <a:spcAft>
                <a:spcPts val="0"/>
              </a:spcAft>
              <a:buClr>
                <a:schemeClr val="lt1"/>
              </a:buClr>
              <a:buSzPts val="1700"/>
              <a:buNone/>
              <a:defRPr sz="1700">
                <a:solidFill>
                  <a:schemeClr val="lt1"/>
                </a:solidFill>
              </a:defRPr>
            </a:lvl6pPr>
            <a:lvl7pPr indent="-228600" lvl="6" marL="3200400" rtl="0" algn="l">
              <a:lnSpc>
                <a:spcPct val="90000"/>
              </a:lnSpc>
              <a:spcBef>
                <a:spcPts val="400"/>
              </a:spcBef>
              <a:spcAft>
                <a:spcPts val="0"/>
              </a:spcAft>
              <a:buClr>
                <a:schemeClr val="lt1"/>
              </a:buClr>
              <a:buSzPts val="1700"/>
              <a:buNone/>
              <a:defRPr sz="1700">
                <a:solidFill>
                  <a:schemeClr val="lt1"/>
                </a:solidFill>
              </a:defRPr>
            </a:lvl7pPr>
            <a:lvl8pPr indent="-228600" lvl="7" marL="3657600" rtl="0" algn="l">
              <a:lnSpc>
                <a:spcPct val="90000"/>
              </a:lnSpc>
              <a:spcBef>
                <a:spcPts val="400"/>
              </a:spcBef>
              <a:spcAft>
                <a:spcPts val="0"/>
              </a:spcAft>
              <a:buClr>
                <a:schemeClr val="lt1"/>
              </a:buClr>
              <a:buSzPts val="1700"/>
              <a:buNone/>
              <a:defRPr sz="1700">
                <a:solidFill>
                  <a:schemeClr val="lt1"/>
                </a:solidFill>
              </a:defRPr>
            </a:lvl8pPr>
            <a:lvl9pPr indent="-228600" lvl="8" marL="4114800" rtl="0" algn="l">
              <a:lnSpc>
                <a:spcPct val="90000"/>
              </a:lnSpc>
              <a:spcBef>
                <a:spcPts val="400"/>
              </a:spcBef>
              <a:spcAft>
                <a:spcPts val="0"/>
              </a:spcAft>
              <a:buClr>
                <a:schemeClr val="lt1"/>
              </a:buClr>
              <a:buSzPts val="1700"/>
              <a:buNone/>
              <a:defRPr sz="1700">
                <a:solidFill>
                  <a:schemeClr val="lt1"/>
                </a:solidFill>
              </a:defRPr>
            </a:lvl9pPr>
          </a:lstStyle>
          <a:p/>
        </p:txBody>
      </p:sp>
      <p:sp>
        <p:nvSpPr>
          <p:cNvPr id="40" name="Google Shape;40;p5"/>
          <p:cNvSpPr txBox="1"/>
          <p:nvPr>
            <p:ph idx="12" type="sldNum"/>
          </p:nvPr>
        </p:nvSpPr>
        <p:spPr>
          <a:xfrm>
            <a:off x="69151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41" name="Google Shape;41;p5"/>
          <p:cNvSpPr/>
          <p:nvPr/>
        </p:nvSpPr>
        <p:spPr>
          <a:xfrm>
            <a:off x="-92869" y="924175"/>
            <a:ext cx="7484602" cy="109175"/>
          </a:xfrm>
          <a:custGeom>
            <a:rect b="b" l="l" r="r" t="t"/>
            <a:pathLst>
              <a:path extrusionOk="0" h="145567" w="9534525">
                <a:moveTo>
                  <a:pt x="0" y="145567"/>
                </a:moveTo>
                <a:lnTo>
                  <a:pt x="36392" y="0"/>
                </a:lnTo>
                <a:lnTo>
                  <a:pt x="9534525" y="0"/>
                </a:lnTo>
                <a:lnTo>
                  <a:pt x="9364783" y="145567"/>
                </a:lnTo>
                <a:lnTo>
                  <a:pt x="0" y="145567"/>
                </a:lnTo>
                <a:close/>
              </a:path>
            </a:pathLst>
          </a:custGeom>
          <a:solidFill>
            <a:srgbClr val="FFD636"/>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42" name="Google Shape;42;p5"/>
          <p:cNvSpPr txBox="1"/>
          <p:nvPr>
            <p:ph type="title"/>
          </p:nvPr>
        </p:nvSpPr>
        <p:spPr>
          <a:xfrm>
            <a:off x="174775" y="182875"/>
            <a:ext cx="7132200" cy="7323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FFFFFF"/>
              </a:buClr>
              <a:buSzPts val="1400"/>
              <a:buNone/>
              <a:defRPr>
                <a:solidFill>
                  <a:srgbClr val="FFFFFF"/>
                </a:solidFill>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p:cSld name="Section Header_3">
    <p:bg>
      <p:bgPr>
        <a:solidFill>
          <a:schemeClr val="accent1"/>
        </a:solidFill>
      </p:bgPr>
    </p:bg>
    <p:spTree>
      <p:nvGrpSpPr>
        <p:cNvPr id="43" name="Shape 43"/>
        <p:cNvGrpSpPr/>
        <p:nvPr/>
      </p:nvGrpSpPr>
      <p:grpSpPr>
        <a:xfrm>
          <a:off x="0" y="0"/>
          <a:ext cx="0" cy="0"/>
          <a:chOff x="0" y="0"/>
          <a:chExt cx="0" cy="0"/>
        </a:xfrm>
      </p:grpSpPr>
      <p:sp>
        <p:nvSpPr>
          <p:cNvPr id="44" name="Google Shape;44;p6"/>
          <p:cNvSpPr txBox="1"/>
          <p:nvPr>
            <p:ph idx="12" type="sldNum"/>
          </p:nvPr>
        </p:nvSpPr>
        <p:spPr>
          <a:xfrm>
            <a:off x="69151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45" name="Google Shape;45;p6"/>
          <p:cNvSpPr/>
          <p:nvPr/>
        </p:nvSpPr>
        <p:spPr>
          <a:xfrm>
            <a:off x="-92869" y="3019676"/>
            <a:ext cx="7484602" cy="109175"/>
          </a:xfrm>
          <a:custGeom>
            <a:rect b="b" l="l" r="r" t="t"/>
            <a:pathLst>
              <a:path extrusionOk="0" h="145567" w="9534525">
                <a:moveTo>
                  <a:pt x="0" y="145567"/>
                </a:moveTo>
                <a:lnTo>
                  <a:pt x="36392" y="0"/>
                </a:lnTo>
                <a:lnTo>
                  <a:pt x="9534525" y="0"/>
                </a:lnTo>
                <a:lnTo>
                  <a:pt x="9364783" y="145567"/>
                </a:lnTo>
                <a:lnTo>
                  <a:pt x="0" y="145567"/>
                </a:lnTo>
                <a:close/>
              </a:path>
            </a:pathLst>
          </a:custGeom>
          <a:solidFill>
            <a:srgbClr val="FFD636"/>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46" name="Google Shape;46;p6"/>
          <p:cNvSpPr txBox="1"/>
          <p:nvPr>
            <p:ph type="title"/>
          </p:nvPr>
        </p:nvSpPr>
        <p:spPr>
          <a:xfrm>
            <a:off x="365760" y="2201100"/>
            <a:ext cx="8461500" cy="7413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FFFFFF"/>
              </a:buClr>
              <a:buSzPts val="2000"/>
              <a:buNone/>
              <a:defRPr sz="3600">
                <a:solidFill>
                  <a:srgbClr val="FFFFFF"/>
                </a:solidFill>
              </a:defRPr>
            </a:lvl1pPr>
            <a:lvl2pPr lvl="1" rtl="0" algn="l">
              <a:lnSpc>
                <a:spcPct val="100000"/>
              </a:lnSpc>
              <a:spcBef>
                <a:spcPts val="0"/>
              </a:spcBef>
              <a:spcAft>
                <a:spcPts val="0"/>
              </a:spcAft>
              <a:buSzPts val="1700"/>
              <a:buNone/>
              <a:defRPr sz="3600"/>
            </a:lvl2pPr>
            <a:lvl3pPr lvl="2" rtl="0" algn="l">
              <a:lnSpc>
                <a:spcPct val="100000"/>
              </a:lnSpc>
              <a:spcBef>
                <a:spcPts val="0"/>
              </a:spcBef>
              <a:spcAft>
                <a:spcPts val="0"/>
              </a:spcAft>
              <a:buSzPts val="1700"/>
              <a:buNone/>
              <a:defRPr sz="3600"/>
            </a:lvl3pPr>
            <a:lvl4pPr lvl="3" rtl="0" algn="l">
              <a:lnSpc>
                <a:spcPct val="100000"/>
              </a:lnSpc>
              <a:spcBef>
                <a:spcPts val="0"/>
              </a:spcBef>
              <a:spcAft>
                <a:spcPts val="0"/>
              </a:spcAft>
              <a:buSzPts val="1700"/>
              <a:buNone/>
              <a:defRPr sz="3600"/>
            </a:lvl4pPr>
            <a:lvl5pPr lvl="4" rtl="0" algn="l">
              <a:lnSpc>
                <a:spcPct val="100000"/>
              </a:lnSpc>
              <a:spcBef>
                <a:spcPts val="0"/>
              </a:spcBef>
              <a:spcAft>
                <a:spcPts val="0"/>
              </a:spcAft>
              <a:buSzPts val="1700"/>
              <a:buNone/>
              <a:defRPr sz="3600"/>
            </a:lvl5pPr>
            <a:lvl6pPr lvl="5" rtl="0" algn="l">
              <a:lnSpc>
                <a:spcPct val="100000"/>
              </a:lnSpc>
              <a:spcBef>
                <a:spcPts val="0"/>
              </a:spcBef>
              <a:spcAft>
                <a:spcPts val="0"/>
              </a:spcAft>
              <a:buSzPts val="1700"/>
              <a:buNone/>
              <a:defRPr sz="3600"/>
            </a:lvl6pPr>
            <a:lvl7pPr lvl="6" rtl="0" algn="l">
              <a:lnSpc>
                <a:spcPct val="100000"/>
              </a:lnSpc>
              <a:spcBef>
                <a:spcPts val="0"/>
              </a:spcBef>
              <a:spcAft>
                <a:spcPts val="0"/>
              </a:spcAft>
              <a:buSzPts val="1700"/>
              <a:buNone/>
              <a:defRPr sz="3600"/>
            </a:lvl7pPr>
            <a:lvl8pPr lvl="7" rtl="0" algn="l">
              <a:lnSpc>
                <a:spcPct val="100000"/>
              </a:lnSpc>
              <a:spcBef>
                <a:spcPts val="0"/>
              </a:spcBef>
              <a:spcAft>
                <a:spcPts val="0"/>
              </a:spcAft>
              <a:buSzPts val="1700"/>
              <a:buNone/>
              <a:defRPr sz="3600"/>
            </a:lvl8pPr>
            <a:lvl9pPr lvl="8" rtl="0" algn="l">
              <a:lnSpc>
                <a:spcPct val="100000"/>
              </a:lnSpc>
              <a:spcBef>
                <a:spcPts val="0"/>
              </a:spcBef>
              <a:spcAft>
                <a:spcPts val="0"/>
              </a:spcAft>
              <a:buSzPts val="1700"/>
              <a:buNone/>
              <a:defRPr sz="36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1">
  <p:cSld name="Section Header_3_1">
    <p:bg>
      <p:bgPr>
        <a:solidFill>
          <a:srgbClr val="FFFFFF"/>
        </a:solidFill>
      </p:bgPr>
    </p:bg>
    <p:spTree>
      <p:nvGrpSpPr>
        <p:cNvPr id="47" name="Shape 47"/>
        <p:cNvGrpSpPr/>
        <p:nvPr/>
      </p:nvGrpSpPr>
      <p:grpSpPr>
        <a:xfrm>
          <a:off x="0" y="0"/>
          <a:ext cx="0" cy="0"/>
          <a:chOff x="0" y="0"/>
          <a:chExt cx="0" cy="0"/>
        </a:xfrm>
      </p:grpSpPr>
      <p:sp>
        <p:nvSpPr>
          <p:cNvPr id="48" name="Google Shape;48;p7"/>
          <p:cNvSpPr txBox="1"/>
          <p:nvPr>
            <p:ph idx="12" type="sldNum"/>
          </p:nvPr>
        </p:nvSpPr>
        <p:spPr>
          <a:xfrm>
            <a:off x="69151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49" name="Google Shape;49;p7"/>
          <p:cNvSpPr/>
          <p:nvPr/>
        </p:nvSpPr>
        <p:spPr>
          <a:xfrm>
            <a:off x="-92869" y="3019676"/>
            <a:ext cx="7484602" cy="109175"/>
          </a:xfrm>
          <a:custGeom>
            <a:rect b="b" l="l" r="r" t="t"/>
            <a:pathLst>
              <a:path extrusionOk="0" h="145567" w="9534525">
                <a:moveTo>
                  <a:pt x="0" y="145567"/>
                </a:moveTo>
                <a:lnTo>
                  <a:pt x="36392" y="0"/>
                </a:lnTo>
                <a:lnTo>
                  <a:pt x="9534525" y="0"/>
                </a:lnTo>
                <a:lnTo>
                  <a:pt x="9364783" y="145567"/>
                </a:lnTo>
                <a:lnTo>
                  <a:pt x="0" y="145567"/>
                </a:lnTo>
                <a:close/>
              </a:path>
            </a:pathLst>
          </a:custGeom>
          <a:solidFill>
            <a:srgbClr val="FFD636"/>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50" name="Google Shape;50;p7"/>
          <p:cNvSpPr txBox="1"/>
          <p:nvPr>
            <p:ph type="title"/>
          </p:nvPr>
        </p:nvSpPr>
        <p:spPr>
          <a:xfrm>
            <a:off x="365760" y="2201100"/>
            <a:ext cx="8461500" cy="7413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SzPts val="2000"/>
              <a:buNone/>
              <a:defRPr sz="3600"/>
            </a:lvl1pPr>
            <a:lvl2pPr lvl="1" rtl="0" algn="l">
              <a:lnSpc>
                <a:spcPct val="100000"/>
              </a:lnSpc>
              <a:spcBef>
                <a:spcPts val="0"/>
              </a:spcBef>
              <a:spcAft>
                <a:spcPts val="0"/>
              </a:spcAft>
              <a:buSzPts val="1700"/>
              <a:buNone/>
              <a:defRPr sz="3600"/>
            </a:lvl2pPr>
            <a:lvl3pPr lvl="2" rtl="0" algn="l">
              <a:lnSpc>
                <a:spcPct val="100000"/>
              </a:lnSpc>
              <a:spcBef>
                <a:spcPts val="0"/>
              </a:spcBef>
              <a:spcAft>
                <a:spcPts val="0"/>
              </a:spcAft>
              <a:buSzPts val="1700"/>
              <a:buNone/>
              <a:defRPr sz="3600"/>
            </a:lvl3pPr>
            <a:lvl4pPr lvl="3" rtl="0" algn="l">
              <a:lnSpc>
                <a:spcPct val="100000"/>
              </a:lnSpc>
              <a:spcBef>
                <a:spcPts val="0"/>
              </a:spcBef>
              <a:spcAft>
                <a:spcPts val="0"/>
              </a:spcAft>
              <a:buSzPts val="1700"/>
              <a:buNone/>
              <a:defRPr sz="3600"/>
            </a:lvl4pPr>
            <a:lvl5pPr lvl="4" rtl="0" algn="l">
              <a:lnSpc>
                <a:spcPct val="100000"/>
              </a:lnSpc>
              <a:spcBef>
                <a:spcPts val="0"/>
              </a:spcBef>
              <a:spcAft>
                <a:spcPts val="0"/>
              </a:spcAft>
              <a:buSzPts val="1700"/>
              <a:buNone/>
              <a:defRPr sz="3600"/>
            </a:lvl5pPr>
            <a:lvl6pPr lvl="5" rtl="0" algn="l">
              <a:lnSpc>
                <a:spcPct val="100000"/>
              </a:lnSpc>
              <a:spcBef>
                <a:spcPts val="0"/>
              </a:spcBef>
              <a:spcAft>
                <a:spcPts val="0"/>
              </a:spcAft>
              <a:buSzPts val="1700"/>
              <a:buNone/>
              <a:defRPr sz="3600"/>
            </a:lvl6pPr>
            <a:lvl7pPr lvl="6" rtl="0" algn="l">
              <a:lnSpc>
                <a:spcPct val="100000"/>
              </a:lnSpc>
              <a:spcBef>
                <a:spcPts val="0"/>
              </a:spcBef>
              <a:spcAft>
                <a:spcPts val="0"/>
              </a:spcAft>
              <a:buSzPts val="1700"/>
              <a:buNone/>
              <a:defRPr sz="3600"/>
            </a:lvl7pPr>
            <a:lvl8pPr lvl="7" rtl="0" algn="l">
              <a:lnSpc>
                <a:spcPct val="100000"/>
              </a:lnSpc>
              <a:spcBef>
                <a:spcPts val="0"/>
              </a:spcBef>
              <a:spcAft>
                <a:spcPts val="0"/>
              </a:spcAft>
              <a:buSzPts val="1700"/>
              <a:buNone/>
              <a:defRPr sz="3600"/>
            </a:lvl8pPr>
            <a:lvl9pPr lvl="8" rtl="0" algn="l">
              <a:lnSpc>
                <a:spcPct val="100000"/>
              </a:lnSpc>
              <a:spcBef>
                <a:spcPts val="0"/>
              </a:spcBef>
              <a:spcAft>
                <a:spcPts val="0"/>
              </a:spcAft>
              <a:buSzPts val="1700"/>
              <a:buNone/>
              <a:defRPr sz="3600"/>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2 1">
  <p:cSld name="Section Header_2_1">
    <p:bg>
      <p:bgPr>
        <a:solidFill>
          <a:srgbClr val="FFFFFF"/>
        </a:solidFill>
      </p:bgPr>
    </p:bg>
    <p:spTree>
      <p:nvGrpSpPr>
        <p:cNvPr id="51" name="Shape 51"/>
        <p:cNvGrpSpPr/>
        <p:nvPr/>
      </p:nvGrpSpPr>
      <p:grpSpPr>
        <a:xfrm>
          <a:off x="0" y="0"/>
          <a:ext cx="0" cy="0"/>
          <a:chOff x="0" y="0"/>
          <a:chExt cx="0" cy="0"/>
        </a:xfrm>
      </p:grpSpPr>
      <p:sp>
        <p:nvSpPr>
          <p:cNvPr id="52" name="Google Shape;52;p8"/>
          <p:cNvSpPr txBox="1"/>
          <p:nvPr>
            <p:ph idx="1" type="body"/>
          </p:nvPr>
        </p:nvSpPr>
        <p:spPr>
          <a:xfrm>
            <a:off x="174775" y="1239225"/>
            <a:ext cx="5604000" cy="3014400"/>
          </a:xfrm>
          <a:prstGeom prst="rect">
            <a:avLst/>
          </a:prstGeom>
          <a:noFill/>
          <a:ln>
            <a:noFill/>
          </a:ln>
        </p:spPr>
        <p:txBody>
          <a:bodyPr anchorCtr="0" anchor="t" bIns="34275" lIns="68575" spcFirstLastPara="1" rIns="68575" wrap="square" tIns="34275">
            <a:noAutofit/>
          </a:bodyPr>
          <a:lstStyle>
            <a:lvl1pPr indent="-228600" lvl="0" marL="457200" rtl="0" algn="l">
              <a:lnSpc>
                <a:spcPct val="90000"/>
              </a:lnSpc>
              <a:spcBef>
                <a:spcPts val="500"/>
              </a:spcBef>
              <a:spcAft>
                <a:spcPts val="0"/>
              </a:spcAft>
              <a:buSzPts val="2200"/>
              <a:buNone/>
              <a:defRPr sz="2200"/>
            </a:lvl1pPr>
            <a:lvl2pPr indent="-228600" lvl="1" marL="914400" rtl="0" algn="l">
              <a:lnSpc>
                <a:spcPct val="90000"/>
              </a:lnSpc>
              <a:spcBef>
                <a:spcPts val="500"/>
              </a:spcBef>
              <a:spcAft>
                <a:spcPts val="0"/>
              </a:spcAft>
              <a:buSzPts val="1900"/>
              <a:buNone/>
              <a:defRPr sz="1900"/>
            </a:lvl2pPr>
            <a:lvl3pPr indent="-228600" lvl="2" marL="1371600" rtl="0" algn="l">
              <a:lnSpc>
                <a:spcPct val="90000"/>
              </a:lnSpc>
              <a:spcBef>
                <a:spcPts val="500"/>
              </a:spcBef>
              <a:spcAft>
                <a:spcPts val="0"/>
              </a:spcAft>
              <a:buSzPts val="1800"/>
              <a:buNone/>
              <a:defRPr sz="1800"/>
            </a:lvl3pPr>
            <a:lvl4pPr indent="-228600" lvl="3" marL="1828800" rtl="0" algn="l">
              <a:lnSpc>
                <a:spcPct val="90000"/>
              </a:lnSpc>
              <a:spcBef>
                <a:spcPts val="500"/>
              </a:spcBef>
              <a:spcAft>
                <a:spcPts val="0"/>
              </a:spcAft>
              <a:buSzPts val="1600"/>
              <a:buNone/>
              <a:defRPr sz="1600"/>
            </a:lvl4pPr>
            <a:lvl5pPr indent="-228600" lvl="4" marL="2286000" rtl="0" algn="l">
              <a:lnSpc>
                <a:spcPct val="90000"/>
              </a:lnSpc>
              <a:spcBef>
                <a:spcPts val="500"/>
              </a:spcBef>
              <a:spcAft>
                <a:spcPts val="0"/>
              </a:spcAft>
              <a:buSzPts val="1600"/>
              <a:buNone/>
              <a:defRPr sz="1600"/>
            </a:lvl5pPr>
            <a:lvl6pPr indent="-228600" lvl="5" marL="2743200" rtl="0" algn="l">
              <a:lnSpc>
                <a:spcPct val="90000"/>
              </a:lnSpc>
              <a:spcBef>
                <a:spcPts val="500"/>
              </a:spcBef>
              <a:spcAft>
                <a:spcPts val="0"/>
              </a:spcAft>
              <a:buSzPts val="1600"/>
              <a:buNone/>
              <a:defRPr sz="1600"/>
            </a:lvl6pPr>
            <a:lvl7pPr indent="-228600" lvl="6" marL="3200400" rtl="0" algn="l">
              <a:lnSpc>
                <a:spcPct val="90000"/>
              </a:lnSpc>
              <a:spcBef>
                <a:spcPts val="400"/>
              </a:spcBef>
              <a:spcAft>
                <a:spcPts val="0"/>
              </a:spcAft>
              <a:buSzPts val="1600"/>
              <a:buNone/>
              <a:defRPr sz="1600"/>
            </a:lvl7pPr>
            <a:lvl8pPr indent="-228600" lvl="7" marL="3657600" rtl="0" algn="l">
              <a:lnSpc>
                <a:spcPct val="90000"/>
              </a:lnSpc>
              <a:spcBef>
                <a:spcPts val="400"/>
              </a:spcBef>
              <a:spcAft>
                <a:spcPts val="0"/>
              </a:spcAft>
              <a:buSzPts val="1600"/>
              <a:buNone/>
              <a:defRPr sz="1600"/>
            </a:lvl8pPr>
            <a:lvl9pPr indent="-228600" lvl="8" marL="4114800" rtl="0" algn="l">
              <a:lnSpc>
                <a:spcPct val="90000"/>
              </a:lnSpc>
              <a:spcBef>
                <a:spcPts val="400"/>
              </a:spcBef>
              <a:spcAft>
                <a:spcPts val="0"/>
              </a:spcAft>
              <a:buSzPts val="1600"/>
              <a:buNone/>
              <a:defRPr sz="1600"/>
            </a:lvl9pPr>
          </a:lstStyle>
          <a:p/>
        </p:txBody>
      </p:sp>
      <p:sp>
        <p:nvSpPr>
          <p:cNvPr id="53" name="Google Shape;53;p8"/>
          <p:cNvSpPr txBox="1"/>
          <p:nvPr>
            <p:ph idx="12" type="sldNum"/>
          </p:nvPr>
        </p:nvSpPr>
        <p:spPr>
          <a:xfrm>
            <a:off x="69151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54" name="Google Shape;54;p8"/>
          <p:cNvSpPr txBox="1"/>
          <p:nvPr>
            <p:ph type="title"/>
          </p:nvPr>
        </p:nvSpPr>
        <p:spPr>
          <a:xfrm>
            <a:off x="174775" y="182875"/>
            <a:ext cx="7217100" cy="7413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55" name="Google Shape;55;p8"/>
          <p:cNvSpPr/>
          <p:nvPr>
            <p:ph idx="2" type="pic"/>
          </p:nvPr>
        </p:nvSpPr>
        <p:spPr>
          <a:xfrm>
            <a:off x="5892800" y="1428750"/>
            <a:ext cx="2743200" cy="2648100"/>
          </a:xfrm>
          <a:prstGeom prst="rect">
            <a:avLst/>
          </a:prstGeom>
          <a:noFill/>
          <a:ln>
            <a:noFill/>
          </a:ln>
        </p:spPr>
      </p:sp>
      <p:sp>
        <p:nvSpPr>
          <p:cNvPr id="56" name="Google Shape;56;p8"/>
          <p:cNvSpPr/>
          <p:nvPr/>
        </p:nvSpPr>
        <p:spPr>
          <a:xfrm>
            <a:off x="-92869" y="924175"/>
            <a:ext cx="7484602" cy="109175"/>
          </a:xfrm>
          <a:custGeom>
            <a:rect b="b" l="l" r="r" t="t"/>
            <a:pathLst>
              <a:path extrusionOk="0" h="145567" w="9534525">
                <a:moveTo>
                  <a:pt x="0" y="145567"/>
                </a:moveTo>
                <a:lnTo>
                  <a:pt x="36392" y="0"/>
                </a:lnTo>
                <a:lnTo>
                  <a:pt x="9534525" y="0"/>
                </a:lnTo>
                <a:lnTo>
                  <a:pt x="9364783" y="145567"/>
                </a:lnTo>
                <a:lnTo>
                  <a:pt x="0" y="145567"/>
                </a:lnTo>
                <a:close/>
              </a:path>
            </a:pathLst>
          </a:custGeom>
          <a:solidFill>
            <a:srgbClr val="FFD636"/>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57" name="Shape 57"/>
        <p:cNvGrpSpPr/>
        <p:nvPr/>
      </p:nvGrpSpPr>
      <p:grpSpPr>
        <a:xfrm>
          <a:off x="0" y="0"/>
          <a:ext cx="0" cy="0"/>
          <a:chOff x="0" y="0"/>
          <a:chExt cx="0" cy="0"/>
        </a:xfrm>
      </p:grpSpPr>
      <p:sp>
        <p:nvSpPr>
          <p:cNvPr id="58" name="Google Shape;58;p9"/>
          <p:cNvSpPr txBox="1"/>
          <p:nvPr>
            <p:ph type="title"/>
          </p:nvPr>
        </p:nvSpPr>
        <p:spPr>
          <a:xfrm>
            <a:off x="174775" y="182875"/>
            <a:ext cx="7101900" cy="7413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01458E"/>
              </a:buClr>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59" name="Google Shape;59;p9"/>
          <p:cNvSpPr txBox="1"/>
          <p:nvPr>
            <p:ph idx="12" type="sldNum"/>
          </p:nvPr>
        </p:nvSpPr>
        <p:spPr>
          <a:xfrm>
            <a:off x="69151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60" name="Google Shape;60;p9"/>
          <p:cNvSpPr/>
          <p:nvPr/>
        </p:nvSpPr>
        <p:spPr>
          <a:xfrm>
            <a:off x="-92869" y="924175"/>
            <a:ext cx="7484602" cy="109175"/>
          </a:xfrm>
          <a:custGeom>
            <a:rect b="b" l="l" r="r" t="t"/>
            <a:pathLst>
              <a:path extrusionOk="0" h="145567" w="9534525">
                <a:moveTo>
                  <a:pt x="0" y="145567"/>
                </a:moveTo>
                <a:lnTo>
                  <a:pt x="36392" y="0"/>
                </a:lnTo>
                <a:lnTo>
                  <a:pt x="9534525" y="0"/>
                </a:lnTo>
                <a:lnTo>
                  <a:pt x="9364783" y="145567"/>
                </a:lnTo>
                <a:lnTo>
                  <a:pt x="0" y="145567"/>
                </a:lnTo>
                <a:close/>
              </a:path>
            </a:pathLst>
          </a:custGeom>
          <a:solidFill>
            <a:srgbClr val="FFD636"/>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61" name="Shape 61"/>
        <p:cNvGrpSpPr/>
        <p:nvPr/>
      </p:nvGrpSpPr>
      <p:grpSpPr>
        <a:xfrm>
          <a:off x="0" y="0"/>
          <a:ext cx="0" cy="0"/>
          <a:chOff x="0" y="0"/>
          <a:chExt cx="0" cy="0"/>
        </a:xfrm>
      </p:grpSpPr>
      <p:sp>
        <p:nvSpPr>
          <p:cNvPr id="62" name="Google Shape;62;p10"/>
          <p:cNvSpPr/>
          <p:nvPr/>
        </p:nvSpPr>
        <p:spPr>
          <a:xfrm>
            <a:off x="-92869" y="924175"/>
            <a:ext cx="7484602" cy="109175"/>
          </a:xfrm>
          <a:custGeom>
            <a:rect b="b" l="l" r="r" t="t"/>
            <a:pathLst>
              <a:path extrusionOk="0" h="145567" w="9534525">
                <a:moveTo>
                  <a:pt x="0" y="145567"/>
                </a:moveTo>
                <a:lnTo>
                  <a:pt x="36392" y="0"/>
                </a:lnTo>
                <a:lnTo>
                  <a:pt x="9534525" y="0"/>
                </a:lnTo>
                <a:lnTo>
                  <a:pt x="9364783" y="145567"/>
                </a:lnTo>
                <a:lnTo>
                  <a:pt x="0" y="145567"/>
                </a:lnTo>
                <a:close/>
              </a:path>
            </a:pathLst>
          </a:custGeom>
          <a:solidFill>
            <a:srgbClr val="FFD636"/>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6.xml"/><Relationship Id="rId22" Type="http://schemas.openxmlformats.org/officeDocument/2006/relationships/slideLayout" Target="../slideLayouts/slideLayout18.xml"/><Relationship Id="rId21" Type="http://schemas.openxmlformats.org/officeDocument/2006/relationships/slideLayout" Target="../slideLayouts/slideLayout17.xml"/><Relationship Id="rId24" Type="http://schemas.openxmlformats.org/officeDocument/2006/relationships/slideLayout" Target="../slideLayouts/slideLayout20.xml"/><Relationship Id="rId23" Type="http://schemas.openxmlformats.org/officeDocument/2006/relationships/slideLayout" Target="../slideLayouts/slideLayout19.xml"/><Relationship Id="rId1" Type="http://schemas.openxmlformats.org/officeDocument/2006/relationships/image" Target="../media/image1.png"/><Relationship Id="rId2" Type="http://schemas.openxmlformats.org/officeDocument/2006/relationships/image" Target="../media/image4.jpg"/><Relationship Id="rId3" Type="http://schemas.openxmlformats.org/officeDocument/2006/relationships/image" Target="../media/image2.jpg"/><Relationship Id="rId4" Type="http://schemas.openxmlformats.org/officeDocument/2006/relationships/image" Target="../media/image3.png"/><Relationship Id="rId9" Type="http://schemas.openxmlformats.org/officeDocument/2006/relationships/slideLayout" Target="../slideLayouts/slideLayout5.xml"/><Relationship Id="rId26" Type="http://schemas.openxmlformats.org/officeDocument/2006/relationships/slideLayout" Target="../slideLayouts/slideLayout22.xml"/><Relationship Id="rId25" Type="http://schemas.openxmlformats.org/officeDocument/2006/relationships/slideLayout" Target="../slideLayouts/slideLayout21.xml"/><Relationship Id="rId28" Type="http://schemas.openxmlformats.org/officeDocument/2006/relationships/slideLayout" Target="../slideLayouts/slideLayout24.xml"/><Relationship Id="rId27" Type="http://schemas.openxmlformats.org/officeDocument/2006/relationships/slideLayout" Target="../slideLayouts/slideLayout23.xml"/><Relationship Id="rId5" Type="http://schemas.openxmlformats.org/officeDocument/2006/relationships/slideLayout" Target="../slideLayouts/slideLayout1.xml"/><Relationship Id="rId6" Type="http://schemas.openxmlformats.org/officeDocument/2006/relationships/slideLayout" Target="../slideLayouts/slideLayout2.xml"/><Relationship Id="rId29" Type="http://schemas.openxmlformats.org/officeDocument/2006/relationships/slideLayout" Target="../slideLayouts/slideLayout25.xml"/><Relationship Id="rId7" Type="http://schemas.openxmlformats.org/officeDocument/2006/relationships/slideLayout" Target="../slideLayouts/slideLayout3.xml"/><Relationship Id="rId8" Type="http://schemas.openxmlformats.org/officeDocument/2006/relationships/slideLayout" Target="../slideLayouts/slideLayout4.xml"/><Relationship Id="rId31" Type="http://schemas.openxmlformats.org/officeDocument/2006/relationships/slideLayout" Target="../slideLayouts/slideLayout27.xml"/><Relationship Id="rId30" Type="http://schemas.openxmlformats.org/officeDocument/2006/relationships/slideLayout" Target="../slideLayouts/slideLayout26.xml"/><Relationship Id="rId11" Type="http://schemas.openxmlformats.org/officeDocument/2006/relationships/slideLayout" Target="../slideLayouts/slideLayout7.xml"/><Relationship Id="rId33" Type="http://schemas.openxmlformats.org/officeDocument/2006/relationships/theme" Target="../theme/theme1.xml"/><Relationship Id="rId10" Type="http://schemas.openxmlformats.org/officeDocument/2006/relationships/slideLayout" Target="../slideLayouts/slideLayout6.xml"/><Relationship Id="rId32" Type="http://schemas.openxmlformats.org/officeDocument/2006/relationships/slideLayout" Target="../slideLayouts/slideLayout28.xml"/><Relationship Id="rId13" Type="http://schemas.openxmlformats.org/officeDocument/2006/relationships/slideLayout" Target="../slideLayouts/slideLayout9.xml"/><Relationship Id="rId12" Type="http://schemas.openxmlformats.org/officeDocument/2006/relationships/slideLayout" Target="../slideLayouts/slideLayout8.xml"/><Relationship Id="rId15" Type="http://schemas.openxmlformats.org/officeDocument/2006/relationships/slideLayout" Target="../slideLayouts/slideLayout11.xml"/><Relationship Id="rId14" Type="http://schemas.openxmlformats.org/officeDocument/2006/relationships/slideLayout" Target="../slideLayouts/slideLayout10.xml"/><Relationship Id="rId17" Type="http://schemas.openxmlformats.org/officeDocument/2006/relationships/slideLayout" Target="../slideLayouts/slideLayout13.xml"/><Relationship Id="rId16" Type="http://schemas.openxmlformats.org/officeDocument/2006/relationships/slideLayout" Target="../slideLayouts/slideLayout12.xml"/><Relationship Id="rId19" Type="http://schemas.openxmlformats.org/officeDocument/2006/relationships/slideLayout" Target="../slideLayouts/slideLayout15.xml"/><Relationship Id="rId18"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174775" y="182875"/>
            <a:ext cx="8652600" cy="7413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accent1"/>
              </a:buClr>
              <a:buSzPts val="2700"/>
              <a:buFont typeface="Fjalla One"/>
              <a:buNone/>
              <a:defRPr b="1" i="0" sz="2700" u="none" cap="none" strike="noStrike">
                <a:solidFill>
                  <a:schemeClr val="accent1"/>
                </a:solidFill>
                <a:latin typeface="Fjalla One"/>
                <a:ea typeface="Fjalla One"/>
                <a:cs typeface="Fjalla One"/>
                <a:sym typeface="Fjalla One"/>
              </a:defRPr>
            </a:lvl1pPr>
            <a:lvl2pPr lvl="1" marR="0" rtl="0" algn="l">
              <a:lnSpc>
                <a:spcPct val="100000"/>
              </a:lnSpc>
              <a:spcBef>
                <a:spcPts val="0"/>
              </a:spcBef>
              <a:spcAft>
                <a:spcPts val="0"/>
              </a:spcAft>
              <a:buClr>
                <a:schemeClr val="accent1"/>
              </a:buClr>
              <a:buSzPts val="2700"/>
              <a:buFont typeface="Fjalla One"/>
              <a:buNone/>
              <a:defRPr b="1" i="0" sz="2700" u="none" cap="none" strike="noStrike">
                <a:solidFill>
                  <a:schemeClr val="accent1"/>
                </a:solidFill>
                <a:latin typeface="Fjalla One"/>
                <a:ea typeface="Fjalla One"/>
                <a:cs typeface="Fjalla One"/>
                <a:sym typeface="Fjalla One"/>
              </a:defRPr>
            </a:lvl2pPr>
            <a:lvl3pPr lvl="2" marR="0" rtl="0" algn="l">
              <a:lnSpc>
                <a:spcPct val="100000"/>
              </a:lnSpc>
              <a:spcBef>
                <a:spcPts val="0"/>
              </a:spcBef>
              <a:spcAft>
                <a:spcPts val="0"/>
              </a:spcAft>
              <a:buClr>
                <a:schemeClr val="accent1"/>
              </a:buClr>
              <a:buSzPts val="2700"/>
              <a:buFont typeface="Fjalla One"/>
              <a:buNone/>
              <a:defRPr b="1" i="0" sz="2700" u="none" cap="none" strike="noStrike">
                <a:solidFill>
                  <a:schemeClr val="accent1"/>
                </a:solidFill>
                <a:latin typeface="Fjalla One"/>
                <a:ea typeface="Fjalla One"/>
                <a:cs typeface="Fjalla One"/>
                <a:sym typeface="Fjalla One"/>
              </a:defRPr>
            </a:lvl3pPr>
            <a:lvl4pPr lvl="3" marR="0" rtl="0" algn="l">
              <a:lnSpc>
                <a:spcPct val="100000"/>
              </a:lnSpc>
              <a:spcBef>
                <a:spcPts val="0"/>
              </a:spcBef>
              <a:spcAft>
                <a:spcPts val="0"/>
              </a:spcAft>
              <a:buClr>
                <a:schemeClr val="accent1"/>
              </a:buClr>
              <a:buSzPts val="2700"/>
              <a:buFont typeface="Fjalla One"/>
              <a:buNone/>
              <a:defRPr b="1" i="0" sz="2700" u="none" cap="none" strike="noStrike">
                <a:solidFill>
                  <a:schemeClr val="accent1"/>
                </a:solidFill>
                <a:latin typeface="Fjalla One"/>
                <a:ea typeface="Fjalla One"/>
                <a:cs typeface="Fjalla One"/>
                <a:sym typeface="Fjalla One"/>
              </a:defRPr>
            </a:lvl4pPr>
            <a:lvl5pPr lvl="4" marR="0" rtl="0" algn="l">
              <a:lnSpc>
                <a:spcPct val="100000"/>
              </a:lnSpc>
              <a:spcBef>
                <a:spcPts val="0"/>
              </a:spcBef>
              <a:spcAft>
                <a:spcPts val="0"/>
              </a:spcAft>
              <a:buClr>
                <a:schemeClr val="accent1"/>
              </a:buClr>
              <a:buSzPts val="2700"/>
              <a:buFont typeface="Fjalla One"/>
              <a:buNone/>
              <a:defRPr b="1" i="0" sz="2700" u="none" cap="none" strike="noStrike">
                <a:solidFill>
                  <a:schemeClr val="accent1"/>
                </a:solidFill>
                <a:latin typeface="Fjalla One"/>
                <a:ea typeface="Fjalla One"/>
                <a:cs typeface="Fjalla One"/>
                <a:sym typeface="Fjalla One"/>
              </a:defRPr>
            </a:lvl5pPr>
            <a:lvl6pPr lvl="5" marR="0" rtl="0" algn="l">
              <a:lnSpc>
                <a:spcPct val="100000"/>
              </a:lnSpc>
              <a:spcBef>
                <a:spcPts val="0"/>
              </a:spcBef>
              <a:spcAft>
                <a:spcPts val="0"/>
              </a:spcAft>
              <a:buClr>
                <a:schemeClr val="accent1"/>
              </a:buClr>
              <a:buSzPts val="2700"/>
              <a:buFont typeface="Fjalla One"/>
              <a:buNone/>
              <a:defRPr b="1" i="0" sz="2700" u="none" cap="none" strike="noStrike">
                <a:solidFill>
                  <a:schemeClr val="accent1"/>
                </a:solidFill>
                <a:latin typeface="Fjalla One"/>
                <a:ea typeface="Fjalla One"/>
                <a:cs typeface="Fjalla One"/>
                <a:sym typeface="Fjalla One"/>
              </a:defRPr>
            </a:lvl6pPr>
            <a:lvl7pPr lvl="6" marR="0" rtl="0" algn="l">
              <a:lnSpc>
                <a:spcPct val="100000"/>
              </a:lnSpc>
              <a:spcBef>
                <a:spcPts val="0"/>
              </a:spcBef>
              <a:spcAft>
                <a:spcPts val="0"/>
              </a:spcAft>
              <a:buClr>
                <a:schemeClr val="accent1"/>
              </a:buClr>
              <a:buSzPts val="2700"/>
              <a:buFont typeface="Fjalla One"/>
              <a:buNone/>
              <a:defRPr b="1" i="0" sz="2700" u="none" cap="none" strike="noStrike">
                <a:solidFill>
                  <a:schemeClr val="accent1"/>
                </a:solidFill>
                <a:latin typeface="Fjalla One"/>
                <a:ea typeface="Fjalla One"/>
                <a:cs typeface="Fjalla One"/>
                <a:sym typeface="Fjalla One"/>
              </a:defRPr>
            </a:lvl7pPr>
            <a:lvl8pPr lvl="7" marR="0" rtl="0" algn="l">
              <a:lnSpc>
                <a:spcPct val="100000"/>
              </a:lnSpc>
              <a:spcBef>
                <a:spcPts val="0"/>
              </a:spcBef>
              <a:spcAft>
                <a:spcPts val="0"/>
              </a:spcAft>
              <a:buClr>
                <a:schemeClr val="accent1"/>
              </a:buClr>
              <a:buSzPts val="2700"/>
              <a:buFont typeface="Fjalla One"/>
              <a:buNone/>
              <a:defRPr b="1" i="0" sz="2700" u="none" cap="none" strike="noStrike">
                <a:solidFill>
                  <a:schemeClr val="accent1"/>
                </a:solidFill>
                <a:latin typeface="Fjalla One"/>
                <a:ea typeface="Fjalla One"/>
                <a:cs typeface="Fjalla One"/>
                <a:sym typeface="Fjalla One"/>
              </a:defRPr>
            </a:lvl8pPr>
            <a:lvl9pPr lvl="8" marR="0" rtl="0" algn="l">
              <a:lnSpc>
                <a:spcPct val="100000"/>
              </a:lnSpc>
              <a:spcBef>
                <a:spcPts val="0"/>
              </a:spcBef>
              <a:spcAft>
                <a:spcPts val="0"/>
              </a:spcAft>
              <a:buClr>
                <a:schemeClr val="accent1"/>
              </a:buClr>
              <a:buSzPts val="2700"/>
              <a:buFont typeface="Fjalla One"/>
              <a:buNone/>
              <a:defRPr b="1" i="0" sz="2700" u="none" cap="none" strike="noStrike">
                <a:solidFill>
                  <a:schemeClr val="accent1"/>
                </a:solidFill>
                <a:latin typeface="Fjalla One"/>
                <a:ea typeface="Fjalla One"/>
                <a:cs typeface="Fjalla One"/>
                <a:sym typeface="Fjalla One"/>
              </a:defRPr>
            </a:lvl9pPr>
          </a:lstStyle>
          <a:p/>
        </p:txBody>
      </p:sp>
      <p:sp>
        <p:nvSpPr>
          <p:cNvPr id="7" name="Google Shape;7;p1"/>
          <p:cNvSpPr txBox="1"/>
          <p:nvPr>
            <p:ph idx="1" type="body"/>
          </p:nvPr>
        </p:nvSpPr>
        <p:spPr>
          <a:xfrm>
            <a:off x="174785" y="1143000"/>
            <a:ext cx="8461500" cy="3540000"/>
          </a:xfrm>
          <a:prstGeom prst="rect">
            <a:avLst/>
          </a:prstGeom>
          <a:noFill/>
          <a:ln>
            <a:noFill/>
          </a:ln>
        </p:spPr>
        <p:txBody>
          <a:bodyPr anchorCtr="0" anchor="t" bIns="34275" lIns="68575" spcFirstLastPara="1" rIns="68575" wrap="square" tIns="34275">
            <a:noAutofit/>
          </a:bodyPr>
          <a:lstStyle>
            <a:lvl1pPr indent="-387350" lvl="0" marL="457200" marR="0" rtl="0" algn="l">
              <a:lnSpc>
                <a:spcPct val="100000"/>
              </a:lnSpc>
              <a:spcBef>
                <a:spcPts val="500"/>
              </a:spcBef>
              <a:spcAft>
                <a:spcPts val="0"/>
              </a:spcAft>
              <a:buClr>
                <a:srgbClr val="434343"/>
              </a:buClr>
              <a:buSzPts val="2500"/>
              <a:buFont typeface="Source Sans Pro"/>
              <a:buChar char="•"/>
              <a:defRPr i="0" sz="2500" u="none" cap="none" strike="noStrike">
                <a:solidFill>
                  <a:srgbClr val="434343"/>
                </a:solidFill>
                <a:latin typeface="Source Sans Pro"/>
                <a:ea typeface="Source Sans Pro"/>
                <a:cs typeface="Source Sans Pro"/>
                <a:sym typeface="Source Sans Pro"/>
              </a:defRPr>
            </a:lvl1pPr>
            <a:lvl2pPr indent="-368300" lvl="1" marL="914400" marR="0" rtl="0" algn="l">
              <a:lnSpc>
                <a:spcPct val="100000"/>
              </a:lnSpc>
              <a:spcBef>
                <a:spcPts val="500"/>
              </a:spcBef>
              <a:spcAft>
                <a:spcPts val="0"/>
              </a:spcAft>
              <a:buClr>
                <a:srgbClr val="434343"/>
              </a:buClr>
              <a:buSzPts val="2200"/>
              <a:buFont typeface="Source Sans Pro"/>
              <a:buChar char="•"/>
              <a:defRPr i="0" sz="2200" u="none" cap="none" strike="noStrike">
                <a:solidFill>
                  <a:srgbClr val="434343"/>
                </a:solidFill>
                <a:latin typeface="Source Sans Pro"/>
                <a:ea typeface="Source Sans Pro"/>
                <a:cs typeface="Source Sans Pro"/>
                <a:sym typeface="Source Sans Pro"/>
              </a:defRPr>
            </a:lvl2pPr>
            <a:lvl3pPr indent="-349250" lvl="2" marL="1371600" marR="0" rtl="0" algn="l">
              <a:lnSpc>
                <a:spcPct val="100000"/>
              </a:lnSpc>
              <a:spcBef>
                <a:spcPts val="500"/>
              </a:spcBef>
              <a:spcAft>
                <a:spcPts val="0"/>
              </a:spcAft>
              <a:buClr>
                <a:srgbClr val="434343"/>
              </a:buClr>
              <a:buSzPts val="1900"/>
              <a:buFont typeface="Source Sans Pro"/>
              <a:buChar char="•"/>
              <a:defRPr i="0" sz="1900" u="none" cap="none" strike="noStrike">
                <a:solidFill>
                  <a:srgbClr val="434343"/>
                </a:solidFill>
                <a:latin typeface="Source Sans Pro"/>
                <a:ea typeface="Source Sans Pro"/>
                <a:cs typeface="Source Sans Pro"/>
                <a:sym typeface="Source Sans Pro"/>
              </a:defRPr>
            </a:lvl3pPr>
            <a:lvl4pPr indent="-342900" lvl="3" marL="1828800" marR="0" rtl="0" algn="l">
              <a:lnSpc>
                <a:spcPct val="100000"/>
              </a:lnSpc>
              <a:spcBef>
                <a:spcPts val="500"/>
              </a:spcBef>
              <a:spcAft>
                <a:spcPts val="0"/>
              </a:spcAft>
              <a:buClr>
                <a:srgbClr val="434343"/>
              </a:buClr>
              <a:buSzPts val="1800"/>
              <a:buFont typeface="Source Sans Pro"/>
              <a:buChar char="•"/>
              <a:defRPr i="0" sz="1800" u="none" cap="none" strike="noStrike">
                <a:solidFill>
                  <a:srgbClr val="434343"/>
                </a:solidFill>
                <a:latin typeface="Source Sans Pro"/>
                <a:ea typeface="Source Sans Pro"/>
                <a:cs typeface="Source Sans Pro"/>
                <a:sym typeface="Source Sans Pro"/>
              </a:defRPr>
            </a:lvl4pPr>
            <a:lvl5pPr indent="-342900" lvl="4" marL="2286000" marR="0" rtl="0" algn="l">
              <a:lnSpc>
                <a:spcPct val="100000"/>
              </a:lnSpc>
              <a:spcBef>
                <a:spcPts val="500"/>
              </a:spcBef>
              <a:spcAft>
                <a:spcPts val="0"/>
              </a:spcAft>
              <a:buClr>
                <a:srgbClr val="434343"/>
              </a:buClr>
              <a:buSzPts val="1800"/>
              <a:buFont typeface="Source Sans Pro"/>
              <a:buChar char="•"/>
              <a:defRPr i="0" sz="1800" u="none" cap="none" strike="noStrike">
                <a:solidFill>
                  <a:srgbClr val="434343"/>
                </a:solidFill>
                <a:latin typeface="Source Sans Pro"/>
                <a:ea typeface="Source Sans Pro"/>
                <a:cs typeface="Source Sans Pro"/>
                <a:sym typeface="Source Sans Pro"/>
              </a:defRPr>
            </a:lvl5pPr>
            <a:lvl6pPr indent="-342900" lvl="5" marL="2743200" marR="0" rtl="0" algn="l">
              <a:lnSpc>
                <a:spcPct val="100000"/>
              </a:lnSpc>
              <a:spcBef>
                <a:spcPts val="500"/>
              </a:spcBef>
              <a:spcAft>
                <a:spcPts val="0"/>
              </a:spcAft>
              <a:buClr>
                <a:srgbClr val="434343"/>
              </a:buClr>
              <a:buSzPts val="1800"/>
              <a:buFont typeface="Source Sans Pro"/>
              <a:buChar char="•"/>
              <a:defRPr i="0" sz="1800" u="none" cap="none" strike="noStrike">
                <a:solidFill>
                  <a:srgbClr val="434343"/>
                </a:solidFill>
                <a:latin typeface="Source Sans Pro"/>
                <a:ea typeface="Source Sans Pro"/>
                <a:cs typeface="Source Sans Pro"/>
                <a:sym typeface="Source Sans Pro"/>
              </a:defRPr>
            </a:lvl6pPr>
            <a:lvl7pPr indent="-342900" lvl="6" marL="3200400" marR="0" rtl="0" algn="l">
              <a:lnSpc>
                <a:spcPct val="100000"/>
              </a:lnSpc>
              <a:spcBef>
                <a:spcPts val="400"/>
              </a:spcBef>
              <a:spcAft>
                <a:spcPts val="0"/>
              </a:spcAft>
              <a:buClr>
                <a:srgbClr val="434343"/>
              </a:buClr>
              <a:buSzPts val="1800"/>
              <a:buFont typeface="Source Sans Pro"/>
              <a:buChar char="•"/>
              <a:defRPr i="0" sz="1800" u="none" cap="none" strike="noStrike">
                <a:solidFill>
                  <a:srgbClr val="434343"/>
                </a:solidFill>
                <a:latin typeface="Source Sans Pro"/>
                <a:ea typeface="Source Sans Pro"/>
                <a:cs typeface="Source Sans Pro"/>
                <a:sym typeface="Source Sans Pro"/>
              </a:defRPr>
            </a:lvl7pPr>
            <a:lvl8pPr indent="-342900" lvl="7" marL="3657600" marR="0" rtl="0" algn="l">
              <a:lnSpc>
                <a:spcPct val="100000"/>
              </a:lnSpc>
              <a:spcBef>
                <a:spcPts val="400"/>
              </a:spcBef>
              <a:spcAft>
                <a:spcPts val="0"/>
              </a:spcAft>
              <a:buClr>
                <a:srgbClr val="434343"/>
              </a:buClr>
              <a:buSzPts val="1800"/>
              <a:buFont typeface="Source Sans Pro"/>
              <a:buChar char="•"/>
              <a:defRPr i="0" sz="1800" u="none" cap="none" strike="noStrike">
                <a:solidFill>
                  <a:srgbClr val="434343"/>
                </a:solidFill>
                <a:latin typeface="Source Sans Pro"/>
                <a:ea typeface="Source Sans Pro"/>
                <a:cs typeface="Source Sans Pro"/>
                <a:sym typeface="Source Sans Pro"/>
              </a:defRPr>
            </a:lvl8pPr>
            <a:lvl9pPr indent="-342900" lvl="8" marL="4114800" marR="0" rtl="0" algn="l">
              <a:lnSpc>
                <a:spcPct val="100000"/>
              </a:lnSpc>
              <a:spcBef>
                <a:spcPts val="400"/>
              </a:spcBef>
              <a:spcAft>
                <a:spcPts val="0"/>
              </a:spcAft>
              <a:buClr>
                <a:srgbClr val="434343"/>
              </a:buClr>
              <a:buSzPts val="1800"/>
              <a:buFont typeface="Source Sans Pro"/>
              <a:buChar char="•"/>
              <a:defRPr i="0" sz="1800" u="none" cap="none" strike="noStrike">
                <a:solidFill>
                  <a:srgbClr val="434343"/>
                </a:solidFill>
                <a:latin typeface="Source Sans Pro"/>
                <a:ea typeface="Source Sans Pro"/>
                <a:cs typeface="Source Sans Pro"/>
                <a:sym typeface="Source Sans Pro"/>
              </a:defRPr>
            </a:lvl9pPr>
          </a:lstStyle>
          <a:p/>
        </p:txBody>
      </p:sp>
      <p:sp>
        <p:nvSpPr>
          <p:cNvPr id="8" name="Google Shape;8;p1"/>
          <p:cNvSpPr txBox="1"/>
          <p:nvPr>
            <p:ph idx="12" type="sldNum"/>
          </p:nvPr>
        </p:nvSpPr>
        <p:spPr>
          <a:xfrm>
            <a:off x="69151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i="0" sz="1100" u="none" cap="none" strike="noStrike">
                <a:solidFill>
                  <a:srgbClr val="888888"/>
                </a:solidFill>
                <a:latin typeface="Open Sans"/>
                <a:ea typeface="Open Sans"/>
                <a:cs typeface="Open Sans"/>
                <a:sym typeface="Open Sans"/>
              </a:defRPr>
            </a:lvl1pPr>
            <a:lvl2pPr indent="0" lvl="1" marL="0" marR="0" rtl="0" algn="r">
              <a:lnSpc>
                <a:spcPct val="100000"/>
              </a:lnSpc>
              <a:spcBef>
                <a:spcPts val="0"/>
              </a:spcBef>
              <a:spcAft>
                <a:spcPts val="0"/>
              </a:spcAft>
              <a:buClr>
                <a:srgbClr val="000000"/>
              </a:buClr>
              <a:buSzPts val="900"/>
              <a:buFont typeface="Arial"/>
              <a:buNone/>
              <a:defRPr i="0" sz="1100" u="none" cap="none" strike="noStrike">
                <a:solidFill>
                  <a:srgbClr val="888888"/>
                </a:solidFill>
                <a:latin typeface="Open Sans"/>
                <a:ea typeface="Open Sans"/>
                <a:cs typeface="Open Sans"/>
                <a:sym typeface="Open Sans"/>
              </a:defRPr>
            </a:lvl2pPr>
            <a:lvl3pPr indent="0" lvl="2" marL="0" marR="0" rtl="0" algn="r">
              <a:lnSpc>
                <a:spcPct val="100000"/>
              </a:lnSpc>
              <a:spcBef>
                <a:spcPts val="0"/>
              </a:spcBef>
              <a:spcAft>
                <a:spcPts val="0"/>
              </a:spcAft>
              <a:buClr>
                <a:srgbClr val="000000"/>
              </a:buClr>
              <a:buSzPts val="900"/>
              <a:buFont typeface="Arial"/>
              <a:buNone/>
              <a:defRPr i="0" sz="1100" u="none" cap="none" strike="noStrike">
                <a:solidFill>
                  <a:srgbClr val="888888"/>
                </a:solidFill>
                <a:latin typeface="Open Sans"/>
                <a:ea typeface="Open Sans"/>
                <a:cs typeface="Open Sans"/>
                <a:sym typeface="Open Sans"/>
              </a:defRPr>
            </a:lvl3pPr>
            <a:lvl4pPr indent="0" lvl="3" marL="0" marR="0" rtl="0" algn="r">
              <a:lnSpc>
                <a:spcPct val="100000"/>
              </a:lnSpc>
              <a:spcBef>
                <a:spcPts val="0"/>
              </a:spcBef>
              <a:spcAft>
                <a:spcPts val="0"/>
              </a:spcAft>
              <a:buClr>
                <a:srgbClr val="000000"/>
              </a:buClr>
              <a:buSzPts val="900"/>
              <a:buFont typeface="Arial"/>
              <a:buNone/>
              <a:defRPr i="0" sz="1100" u="none" cap="none" strike="noStrike">
                <a:solidFill>
                  <a:srgbClr val="888888"/>
                </a:solidFill>
                <a:latin typeface="Open Sans"/>
                <a:ea typeface="Open Sans"/>
                <a:cs typeface="Open Sans"/>
                <a:sym typeface="Open Sans"/>
              </a:defRPr>
            </a:lvl4pPr>
            <a:lvl5pPr indent="0" lvl="4" marL="0" marR="0" rtl="0" algn="r">
              <a:lnSpc>
                <a:spcPct val="100000"/>
              </a:lnSpc>
              <a:spcBef>
                <a:spcPts val="0"/>
              </a:spcBef>
              <a:spcAft>
                <a:spcPts val="0"/>
              </a:spcAft>
              <a:buClr>
                <a:srgbClr val="000000"/>
              </a:buClr>
              <a:buSzPts val="900"/>
              <a:buFont typeface="Arial"/>
              <a:buNone/>
              <a:defRPr i="0" sz="1100" u="none" cap="none" strike="noStrike">
                <a:solidFill>
                  <a:srgbClr val="888888"/>
                </a:solidFill>
                <a:latin typeface="Open Sans"/>
                <a:ea typeface="Open Sans"/>
                <a:cs typeface="Open Sans"/>
                <a:sym typeface="Open Sans"/>
              </a:defRPr>
            </a:lvl5pPr>
            <a:lvl6pPr indent="0" lvl="5" marL="0" marR="0" rtl="0" algn="r">
              <a:lnSpc>
                <a:spcPct val="100000"/>
              </a:lnSpc>
              <a:spcBef>
                <a:spcPts val="0"/>
              </a:spcBef>
              <a:spcAft>
                <a:spcPts val="0"/>
              </a:spcAft>
              <a:buClr>
                <a:srgbClr val="000000"/>
              </a:buClr>
              <a:buSzPts val="900"/>
              <a:buFont typeface="Arial"/>
              <a:buNone/>
              <a:defRPr i="0" sz="1100" u="none" cap="none" strike="noStrike">
                <a:solidFill>
                  <a:srgbClr val="888888"/>
                </a:solidFill>
                <a:latin typeface="Open Sans"/>
                <a:ea typeface="Open Sans"/>
                <a:cs typeface="Open Sans"/>
                <a:sym typeface="Open Sans"/>
              </a:defRPr>
            </a:lvl6pPr>
            <a:lvl7pPr indent="0" lvl="6" marL="0" marR="0" rtl="0" algn="r">
              <a:lnSpc>
                <a:spcPct val="100000"/>
              </a:lnSpc>
              <a:spcBef>
                <a:spcPts val="0"/>
              </a:spcBef>
              <a:spcAft>
                <a:spcPts val="0"/>
              </a:spcAft>
              <a:buClr>
                <a:srgbClr val="000000"/>
              </a:buClr>
              <a:buSzPts val="900"/>
              <a:buFont typeface="Arial"/>
              <a:buNone/>
              <a:defRPr i="0" sz="1100" u="none" cap="none" strike="noStrike">
                <a:solidFill>
                  <a:srgbClr val="888888"/>
                </a:solidFill>
                <a:latin typeface="Open Sans"/>
                <a:ea typeface="Open Sans"/>
                <a:cs typeface="Open Sans"/>
                <a:sym typeface="Open Sans"/>
              </a:defRPr>
            </a:lvl7pPr>
            <a:lvl8pPr indent="0" lvl="7" marL="0" marR="0" rtl="0" algn="r">
              <a:lnSpc>
                <a:spcPct val="100000"/>
              </a:lnSpc>
              <a:spcBef>
                <a:spcPts val="0"/>
              </a:spcBef>
              <a:spcAft>
                <a:spcPts val="0"/>
              </a:spcAft>
              <a:buClr>
                <a:srgbClr val="000000"/>
              </a:buClr>
              <a:buSzPts val="900"/>
              <a:buFont typeface="Arial"/>
              <a:buNone/>
              <a:defRPr i="0" sz="1100" u="none" cap="none" strike="noStrike">
                <a:solidFill>
                  <a:srgbClr val="888888"/>
                </a:solidFill>
                <a:latin typeface="Open Sans"/>
                <a:ea typeface="Open Sans"/>
                <a:cs typeface="Open Sans"/>
                <a:sym typeface="Open Sans"/>
              </a:defRPr>
            </a:lvl8pPr>
            <a:lvl9pPr indent="0" lvl="8" marL="0" marR="0" rtl="0" algn="r">
              <a:lnSpc>
                <a:spcPct val="100000"/>
              </a:lnSpc>
              <a:spcBef>
                <a:spcPts val="0"/>
              </a:spcBef>
              <a:spcAft>
                <a:spcPts val="0"/>
              </a:spcAft>
              <a:buClr>
                <a:srgbClr val="000000"/>
              </a:buClr>
              <a:buSzPts val="900"/>
              <a:buFont typeface="Arial"/>
              <a:buNone/>
              <a:defRPr i="0" sz="1100" u="none" cap="none" strike="noStrike">
                <a:solidFill>
                  <a:srgbClr val="888888"/>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pic>
        <p:nvPicPr>
          <p:cNvPr id="9" name="Google Shape;9;p1"/>
          <p:cNvPicPr preferRelativeResize="0"/>
          <p:nvPr/>
        </p:nvPicPr>
        <p:blipFill>
          <a:blip r:embed="rId1">
            <a:alphaModFix/>
          </a:blip>
          <a:stretch>
            <a:fillRect/>
          </a:stretch>
        </p:blipFill>
        <p:spPr>
          <a:xfrm>
            <a:off x="7809175" y="536887"/>
            <a:ext cx="1046201" cy="387275"/>
          </a:xfrm>
          <a:prstGeom prst="rect">
            <a:avLst/>
          </a:prstGeom>
          <a:noFill/>
          <a:ln>
            <a:noFill/>
          </a:ln>
        </p:spPr>
      </p:pic>
      <p:pic>
        <p:nvPicPr>
          <p:cNvPr id="10" name="Google Shape;10;p1"/>
          <p:cNvPicPr preferRelativeResize="0"/>
          <p:nvPr/>
        </p:nvPicPr>
        <p:blipFill>
          <a:blip r:embed="rId2">
            <a:alphaModFix/>
          </a:blip>
          <a:stretch>
            <a:fillRect/>
          </a:stretch>
        </p:blipFill>
        <p:spPr>
          <a:xfrm>
            <a:off x="7583842" y="81825"/>
            <a:ext cx="1496882" cy="387275"/>
          </a:xfrm>
          <a:prstGeom prst="rect">
            <a:avLst/>
          </a:prstGeom>
          <a:noFill/>
          <a:ln>
            <a:noFill/>
          </a:ln>
        </p:spPr>
      </p:pic>
      <p:pic>
        <p:nvPicPr>
          <p:cNvPr id="11" name="Google Shape;11;p1"/>
          <p:cNvPicPr preferRelativeResize="0"/>
          <p:nvPr/>
        </p:nvPicPr>
        <p:blipFill>
          <a:blip r:embed="rId3">
            <a:alphaModFix/>
          </a:blip>
          <a:stretch>
            <a:fillRect/>
          </a:stretch>
        </p:blipFill>
        <p:spPr>
          <a:xfrm>
            <a:off x="100850" y="4201525"/>
            <a:ext cx="941975" cy="941975"/>
          </a:xfrm>
          <a:prstGeom prst="rect">
            <a:avLst/>
          </a:prstGeom>
          <a:noFill/>
          <a:ln>
            <a:noFill/>
          </a:ln>
        </p:spPr>
      </p:pic>
      <p:pic>
        <p:nvPicPr>
          <p:cNvPr id="12" name="Google Shape;12;p1"/>
          <p:cNvPicPr preferRelativeResize="0"/>
          <p:nvPr/>
        </p:nvPicPr>
        <p:blipFill>
          <a:blip r:embed="rId4">
            <a:alphaModFix/>
          </a:blip>
          <a:stretch>
            <a:fillRect/>
          </a:stretch>
        </p:blipFill>
        <p:spPr>
          <a:xfrm>
            <a:off x="7583850" y="4277725"/>
            <a:ext cx="1337490" cy="861350"/>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5"/>
    <p:sldLayoutId id="2147483649" r:id="rId6"/>
    <p:sldLayoutId id="2147483650"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 id="2147483659" r:id="rId16"/>
    <p:sldLayoutId id="2147483660" r:id="rId17"/>
    <p:sldLayoutId id="2147483661" r:id="rId18"/>
    <p:sldLayoutId id="2147483662" r:id="rId19"/>
    <p:sldLayoutId id="2147483663" r:id="rId20"/>
    <p:sldLayoutId id="2147483664" r:id="rId21"/>
    <p:sldLayoutId id="2147483665" r:id="rId22"/>
    <p:sldLayoutId id="2147483666" r:id="rId23"/>
    <p:sldLayoutId id="2147483667" r:id="rId24"/>
    <p:sldLayoutId id="2147483668" r:id="rId25"/>
    <p:sldLayoutId id="2147483669" r:id="rId26"/>
    <p:sldLayoutId id="2147483670" r:id="rId27"/>
    <p:sldLayoutId id="2147483671" r:id="rId28"/>
    <p:sldLayoutId id="2147483672" r:id="rId29"/>
    <p:sldLayoutId id="2147483673" r:id="rId30"/>
    <p:sldLayoutId id="2147483674" r:id="rId31"/>
    <p:sldLayoutId id="2147483675" r:id="rId3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comments" Target="../comments/commen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20.png"/><Relationship Id="rId4" Type="http://schemas.openxmlformats.org/officeDocument/2006/relationships/image" Target="../media/image10.png"/><Relationship Id="rId5" Type="http://schemas.openxmlformats.org/officeDocument/2006/relationships/image" Target="../media/image15.png"/><Relationship Id="rId6" Type="http://schemas.openxmlformats.org/officeDocument/2006/relationships/image" Target="../media/image17.png"/><Relationship Id="rId7"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comments" Target="../comments/commen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22.png"/><Relationship Id="rId4" Type="http://schemas.openxmlformats.org/officeDocument/2006/relationships/image" Target="../media/image21.png"/><Relationship Id="rId5" Type="http://schemas.openxmlformats.org/officeDocument/2006/relationships/image" Target="../media/image1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hyperlink" Target="http://drive.google.com/file/d/1C1iyWQaa1-FIVdjy9dtMlKkbUDaSxHJe/view" TargetMode="External"/><Relationship Id="rId4" Type="http://schemas.openxmlformats.org/officeDocument/2006/relationships/image" Target="../media/image9.png"/><Relationship Id="rId5" Type="http://schemas.openxmlformats.org/officeDocument/2006/relationships/hyperlink" Target="https://drive.google.com/file/d/1C1iyWQaa1-FIVdjy9dtMlKkbUDaSxHJe/view?resourcekey"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comments" Target="../comments/comment7.xml"/><Relationship Id="rId4" Type="http://schemas.openxmlformats.org/officeDocument/2006/relationships/hyperlink" Target="https://drive.google.com/file/d/1GdLPsiP_4xs2vZvNDOK73DMmVEyWQWDB/view?resourcekey" TargetMode="External"/><Relationship Id="rId5" Type="http://schemas.openxmlformats.org/officeDocument/2006/relationships/hyperlink" Target="http://drive.google.com/file/d/1GdLPsiP_4xs2vZvNDOK73DMmVEyWQWDB/view" TargetMode="External"/><Relationship Id="rId6"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comments" Target="../comments/commen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comments" Target="../comments/commen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comments" Target="../comments/commen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 Id="rId3" Type="http://schemas.openxmlformats.org/officeDocument/2006/relationships/comments" Target="../comments/commen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comments" Target="../comments/commen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comments" Target="../comments/commen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comments" Target="../comments/commen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comments" Target="../comments/commen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30"/>
          <p:cNvSpPr txBox="1"/>
          <p:nvPr>
            <p:ph type="title"/>
          </p:nvPr>
        </p:nvSpPr>
        <p:spPr>
          <a:xfrm>
            <a:off x="519975" y="1546200"/>
            <a:ext cx="6542700" cy="1150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sz="4100">
                <a:solidFill>
                  <a:schemeClr val="accent1"/>
                </a:solidFill>
              </a:rPr>
              <a:t>Patient Identity </a:t>
            </a:r>
            <a:r>
              <a:rPr lang="en" sz="4100">
                <a:solidFill>
                  <a:schemeClr val="accent1"/>
                </a:solidFill>
              </a:rPr>
              <a:t>Management </a:t>
            </a:r>
            <a:r>
              <a:rPr lang="en" sz="4100">
                <a:solidFill>
                  <a:schemeClr val="accent1"/>
                </a:solidFill>
              </a:rPr>
              <a:t>In Cote D’Ivoire</a:t>
            </a:r>
            <a:endParaRPr sz="4100">
              <a:solidFill>
                <a:schemeClr val="accent1"/>
              </a:solidFill>
            </a:endParaRPr>
          </a:p>
        </p:txBody>
      </p:sp>
      <p:sp>
        <p:nvSpPr>
          <p:cNvPr id="147" name="Google Shape;147;p30"/>
          <p:cNvSpPr txBox="1"/>
          <p:nvPr>
            <p:ph idx="1" type="subTitle"/>
          </p:nvPr>
        </p:nvSpPr>
        <p:spPr>
          <a:xfrm>
            <a:off x="519975" y="2877975"/>
            <a:ext cx="7171200" cy="439200"/>
          </a:xfrm>
          <a:prstGeom prst="rect">
            <a:avLst/>
          </a:prstGeom>
        </p:spPr>
        <p:txBody>
          <a:bodyPr anchorCtr="0" anchor="t" bIns="34275" lIns="68575" spcFirstLastPara="1" rIns="68575" wrap="square" tIns="34275">
            <a:noAutofit/>
          </a:bodyPr>
          <a:lstStyle/>
          <a:p>
            <a:pPr indent="0" lvl="0" marL="0" rtl="0" algn="l">
              <a:spcBef>
                <a:spcPts val="500"/>
              </a:spcBef>
              <a:spcAft>
                <a:spcPts val="0"/>
              </a:spcAft>
              <a:buNone/>
            </a:pPr>
            <a:r>
              <a:rPr lang="en" sz="2300">
                <a:solidFill>
                  <a:schemeClr val="dk2"/>
                </a:solidFill>
              </a:rPr>
              <a:t>Paul Henri Assoa</a:t>
            </a:r>
            <a:r>
              <a:rPr lang="en" sz="2300">
                <a:solidFill>
                  <a:schemeClr val="dk2"/>
                </a:solidFill>
              </a:rPr>
              <a:t>, Casey Iiams-Hauser, Reagan Makoba</a:t>
            </a:r>
            <a:endParaRPr sz="2300">
              <a:solidFill>
                <a:schemeClr val="dk2"/>
              </a:solidFill>
            </a:endParaRPr>
          </a:p>
        </p:txBody>
      </p:sp>
      <p:sp>
        <p:nvSpPr>
          <p:cNvPr id="148" name="Google Shape;148;p30"/>
          <p:cNvSpPr txBox="1"/>
          <p:nvPr>
            <p:ph idx="1" type="subTitle"/>
          </p:nvPr>
        </p:nvSpPr>
        <p:spPr>
          <a:xfrm>
            <a:off x="3525875" y="4560850"/>
            <a:ext cx="1985700" cy="439200"/>
          </a:xfrm>
          <a:prstGeom prst="rect">
            <a:avLst/>
          </a:prstGeom>
        </p:spPr>
        <p:txBody>
          <a:bodyPr anchorCtr="0" anchor="t" bIns="34275" lIns="68575" spcFirstLastPara="1" rIns="68575" wrap="square" tIns="34275">
            <a:noAutofit/>
          </a:bodyPr>
          <a:lstStyle/>
          <a:p>
            <a:pPr indent="0" lvl="0" marL="0" rtl="0" algn="l">
              <a:spcBef>
                <a:spcPts val="500"/>
              </a:spcBef>
              <a:spcAft>
                <a:spcPts val="0"/>
              </a:spcAft>
              <a:buNone/>
            </a:pPr>
            <a:r>
              <a:rPr lang="en" sz="1800">
                <a:solidFill>
                  <a:schemeClr val="dk2"/>
                </a:solidFill>
              </a:rPr>
              <a:t>October 30th, 2024</a:t>
            </a:r>
            <a:endParaRPr sz="1800">
              <a:solidFill>
                <a:schemeClr val="dk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39"/>
          <p:cNvSpPr txBox="1"/>
          <p:nvPr>
            <p:ph idx="1" type="body"/>
          </p:nvPr>
        </p:nvSpPr>
        <p:spPr>
          <a:xfrm>
            <a:off x="174775" y="1090850"/>
            <a:ext cx="4478400" cy="3842700"/>
          </a:xfrm>
          <a:prstGeom prst="rect">
            <a:avLst/>
          </a:prstGeom>
        </p:spPr>
        <p:txBody>
          <a:bodyPr anchorCtr="0" anchor="t" bIns="34275" lIns="68575" spcFirstLastPara="1" rIns="68575" wrap="square" tIns="34275">
            <a:noAutofit/>
          </a:bodyPr>
          <a:lstStyle/>
          <a:p>
            <a:pPr indent="0" lvl="0" marL="0" rtl="0" algn="l">
              <a:spcBef>
                <a:spcPts val="500"/>
              </a:spcBef>
              <a:spcAft>
                <a:spcPts val="0"/>
              </a:spcAft>
              <a:buNone/>
            </a:pPr>
            <a:r>
              <a:rPr b="1" lang="en" sz="1600">
                <a:latin typeface="Open Sans"/>
                <a:ea typeface="Open Sans"/>
                <a:cs typeface="Open Sans"/>
                <a:sym typeface="Open Sans"/>
              </a:rPr>
              <a:t>OpenCR is a Digital Health Global Good</a:t>
            </a:r>
            <a:endParaRPr b="1" sz="1600">
              <a:latin typeface="Open Sans"/>
              <a:ea typeface="Open Sans"/>
              <a:cs typeface="Open Sans"/>
              <a:sym typeface="Open Sans"/>
            </a:endParaRPr>
          </a:p>
          <a:p>
            <a:pPr indent="-317500" lvl="0" marL="457200" rtl="0" algn="l">
              <a:spcBef>
                <a:spcPts val="1000"/>
              </a:spcBef>
              <a:spcAft>
                <a:spcPts val="0"/>
              </a:spcAft>
              <a:buSzPts val="1400"/>
              <a:buFont typeface="Open Sans"/>
              <a:buChar char="●"/>
            </a:pPr>
            <a:r>
              <a:rPr lang="en" sz="1400">
                <a:latin typeface="Open Sans"/>
                <a:ea typeface="Open Sans"/>
                <a:cs typeface="Open Sans"/>
                <a:sym typeface="Open Sans"/>
              </a:rPr>
              <a:t>Open source, stewarded by Intrahealth, emerging community of collaborators across this and other PIMS initiatives to improve patient matching overall.  DIGI is key contributor to OpenCR codebase.</a:t>
            </a:r>
            <a:endParaRPr sz="1400">
              <a:latin typeface="Open Sans"/>
              <a:ea typeface="Open Sans"/>
              <a:cs typeface="Open Sans"/>
              <a:sym typeface="Open Sans"/>
            </a:endParaRPr>
          </a:p>
          <a:p>
            <a:pPr indent="-317500" lvl="0" marL="457200" rtl="0" algn="l">
              <a:spcBef>
                <a:spcPts val="1000"/>
              </a:spcBef>
              <a:spcAft>
                <a:spcPts val="0"/>
              </a:spcAft>
              <a:buSzPts val="1400"/>
              <a:buFont typeface="Open Sans"/>
              <a:buChar char="●"/>
            </a:pPr>
            <a:r>
              <a:rPr lang="en" sz="1400">
                <a:latin typeface="Open Sans"/>
                <a:ea typeface="Open Sans"/>
                <a:cs typeface="Open Sans"/>
                <a:sym typeface="Open Sans"/>
              </a:rPr>
              <a:t>Built to address the problem of patient identity at scale within a country HIS architecture</a:t>
            </a:r>
            <a:endParaRPr sz="1400">
              <a:latin typeface="Open Sans"/>
              <a:ea typeface="Open Sans"/>
              <a:cs typeface="Open Sans"/>
              <a:sym typeface="Open Sans"/>
            </a:endParaRPr>
          </a:p>
          <a:p>
            <a:pPr indent="-317500" lvl="0" marL="457200" rtl="0" algn="l">
              <a:spcBef>
                <a:spcPts val="1000"/>
              </a:spcBef>
              <a:spcAft>
                <a:spcPts val="0"/>
              </a:spcAft>
              <a:buSzPts val="1400"/>
              <a:buFont typeface="Open Sans"/>
              <a:buChar char="●"/>
            </a:pPr>
            <a:r>
              <a:rPr lang="en" sz="1400">
                <a:latin typeface="Open Sans"/>
                <a:ea typeface="Open Sans"/>
                <a:cs typeface="Open Sans"/>
                <a:sym typeface="Open Sans"/>
              </a:rPr>
              <a:t>Intended to work within a larger standards-based architecture for priority use cases (point of service workflows, human adjudication for de-duplication)</a:t>
            </a:r>
            <a:endParaRPr sz="1400">
              <a:latin typeface="Open Sans"/>
              <a:ea typeface="Open Sans"/>
              <a:cs typeface="Open Sans"/>
              <a:sym typeface="Open Sans"/>
            </a:endParaRPr>
          </a:p>
          <a:p>
            <a:pPr indent="0" lvl="0" marL="0" rtl="0" algn="l">
              <a:spcBef>
                <a:spcPts val="1000"/>
              </a:spcBef>
              <a:spcAft>
                <a:spcPts val="0"/>
              </a:spcAft>
              <a:buNone/>
            </a:pPr>
            <a:r>
              <a:t/>
            </a:r>
            <a:endParaRPr sz="1600">
              <a:latin typeface="Open Sans"/>
              <a:ea typeface="Open Sans"/>
              <a:cs typeface="Open Sans"/>
              <a:sym typeface="Open Sans"/>
            </a:endParaRPr>
          </a:p>
          <a:p>
            <a:pPr indent="0" lvl="0" marL="0" rtl="0" algn="l">
              <a:spcBef>
                <a:spcPts val="1000"/>
              </a:spcBef>
              <a:spcAft>
                <a:spcPts val="1000"/>
              </a:spcAft>
              <a:buNone/>
            </a:pPr>
            <a:r>
              <a:t/>
            </a:r>
            <a:endParaRPr sz="1600">
              <a:latin typeface="Open Sans"/>
              <a:ea typeface="Open Sans"/>
              <a:cs typeface="Open Sans"/>
              <a:sym typeface="Open Sans"/>
            </a:endParaRPr>
          </a:p>
        </p:txBody>
      </p:sp>
      <p:sp>
        <p:nvSpPr>
          <p:cNvPr id="241" name="Google Shape;241;p39"/>
          <p:cNvSpPr txBox="1"/>
          <p:nvPr>
            <p:ph type="title"/>
          </p:nvPr>
        </p:nvSpPr>
        <p:spPr>
          <a:xfrm>
            <a:off x="174775" y="182875"/>
            <a:ext cx="7115100" cy="7413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OPENCR PATIENT IDENTITY MANAGEMENT SOLUTION</a:t>
            </a:r>
            <a:endParaRPr/>
          </a:p>
        </p:txBody>
      </p:sp>
      <p:pic>
        <p:nvPicPr>
          <p:cNvPr id="242" name="Google Shape;242;p39"/>
          <p:cNvPicPr preferRelativeResize="0"/>
          <p:nvPr/>
        </p:nvPicPr>
        <p:blipFill>
          <a:blip r:embed="rId3">
            <a:alphaModFix/>
          </a:blip>
          <a:stretch>
            <a:fillRect/>
          </a:stretch>
        </p:blipFill>
        <p:spPr>
          <a:xfrm>
            <a:off x="4516650" y="1471874"/>
            <a:ext cx="5038325" cy="2530301"/>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40"/>
          <p:cNvSpPr txBox="1"/>
          <p:nvPr>
            <p:ph type="title"/>
          </p:nvPr>
        </p:nvSpPr>
        <p:spPr>
          <a:xfrm>
            <a:off x="180900" y="236050"/>
            <a:ext cx="7715400" cy="4680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t>OPENCR </a:t>
            </a:r>
            <a:r>
              <a:rPr lang="en"/>
              <a:t>TECHNICAL ARCHITECTURE</a:t>
            </a:r>
            <a:endParaRPr/>
          </a:p>
        </p:txBody>
      </p:sp>
      <p:pic>
        <p:nvPicPr>
          <p:cNvPr id="248" name="Google Shape;248;p40"/>
          <p:cNvPicPr preferRelativeResize="0"/>
          <p:nvPr/>
        </p:nvPicPr>
        <p:blipFill rotWithShape="1">
          <a:blip r:embed="rId3">
            <a:alphaModFix/>
          </a:blip>
          <a:srcRect b="0" l="15196" r="0" t="20439"/>
          <a:stretch/>
        </p:blipFill>
        <p:spPr>
          <a:xfrm>
            <a:off x="2013725" y="958300"/>
            <a:ext cx="6399026" cy="4125600"/>
          </a:xfrm>
          <a:prstGeom prst="rect">
            <a:avLst/>
          </a:prstGeom>
          <a:noFill/>
          <a:ln>
            <a:noFill/>
          </a:ln>
        </p:spPr>
      </p:pic>
      <p:grpSp>
        <p:nvGrpSpPr>
          <p:cNvPr id="249" name="Google Shape;249;p40"/>
          <p:cNvGrpSpPr/>
          <p:nvPr/>
        </p:nvGrpSpPr>
        <p:grpSpPr>
          <a:xfrm>
            <a:off x="2479600" y="1989675"/>
            <a:ext cx="1359916" cy="1556400"/>
            <a:chOff x="-320307" y="-220125"/>
            <a:chExt cx="1491300" cy="1556400"/>
          </a:xfrm>
        </p:grpSpPr>
        <p:sp>
          <p:nvSpPr>
            <p:cNvPr id="250" name="Google Shape;250;p40"/>
            <p:cNvSpPr/>
            <p:nvPr/>
          </p:nvSpPr>
          <p:spPr>
            <a:xfrm>
              <a:off x="-320307" y="-220125"/>
              <a:ext cx="1491300" cy="1556400"/>
            </a:xfrm>
            <a:prstGeom prst="roundRect">
              <a:avLst>
                <a:gd fmla="val 17609" name="adj"/>
              </a:avLst>
            </a:prstGeom>
            <a:solidFill>
              <a:srgbClr val="38833E"/>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900">
                <a:solidFill>
                  <a:srgbClr val="FFFFFF"/>
                </a:solidFill>
                <a:latin typeface="Source Sans Pro"/>
                <a:ea typeface="Source Sans Pro"/>
                <a:cs typeface="Source Sans Pro"/>
                <a:sym typeface="Source Sans Pro"/>
              </a:endParaRPr>
            </a:p>
            <a:p>
              <a:pPr indent="0" lvl="0" marL="0" rtl="0" algn="ctr">
                <a:spcBef>
                  <a:spcPts val="0"/>
                </a:spcBef>
                <a:spcAft>
                  <a:spcPts val="0"/>
                </a:spcAft>
                <a:buNone/>
              </a:pPr>
              <a:r>
                <a:rPr b="1" lang="en" sz="900">
                  <a:solidFill>
                    <a:srgbClr val="FFFFFF"/>
                  </a:solidFill>
                  <a:latin typeface="Source Sans Pro"/>
                  <a:ea typeface="Source Sans Pro"/>
                  <a:cs typeface="Source Sans Pro"/>
                  <a:sym typeface="Source Sans Pro"/>
                </a:rPr>
                <a:t>Interoperability Layer</a:t>
              </a:r>
              <a:endParaRPr b="1" sz="900">
                <a:solidFill>
                  <a:srgbClr val="FFFFFF"/>
                </a:solidFill>
                <a:latin typeface="Source Sans Pro"/>
                <a:ea typeface="Source Sans Pro"/>
                <a:cs typeface="Source Sans Pro"/>
                <a:sym typeface="Source Sans Pro"/>
              </a:endParaRPr>
            </a:p>
            <a:p>
              <a:pPr indent="0" lvl="0" marL="0" rtl="0" algn="ctr">
                <a:spcBef>
                  <a:spcPts val="0"/>
                </a:spcBef>
                <a:spcAft>
                  <a:spcPts val="0"/>
                </a:spcAft>
                <a:buNone/>
              </a:pPr>
              <a:r>
                <a:rPr lang="en" sz="1000">
                  <a:solidFill>
                    <a:srgbClr val="FFFFFF"/>
                  </a:solidFill>
                  <a:latin typeface="Source Sans Pro"/>
                  <a:ea typeface="Source Sans Pro"/>
                  <a:cs typeface="Source Sans Pro"/>
                  <a:sym typeface="Source Sans Pro"/>
                </a:rPr>
                <a:t>Auditing</a:t>
              </a:r>
              <a:endParaRPr sz="1000">
                <a:solidFill>
                  <a:srgbClr val="FFFFFF"/>
                </a:solidFill>
                <a:latin typeface="Source Sans Pro"/>
                <a:ea typeface="Source Sans Pro"/>
                <a:cs typeface="Source Sans Pro"/>
                <a:sym typeface="Source Sans Pro"/>
              </a:endParaRPr>
            </a:p>
            <a:p>
              <a:pPr indent="0" lvl="0" marL="0" rtl="0" algn="ctr">
                <a:spcBef>
                  <a:spcPts val="0"/>
                </a:spcBef>
                <a:spcAft>
                  <a:spcPts val="0"/>
                </a:spcAft>
                <a:buNone/>
              </a:pPr>
              <a:r>
                <a:rPr lang="en" sz="1000">
                  <a:solidFill>
                    <a:srgbClr val="FFFFFF"/>
                  </a:solidFill>
                  <a:latin typeface="Source Sans Pro"/>
                  <a:ea typeface="Source Sans Pro"/>
                  <a:cs typeface="Source Sans Pro"/>
                  <a:sym typeface="Source Sans Pro"/>
                </a:rPr>
                <a:t>Authentication</a:t>
              </a:r>
              <a:endParaRPr sz="1000">
                <a:solidFill>
                  <a:srgbClr val="FFFFFF"/>
                </a:solidFill>
                <a:latin typeface="Source Sans Pro"/>
                <a:ea typeface="Source Sans Pro"/>
                <a:cs typeface="Source Sans Pro"/>
                <a:sym typeface="Source Sans Pro"/>
              </a:endParaRPr>
            </a:p>
            <a:p>
              <a:pPr indent="0" lvl="0" marL="0" rtl="0" algn="ctr">
                <a:spcBef>
                  <a:spcPts val="0"/>
                </a:spcBef>
                <a:spcAft>
                  <a:spcPts val="0"/>
                </a:spcAft>
                <a:buNone/>
              </a:pPr>
              <a:r>
                <a:rPr lang="en" sz="1000">
                  <a:solidFill>
                    <a:srgbClr val="FFFFFF"/>
                  </a:solidFill>
                  <a:latin typeface="Source Sans Pro"/>
                  <a:ea typeface="Source Sans Pro"/>
                  <a:cs typeface="Source Sans Pro"/>
                  <a:sym typeface="Source Sans Pro"/>
                </a:rPr>
                <a:t>Authorization</a:t>
              </a:r>
              <a:endParaRPr sz="1000">
                <a:solidFill>
                  <a:srgbClr val="FFFFFF"/>
                </a:solidFill>
                <a:latin typeface="Source Sans Pro"/>
                <a:ea typeface="Source Sans Pro"/>
                <a:cs typeface="Source Sans Pro"/>
                <a:sym typeface="Source Sans Pro"/>
              </a:endParaRPr>
            </a:p>
            <a:p>
              <a:pPr indent="0" lvl="0" marL="0" rtl="0" algn="ctr">
                <a:spcBef>
                  <a:spcPts val="0"/>
                </a:spcBef>
                <a:spcAft>
                  <a:spcPts val="0"/>
                </a:spcAft>
                <a:buNone/>
              </a:pPr>
              <a:r>
                <a:rPr lang="en" sz="1000">
                  <a:solidFill>
                    <a:srgbClr val="FFFFFF"/>
                  </a:solidFill>
                  <a:latin typeface="Source Sans Pro"/>
                  <a:ea typeface="Source Sans Pro"/>
                  <a:cs typeface="Source Sans Pro"/>
                  <a:sym typeface="Source Sans Pro"/>
                </a:rPr>
                <a:t>Mediators for PIXm</a:t>
              </a:r>
              <a:endParaRPr sz="1000">
                <a:solidFill>
                  <a:srgbClr val="FFFFFF"/>
                </a:solidFill>
                <a:latin typeface="Source Sans Pro"/>
                <a:ea typeface="Source Sans Pro"/>
                <a:cs typeface="Source Sans Pro"/>
                <a:sym typeface="Source Sans Pro"/>
              </a:endParaRPr>
            </a:p>
          </p:txBody>
        </p:sp>
        <p:pic>
          <p:nvPicPr>
            <p:cNvPr id="251" name="Google Shape;251;p40"/>
            <p:cNvPicPr preferRelativeResize="0"/>
            <p:nvPr/>
          </p:nvPicPr>
          <p:blipFill>
            <a:blip r:embed="rId4">
              <a:alphaModFix/>
            </a:blip>
            <a:stretch>
              <a:fillRect/>
            </a:stretch>
          </p:blipFill>
          <p:spPr>
            <a:xfrm>
              <a:off x="-86812" y="-147025"/>
              <a:ext cx="1024317" cy="307300"/>
            </a:xfrm>
            <a:prstGeom prst="rect">
              <a:avLst/>
            </a:prstGeom>
            <a:noFill/>
            <a:ln>
              <a:noFill/>
            </a:ln>
          </p:spPr>
        </p:pic>
      </p:grpSp>
      <p:sp>
        <p:nvSpPr>
          <p:cNvPr id="252" name="Google Shape;252;p40"/>
          <p:cNvSpPr/>
          <p:nvPr/>
        </p:nvSpPr>
        <p:spPr>
          <a:xfrm>
            <a:off x="2169600" y="2668600"/>
            <a:ext cx="310200" cy="2001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Sans Pro"/>
              <a:ea typeface="Source Sans Pro"/>
              <a:cs typeface="Source Sans Pro"/>
              <a:sym typeface="Source Sans Pro"/>
            </a:endParaRPr>
          </a:p>
        </p:txBody>
      </p:sp>
      <p:sp>
        <p:nvSpPr>
          <p:cNvPr id="253" name="Google Shape;253;p40"/>
          <p:cNvSpPr/>
          <p:nvPr/>
        </p:nvSpPr>
        <p:spPr>
          <a:xfrm>
            <a:off x="1838325" y="2668600"/>
            <a:ext cx="285900" cy="2001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Sans Pro"/>
              <a:ea typeface="Source Sans Pro"/>
              <a:cs typeface="Source Sans Pro"/>
              <a:sym typeface="Source Sans Pro"/>
            </a:endParaRPr>
          </a:p>
        </p:txBody>
      </p:sp>
      <p:sp>
        <p:nvSpPr>
          <p:cNvPr id="254" name="Google Shape;254;p40"/>
          <p:cNvSpPr/>
          <p:nvPr/>
        </p:nvSpPr>
        <p:spPr>
          <a:xfrm>
            <a:off x="231775" y="1763175"/>
            <a:ext cx="1225800" cy="790200"/>
          </a:xfrm>
          <a:prstGeom prst="roundRect">
            <a:avLst>
              <a:gd fmla="val 16667" name="adj"/>
            </a:avLst>
          </a:prstGeom>
          <a:solidFill>
            <a:srgbClr val="FFFFFF"/>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100">
                <a:latin typeface="Source Sans Pro"/>
                <a:ea typeface="Source Sans Pro"/>
                <a:cs typeface="Source Sans Pro"/>
                <a:sym typeface="Source Sans Pro"/>
              </a:rPr>
              <a:t>Point of Service (POS)</a:t>
            </a:r>
            <a:endParaRPr b="1" sz="1100">
              <a:latin typeface="Source Sans Pro"/>
              <a:ea typeface="Source Sans Pro"/>
              <a:cs typeface="Source Sans Pro"/>
              <a:sym typeface="Source Sans Pro"/>
            </a:endParaRPr>
          </a:p>
          <a:p>
            <a:pPr indent="0" lvl="0" marL="0" rtl="0" algn="ctr">
              <a:spcBef>
                <a:spcPts val="0"/>
              </a:spcBef>
              <a:spcAft>
                <a:spcPts val="0"/>
              </a:spcAft>
              <a:buNone/>
            </a:pPr>
            <a:r>
              <a:rPr b="1" lang="en" sz="1100">
                <a:latin typeface="Source Sans Pro"/>
                <a:ea typeface="Source Sans Pro"/>
                <a:cs typeface="Source Sans Pro"/>
                <a:sym typeface="Source Sans Pro"/>
              </a:rPr>
              <a:t>System(s)</a:t>
            </a:r>
            <a:endParaRPr b="1" sz="1100">
              <a:latin typeface="Source Sans Pro"/>
              <a:ea typeface="Source Sans Pro"/>
              <a:cs typeface="Source Sans Pro"/>
              <a:sym typeface="Source Sans Pro"/>
            </a:endParaRPr>
          </a:p>
        </p:txBody>
      </p:sp>
      <p:pic>
        <p:nvPicPr>
          <p:cNvPr id="255" name="Google Shape;255;p40"/>
          <p:cNvPicPr preferRelativeResize="0"/>
          <p:nvPr/>
        </p:nvPicPr>
        <p:blipFill>
          <a:blip r:embed="rId5">
            <a:alphaModFix/>
          </a:blip>
          <a:stretch>
            <a:fillRect/>
          </a:stretch>
        </p:blipFill>
        <p:spPr>
          <a:xfrm>
            <a:off x="3731248" y="871498"/>
            <a:ext cx="2423775" cy="670475"/>
          </a:xfrm>
          <a:prstGeom prst="rect">
            <a:avLst/>
          </a:prstGeom>
          <a:noFill/>
          <a:ln>
            <a:noFill/>
          </a:ln>
        </p:spPr>
      </p:pic>
      <p:grpSp>
        <p:nvGrpSpPr>
          <p:cNvPr id="256" name="Google Shape;256;p40"/>
          <p:cNvGrpSpPr/>
          <p:nvPr/>
        </p:nvGrpSpPr>
        <p:grpSpPr>
          <a:xfrm>
            <a:off x="231784" y="2845843"/>
            <a:ext cx="1225800" cy="1672282"/>
            <a:chOff x="786609" y="919993"/>
            <a:chExt cx="1225800" cy="1672282"/>
          </a:xfrm>
        </p:grpSpPr>
        <p:sp>
          <p:nvSpPr>
            <p:cNvPr id="257" name="Google Shape;257;p40"/>
            <p:cNvSpPr/>
            <p:nvPr/>
          </p:nvSpPr>
          <p:spPr>
            <a:xfrm>
              <a:off x="786609" y="919993"/>
              <a:ext cx="1225800" cy="1447200"/>
            </a:xfrm>
            <a:prstGeom prst="roundRect">
              <a:avLst>
                <a:gd fmla="val 16667" name="adj"/>
              </a:avLst>
            </a:prstGeom>
            <a:solidFill>
              <a:srgbClr val="FFFFFF"/>
            </a:solidFill>
            <a:ln cap="flat" cmpd="sng" w="9525">
              <a:solidFill>
                <a:srgbClr val="595959"/>
              </a:solidFill>
              <a:prstDash val="solid"/>
              <a:round/>
              <a:headEnd len="sm" w="sm" type="none"/>
              <a:tailEnd len="sm" w="sm" type="none"/>
            </a:ln>
          </p:spPr>
          <p:txBody>
            <a:bodyPr anchorCtr="0" anchor="t" bIns="9125" lIns="9125" spcFirstLastPara="1" rIns="9125" wrap="square" tIns="9125">
              <a:noAutofit/>
            </a:bodyPr>
            <a:lstStyle/>
            <a:p>
              <a:pPr indent="0" lvl="0" marL="0" rtl="0" algn="ctr">
                <a:spcBef>
                  <a:spcPts val="0"/>
                </a:spcBef>
                <a:spcAft>
                  <a:spcPts val="0"/>
                </a:spcAft>
                <a:buNone/>
              </a:pPr>
              <a:r>
                <a:rPr b="1" lang="en" sz="1200">
                  <a:latin typeface="Source Sans Pro"/>
                  <a:ea typeface="Source Sans Pro"/>
                  <a:cs typeface="Source Sans Pro"/>
                  <a:sym typeface="Source Sans Pro"/>
                </a:rPr>
                <a:t>Shared Health Record</a:t>
              </a:r>
              <a:endParaRPr b="1" sz="1200">
                <a:latin typeface="Source Sans Pro"/>
                <a:ea typeface="Source Sans Pro"/>
                <a:cs typeface="Source Sans Pro"/>
                <a:sym typeface="Source Sans Pro"/>
              </a:endParaRPr>
            </a:p>
          </p:txBody>
        </p:sp>
        <p:pic>
          <p:nvPicPr>
            <p:cNvPr id="258" name="Google Shape;258;p40"/>
            <p:cNvPicPr preferRelativeResize="0"/>
            <p:nvPr/>
          </p:nvPicPr>
          <p:blipFill>
            <a:blip r:embed="rId6">
              <a:alphaModFix/>
            </a:blip>
            <a:stretch>
              <a:fillRect/>
            </a:stretch>
          </p:blipFill>
          <p:spPr>
            <a:xfrm>
              <a:off x="1043728" y="1394879"/>
              <a:ext cx="711475" cy="760660"/>
            </a:xfrm>
            <a:prstGeom prst="rect">
              <a:avLst/>
            </a:prstGeom>
            <a:noFill/>
            <a:ln>
              <a:noFill/>
            </a:ln>
          </p:spPr>
        </p:pic>
        <p:pic>
          <p:nvPicPr>
            <p:cNvPr id="259" name="Google Shape;259;p40"/>
            <p:cNvPicPr preferRelativeResize="0"/>
            <p:nvPr/>
          </p:nvPicPr>
          <p:blipFill>
            <a:blip r:embed="rId7">
              <a:alphaModFix/>
            </a:blip>
            <a:stretch>
              <a:fillRect/>
            </a:stretch>
          </p:blipFill>
          <p:spPr>
            <a:xfrm>
              <a:off x="978325" y="1774175"/>
              <a:ext cx="818100" cy="818100"/>
            </a:xfrm>
            <a:prstGeom prst="rect">
              <a:avLst/>
            </a:prstGeom>
            <a:noFill/>
            <a:ln>
              <a:noFill/>
            </a:ln>
          </p:spPr>
        </p:pic>
      </p:grpSp>
      <p:cxnSp>
        <p:nvCxnSpPr>
          <p:cNvPr id="260" name="Google Shape;260;p40"/>
          <p:cNvCxnSpPr>
            <a:stCxn id="257" idx="3"/>
            <a:endCxn id="252" idx="3"/>
          </p:cNvCxnSpPr>
          <p:nvPr/>
        </p:nvCxnSpPr>
        <p:spPr>
          <a:xfrm flipH="1" rot="10800000">
            <a:off x="1457584" y="2768743"/>
            <a:ext cx="1022100" cy="800700"/>
          </a:xfrm>
          <a:prstGeom prst="bentConnector3">
            <a:avLst>
              <a:gd fmla="val 37816" name="adj1"/>
            </a:avLst>
          </a:prstGeom>
          <a:noFill/>
          <a:ln cap="flat" cmpd="sng" w="9525">
            <a:solidFill>
              <a:srgbClr val="595959"/>
            </a:solidFill>
            <a:prstDash val="solid"/>
            <a:round/>
            <a:headEnd len="med" w="med" type="none"/>
            <a:tailEnd len="med" w="med" type="triangle"/>
          </a:ln>
        </p:spPr>
      </p:cxnSp>
      <p:cxnSp>
        <p:nvCxnSpPr>
          <p:cNvPr id="261" name="Google Shape;261;p40"/>
          <p:cNvCxnSpPr>
            <a:stCxn id="254" idx="3"/>
            <a:endCxn id="252" idx="3"/>
          </p:cNvCxnSpPr>
          <p:nvPr/>
        </p:nvCxnSpPr>
        <p:spPr>
          <a:xfrm>
            <a:off x="1457575" y="2158275"/>
            <a:ext cx="1022100" cy="610500"/>
          </a:xfrm>
          <a:prstGeom prst="bentConnector3">
            <a:avLst>
              <a:gd fmla="val 38096" name="adj1"/>
            </a:avLst>
          </a:prstGeom>
          <a:noFill/>
          <a:ln cap="flat" cmpd="sng" w="9525">
            <a:solidFill>
              <a:srgbClr val="595959"/>
            </a:solidFill>
            <a:prstDash val="solid"/>
            <a:round/>
            <a:headEnd len="med" w="med" type="none"/>
            <a:tailEnd len="med" w="med" type="triangle"/>
          </a:ln>
        </p:spPr>
      </p:cxn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41"/>
          <p:cNvSpPr txBox="1"/>
          <p:nvPr>
            <p:ph type="title"/>
          </p:nvPr>
        </p:nvSpPr>
        <p:spPr>
          <a:xfrm>
            <a:off x="174775" y="182875"/>
            <a:ext cx="7217100" cy="7413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Key Activities and Milestones</a:t>
            </a:r>
            <a:endParaRPr/>
          </a:p>
        </p:txBody>
      </p:sp>
      <p:sp>
        <p:nvSpPr>
          <p:cNvPr id="267" name="Google Shape;267;p41"/>
          <p:cNvSpPr txBox="1"/>
          <p:nvPr>
            <p:ph idx="1" type="body"/>
          </p:nvPr>
        </p:nvSpPr>
        <p:spPr>
          <a:xfrm>
            <a:off x="174775" y="1147875"/>
            <a:ext cx="8348400" cy="3620100"/>
          </a:xfrm>
          <a:prstGeom prst="rect">
            <a:avLst/>
          </a:prstGeom>
        </p:spPr>
        <p:txBody>
          <a:bodyPr anchorCtr="0" anchor="t" bIns="34275" lIns="68575" spcFirstLastPara="1" rIns="68575" wrap="square" tIns="34275">
            <a:noAutofit/>
          </a:bodyPr>
          <a:lstStyle/>
          <a:p>
            <a:pPr indent="-342900" lvl="0" marL="457200" rtl="0" algn="l">
              <a:spcBef>
                <a:spcPts val="0"/>
              </a:spcBef>
              <a:spcAft>
                <a:spcPts val="0"/>
              </a:spcAft>
              <a:buSzPts val="1800"/>
              <a:buChar char="●"/>
            </a:pPr>
            <a:r>
              <a:rPr b="1" lang="en" sz="1800"/>
              <a:t>Variables (2022, </a:t>
            </a:r>
            <a:r>
              <a:rPr b="1" lang="en" sz="1800"/>
              <a:t>reviewed</a:t>
            </a:r>
            <a:r>
              <a:rPr b="1" lang="en" sz="1800"/>
              <a:t> in March 2024)</a:t>
            </a:r>
            <a:endParaRPr b="1" sz="1800"/>
          </a:p>
          <a:p>
            <a:pPr indent="-330200" lvl="1" marL="914400" rtl="0" algn="l">
              <a:spcBef>
                <a:spcPts val="1000"/>
              </a:spcBef>
              <a:spcAft>
                <a:spcPts val="0"/>
              </a:spcAft>
              <a:buSzPts val="1600"/>
              <a:buChar char="○"/>
            </a:pPr>
            <a:r>
              <a:rPr lang="en" sz="1600"/>
              <a:t>UPID number, ART code , DOB or Age, Gender, First Name, Last Name, cell phone</a:t>
            </a:r>
            <a:endParaRPr sz="1600"/>
          </a:p>
          <a:p>
            <a:pPr indent="-330200" lvl="1" marL="914400" rtl="0" algn="l">
              <a:spcBef>
                <a:spcPts val="1000"/>
              </a:spcBef>
              <a:spcAft>
                <a:spcPts val="0"/>
              </a:spcAft>
              <a:buSzPts val="1600"/>
              <a:buChar char="○"/>
            </a:pPr>
            <a:r>
              <a:rPr lang="en" sz="1600"/>
              <a:t>3 auto matches decisions:</a:t>
            </a:r>
            <a:endParaRPr sz="1600"/>
          </a:p>
          <a:p>
            <a:pPr indent="-317500" lvl="2" marL="1371600" rtl="0" algn="l">
              <a:spcBef>
                <a:spcPts val="1000"/>
              </a:spcBef>
              <a:spcAft>
                <a:spcPts val="0"/>
              </a:spcAft>
              <a:buSzPts val="1400"/>
              <a:buChar char="■"/>
            </a:pPr>
            <a:r>
              <a:rPr lang="en" sz="1400"/>
              <a:t>UPID Number and ART Code exact matching</a:t>
            </a:r>
            <a:endParaRPr sz="1400"/>
          </a:p>
          <a:p>
            <a:pPr indent="-317500" lvl="2" marL="1371600" marR="0" rtl="0" algn="l">
              <a:lnSpc>
                <a:spcPct val="90000"/>
              </a:lnSpc>
              <a:spcBef>
                <a:spcPts val="1000"/>
              </a:spcBef>
              <a:spcAft>
                <a:spcPts val="0"/>
              </a:spcAft>
              <a:buSzPts val="1400"/>
              <a:buChar char="■"/>
            </a:pPr>
            <a:r>
              <a:rPr lang="en" sz="1400"/>
              <a:t>Auto match if 5 out of the 7 variables match</a:t>
            </a:r>
            <a:endParaRPr sz="1400"/>
          </a:p>
          <a:p>
            <a:pPr indent="-330200" lvl="1" marL="914400" rtl="0" algn="l">
              <a:spcBef>
                <a:spcPts val="1000"/>
              </a:spcBef>
              <a:spcAft>
                <a:spcPts val="0"/>
              </a:spcAft>
              <a:buSzPts val="1600"/>
              <a:buChar char="○"/>
            </a:pPr>
            <a:r>
              <a:rPr lang="en" sz="1600"/>
              <a:t>8</a:t>
            </a:r>
            <a:r>
              <a:rPr lang="en" sz="1600"/>
              <a:t> potentials matches decisions:</a:t>
            </a:r>
            <a:endParaRPr sz="1600"/>
          </a:p>
          <a:p>
            <a:pPr indent="-330200" lvl="2" marL="1371600" rtl="0" algn="l">
              <a:spcBef>
                <a:spcPts val="1000"/>
              </a:spcBef>
              <a:spcAft>
                <a:spcPts val="0"/>
              </a:spcAft>
              <a:buSzPts val="1600"/>
              <a:buChar char="■"/>
            </a:pPr>
            <a:r>
              <a:rPr lang="en" sz="1600"/>
              <a:t>Potential if  4 variables are the same</a:t>
            </a:r>
            <a:endParaRPr sz="1600"/>
          </a:p>
          <a:p>
            <a:pPr indent="-330200" lvl="2" marL="1371600" rtl="0" algn="l">
              <a:spcBef>
                <a:spcPts val="1000"/>
              </a:spcBef>
              <a:spcAft>
                <a:spcPts val="0"/>
              </a:spcAft>
              <a:buSzPts val="1600"/>
              <a:buChar char="■"/>
            </a:pPr>
            <a:r>
              <a:rPr lang="en" sz="1600"/>
              <a:t>Potential match if 3 are exacts and the last one reach the defined threshold</a:t>
            </a:r>
            <a:endParaRPr sz="1600"/>
          </a:p>
          <a:p>
            <a:pPr indent="0" lvl="0" marL="457200" rtl="0" algn="l">
              <a:spcBef>
                <a:spcPts val="1000"/>
              </a:spcBef>
              <a:spcAft>
                <a:spcPts val="1000"/>
              </a:spcAft>
              <a:buNone/>
            </a:pPr>
            <a:r>
              <a:t/>
            </a:r>
            <a:endParaRPr sz="16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42"/>
          <p:cNvSpPr txBox="1"/>
          <p:nvPr>
            <p:ph type="title"/>
          </p:nvPr>
        </p:nvSpPr>
        <p:spPr>
          <a:xfrm>
            <a:off x="174775" y="182875"/>
            <a:ext cx="7217100" cy="7413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Key Activities and Milestones</a:t>
            </a:r>
            <a:endParaRPr/>
          </a:p>
        </p:txBody>
      </p:sp>
      <p:sp>
        <p:nvSpPr>
          <p:cNvPr id="273" name="Google Shape;273;p42"/>
          <p:cNvSpPr txBox="1"/>
          <p:nvPr>
            <p:ph idx="1" type="body"/>
          </p:nvPr>
        </p:nvSpPr>
        <p:spPr>
          <a:xfrm>
            <a:off x="174775" y="1147875"/>
            <a:ext cx="8707500" cy="3620100"/>
          </a:xfrm>
          <a:prstGeom prst="rect">
            <a:avLst/>
          </a:prstGeom>
        </p:spPr>
        <p:txBody>
          <a:bodyPr anchorCtr="0" anchor="t" bIns="34275" lIns="68575" spcFirstLastPara="1" rIns="68575" wrap="square" tIns="34275">
            <a:noAutofit/>
          </a:bodyPr>
          <a:lstStyle/>
          <a:p>
            <a:pPr indent="-323850" lvl="0" marL="457200" rtl="0" algn="l">
              <a:spcBef>
                <a:spcPts val="0"/>
              </a:spcBef>
              <a:spcAft>
                <a:spcPts val="0"/>
              </a:spcAft>
              <a:buSzPts val="1500"/>
              <a:buChar char="●"/>
            </a:pPr>
            <a:r>
              <a:rPr b="1" lang="en" sz="1500"/>
              <a:t>Deterministics and Probabilistics </a:t>
            </a:r>
            <a:r>
              <a:rPr b="1" lang="en" sz="1500"/>
              <a:t>Algorithms (2023, reviewed in march 2024)</a:t>
            </a:r>
            <a:endParaRPr b="1" sz="1500"/>
          </a:p>
          <a:p>
            <a:pPr indent="-311150" lvl="1" marL="914400" rtl="0" algn="l">
              <a:spcBef>
                <a:spcPts val="1000"/>
              </a:spcBef>
              <a:spcAft>
                <a:spcPts val="0"/>
              </a:spcAft>
              <a:buSzPts val="1300"/>
              <a:buChar char="○"/>
            </a:pPr>
            <a:r>
              <a:rPr lang="en" sz="1300"/>
              <a:t>Jarold Winkler, Exceeds score threshold on names</a:t>
            </a:r>
            <a:endParaRPr sz="1300"/>
          </a:p>
          <a:p>
            <a:pPr indent="-311150" lvl="1" marL="914400" rtl="0" algn="l">
              <a:spcBef>
                <a:spcPts val="1000"/>
              </a:spcBef>
              <a:spcAft>
                <a:spcPts val="0"/>
              </a:spcAft>
              <a:buSzPts val="1300"/>
              <a:buChar char="○"/>
            </a:pPr>
            <a:r>
              <a:rPr lang="en" sz="1300"/>
              <a:t>Concatenation all First names</a:t>
            </a:r>
            <a:endParaRPr sz="1300"/>
          </a:p>
          <a:p>
            <a:pPr indent="-311150" lvl="1" marL="914400" rtl="0" algn="l">
              <a:spcBef>
                <a:spcPts val="1000"/>
              </a:spcBef>
              <a:spcAft>
                <a:spcPts val="0"/>
              </a:spcAft>
              <a:buSzPts val="1300"/>
              <a:buChar char="○"/>
            </a:pPr>
            <a:r>
              <a:rPr lang="en" sz="1300"/>
              <a:t>best probabilistic with swap (month and date) for DOB</a:t>
            </a:r>
            <a:endParaRPr sz="1300"/>
          </a:p>
          <a:p>
            <a:pPr indent="-311150" lvl="1" marL="914400" rtl="0" algn="l">
              <a:spcBef>
                <a:spcPts val="1000"/>
              </a:spcBef>
              <a:spcAft>
                <a:spcPts val="0"/>
              </a:spcAft>
              <a:buSzPts val="1300"/>
              <a:buChar char="○"/>
            </a:pPr>
            <a:r>
              <a:rPr lang="en" sz="1300"/>
              <a:t>Double metaphone for names have been postponed for next release as the </a:t>
            </a:r>
            <a:r>
              <a:rPr lang="en" sz="1300"/>
              <a:t>similarity</a:t>
            </a:r>
            <a:r>
              <a:rPr lang="en" sz="1300"/>
              <a:t> of names presented many issues after the first pilot. </a:t>
            </a:r>
            <a:endParaRPr sz="1300"/>
          </a:p>
          <a:p>
            <a:pPr indent="-323850" lvl="0" marL="457200" rtl="0" algn="l">
              <a:spcBef>
                <a:spcPts val="1000"/>
              </a:spcBef>
              <a:spcAft>
                <a:spcPts val="0"/>
              </a:spcAft>
              <a:buSzPts val="1500"/>
              <a:buChar char="●"/>
            </a:pPr>
            <a:r>
              <a:rPr b="1" lang="en" sz="1500"/>
              <a:t>Features Development</a:t>
            </a:r>
            <a:endParaRPr b="1" sz="1500"/>
          </a:p>
          <a:p>
            <a:pPr indent="-311150" lvl="1" marL="914400" rtl="0" algn="l">
              <a:spcBef>
                <a:spcPts val="1000"/>
              </a:spcBef>
              <a:spcAft>
                <a:spcPts val="0"/>
              </a:spcAft>
              <a:buSzPts val="1300"/>
              <a:buChar char="○"/>
            </a:pPr>
            <a:r>
              <a:rPr lang="en" sz="1300"/>
              <a:t>Algorithms development and tests in openCR (July 2023)</a:t>
            </a:r>
            <a:endParaRPr sz="1300"/>
          </a:p>
          <a:p>
            <a:pPr indent="-311150" lvl="1" marL="914400" rtl="0" algn="l">
              <a:spcBef>
                <a:spcPts val="1000"/>
              </a:spcBef>
              <a:spcAft>
                <a:spcPts val="0"/>
              </a:spcAft>
              <a:buSzPts val="1300"/>
              <a:buChar char="○"/>
            </a:pPr>
            <a:r>
              <a:rPr lang="en" sz="1300"/>
              <a:t>Reviewed Algorithms development in OpenCR (March 2024)</a:t>
            </a:r>
            <a:endParaRPr sz="1300"/>
          </a:p>
          <a:p>
            <a:pPr indent="-311150" lvl="1" marL="914400" rtl="0" algn="l">
              <a:spcBef>
                <a:spcPts val="1000"/>
              </a:spcBef>
              <a:spcAft>
                <a:spcPts val="0"/>
              </a:spcAft>
              <a:buSzPts val="1300"/>
              <a:buChar char="○"/>
            </a:pPr>
            <a:r>
              <a:rPr lang="en" sz="1300"/>
              <a:t>Add new feature to check auto match in OpenCR (January 2024)</a:t>
            </a:r>
            <a:endParaRPr sz="1300"/>
          </a:p>
          <a:p>
            <a:pPr indent="-311150" lvl="1" marL="914400" rtl="0" algn="l">
              <a:spcBef>
                <a:spcPts val="1000"/>
              </a:spcBef>
              <a:spcAft>
                <a:spcPts val="0"/>
              </a:spcAft>
              <a:buSzPts val="1300"/>
              <a:buChar char="○"/>
            </a:pPr>
            <a:r>
              <a:rPr lang="en" sz="1300"/>
              <a:t>Add new UI during patient creation in SIGDEP3 /OpenMRS platform (April - Sept 2024)</a:t>
            </a:r>
            <a:endParaRPr sz="1300"/>
          </a:p>
          <a:p>
            <a:pPr indent="0" lvl="0" marL="914400" rtl="0" algn="l">
              <a:spcBef>
                <a:spcPts val="1000"/>
              </a:spcBef>
              <a:spcAft>
                <a:spcPts val="1000"/>
              </a:spcAft>
              <a:buNone/>
            </a:pPr>
            <a:r>
              <a:t/>
            </a:r>
            <a:endParaRPr sz="13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43"/>
          <p:cNvSpPr txBox="1"/>
          <p:nvPr>
            <p:ph type="title"/>
          </p:nvPr>
        </p:nvSpPr>
        <p:spPr>
          <a:xfrm>
            <a:off x="174775" y="182875"/>
            <a:ext cx="7115100" cy="7413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Clr>
                <a:schemeClr val="dk1"/>
              </a:buClr>
              <a:buSzPts val="1100"/>
              <a:buFont typeface="Arial"/>
              <a:buNone/>
            </a:pPr>
            <a:r>
              <a:rPr lang="en"/>
              <a:t>Outcomes and Impact</a:t>
            </a:r>
            <a:endParaRPr/>
          </a:p>
        </p:txBody>
      </p:sp>
      <p:pic>
        <p:nvPicPr>
          <p:cNvPr id="279" name="Google Shape;279;p43"/>
          <p:cNvPicPr preferRelativeResize="0"/>
          <p:nvPr/>
        </p:nvPicPr>
        <p:blipFill>
          <a:blip r:embed="rId3">
            <a:alphaModFix/>
          </a:blip>
          <a:stretch>
            <a:fillRect/>
          </a:stretch>
        </p:blipFill>
        <p:spPr>
          <a:xfrm>
            <a:off x="5126129" y="1125050"/>
            <a:ext cx="3869723" cy="3268000"/>
          </a:xfrm>
          <a:prstGeom prst="rect">
            <a:avLst/>
          </a:prstGeom>
          <a:noFill/>
          <a:ln cap="flat" cmpd="sng" w="9525">
            <a:solidFill>
              <a:schemeClr val="dk2"/>
            </a:solidFill>
            <a:prstDash val="solid"/>
            <a:round/>
            <a:headEnd len="sm" w="sm" type="none"/>
            <a:tailEnd len="sm" w="sm" type="none"/>
          </a:ln>
        </p:spPr>
      </p:pic>
      <p:pic>
        <p:nvPicPr>
          <p:cNvPr id="280" name="Google Shape;280;p43"/>
          <p:cNvPicPr preferRelativeResize="0"/>
          <p:nvPr/>
        </p:nvPicPr>
        <p:blipFill>
          <a:blip r:embed="rId4">
            <a:alphaModFix/>
          </a:blip>
          <a:stretch>
            <a:fillRect/>
          </a:stretch>
        </p:blipFill>
        <p:spPr>
          <a:xfrm>
            <a:off x="65350" y="1147050"/>
            <a:ext cx="3662001" cy="3169801"/>
          </a:xfrm>
          <a:prstGeom prst="rect">
            <a:avLst/>
          </a:prstGeom>
          <a:noFill/>
          <a:ln cap="flat" cmpd="sng" w="9525">
            <a:solidFill>
              <a:schemeClr val="dk2"/>
            </a:solidFill>
            <a:prstDash val="solid"/>
            <a:round/>
            <a:headEnd len="sm" w="sm" type="none"/>
            <a:tailEnd len="sm" w="sm" type="none"/>
          </a:ln>
        </p:spPr>
      </p:pic>
      <p:pic>
        <p:nvPicPr>
          <p:cNvPr id="281" name="Google Shape;281;p43"/>
          <p:cNvPicPr preferRelativeResize="0"/>
          <p:nvPr/>
        </p:nvPicPr>
        <p:blipFill>
          <a:blip r:embed="rId5">
            <a:alphaModFix/>
          </a:blip>
          <a:stretch>
            <a:fillRect/>
          </a:stretch>
        </p:blipFill>
        <p:spPr>
          <a:xfrm>
            <a:off x="2147875" y="2417000"/>
            <a:ext cx="6523100" cy="2672324"/>
          </a:xfrm>
          <a:prstGeom prst="rect">
            <a:avLst/>
          </a:prstGeom>
          <a:noFill/>
          <a:ln cap="flat" cmpd="sng" w="9525">
            <a:solidFill>
              <a:schemeClr val="dk2"/>
            </a:solidFill>
            <a:prstDash val="solid"/>
            <a:round/>
            <a:headEnd len="sm" w="sm" type="none"/>
            <a:tailEnd len="sm" w="sm" type="none"/>
          </a:ln>
        </p:spPr>
      </p:pic>
      <p:sp>
        <p:nvSpPr>
          <p:cNvPr id="282" name="Google Shape;282;p43"/>
          <p:cNvSpPr txBox="1"/>
          <p:nvPr>
            <p:ph idx="1" type="body"/>
          </p:nvPr>
        </p:nvSpPr>
        <p:spPr>
          <a:xfrm>
            <a:off x="-2560500" y="1147050"/>
            <a:ext cx="2403000" cy="2441400"/>
          </a:xfrm>
          <a:prstGeom prst="rect">
            <a:avLst/>
          </a:prstGeom>
        </p:spPr>
        <p:txBody>
          <a:bodyPr anchorCtr="0" anchor="t" bIns="34275" lIns="68575" spcFirstLastPara="1" rIns="68575" wrap="square" tIns="34275">
            <a:noAutofit/>
          </a:bodyPr>
          <a:lstStyle/>
          <a:p>
            <a:pPr indent="0" lvl="0" marL="0" rtl="0" algn="l">
              <a:spcBef>
                <a:spcPts val="500"/>
              </a:spcBef>
              <a:spcAft>
                <a:spcPts val="0"/>
              </a:spcAft>
              <a:buNone/>
            </a:pPr>
            <a:r>
              <a:rPr lang="en" sz="1800"/>
              <a:t>Use cases</a:t>
            </a:r>
            <a:endParaRPr sz="1800"/>
          </a:p>
          <a:p>
            <a:pPr indent="0" lvl="0" marL="0" rtl="0" algn="l">
              <a:spcBef>
                <a:spcPts val="500"/>
              </a:spcBef>
              <a:spcAft>
                <a:spcPts val="0"/>
              </a:spcAft>
              <a:buNone/>
            </a:pPr>
            <a:r>
              <a:rPr lang="en" sz="1800"/>
              <a:t>Clarify use cases for </a:t>
            </a:r>
            <a:endParaRPr sz="1800"/>
          </a:p>
          <a:p>
            <a:pPr indent="0" lvl="0" marL="0" rtl="0" algn="l">
              <a:spcBef>
                <a:spcPts val="500"/>
              </a:spcBef>
              <a:spcAft>
                <a:spcPts val="0"/>
              </a:spcAft>
              <a:buNone/>
            </a:pPr>
            <a:r>
              <a:rPr lang="en" sz="1800"/>
              <a:t>Understanding data</a:t>
            </a:r>
            <a:endParaRPr sz="1800"/>
          </a:p>
          <a:p>
            <a:pPr indent="0" lvl="0" marL="0" rtl="0" algn="l">
              <a:spcBef>
                <a:spcPts val="500"/>
              </a:spcBef>
              <a:spcAft>
                <a:spcPts val="0"/>
              </a:spcAft>
              <a:buNone/>
            </a:pPr>
            <a:r>
              <a:rPr lang="en" sz="1800"/>
              <a:t>Making matching algorithms </a:t>
            </a:r>
            <a:endParaRPr sz="18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44"/>
          <p:cNvSpPr txBox="1"/>
          <p:nvPr>
            <p:ph type="title"/>
          </p:nvPr>
        </p:nvSpPr>
        <p:spPr>
          <a:xfrm>
            <a:off x="174775" y="182875"/>
            <a:ext cx="7217100" cy="7413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Outcomes and Impact</a:t>
            </a:r>
            <a:endParaRPr/>
          </a:p>
        </p:txBody>
      </p:sp>
      <p:sp>
        <p:nvSpPr>
          <p:cNvPr id="288" name="Google Shape;288;p44"/>
          <p:cNvSpPr txBox="1"/>
          <p:nvPr>
            <p:ph idx="1" type="body"/>
          </p:nvPr>
        </p:nvSpPr>
        <p:spPr>
          <a:xfrm>
            <a:off x="96075" y="1138413"/>
            <a:ext cx="8707500" cy="185100"/>
          </a:xfrm>
          <a:prstGeom prst="rect">
            <a:avLst/>
          </a:prstGeom>
        </p:spPr>
        <p:txBody>
          <a:bodyPr anchorCtr="0" anchor="t" bIns="34275" lIns="68575" spcFirstLastPara="1" rIns="68575" wrap="square" tIns="34275">
            <a:noAutofit/>
          </a:bodyPr>
          <a:lstStyle/>
          <a:p>
            <a:pPr indent="0" lvl="0" marL="0" rtl="0" algn="l">
              <a:spcBef>
                <a:spcPts val="0"/>
              </a:spcBef>
              <a:spcAft>
                <a:spcPts val="0"/>
              </a:spcAft>
              <a:buNone/>
            </a:pPr>
            <a:r>
              <a:rPr b="1" lang="en" sz="1800"/>
              <a:t>OpenCR Presentation</a:t>
            </a:r>
            <a:endParaRPr b="1" sz="1800"/>
          </a:p>
          <a:p>
            <a:pPr indent="0" lvl="0" marL="914400" rtl="0" algn="l">
              <a:spcBef>
                <a:spcPts val="1000"/>
              </a:spcBef>
              <a:spcAft>
                <a:spcPts val="0"/>
              </a:spcAft>
              <a:buNone/>
            </a:pPr>
            <a:r>
              <a:t/>
            </a:r>
            <a:endParaRPr sz="1600"/>
          </a:p>
          <a:p>
            <a:pPr indent="0" lvl="0" marL="0" rtl="0" algn="l">
              <a:spcBef>
                <a:spcPts val="1000"/>
              </a:spcBef>
              <a:spcAft>
                <a:spcPts val="0"/>
              </a:spcAft>
              <a:buNone/>
            </a:pPr>
            <a:r>
              <a:t/>
            </a:r>
            <a:endParaRPr b="1" sz="1800"/>
          </a:p>
          <a:p>
            <a:pPr indent="0" lvl="0" marL="0" rtl="0" algn="l">
              <a:spcBef>
                <a:spcPts val="1000"/>
              </a:spcBef>
              <a:spcAft>
                <a:spcPts val="1000"/>
              </a:spcAft>
              <a:buNone/>
            </a:pPr>
            <a:r>
              <a:t/>
            </a:r>
            <a:endParaRPr sz="1600"/>
          </a:p>
        </p:txBody>
      </p:sp>
      <p:pic>
        <p:nvPicPr>
          <p:cNvPr id="289" name="Google Shape;289;p44" title="Enregistrement de l’écran 2024-10-29 à 07.59.46.mov">
            <a:hlinkClick r:id="rId3"/>
          </p:cNvPr>
          <p:cNvPicPr preferRelativeResize="0"/>
          <p:nvPr/>
        </p:nvPicPr>
        <p:blipFill>
          <a:blip r:embed="rId4">
            <a:alphaModFix/>
          </a:blip>
          <a:stretch>
            <a:fillRect/>
          </a:stretch>
        </p:blipFill>
        <p:spPr>
          <a:xfrm>
            <a:off x="3015325" y="1537775"/>
            <a:ext cx="4572000" cy="3429000"/>
          </a:xfrm>
          <a:prstGeom prst="rect">
            <a:avLst/>
          </a:prstGeom>
          <a:noFill/>
          <a:ln>
            <a:noFill/>
          </a:ln>
        </p:spPr>
      </p:pic>
      <p:sp>
        <p:nvSpPr>
          <p:cNvPr id="290" name="Google Shape;290;p44"/>
          <p:cNvSpPr txBox="1"/>
          <p:nvPr/>
        </p:nvSpPr>
        <p:spPr>
          <a:xfrm>
            <a:off x="96075" y="1763250"/>
            <a:ext cx="3000000" cy="908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a:p>
            <a:pPr indent="0" lvl="0" marL="0" rtl="0" algn="l">
              <a:spcBef>
                <a:spcPts val="0"/>
              </a:spcBef>
              <a:spcAft>
                <a:spcPts val="0"/>
              </a:spcAft>
              <a:buNone/>
            </a:pPr>
            <a:r>
              <a:rPr lang="en" sz="1100" u="sng">
                <a:solidFill>
                  <a:schemeClr val="hlink"/>
                </a:solidFill>
                <a:hlinkClick r:id="rId5"/>
              </a:rPr>
              <a:t>https://drive.google.com/file/d/1C1iyWQaa1-FIVdjy9dtMlKkbUDaSxHJe/view?resourcekey</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9"/>
                                        </p:tgtEl>
                                        <p:attrNameLst>
                                          <p:attrName>style.visibility</p:attrName>
                                        </p:attrNameLst>
                                      </p:cBhvr>
                                      <p:to>
                                        <p:strVal val="visible"/>
                                      </p:to>
                                    </p:set>
                                    <p:animEffect filter="fade" transition="in">
                                      <p:cBhvr>
                                        <p:cTn dur="1000"/>
                                        <p:tgtEl>
                                          <p:spTgt spid="28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p45"/>
          <p:cNvSpPr txBox="1"/>
          <p:nvPr>
            <p:ph type="title"/>
          </p:nvPr>
        </p:nvSpPr>
        <p:spPr>
          <a:xfrm>
            <a:off x="174775" y="182875"/>
            <a:ext cx="7217100" cy="7413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Outcomes and Impact</a:t>
            </a:r>
            <a:endParaRPr/>
          </a:p>
        </p:txBody>
      </p:sp>
      <p:sp>
        <p:nvSpPr>
          <p:cNvPr id="296" name="Google Shape;296;p45"/>
          <p:cNvSpPr txBox="1"/>
          <p:nvPr>
            <p:ph idx="1" type="body"/>
          </p:nvPr>
        </p:nvSpPr>
        <p:spPr>
          <a:xfrm>
            <a:off x="174775" y="1147875"/>
            <a:ext cx="5075400" cy="337200"/>
          </a:xfrm>
          <a:prstGeom prst="rect">
            <a:avLst/>
          </a:prstGeom>
        </p:spPr>
        <p:txBody>
          <a:bodyPr anchorCtr="0" anchor="t" bIns="34275" lIns="68575" spcFirstLastPara="1" rIns="68575" wrap="square" tIns="34275">
            <a:noAutofit/>
          </a:bodyPr>
          <a:lstStyle/>
          <a:p>
            <a:pPr indent="-342900" lvl="0" marL="457200" rtl="0" algn="l">
              <a:spcBef>
                <a:spcPts val="0"/>
              </a:spcBef>
              <a:spcAft>
                <a:spcPts val="0"/>
              </a:spcAft>
              <a:buSzPts val="1800"/>
              <a:buChar char="●"/>
            </a:pPr>
            <a:r>
              <a:rPr b="1" lang="en" sz="1800"/>
              <a:t>EMR (SIGDEP-3) User Interface presentation</a:t>
            </a:r>
            <a:endParaRPr b="1" sz="1800"/>
          </a:p>
          <a:p>
            <a:pPr indent="0" lvl="0" marL="0" rtl="0" algn="l">
              <a:spcBef>
                <a:spcPts val="1000"/>
              </a:spcBef>
              <a:spcAft>
                <a:spcPts val="0"/>
              </a:spcAft>
              <a:buNone/>
            </a:pPr>
            <a:r>
              <a:t/>
            </a:r>
            <a:endParaRPr b="1" sz="1800"/>
          </a:p>
          <a:p>
            <a:pPr indent="0" lvl="0" marL="0" rtl="0" algn="l">
              <a:spcBef>
                <a:spcPts val="1000"/>
              </a:spcBef>
              <a:spcAft>
                <a:spcPts val="1000"/>
              </a:spcAft>
              <a:buNone/>
            </a:pPr>
            <a:r>
              <a:rPr lang="en" sz="1100" u="sng">
                <a:solidFill>
                  <a:schemeClr val="hlink"/>
                </a:solidFill>
                <a:latin typeface="Arial"/>
                <a:ea typeface="Arial"/>
                <a:cs typeface="Arial"/>
                <a:sym typeface="Arial"/>
                <a:hlinkClick r:id="rId4"/>
              </a:rPr>
              <a:t>https://drive.google.com/file/d/1GdLPsiP_4xs2vZvNDOK73DMmVEyWQWDB/view?resourcekey</a:t>
            </a:r>
            <a:endParaRPr sz="1600"/>
          </a:p>
        </p:txBody>
      </p:sp>
      <p:pic>
        <p:nvPicPr>
          <p:cNvPr id="297" name="Google Shape;297;p45" title="Enregistrement de l’écran 2024-10-29 à 08.23.34.mov">
            <a:hlinkClick r:id="rId5"/>
          </p:cNvPr>
          <p:cNvPicPr preferRelativeResize="0"/>
          <p:nvPr/>
        </p:nvPicPr>
        <p:blipFill>
          <a:blip r:embed="rId6">
            <a:alphaModFix/>
          </a:blip>
          <a:stretch>
            <a:fillRect/>
          </a:stretch>
        </p:blipFill>
        <p:spPr>
          <a:xfrm>
            <a:off x="3806800" y="2205075"/>
            <a:ext cx="3446926" cy="25852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
                                        </p:tgtEl>
                                        <p:attrNameLst>
                                          <p:attrName>style.visibility</p:attrName>
                                        </p:attrNameLst>
                                      </p:cBhvr>
                                      <p:to>
                                        <p:strVal val="visible"/>
                                      </p:to>
                                    </p:set>
                                    <p:animEffect filter="fade" transition="in">
                                      <p:cBhvr>
                                        <p:cTn dur="1000"/>
                                        <p:tgtEl>
                                          <p:spTgt spid="29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46"/>
          <p:cNvSpPr txBox="1"/>
          <p:nvPr>
            <p:ph type="title"/>
          </p:nvPr>
        </p:nvSpPr>
        <p:spPr>
          <a:xfrm>
            <a:off x="174775" y="182875"/>
            <a:ext cx="7217100" cy="7413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Outcomes and Impact</a:t>
            </a:r>
            <a:endParaRPr/>
          </a:p>
        </p:txBody>
      </p:sp>
      <p:sp>
        <p:nvSpPr>
          <p:cNvPr id="303" name="Google Shape;303;p46"/>
          <p:cNvSpPr txBox="1"/>
          <p:nvPr>
            <p:ph idx="1" type="body"/>
          </p:nvPr>
        </p:nvSpPr>
        <p:spPr>
          <a:xfrm>
            <a:off x="174775" y="1147875"/>
            <a:ext cx="8707500" cy="3620100"/>
          </a:xfrm>
          <a:prstGeom prst="rect">
            <a:avLst/>
          </a:prstGeom>
        </p:spPr>
        <p:txBody>
          <a:bodyPr anchorCtr="0" anchor="t" bIns="34275" lIns="68575" spcFirstLastPara="1" rIns="68575" wrap="square" tIns="34275">
            <a:noAutofit/>
          </a:bodyPr>
          <a:lstStyle/>
          <a:p>
            <a:pPr indent="-342900" lvl="0" marL="457200" rtl="0" algn="l">
              <a:spcBef>
                <a:spcPts val="0"/>
              </a:spcBef>
              <a:spcAft>
                <a:spcPts val="0"/>
              </a:spcAft>
              <a:buSzPts val="1800"/>
              <a:buChar char="●"/>
            </a:pPr>
            <a:r>
              <a:rPr b="1" lang="en" sz="1800"/>
              <a:t>Patient creation process updated</a:t>
            </a:r>
            <a:endParaRPr b="1" sz="1800"/>
          </a:p>
          <a:p>
            <a:pPr indent="-330200" lvl="1" marL="914400" rtl="0" algn="l">
              <a:spcBef>
                <a:spcPts val="1000"/>
              </a:spcBef>
              <a:spcAft>
                <a:spcPts val="0"/>
              </a:spcAft>
              <a:buSzPts val="1600"/>
              <a:buChar char="○"/>
            </a:pPr>
            <a:r>
              <a:rPr lang="en" sz="1600"/>
              <a:t>Guide and training materials updated</a:t>
            </a:r>
            <a:endParaRPr sz="1600"/>
          </a:p>
          <a:p>
            <a:pPr indent="-330200" lvl="1" marL="914400" rtl="0" algn="l">
              <a:spcBef>
                <a:spcPts val="1000"/>
              </a:spcBef>
              <a:spcAft>
                <a:spcPts val="0"/>
              </a:spcAft>
              <a:buSzPts val="1600"/>
              <a:buChar char="○"/>
            </a:pPr>
            <a:r>
              <a:rPr lang="en" sz="1600"/>
              <a:t>Checking before patient creation for potentials matching </a:t>
            </a:r>
            <a:endParaRPr b="1" sz="1800"/>
          </a:p>
          <a:p>
            <a:pPr indent="-342900" lvl="0" marL="457200" rtl="0" algn="l">
              <a:spcBef>
                <a:spcPts val="1000"/>
              </a:spcBef>
              <a:spcAft>
                <a:spcPts val="0"/>
              </a:spcAft>
              <a:buSzPts val="1800"/>
              <a:buChar char="●"/>
            </a:pPr>
            <a:r>
              <a:rPr b="1" lang="en" sz="1800"/>
              <a:t>Variables</a:t>
            </a:r>
            <a:endParaRPr b="1" sz="1800"/>
          </a:p>
          <a:p>
            <a:pPr indent="-330200" lvl="1" marL="914400" rtl="0" algn="l">
              <a:spcBef>
                <a:spcPts val="1000"/>
              </a:spcBef>
              <a:spcAft>
                <a:spcPts val="0"/>
              </a:spcAft>
              <a:buSzPts val="1600"/>
              <a:buChar char="○"/>
            </a:pPr>
            <a:r>
              <a:rPr lang="en" sz="1600"/>
              <a:t>Patient status added on OpenCR data to help for </a:t>
            </a:r>
            <a:r>
              <a:rPr lang="en" sz="1600"/>
              <a:t>adjudication</a:t>
            </a:r>
            <a:endParaRPr sz="1600"/>
          </a:p>
          <a:p>
            <a:pPr indent="0" lvl="0" marL="914400" rtl="0" algn="l">
              <a:spcBef>
                <a:spcPts val="1000"/>
              </a:spcBef>
              <a:spcAft>
                <a:spcPts val="1000"/>
              </a:spcAft>
              <a:buNone/>
            </a:pPr>
            <a:r>
              <a:t/>
            </a:r>
            <a:endParaRPr sz="16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sp>
        <p:nvSpPr>
          <p:cNvPr id="308" name="Google Shape;308;p47"/>
          <p:cNvSpPr txBox="1"/>
          <p:nvPr>
            <p:ph type="title"/>
          </p:nvPr>
        </p:nvSpPr>
        <p:spPr>
          <a:xfrm>
            <a:off x="174775" y="182875"/>
            <a:ext cx="7217100" cy="7413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Challenges Faced</a:t>
            </a:r>
            <a:endParaRPr/>
          </a:p>
        </p:txBody>
      </p:sp>
      <p:sp>
        <p:nvSpPr>
          <p:cNvPr id="309" name="Google Shape;309;p47"/>
          <p:cNvSpPr txBox="1"/>
          <p:nvPr>
            <p:ph idx="1" type="body"/>
          </p:nvPr>
        </p:nvSpPr>
        <p:spPr>
          <a:xfrm>
            <a:off x="174775" y="1366025"/>
            <a:ext cx="8398500" cy="3615900"/>
          </a:xfrm>
          <a:prstGeom prst="rect">
            <a:avLst/>
          </a:prstGeom>
        </p:spPr>
        <p:txBody>
          <a:bodyPr anchorCtr="0" anchor="t" bIns="34275" lIns="68575" spcFirstLastPara="1" rIns="68575" wrap="square" tIns="34275">
            <a:noAutofit/>
          </a:bodyPr>
          <a:lstStyle/>
          <a:p>
            <a:pPr indent="-349250" lvl="0" marL="457200" rtl="0" algn="l">
              <a:spcBef>
                <a:spcPts val="0"/>
              </a:spcBef>
              <a:spcAft>
                <a:spcPts val="0"/>
              </a:spcAft>
              <a:buSzPts val="1900"/>
              <a:buChar char="●"/>
            </a:pPr>
            <a:r>
              <a:rPr b="1" lang="en" sz="1900"/>
              <a:t>Delay to define important variables and algorithms</a:t>
            </a:r>
            <a:endParaRPr b="1" sz="1900"/>
          </a:p>
          <a:p>
            <a:pPr indent="-349250" lvl="0" marL="457200" rtl="0" algn="l">
              <a:spcBef>
                <a:spcPts val="1000"/>
              </a:spcBef>
              <a:spcAft>
                <a:spcPts val="0"/>
              </a:spcAft>
              <a:buSzPts val="1900"/>
              <a:buChar char="●"/>
            </a:pPr>
            <a:r>
              <a:rPr b="1" lang="en" sz="1900"/>
              <a:t>Constant update asked on User interface to prevent data confidentiality</a:t>
            </a:r>
            <a:endParaRPr b="1" sz="1900"/>
          </a:p>
          <a:p>
            <a:pPr indent="0" lvl="0" marL="457200" rtl="0" algn="l">
              <a:spcBef>
                <a:spcPts val="1000"/>
              </a:spcBef>
              <a:spcAft>
                <a:spcPts val="1000"/>
              </a:spcAft>
              <a:buNone/>
            </a:pPr>
            <a:r>
              <a:t/>
            </a:r>
            <a:endParaRPr b="1" sz="19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48"/>
          <p:cNvSpPr txBox="1"/>
          <p:nvPr>
            <p:ph type="title"/>
          </p:nvPr>
        </p:nvSpPr>
        <p:spPr>
          <a:xfrm>
            <a:off x="174775" y="182875"/>
            <a:ext cx="7217100" cy="7413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Lessons learned</a:t>
            </a:r>
            <a:endParaRPr/>
          </a:p>
        </p:txBody>
      </p:sp>
      <p:sp>
        <p:nvSpPr>
          <p:cNvPr id="315" name="Google Shape;315;p48"/>
          <p:cNvSpPr txBox="1"/>
          <p:nvPr>
            <p:ph idx="1" type="body"/>
          </p:nvPr>
        </p:nvSpPr>
        <p:spPr>
          <a:xfrm>
            <a:off x="174775" y="1104250"/>
            <a:ext cx="8663400" cy="3877800"/>
          </a:xfrm>
          <a:prstGeom prst="rect">
            <a:avLst/>
          </a:prstGeom>
        </p:spPr>
        <p:txBody>
          <a:bodyPr anchorCtr="0" anchor="t" bIns="34275" lIns="68575" spcFirstLastPara="1" rIns="68575" wrap="square" tIns="34275">
            <a:noAutofit/>
          </a:bodyPr>
          <a:lstStyle/>
          <a:p>
            <a:pPr indent="-349250" lvl="0" marL="457200" rtl="0" algn="l">
              <a:spcBef>
                <a:spcPts val="0"/>
              </a:spcBef>
              <a:spcAft>
                <a:spcPts val="0"/>
              </a:spcAft>
              <a:buSzPts val="1900"/>
              <a:buChar char="●"/>
            </a:pPr>
            <a:r>
              <a:rPr b="1" lang="en" sz="1900"/>
              <a:t>PEPFAR is </a:t>
            </a:r>
            <a:r>
              <a:rPr b="1" lang="en" sz="1900"/>
              <a:t>a </a:t>
            </a:r>
            <a:r>
              <a:rPr b="1" lang="en" sz="1900"/>
              <a:t>pioneer in helping MOH to create master patient registry. Whatever the system, we will able to </a:t>
            </a:r>
            <a:r>
              <a:rPr b="1" lang="en" sz="1900"/>
              <a:t>uniquely</a:t>
            </a:r>
            <a:r>
              <a:rPr b="1" lang="en" sz="1900"/>
              <a:t> identify the patient.</a:t>
            </a:r>
            <a:endParaRPr b="1" sz="1900"/>
          </a:p>
          <a:p>
            <a:pPr indent="-349250" lvl="0" marL="457200" rtl="0" algn="l">
              <a:spcBef>
                <a:spcPts val="1000"/>
              </a:spcBef>
              <a:spcAft>
                <a:spcPts val="0"/>
              </a:spcAft>
              <a:buSzPts val="1900"/>
              <a:buChar char="●"/>
            </a:pPr>
            <a:r>
              <a:rPr b="1" lang="en" sz="1900"/>
              <a:t>Start from existing data and informations</a:t>
            </a:r>
            <a:endParaRPr b="1" sz="1900"/>
          </a:p>
          <a:p>
            <a:pPr indent="-349250" lvl="0" marL="457200" rtl="0" algn="l">
              <a:spcBef>
                <a:spcPts val="1000"/>
              </a:spcBef>
              <a:spcAft>
                <a:spcPts val="0"/>
              </a:spcAft>
              <a:buSzPts val="1900"/>
              <a:buChar char="●"/>
            </a:pPr>
            <a:r>
              <a:rPr b="1" lang="en" sz="1900"/>
              <a:t>Define realistic variable</a:t>
            </a:r>
            <a:endParaRPr b="1" sz="1900"/>
          </a:p>
          <a:p>
            <a:pPr indent="-349250" lvl="0" marL="457200" rtl="0" algn="l">
              <a:spcBef>
                <a:spcPts val="1000"/>
              </a:spcBef>
              <a:spcAft>
                <a:spcPts val="0"/>
              </a:spcAft>
              <a:buSzPts val="1900"/>
              <a:buChar char="●"/>
            </a:pPr>
            <a:r>
              <a:rPr b="1" lang="en" sz="1900"/>
              <a:t>Have </a:t>
            </a:r>
            <a:r>
              <a:rPr b="1" lang="en" sz="1900"/>
              <a:t>simple </a:t>
            </a:r>
            <a:r>
              <a:rPr b="1" lang="en" sz="1900"/>
              <a:t>algorithms definition</a:t>
            </a:r>
            <a:endParaRPr b="1" sz="1900"/>
          </a:p>
          <a:p>
            <a:pPr indent="-349250" lvl="0" marL="457200" rtl="0" algn="l">
              <a:spcBef>
                <a:spcPts val="1000"/>
              </a:spcBef>
              <a:spcAft>
                <a:spcPts val="1000"/>
              </a:spcAft>
              <a:buSzPts val="1900"/>
              <a:buChar char="●"/>
            </a:pPr>
            <a:r>
              <a:rPr b="1" lang="en" sz="1900"/>
              <a:t>Work closely with final users </a:t>
            </a:r>
            <a:r>
              <a:rPr b="1" lang="en" sz="1900"/>
              <a:t>to understand practices, processes and define goals together to have real value</a:t>
            </a:r>
            <a:endParaRPr b="1" sz="19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31"/>
          <p:cNvSpPr txBox="1"/>
          <p:nvPr>
            <p:ph type="title"/>
          </p:nvPr>
        </p:nvSpPr>
        <p:spPr>
          <a:xfrm>
            <a:off x="174775" y="182875"/>
            <a:ext cx="7217100" cy="7413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Introduction</a:t>
            </a:r>
            <a:endParaRPr/>
          </a:p>
        </p:txBody>
      </p:sp>
      <p:sp>
        <p:nvSpPr>
          <p:cNvPr id="154" name="Google Shape;154;p31"/>
          <p:cNvSpPr txBox="1"/>
          <p:nvPr>
            <p:ph idx="1" type="body"/>
          </p:nvPr>
        </p:nvSpPr>
        <p:spPr>
          <a:xfrm>
            <a:off x="68800" y="1098100"/>
            <a:ext cx="8967900" cy="3796800"/>
          </a:xfrm>
          <a:prstGeom prst="rect">
            <a:avLst/>
          </a:prstGeom>
        </p:spPr>
        <p:txBody>
          <a:bodyPr anchorCtr="0" anchor="t" bIns="34275" lIns="68575" spcFirstLastPara="1" rIns="68575" wrap="square" tIns="34275">
            <a:noAutofit/>
          </a:bodyPr>
          <a:lstStyle/>
          <a:p>
            <a:pPr indent="0" lvl="0" marL="457200" rtl="0" algn="l">
              <a:lnSpc>
                <a:spcPct val="100000"/>
              </a:lnSpc>
              <a:spcBef>
                <a:spcPts val="0"/>
              </a:spcBef>
              <a:spcAft>
                <a:spcPts val="0"/>
              </a:spcAft>
              <a:buClr>
                <a:schemeClr val="dk1"/>
              </a:buClr>
              <a:buSzPts val="1100"/>
              <a:buFont typeface="Arial"/>
              <a:buNone/>
            </a:pPr>
            <a:r>
              <a:rPr lang="en" sz="1800"/>
              <a:t>Effective patient identity management is necessary to provide quality care to a population by ensuring accurate patient identification at the point of care and deduplication of patient records in health information systems (HIS). </a:t>
            </a:r>
            <a:endParaRPr sz="1800"/>
          </a:p>
          <a:p>
            <a:pPr indent="0" lvl="0" marL="457200" rtl="0" algn="l">
              <a:lnSpc>
                <a:spcPct val="100000"/>
              </a:lnSpc>
              <a:spcBef>
                <a:spcPts val="1000"/>
              </a:spcBef>
              <a:spcAft>
                <a:spcPts val="0"/>
              </a:spcAft>
              <a:buClr>
                <a:schemeClr val="dk1"/>
              </a:buClr>
              <a:buSzPts val="1100"/>
              <a:buFont typeface="Arial"/>
              <a:buNone/>
            </a:pPr>
            <a:r>
              <a:rPr lang="en" sz="1800"/>
              <a:t>Duplicate patient records, inaccurate patient identification, and incorrect association between patients and records are some of the major data quality issues in Côte d’Ivoire. </a:t>
            </a:r>
            <a:endParaRPr sz="1800"/>
          </a:p>
          <a:p>
            <a:pPr indent="0" lvl="0" marL="457200" rtl="0" algn="l">
              <a:lnSpc>
                <a:spcPct val="100000"/>
              </a:lnSpc>
              <a:spcBef>
                <a:spcPts val="1000"/>
              </a:spcBef>
              <a:spcAft>
                <a:spcPts val="0"/>
              </a:spcAft>
              <a:buClr>
                <a:schemeClr val="dk1"/>
              </a:buClr>
              <a:buSzPts val="1100"/>
              <a:buFont typeface="Arial"/>
              <a:buNone/>
            </a:pPr>
            <a:r>
              <a:rPr lang="en" sz="1800"/>
              <a:t>Poor data quality diminishes the ability of health facilities to make informed decisions on health care delivery as well as the Ministry of Health (MOH) and implementing partners to monitor and ensure quality of care. </a:t>
            </a:r>
            <a:endParaRPr sz="1800"/>
          </a:p>
          <a:p>
            <a:pPr indent="0" lvl="0" marL="457200" rtl="0" algn="l">
              <a:lnSpc>
                <a:spcPct val="100000"/>
              </a:lnSpc>
              <a:spcBef>
                <a:spcPts val="1000"/>
              </a:spcBef>
              <a:spcAft>
                <a:spcPts val="0"/>
              </a:spcAft>
              <a:buClr>
                <a:schemeClr val="dk1"/>
              </a:buClr>
              <a:buSzPts val="1100"/>
              <a:buFont typeface="Arial"/>
              <a:buNone/>
            </a:pPr>
            <a:r>
              <a:rPr lang="en" sz="1800"/>
              <a:t>Therefore, a patient identity management solution is crucial to improve the quality of health data and good continuity of care.</a:t>
            </a:r>
            <a:endParaRPr sz="1600"/>
          </a:p>
          <a:p>
            <a:pPr indent="0" lvl="0" marL="0" rtl="0" algn="l">
              <a:spcBef>
                <a:spcPts val="1000"/>
              </a:spcBef>
              <a:spcAft>
                <a:spcPts val="1000"/>
              </a:spcAft>
              <a:buNone/>
            </a:pPr>
            <a:r>
              <a:t/>
            </a:r>
            <a:endParaRPr sz="15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49"/>
          <p:cNvSpPr txBox="1"/>
          <p:nvPr>
            <p:ph type="title"/>
          </p:nvPr>
        </p:nvSpPr>
        <p:spPr>
          <a:xfrm>
            <a:off x="174775" y="182875"/>
            <a:ext cx="7217100" cy="7413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Next Steps</a:t>
            </a:r>
            <a:endParaRPr/>
          </a:p>
        </p:txBody>
      </p:sp>
      <p:sp>
        <p:nvSpPr>
          <p:cNvPr id="321" name="Google Shape;321;p49"/>
          <p:cNvSpPr txBox="1"/>
          <p:nvPr>
            <p:ph idx="1" type="body"/>
          </p:nvPr>
        </p:nvSpPr>
        <p:spPr>
          <a:xfrm>
            <a:off x="174775" y="1366025"/>
            <a:ext cx="8532300" cy="3615900"/>
          </a:xfrm>
          <a:prstGeom prst="rect">
            <a:avLst/>
          </a:prstGeom>
        </p:spPr>
        <p:txBody>
          <a:bodyPr anchorCtr="0" anchor="t" bIns="34275" lIns="68575" spcFirstLastPara="1" rIns="68575" wrap="square" tIns="34275">
            <a:noAutofit/>
          </a:bodyPr>
          <a:lstStyle/>
          <a:p>
            <a:pPr indent="-349250" lvl="0" marL="457200" rtl="0" algn="l">
              <a:spcBef>
                <a:spcPts val="0"/>
              </a:spcBef>
              <a:spcAft>
                <a:spcPts val="0"/>
              </a:spcAft>
              <a:buSzPts val="1900"/>
              <a:buChar char="●"/>
            </a:pPr>
            <a:r>
              <a:rPr b="1" lang="en" sz="1900"/>
              <a:t>Conduct second pilot phase using PIM for patient creation from November 2024 to January 2025</a:t>
            </a:r>
            <a:endParaRPr b="1" sz="1900"/>
          </a:p>
          <a:p>
            <a:pPr indent="-349250" lvl="0" marL="457200" rtl="0" algn="l">
              <a:spcBef>
                <a:spcPts val="1000"/>
              </a:spcBef>
              <a:spcAft>
                <a:spcPts val="0"/>
              </a:spcAft>
              <a:buSzPts val="1900"/>
              <a:buChar char="●"/>
            </a:pPr>
            <a:r>
              <a:rPr b="1" lang="en" sz="1900"/>
              <a:t>Restitution of the pilot phase findings and improvement of the solution</a:t>
            </a:r>
            <a:endParaRPr b="1" sz="1900"/>
          </a:p>
          <a:p>
            <a:pPr indent="-349250" lvl="0" marL="457200" rtl="0" algn="l">
              <a:spcBef>
                <a:spcPts val="1000"/>
              </a:spcBef>
              <a:spcAft>
                <a:spcPts val="0"/>
              </a:spcAft>
              <a:buSzPts val="1900"/>
              <a:buChar char="●"/>
            </a:pPr>
            <a:r>
              <a:rPr b="1" lang="en" sz="1900"/>
              <a:t>Deployment of the </a:t>
            </a:r>
            <a:r>
              <a:rPr b="1" lang="en" sz="1900"/>
              <a:t>upgrade</a:t>
            </a:r>
            <a:r>
              <a:rPr b="1" lang="en" sz="1900"/>
              <a:t> </a:t>
            </a:r>
            <a:r>
              <a:rPr b="1" lang="en" sz="1900"/>
              <a:t>version</a:t>
            </a:r>
            <a:r>
              <a:rPr b="1" lang="en" sz="1900"/>
              <a:t> of SIGDEP-3/PIM </a:t>
            </a:r>
            <a:r>
              <a:rPr b="1" lang="en" sz="1900"/>
              <a:t>across</a:t>
            </a:r>
            <a:r>
              <a:rPr b="1" lang="en" sz="1900"/>
              <a:t> sites.</a:t>
            </a:r>
            <a:endParaRPr b="1" sz="1900"/>
          </a:p>
          <a:p>
            <a:pPr indent="-349250" lvl="0" marL="457200" rtl="0" algn="l">
              <a:spcBef>
                <a:spcPts val="1000"/>
              </a:spcBef>
              <a:spcAft>
                <a:spcPts val="0"/>
              </a:spcAft>
              <a:buSzPts val="1900"/>
              <a:buChar char="●"/>
            </a:pPr>
            <a:r>
              <a:rPr b="1" lang="en" sz="1900"/>
              <a:t>Configuration of OpenCR on a local MOH Server </a:t>
            </a:r>
            <a:endParaRPr b="1" sz="1900"/>
          </a:p>
          <a:p>
            <a:pPr indent="-349250" lvl="0" marL="457200" rtl="0" algn="l">
              <a:spcBef>
                <a:spcPts val="1000"/>
              </a:spcBef>
              <a:spcAft>
                <a:spcPts val="0"/>
              </a:spcAft>
              <a:buSzPts val="1900"/>
              <a:buChar char="●"/>
            </a:pPr>
            <a:r>
              <a:rPr b="1" lang="en" sz="1900"/>
              <a:t>Training of MOH staff to manage the PIM solution</a:t>
            </a:r>
            <a:endParaRPr b="1" sz="1900"/>
          </a:p>
          <a:p>
            <a:pPr indent="-349250" lvl="0" marL="457200" rtl="0" algn="l">
              <a:spcBef>
                <a:spcPts val="1000"/>
              </a:spcBef>
              <a:spcAft>
                <a:spcPts val="1000"/>
              </a:spcAft>
              <a:buSzPts val="1900"/>
              <a:buChar char="●"/>
            </a:pPr>
            <a:r>
              <a:rPr b="1" lang="en" sz="1900"/>
              <a:t>Advocate to use </a:t>
            </a:r>
            <a:r>
              <a:rPr b="1" lang="en" sz="1900"/>
              <a:t>of PIM solution to conduct deduplication in other MOH databases</a:t>
            </a:r>
            <a:endParaRPr b="1" sz="19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50"/>
          <p:cNvSpPr txBox="1"/>
          <p:nvPr>
            <p:ph idx="1" type="body"/>
          </p:nvPr>
        </p:nvSpPr>
        <p:spPr>
          <a:xfrm>
            <a:off x="174775" y="1064550"/>
            <a:ext cx="5604000" cy="3413700"/>
          </a:xfrm>
          <a:prstGeom prst="rect">
            <a:avLst/>
          </a:prstGeom>
        </p:spPr>
        <p:txBody>
          <a:bodyPr anchorCtr="0" anchor="t" bIns="34275" lIns="68575" spcFirstLastPara="1" rIns="68575" wrap="square" tIns="34275">
            <a:noAutofit/>
          </a:bodyPr>
          <a:lstStyle/>
          <a:p>
            <a:pPr indent="0" lvl="0" marL="0" rtl="0" algn="l">
              <a:spcBef>
                <a:spcPts val="0"/>
              </a:spcBef>
              <a:spcAft>
                <a:spcPts val="0"/>
              </a:spcAft>
              <a:buClr>
                <a:schemeClr val="dk1"/>
              </a:buClr>
              <a:buSzPts val="1100"/>
              <a:buFont typeface="Arial"/>
              <a:buNone/>
            </a:pPr>
            <a:r>
              <a:rPr lang="en" sz="1400">
                <a:solidFill>
                  <a:srgbClr val="444746"/>
                </a:solidFill>
                <a:highlight>
                  <a:srgbClr val="FFFFFF"/>
                </a:highlight>
                <a:latin typeface="Roboto"/>
                <a:ea typeface="Roboto"/>
                <a:cs typeface="Roboto"/>
                <a:sym typeface="Roboto"/>
              </a:rPr>
              <a:t>Acknowledgement to : </a:t>
            </a:r>
            <a:endParaRPr sz="1400">
              <a:solidFill>
                <a:srgbClr val="444746"/>
              </a:solidFill>
              <a:highlight>
                <a:srgbClr val="FFFFFF"/>
              </a:highlight>
              <a:latin typeface="Roboto"/>
              <a:ea typeface="Roboto"/>
              <a:cs typeface="Roboto"/>
              <a:sym typeface="Roboto"/>
            </a:endParaRPr>
          </a:p>
          <a:p>
            <a:pPr indent="-317500" lvl="0" marL="457200" rtl="0" algn="l">
              <a:spcBef>
                <a:spcPts val="1000"/>
              </a:spcBef>
              <a:spcAft>
                <a:spcPts val="0"/>
              </a:spcAft>
              <a:buSzPts val="1400"/>
              <a:buChar char="●"/>
            </a:pPr>
            <a:r>
              <a:rPr lang="en" sz="1400">
                <a:solidFill>
                  <a:srgbClr val="444746"/>
                </a:solidFill>
                <a:highlight>
                  <a:srgbClr val="FFFFFF"/>
                </a:highlight>
                <a:latin typeface="Roboto"/>
                <a:ea typeface="Roboto"/>
                <a:cs typeface="Roboto"/>
                <a:sym typeface="Roboto"/>
              </a:rPr>
              <a:t>Pr Samba Mamadou, DGS</a:t>
            </a:r>
            <a:endParaRPr sz="1400">
              <a:solidFill>
                <a:srgbClr val="444746"/>
              </a:solidFill>
              <a:highlight>
                <a:srgbClr val="FFFFFF"/>
              </a:highlight>
              <a:latin typeface="Roboto"/>
              <a:ea typeface="Roboto"/>
              <a:cs typeface="Roboto"/>
              <a:sym typeface="Roboto"/>
            </a:endParaRPr>
          </a:p>
          <a:p>
            <a:pPr indent="-317500" lvl="0" marL="457200" rtl="0" algn="l">
              <a:spcBef>
                <a:spcPts val="1000"/>
              </a:spcBef>
              <a:spcAft>
                <a:spcPts val="0"/>
              </a:spcAft>
              <a:buSzPts val="1400"/>
              <a:buChar char="●"/>
            </a:pPr>
            <a:r>
              <a:rPr lang="en" sz="1400">
                <a:solidFill>
                  <a:srgbClr val="444746"/>
                </a:solidFill>
                <a:highlight>
                  <a:srgbClr val="FFFFFF"/>
                </a:highlight>
                <a:latin typeface="Roboto"/>
                <a:ea typeface="Roboto"/>
                <a:cs typeface="Roboto"/>
                <a:sym typeface="Roboto"/>
              </a:rPr>
              <a:t>Dr Pongathie, DIS</a:t>
            </a:r>
            <a:endParaRPr sz="1400">
              <a:solidFill>
                <a:srgbClr val="444746"/>
              </a:solidFill>
              <a:highlight>
                <a:srgbClr val="FFFFFF"/>
              </a:highlight>
              <a:latin typeface="Roboto"/>
              <a:ea typeface="Roboto"/>
              <a:cs typeface="Roboto"/>
              <a:sym typeface="Roboto"/>
            </a:endParaRPr>
          </a:p>
          <a:p>
            <a:pPr indent="-317500" lvl="0" marL="457200" rtl="0" algn="l">
              <a:spcBef>
                <a:spcPts val="1000"/>
              </a:spcBef>
              <a:spcAft>
                <a:spcPts val="0"/>
              </a:spcAft>
              <a:buSzPts val="1400"/>
              <a:buChar char="●"/>
            </a:pPr>
            <a:r>
              <a:rPr lang="en" sz="1400">
                <a:solidFill>
                  <a:srgbClr val="444746"/>
                </a:solidFill>
                <a:highlight>
                  <a:srgbClr val="FFFFFF"/>
                </a:highlight>
                <a:latin typeface="Roboto"/>
                <a:ea typeface="Roboto"/>
                <a:cs typeface="Roboto"/>
                <a:sym typeface="Roboto"/>
              </a:rPr>
              <a:t>Mr. Blehiri, DISD</a:t>
            </a:r>
            <a:endParaRPr sz="1400">
              <a:solidFill>
                <a:srgbClr val="444746"/>
              </a:solidFill>
              <a:highlight>
                <a:srgbClr val="FFFFFF"/>
              </a:highlight>
              <a:latin typeface="Roboto"/>
              <a:ea typeface="Roboto"/>
              <a:cs typeface="Roboto"/>
              <a:sym typeface="Roboto"/>
            </a:endParaRPr>
          </a:p>
          <a:p>
            <a:pPr indent="-317500" lvl="0" marL="457200" rtl="0" algn="l">
              <a:spcBef>
                <a:spcPts val="1000"/>
              </a:spcBef>
              <a:spcAft>
                <a:spcPts val="0"/>
              </a:spcAft>
              <a:buSzPts val="1400"/>
              <a:buChar char="●"/>
            </a:pPr>
            <a:r>
              <a:rPr lang="en" sz="1400">
                <a:solidFill>
                  <a:srgbClr val="444746"/>
                </a:solidFill>
                <a:highlight>
                  <a:srgbClr val="FFFFFF"/>
                </a:highlight>
                <a:latin typeface="Roboto"/>
                <a:ea typeface="Roboto"/>
                <a:cs typeface="Roboto"/>
                <a:sym typeface="Roboto"/>
              </a:rPr>
              <a:t>Pr Ehui, PNLS</a:t>
            </a:r>
            <a:endParaRPr sz="1400">
              <a:solidFill>
                <a:srgbClr val="444746"/>
              </a:solidFill>
              <a:highlight>
                <a:srgbClr val="FFFFFF"/>
              </a:highlight>
              <a:latin typeface="Roboto"/>
              <a:ea typeface="Roboto"/>
              <a:cs typeface="Roboto"/>
              <a:sym typeface="Roboto"/>
            </a:endParaRPr>
          </a:p>
          <a:p>
            <a:pPr indent="-317500" lvl="0" marL="457200" rtl="0" algn="l">
              <a:spcBef>
                <a:spcPts val="1000"/>
              </a:spcBef>
              <a:spcAft>
                <a:spcPts val="0"/>
              </a:spcAft>
              <a:buSzPts val="1400"/>
              <a:buChar char="●"/>
            </a:pPr>
            <a:r>
              <a:rPr lang="en" sz="1400">
                <a:solidFill>
                  <a:srgbClr val="444746"/>
                </a:solidFill>
                <a:highlight>
                  <a:srgbClr val="FFFFFF"/>
                </a:highlight>
                <a:latin typeface="Roboto"/>
                <a:ea typeface="Roboto"/>
                <a:cs typeface="Roboto"/>
                <a:sym typeface="Roboto"/>
              </a:rPr>
              <a:t>CDC Senior Management Team</a:t>
            </a:r>
            <a:endParaRPr sz="1400">
              <a:solidFill>
                <a:srgbClr val="444746"/>
              </a:solidFill>
              <a:highlight>
                <a:srgbClr val="FFFFFF"/>
              </a:highlight>
              <a:latin typeface="Roboto"/>
              <a:ea typeface="Roboto"/>
              <a:cs typeface="Roboto"/>
              <a:sym typeface="Roboto"/>
            </a:endParaRPr>
          </a:p>
          <a:p>
            <a:pPr indent="-317500" lvl="0" marL="457200" rtl="0" algn="l">
              <a:spcBef>
                <a:spcPts val="1000"/>
              </a:spcBef>
              <a:spcAft>
                <a:spcPts val="0"/>
              </a:spcAft>
              <a:buSzPts val="1400"/>
              <a:buChar char="●"/>
            </a:pPr>
            <a:r>
              <a:rPr lang="en" sz="1400">
                <a:solidFill>
                  <a:srgbClr val="444746"/>
                </a:solidFill>
                <a:highlight>
                  <a:srgbClr val="FFFFFF"/>
                </a:highlight>
                <a:latin typeface="Roboto"/>
                <a:ea typeface="Roboto"/>
                <a:cs typeface="Roboto"/>
                <a:sym typeface="Roboto"/>
              </a:rPr>
              <a:t>Nicolas De Kerorguen, CDC Atlanta</a:t>
            </a:r>
            <a:endParaRPr sz="1400">
              <a:solidFill>
                <a:srgbClr val="444746"/>
              </a:solidFill>
              <a:highlight>
                <a:srgbClr val="FFFFFF"/>
              </a:highlight>
              <a:latin typeface="Roboto"/>
              <a:ea typeface="Roboto"/>
              <a:cs typeface="Roboto"/>
              <a:sym typeface="Roboto"/>
            </a:endParaRPr>
          </a:p>
          <a:p>
            <a:pPr indent="-317500" lvl="0" marL="457200" rtl="0" algn="l">
              <a:spcBef>
                <a:spcPts val="1000"/>
              </a:spcBef>
              <a:spcAft>
                <a:spcPts val="0"/>
              </a:spcAft>
              <a:buSzPts val="1400"/>
              <a:buChar char="●"/>
            </a:pPr>
            <a:r>
              <a:rPr lang="en" sz="1400">
                <a:solidFill>
                  <a:srgbClr val="444746"/>
                </a:solidFill>
                <a:highlight>
                  <a:srgbClr val="FFFFFF"/>
                </a:highlight>
                <a:latin typeface="Roboto"/>
                <a:ea typeface="Roboto"/>
                <a:cs typeface="Roboto"/>
                <a:sym typeface="Roboto"/>
              </a:rPr>
              <a:t>Nicoue Aime, CDC Côte d'Ivoire</a:t>
            </a:r>
            <a:endParaRPr sz="1400">
              <a:solidFill>
                <a:srgbClr val="444746"/>
              </a:solidFill>
              <a:highlight>
                <a:srgbClr val="FFFFFF"/>
              </a:highlight>
              <a:latin typeface="Roboto"/>
              <a:ea typeface="Roboto"/>
              <a:cs typeface="Roboto"/>
              <a:sym typeface="Roboto"/>
            </a:endParaRPr>
          </a:p>
          <a:p>
            <a:pPr indent="-317500" lvl="0" marL="457200" rtl="0" algn="l">
              <a:spcBef>
                <a:spcPts val="1000"/>
              </a:spcBef>
              <a:spcAft>
                <a:spcPts val="0"/>
              </a:spcAft>
              <a:buSzPts val="1400"/>
              <a:buChar char="●"/>
            </a:pPr>
            <a:r>
              <a:rPr lang="en" sz="1400">
                <a:solidFill>
                  <a:srgbClr val="444746"/>
                </a:solidFill>
                <a:highlight>
                  <a:srgbClr val="FFFFFF"/>
                </a:highlight>
                <a:latin typeface="Roboto"/>
                <a:ea typeface="Roboto"/>
                <a:cs typeface="Roboto"/>
                <a:sym typeface="Roboto"/>
              </a:rPr>
              <a:t>Amani Jean Bernard, CDC Côte d'Ivoire</a:t>
            </a:r>
            <a:endParaRPr sz="1400">
              <a:solidFill>
                <a:srgbClr val="444746"/>
              </a:solidFill>
              <a:highlight>
                <a:srgbClr val="FFFFFF"/>
              </a:highlight>
              <a:latin typeface="Roboto"/>
              <a:ea typeface="Roboto"/>
              <a:cs typeface="Roboto"/>
              <a:sym typeface="Roboto"/>
            </a:endParaRPr>
          </a:p>
          <a:p>
            <a:pPr indent="-317500" lvl="0" marL="457200" rtl="0" algn="l">
              <a:spcBef>
                <a:spcPts val="1000"/>
              </a:spcBef>
              <a:spcAft>
                <a:spcPts val="1000"/>
              </a:spcAft>
              <a:buSzPts val="1400"/>
              <a:buChar char="●"/>
            </a:pPr>
            <a:r>
              <a:rPr lang="en" sz="1400">
                <a:solidFill>
                  <a:srgbClr val="444746"/>
                </a:solidFill>
                <a:highlight>
                  <a:srgbClr val="FFFFFF"/>
                </a:highlight>
                <a:latin typeface="Roboto"/>
                <a:ea typeface="Roboto"/>
                <a:cs typeface="Roboto"/>
                <a:sym typeface="Roboto"/>
              </a:rPr>
              <a:t>Côte d'Ivoire HMIS TWG</a:t>
            </a:r>
            <a:endParaRPr sz="1400"/>
          </a:p>
        </p:txBody>
      </p:sp>
      <p:sp>
        <p:nvSpPr>
          <p:cNvPr id="327" name="Google Shape;327;p50"/>
          <p:cNvSpPr txBox="1"/>
          <p:nvPr>
            <p:ph type="title"/>
          </p:nvPr>
        </p:nvSpPr>
        <p:spPr>
          <a:xfrm>
            <a:off x="174775" y="182875"/>
            <a:ext cx="7217100" cy="7413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Acknowledgement</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51"/>
          <p:cNvSpPr txBox="1"/>
          <p:nvPr>
            <p:ph type="title"/>
          </p:nvPr>
        </p:nvSpPr>
        <p:spPr>
          <a:xfrm>
            <a:off x="174775" y="182875"/>
            <a:ext cx="7217100" cy="7413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Q&amp;A Session</a:t>
            </a:r>
            <a:endParaRPr/>
          </a:p>
        </p:txBody>
      </p:sp>
      <p:sp>
        <p:nvSpPr>
          <p:cNvPr id="333" name="Google Shape;333;p51"/>
          <p:cNvSpPr txBox="1"/>
          <p:nvPr>
            <p:ph idx="1" type="body"/>
          </p:nvPr>
        </p:nvSpPr>
        <p:spPr>
          <a:xfrm>
            <a:off x="174775" y="1366025"/>
            <a:ext cx="8543100" cy="3615900"/>
          </a:xfrm>
          <a:prstGeom prst="rect">
            <a:avLst/>
          </a:prstGeom>
        </p:spPr>
        <p:txBody>
          <a:bodyPr anchorCtr="0" anchor="t" bIns="34275" lIns="68575" spcFirstLastPara="1" rIns="68575" wrap="square" tIns="34275">
            <a:noAutofit/>
          </a:bodyPr>
          <a:lstStyle/>
          <a:p>
            <a:pPr indent="-317500" lvl="0" marL="457200" rtl="0" algn="l">
              <a:spcBef>
                <a:spcPts val="0"/>
              </a:spcBef>
              <a:spcAft>
                <a:spcPts val="1000"/>
              </a:spcAft>
              <a:buSzPts val="1400"/>
              <a:buChar char="●"/>
            </a:pPr>
            <a:r>
              <a:t/>
            </a:r>
            <a:endParaRPr b="1" sz="14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32"/>
          <p:cNvSpPr txBox="1"/>
          <p:nvPr>
            <p:ph type="title"/>
          </p:nvPr>
        </p:nvSpPr>
        <p:spPr>
          <a:xfrm>
            <a:off x="174775" y="182875"/>
            <a:ext cx="7217100" cy="7413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Project Background</a:t>
            </a:r>
            <a:endParaRPr/>
          </a:p>
        </p:txBody>
      </p:sp>
      <p:sp>
        <p:nvSpPr>
          <p:cNvPr id="160" name="Google Shape;160;p32"/>
          <p:cNvSpPr txBox="1"/>
          <p:nvPr>
            <p:ph idx="1" type="body"/>
          </p:nvPr>
        </p:nvSpPr>
        <p:spPr>
          <a:xfrm>
            <a:off x="174775" y="1098100"/>
            <a:ext cx="8862000" cy="3796800"/>
          </a:xfrm>
          <a:prstGeom prst="rect">
            <a:avLst/>
          </a:prstGeom>
        </p:spPr>
        <p:txBody>
          <a:bodyPr anchorCtr="0" anchor="t" bIns="34275" lIns="68575" spcFirstLastPara="1" rIns="68575" wrap="square" tIns="34275">
            <a:noAutofit/>
          </a:bodyPr>
          <a:lstStyle/>
          <a:p>
            <a:pPr indent="0" lvl="0" marL="0" rtl="0" algn="l">
              <a:spcBef>
                <a:spcPts val="0"/>
              </a:spcBef>
              <a:spcAft>
                <a:spcPts val="0"/>
              </a:spcAft>
              <a:buNone/>
            </a:pPr>
            <a:r>
              <a:rPr lang="en" sz="1600">
                <a:solidFill>
                  <a:schemeClr val="dk1"/>
                </a:solidFill>
              </a:rPr>
              <a:t>PEPFAR has supported Cote d'Ivoire for many years to provide a solution to improve data quality through the unique identification of HIV patients to improve healthcare services.</a:t>
            </a:r>
            <a:endParaRPr sz="1600">
              <a:solidFill>
                <a:schemeClr val="dk1"/>
              </a:solidFill>
            </a:endParaRPr>
          </a:p>
          <a:p>
            <a:pPr indent="0" lvl="0" marL="0" rtl="0" algn="l">
              <a:spcBef>
                <a:spcPts val="1000"/>
              </a:spcBef>
              <a:spcAft>
                <a:spcPts val="0"/>
              </a:spcAft>
              <a:buNone/>
            </a:pPr>
            <a:r>
              <a:rPr lang="en" sz="1600">
                <a:solidFill>
                  <a:schemeClr val="dk1"/>
                </a:solidFill>
              </a:rPr>
              <a:t>After establishment of unique ART patient code using site code, year and chronologic number, the program started a UPID project for patient identification based on fingerprints in 2020</a:t>
            </a:r>
            <a:endParaRPr sz="1600">
              <a:solidFill>
                <a:schemeClr val="dk1"/>
              </a:solidFill>
            </a:endParaRPr>
          </a:p>
          <a:p>
            <a:pPr indent="0" lvl="0" marL="0" rtl="0" algn="l">
              <a:spcBef>
                <a:spcPts val="1000"/>
              </a:spcBef>
              <a:spcAft>
                <a:spcPts val="0"/>
              </a:spcAft>
              <a:buNone/>
            </a:pPr>
            <a:r>
              <a:rPr lang="en" sz="1600">
                <a:solidFill>
                  <a:schemeClr val="dk1"/>
                </a:solidFill>
              </a:rPr>
              <a:t>This solution, while effective in the sites installed and among patients enrolled, was insufficient because it is limited to patients who are able to provide fingerprints.</a:t>
            </a:r>
            <a:endParaRPr sz="1600">
              <a:solidFill>
                <a:schemeClr val="dk1"/>
              </a:solidFill>
            </a:endParaRPr>
          </a:p>
          <a:p>
            <a:pPr indent="0" lvl="0" marL="0" rtl="0" algn="l">
              <a:spcBef>
                <a:spcPts val="1000"/>
              </a:spcBef>
              <a:spcAft>
                <a:spcPts val="0"/>
              </a:spcAft>
              <a:buNone/>
            </a:pPr>
            <a:r>
              <a:rPr lang="en" sz="1600">
                <a:solidFill>
                  <a:schemeClr val="dk1"/>
                </a:solidFill>
              </a:rPr>
              <a:t>In addition, other systems have their patient identification and the MOH sought a solution that could combine them as well as integrate with the national health insurance identification once available. A solution was needed to optimize patient monitoring and conduct deduplication across systems and within existing site EMR databases.</a:t>
            </a:r>
            <a:endParaRPr sz="1600">
              <a:solidFill>
                <a:schemeClr val="dk1"/>
              </a:solidFill>
            </a:endParaRPr>
          </a:p>
          <a:p>
            <a:pPr indent="0" lvl="0" marL="0" rtl="0" algn="l">
              <a:spcBef>
                <a:spcPts val="1000"/>
              </a:spcBef>
              <a:spcAft>
                <a:spcPts val="0"/>
              </a:spcAft>
              <a:buClr>
                <a:schemeClr val="dk1"/>
              </a:buClr>
              <a:buSzPts val="1100"/>
              <a:buFont typeface="Arial"/>
              <a:buNone/>
            </a:pPr>
            <a:r>
              <a:t/>
            </a:r>
            <a:endParaRPr sz="1400">
              <a:solidFill>
                <a:schemeClr val="dk1"/>
              </a:solidFill>
            </a:endParaRPr>
          </a:p>
          <a:p>
            <a:pPr indent="0" lvl="0" marL="0" rtl="0" algn="l">
              <a:spcBef>
                <a:spcPts val="1000"/>
              </a:spcBef>
              <a:spcAft>
                <a:spcPts val="1000"/>
              </a:spcAft>
              <a:buNone/>
            </a:pPr>
            <a:r>
              <a:t/>
            </a:r>
            <a:endParaRPr sz="15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33"/>
          <p:cNvSpPr txBox="1"/>
          <p:nvPr>
            <p:ph type="title"/>
          </p:nvPr>
        </p:nvSpPr>
        <p:spPr>
          <a:xfrm>
            <a:off x="174775" y="182875"/>
            <a:ext cx="7217100" cy="7413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Project Background</a:t>
            </a:r>
            <a:endParaRPr/>
          </a:p>
        </p:txBody>
      </p:sp>
      <p:sp>
        <p:nvSpPr>
          <p:cNvPr id="166" name="Google Shape;166;p33"/>
          <p:cNvSpPr txBox="1"/>
          <p:nvPr>
            <p:ph idx="1" type="body"/>
          </p:nvPr>
        </p:nvSpPr>
        <p:spPr>
          <a:xfrm>
            <a:off x="174775" y="1098100"/>
            <a:ext cx="8862000" cy="3796800"/>
          </a:xfrm>
          <a:prstGeom prst="rect">
            <a:avLst/>
          </a:prstGeom>
        </p:spPr>
        <p:txBody>
          <a:bodyPr anchorCtr="0" anchor="t" bIns="34275" lIns="68575" spcFirstLastPara="1" rIns="68575" wrap="square" tIns="34275">
            <a:noAutofit/>
          </a:bodyPr>
          <a:lstStyle/>
          <a:p>
            <a:pPr indent="0" lvl="0" marL="0" rtl="0" algn="l">
              <a:spcBef>
                <a:spcPts val="0"/>
              </a:spcBef>
              <a:spcAft>
                <a:spcPts val="0"/>
              </a:spcAft>
              <a:buNone/>
            </a:pPr>
            <a:r>
              <a:t/>
            </a:r>
            <a:endParaRPr sz="1600">
              <a:solidFill>
                <a:schemeClr val="dk1"/>
              </a:solidFill>
            </a:endParaRPr>
          </a:p>
          <a:p>
            <a:pPr indent="0" lvl="0" marL="0" rtl="0" algn="l">
              <a:spcBef>
                <a:spcPts val="1000"/>
              </a:spcBef>
              <a:spcAft>
                <a:spcPts val="0"/>
              </a:spcAft>
              <a:buClr>
                <a:schemeClr val="dk1"/>
              </a:buClr>
              <a:buSzPts val="1100"/>
              <a:buFont typeface="Arial"/>
              <a:buNone/>
            </a:pPr>
            <a:r>
              <a:rPr lang="en" sz="1600">
                <a:solidFill>
                  <a:schemeClr val="dk1"/>
                </a:solidFill>
              </a:rPr>
              <a:t>The PIM Project started in 2022 under PATH and DIGI through the TAP project funded by CDC. In 2023, DIGI sub-contracted with ITECH CIV for local implementation. Since 2024, ITECH CIV has been responsible for implementing this project through CDC Cote d'Ivoire's support and guidance from the National HMIS Technical Working Group, chaired by MOH.</a:t>
            </a:r>
            <a:endParaRPr sz="1600">
              <a:solidFill>
                <a:schemeClr val="dk1"/>
              </a:solidFill>
            </a:endParaRPr>
          </a:p>
          <a:p>
            <a:pPr indent="0" lvl="0" marL="0" rtl="0" algn="l">
              <a:spcBef>
                <a:spcPts val="1000"/>
              </a:spcBef>
              <a:spcAft>
                <a:spcPts val="1000"/>
              </a:spcAft>
              <a:buNone/>
            </a:pPr>
            <a:r>
              <a:t/>
            </a:r>
            <a:endParaRPr sz="15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34"/>
          <p:cNvSpPr txBox="1"/>
          <p:nvPr>
            <p:ph type="title"/>
          </p:nvPr>
        </p:nvSpPr>
        <p:spPr>
          <a:xfrm>
            <a:off x="174775" y="182875"/>
            <a:ext cx="7217100" cy="7413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Goals and Objectives</a:t>
            </a:r>
            <a:endParaRPr/>
          </a:p>
        </p:txBody>
      </p:sp>
      <p:sp>
        <p:nvSpPr>
          <p:cNvPr id="172" name="Google Shape;172;p34"/>
          <p:cNvSpPr txBox="1"/>
          <p:nvPr>
            <p:ph idx="1" type="body"/>
          </p:nvPr>
        </p:nvSpPr>
        <p:spPr>
          <a:xfrm>
            <a:off x="159150" y="1070825"/>
            <a:ext cx="8946000" cy="3181500"/>
          </a:xfrm>
          <a:prstGeom prst="rect">
            <a:avLst/>
          </a:prstGeom>
        </p:spPr>
        <p:txBody>
          <a:bodyPr anchorCtr="0" anchor="t" bIns="34275" lIns="68575" spcFirstLastPara="1" rIns="68575" wrap="square" tIns="34275">
            <a:noAutofit/>
          </a:bodyPr>
          <a:lstStyle/>
          <a:p>
            <a:pPr indent="0" lvl="0" marL="0" rtl="0" algn="l">
              <a:lnSpc>
                <a:spcPct val="115000"/>
              </a:lnSpc>
              <a:spcBef>
                <a:spcPts val="0"/>
              </a:spcBef>
              <a:spcAft>
                <a:spcPts val="0"/>
              </a:spcAft>
              <a:buNone/>
            </a:pPr>
            <a:r>
              <a:rPr b="1" lang="en" sz="1500">
                <a:solidFill>
                  <a:schemeClr val="dk1"/>
                </a:solidFill>
                <a:highlight>
                  <a:schemeClr val="lt1"/>
                </a:highlight>
                <a:latin typeface="Roboto"/>
                <a:ea typeface="Roboto"/>
                <a:cs typeface="Roboto"/>
                <a:sym typeface="Roboto"/>
              </a:rPr>
              <a:t>Deduplication while creating a new patient in EMR (SIGDEP) : </a:t>
            </a:r>
            <a:r>
              <a:rPr lang="en" sz="1500">
                <a:solidFill>
                  <a:schemeClr val="dk1"/>
                </a:solidFill>
                <a:latin typeface="Roboto"/>
                <a:ea typeface="Roboto"/>
                <a:cs typeface="Roboto"/>
                <a:sym typeface="Roboto"/>
              </a:rPr>
              <a:t>when the patient is not present, and the new ART ID has already been created on the paper-based patient chart (i.e., retrospective data entry and deduplication)</a:t>
            </a:r>
            <a:endParaRPr sz="1500">
              <a:solidFill>
                <a:schemeClr val="dk1"/>
              </a:solidFill>
              <a:latin typeface="Roboto"/>
              <a:ea typeface="Roboto"/>
              <a:cs typeface="Roboto"/>
              <a:sym typeface="Roboto"/>
            </a:endParaRPr>
          </a:p>
          <a:p>
            <a:pPr indent="0" lvl="0" marL="0" rtl="0" algn="l">
              <a:spcBef>
                <a:spcPts val="1200"/>
              </a:spcBef>
              <a:spcAft>
                <a:spcPts val="0"/>
              </a:spcAft>
              <a:buClr>
                <a:schemeClr val="dk1"/>
              </a:buClr>
              <a:buSzPts val="1100"/>
              <a:buFont typeface="Arial"/>
              <a:buNone/>
            </a:pPr>
            <a:r>
              <a:rPr i="1" lang="en" sz="1500"/>
              <a:t>This solution should be based on the existing patient identification codes already implemented and should be coupled, if possible, with the EMR used in all sites. </a:t>
            </a:r>
            <a:endParaRPr i="1" sz="1500">
              <a:solidFill>
                <a:schemeClr val="dk1"/>
              </a:solidFill>
              <a:highlight>
                <a:schemeClr val="lt1"/>
              </a:highlight>
              <a:latin typeface="Roboto"/>
              <a:ea typeface="Roboto"/>
              <a:cs typeface="Roboto"/>
              <a:sym typeface="Roboto"/>
            </a:endParaRPr>
          </a:p>
          <a:p>
            <a:pPr indent="0" lvl="0" marL="0" rtl="0" algn="l">
              <a:lnSpc>
                <a:spcPct val="115000"/>
              </a:lnSpc>
              <a:spcBef>
                <a:spcPts val="1000"/>
              </a:spcBef>
              <a:spcAft>
                <a:spcPts val="0"/>
              </a:spcAft>
              <a:buNone/>
            </a:pPr>
            <a:r>
              <a:rPr b="1" lang="en" sz="1500">
                <a:solidFill>
                  <a:schemeClr val="dk1"/>
                </a:solidFill>
                <a:highlight>
                  <a:schemeClr val="lt1"/>
                </a:highlight>
                <a:latin typeface="Roboto"/>
                <a:ea typeface="Roboto"/>
                <a:cs typeface="Roboto"/>
                <a:sym typeface="Roboto"/>
              </a:rPr>
              <a:t>Regular deduplication on all </a:t>
            </a:r>
            <a:r>
              <a:rPr b="1" lang="en" sz="1500">
                <a:solidFill>
                  <a:schemeClr val="dk1"/>
                </a:solidFill>
                <a:highlight>
                  <a:schemeClr val="lt1"/>
                </a:highlight>
                <a:latin typeface="Roboto"/>
                <a:ea typeface="Roboto"/>
                <a:cs typeface="Roboto"/>
                <a:sym typeface="Roboto"/>
              </a:rPr>
              <a:t>existing site EMR (SIGDEP) databases</a:t>
            </a:r>
            <a:endParaRPr b="1" sz="1500">
              <a:solidFill>
                <a:schemeClr val="dk1"/>
              </a:solidFill>
              <a:highlight>
                <a:schemeClr val="lt1"/>
              </a:highlight>
              <a:latin typeface="Roboto"/>
              <a:ea typeface="Roboto"/>
              <a:cs typeface="Roboto"/>
              <a:sym typeface="Roboto"/>
            </a:endParaRPr>
          </a:p>
          <a:p>
            <a:pPr indent="0" lvl="0" marL="0" rtl="0" algn="l">
              <a:spcBef>
                <a:spcPts val="1200"/>
              </a:spcBef>
              <a:spcAft>
                <a:spcPts val="0"/>
              </a:spcAft>
              <a:buNone/>
            </a:pPr>
            <a:r>
              <a:rPr i="1" lang="en" sz="1500"/>
              <a:t>The algorithms must take into account the data most likely to be reported and which are sufficient to allow reliable identification of individuals. </a:t>
            </a:r>
            <a:endParaRPr i="1" sz="1500"/>
          </a:p>
          <a:p>
            <a:pPr indent="0" lvl="0" marL="0" rtl="0" algn="l">
              <a:spcBef>
                <a:spcPts val="1000"/>
              </a:spcBef>
              <a:spcAft>
                <a:spcPts val="0"/>
              </a:spcAft>
              <a:buNone/>
            </a:pPr>
            <a:r>
              <a:rPr i="1" lang="en" sz="1500"/>
              <a:t>The solution must allow the deduplication of data from the different site databases and offer results of perfect or potential matches based on the established algorithms. </a:t>
            </a:r>
            <a:endParaRPr i="1" sz="1500"/>
          </a:p>
          <a:p>
            <a:pPr indent="0" lvl="0" marL="0" rtl="0" algn="l">
              <a:spcBef>
                <a:spcPts val="1000"/>
              </a:spcBef>
              <a:spcAft>
                <a:spcPts val="1000"/>
              </a:spcAft>
              <a:buNone/>
            </a:pPr>
            <a:r>
              <a:rPr i="1" lang="en" sz="1500"/>
              <a:t>It must allow automatic deductions through the algorithms and provide manual checking and decisions as well.</a:t>
            </a:r>
            <a:endParaRPr i="1" sz="15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35"/>
          <p:cNvSpPr txBox="1"/>
          <p:nvPr>
            <p:ph idx="1" type="body"/>
          </p:nvPr>
        </p:nvSpPr>
        <p:spPr>
          <a:xfrm>
            <a:off x="174785" y="1143000"/>
            <a:ext cx="8461500" cy="3540000"/>
          </a:xfrm>
          <a:prstGeom prst="rect">
            <a:avLst/>
          </a:prstGeom>
        </p:spPr>
        <p:txBody>
          <a:bodyPr anchorCtr="0" anchor="t" bIns="34275" lIns="68575" spcFirstLastPara="1" rIns="68575" wrap="square" tIns="34275">
            <a:noAutofit/>
          </a:bodyPr>
          <a:lstStyle/>
          <a:p>
            <a:pPr indent="0" lvl="0" marL="0" rtl="0" algn="l">
              <a:spcBef>
                <a:spcPts val="500"/>
              </a:spcBef>
              <a:spcAft>
                <a:spcPts val="0"/>
              </a:spcAft>
              <a:buNone/>
            </a:pPr>
            <a:r>
              <a:rPr b="1" lang="en" sz="1700">
                <a:latin typeface="Open Sans"/>
                <a:ea typeface="Open Sans"/>
                <a:cs typeface="Open Sans"/>
                <a:sym typeface="Open Sans"/>
              </a:rPr>
              <a:t>Principles Driving Solutions: </a:t>
            </a:r>
            <a:r>
              <a:rPr b="1" i="1" lang="en" sz="1700">
                <a:latin typeface="Open Sans"/>
                <a:ea typeface="Open Sans"/>
                <a:cs typeface="Open Sans"/>
                <a:sym typeface="Open Sans"/>
              </a:rPr>
              <a:t>Digital Health Global Goods &amp; Standards</a:t>
            </a:r>
            <a:endParaRPr b="1" i="1" sz="1700">
              <a:latin typeface="Open Sans"/>
              <a:ea typeface="Open Sans"/>
              <a:cs typeface="Open Sans"/>
              <a:sym typeface="Open Sans"/>
            </a:endParaRPr>
          </a:p>
          <a:p>
            <a:pPr indent="-336550" lvl="0" marL="457200" rtl="0" algn="l">
              <a:spcBef>
                <a:spcPts val="1000"/>
              </a:spcBef>
              <a:spcAft>
                <a:spcPts val="0"/>
              </a:spcAft>
              <a:buSzPts val="1700"/>
              <a:buFont typeface="Open Sans"/>
              <a:buChar char="●"/>
            </a:pPr>
            <a:r>
              <a:rPr b="1" lang="en" sz="1700">
                <a:latin typeface="Open Sans"/>
                <a:ea typeface="Open Sans"/>
                <a:cs typeface="Open Sans"/>
                <a:sym typeface="Open Sans"/>
              </a:rPr>
              <a:t>Principle of re-use</a:t>
            </a:r>
            <a:r>
              <a:rPr lang="en" sz="1700">
                <a:latin typeface="Open Sans"/>
                <a:ea typeface="Open Sans"/>
                <a:cs typeface="Open Sans"/>
                <a:sym typeface="Open Sans"/>
              </a:rPr>
              <a:t> &amp; leveraging existing open source solutions</a:t>
            </a:r>
            <a:endParaRPr sz="1700">
              <a:latin typeface="Open Sans"/>
              <a:ea typeface="Open Sans"/>
              <a:cs typeface="Open Sans"/>
              <a:sym typeface="Open Sans"/>
            </a:endParaRPr>
          </a:p>
          <a:p>
            <a:pPr indent="-336550" lvl="0" marL="457200" rtl="0" algn="l">
              <a:spcBef>
                <a:spcPts val="1000"/>
              </a:spcBef>
              <a:spcAft>
                <a:spcPts val="0"/>
              </a:spcAft>
              <a:buSzPts val="1700"/>
              <a:buFont typeface="Open Sans"/>
              <a:buChar char="●"/>
            </a:pPr>
            <a:r>
              <a:rPr b="1" lang="en" sz="1700">
                <a:latin typeface="Open Sans"/>
                <a:ea typeface="Open Sans"/>
                <a:cs typeface="Open Sans"/>
                <a:sym typeface="Open Sans"/>
              </a:rPr>
              <a:t>Strong collaborations</a:t>
            </a:r>
            <a:r>
              <a:rPr lang="en" sz="1700">
                <a:latin typeface="Open Sans"/>
                <a:ea typeface="Open Sans"/>
                <a:cs typeface="Open Sans"/>
                <a:sym typeface="Open Sans"/>
              </a:rPr>
              <a:t> and leadership with Global Goods communities to accelerate work and given opportunities to share/leverage others work</a:t>
            </a:r>
            <a:endParaRPr sz="1700">
              <a:latin typeface="Open Sans"/>
              <a:ea typeface="Open Sans"/>
              <a:cs typeface="Open Sans"/>
              <a:sym typeface="Open Sans"/>
            </a:endParaRPr>
          </a:p>
          <a:p>
            <a:pPr indent="-336550" lvl="0" marL="457200" rtl="0" algn="l">
              <a:spcBef>
                <a:spcPts val="1000"/>
              </a:spcBef>
              <a:spcAft>
                <a:spcPts val="0"/>
              </a:spcAft>
              <a:buSzPts val="1700"/>
              <a:buFont typeface="Open Sans"/>
              <a:buChar char="●"/>
            </a:pPr>
            <a:r>
              <a:rPr b="1" lang="en" sz="1700">
                <a:latin typeface="Open Sans"/>
                <a:ea typeface="Open Sans"/>
                <a:cs typeface="Open Sans"/>
                <a:sym typeface="Open Sans"/>
              </a:rPr>
              <a:t>Data standardized solutions</a:t>
            </a:r>
            <a:r>
              <a:rPr lang="en" sz="1700">
                <a:latin typeface="Open Sans"/>
                <a:ea typeface="Open Sans"/>
                <a:cs typeface="Open Sans"/>
                <a:sym typeface="Open Sans"/>
              </a:rPr>
              <a:t> &amp; workflows</a:t>
            </a:r>
            <a:endParaRPr sz="1700">
              <a:latin typeface="Open Sans"/>
              <a:ea typeface="Open Sans"/>
              <a:cs typeface="Open Sans"/>
              <a:sym typeface="Open Sans"/>
            </a:endParaRPr>
          </a:p>
          <a:p>
            <a:pPr indent="-336550" lvl="0" marL="457200" rtl="0" algn="l">
              <a:spcBef>
                <a:spcPts val="1000"/>
              </a:spcBef>
              <a:spcAft>
                <a:spcPts val="0"/>
              </a:spcAft>
              <a:buSzPts val="1700"/>
              <a:buFont typeface="Open Sans"/>
              <a:buChar char="●"/>
            </a:pPr>
            <a:r>
              <a:rPr b="1" lang="en" sz="1700">
                <a:latin typeface="Open Sans"/>
                <a:ea typeface="Open Sans"/>
                <a:cs typeface="Open Sans"/>
                <a:sym typeface="Open Sans"/>
              </a:rPr>
              <a:t>IHE Profiles</a:t>
            </a:r>
            <a:r>
              <a:rPr lang="en" sz="1700">
                <a:latin typeface="Open Sans"/>
                <a:ea typeface="Open Sans"/>
                <a:cs typeface="Open Sans"/>
                <a:sym typeface="Open Sans"/>
              </a:rPr>
              <a:t>: </a:t>
            </a:r>
            <a:r>
              <a:rPr lang="en" sz="1700">
                <a:latin typeface="Open Sans"/>
                <a:ea typeface="Open Sans"/>
                <a:cs typeface="Open Sans"/>
                <a:sym typeface="Open Sans"/>
              </a:rPr>
              <a:t>PIX/PDQ</a:t>
            </a:r>
            <a:r>
              <a:rPr lang="en" sz="1700">
                <a:latin typeface="Open Sans"/>
                <a:ea typeface="Open Sans"/>
                <a:cs typeface="Open Sans"/>
                <a:sym typeface="Open Sans"/>
              </a:rPr>
              <a:t>, for cross referencing patient identifiers to ensure consistency and querying and retrieving demographics information about patients from different systems</a:t>
            </a:r>
            <a:endParaRPr sz="1700">
              <a:latin typeface="Open Sans"/>
              <a:ea typeface="Open Sans"/>
              <a:cs typeface="Open Sans"/>
              <a:sym typeface="Open Sans"/>
            </a:endParaRPr>
          </a:p>
          <a:p>
            <a:pPr indent="0" lvl="0" marL="0" rtl="0" algn="l">
              <a:spcBef>
                <a:spcPts val="1000"/>
              </a:spcBef>
              <a:spcAft>
                <a:spcPts val="0"/>
              </a:spcAft>
              <a:buNone/>
            </a:pPr>
            <a:r>
              <a:t/>
            </a:r>
            <a:endParaRPr sz="1600">
              <a:latin typeface="Open Sans"/>
              <a:ea typeface="Open Sans"/>
              <a:cs typeface="Open Sans"/>
              <a:sym typeface="Open Sans"/>
            </a:endParaRPr>
          </a:p>
        </p:txBody>
      </p:sp>
      <p:sp>
        <p:nvSpPr>
          <p:cNvPr id="178" name="Google Shape;178;p35"/>
          <p:cNvSpPr txBox="1"/>
          <p:nvPr>
            <p:ph type="title"/>
          </p:nvPr>
        </p:nvSpPr>
        <p:spPr>
          <a:xfrm>
            <a:off x="174775" y="182875"/>
            <a:ext cx="7115100" cy="741300"/>
          </a:xfrm>
          <a:prstGeom prst="rect">
            <a:avLst/>
          </a:prstGeom>
        </p:spPr>
        <p:txBody>
          <a:bodyPr anchorCtr="0" anchor="ctr" bIns="34275" lIns="68575" spcFirstLastPara="1" rIns="68575" wrap="square" tIns="34275">
            <a:normAutofit fontScale="90000"/>
          </a:bodyPr>
          <a:lstStyle/>
          <a:p>
            <a:pPr indent="0" lvl="0" marL="0" rtl="0" algn="l">
              <a:spcBef>
                <a:spcPts val="0"/>
              </a:spcBef>
              <a:spcAft>
                <a:spcPts val="0"/>
              </a:spcAft>
              <a:buNone/>
            </a:pPr>
            <a:r>
              <a:rPr lang="en"/>
              <a:t>PATIENT IDENTITY MANAGEMENT SOLUTION APPROACH</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36"/>
          <p:cNvSpPr txBox="1"/>
          <p:nvPr>
            <p:ph type="title"/>
          </p:nvPr>
        </p:nvSpPr>
        <p:spPr>
          <a:xfrm>
            <a:off x="174775" y="182875"/>
            <a:ext cx="7217100" cy="7413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Implementation Highlights</a:t>
            </a:r>
            <a:endParaRPr/>
          </a:p>
        </p:txBody>
      </p:sp>
      <p:sp>
        <p:nvSpPr>
          <p:cNvPr id="184" name="Google Shape;184;p36"/>
          <p:cNvSpPr/>
          <p:nvPr/>
        </p:nvSpPr>
        <p:spPr>
          <a:xfrm rot="-711236">
            <a:off x="5170350" y="2627201"/>
            <a:ext cx="1350909" cy="57662"/>
          </a:xfrm>
          <a:prstGeom prst="roundRect">
            <a:avLst>
              <a:gd fmla="val 50000" name="adj"/>
            </a:avLst>
          </a:prstGeom>
          <a:solidFill>
            <a:srgbClr val="D9D9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36"/>
          <p:cNvSpPr/>
          <p:nvPr/>
        </p:nvSpPr>
        <p:spPr>
          <a:xfrm flipH="1" rot="711236">
            <a:off x="3885612" y="2627201"/>
            <a:ext cx="1350909" cy="57662"/>
          </a:xfrm>
          <a:prstGeom prst="roundRect">
            <a:avLst>
              <a:gd fmla="val 50000" name="adj"/>
            </a:avLst>
          </a:prstGeom>
          <a:solidFill>
            <a:srgbClr val="D9D9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36"/>
          <p:cNvSpPr/>
          <p:nvPr/>
        </p:nvSpPr>
        <p:spPr>
          <a:xfrm rot="-1789476">
            <a:off x="5066892" y="2712518"/>
            <a:ext cx="160451" cy="160451"/>
          </a:xfrm>
          <a:prstGeom prst="ellipse">
            <a:avLst/>
          </a:prstGeom>
          <a:solidFill>
            <a:srgbClr val="FFFFFF"/>
          </a:solidFill>
          <a:ln cap="flat" cmpd="sng" w="38100">
            <a:solidFill>
              <a:srgbClr val="85858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36"/>
          <p:cNvSpPr txBox="1"/>
          <p:nvPr/>
        </p:nvSpPr>
        <p:spPr>
          <a:xfrm>
            <a:off x="4790777" y="2877025"/>
            <a:ext cx="819300" cy="276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800">
                <a:solidFill>
                  <a:srgbClr val="5E5E5E"/>
                </a:solidFill>
                <a:latin typeface="Roboto"/>
                <a:ea typeface="Roboto"/>
                <a:cs typeface="Roboto"/>
                <a:sym typeface="Roboto"/>
              </a:rPr>
              <a:t>March </a:t>
            </a:r>
            <a:r>
              <a:rPr b="1" lang="en" sz="800">
                <a:solidFill>
                  <a:srgbClr val="5E5E5E"/>
                </a:solidFill>
                <a:latin typeface="Roboto"/>
                <a:ea typeface="Roboto"/>
                <a:cs typeface="Roboto"/>
                <a:sym typeface="Roboto"/>
              </a:rPr>
              <a:t>2024</a:t>
            </a:r>
            <a:endParaRPr b="1" sz="800">
              <a:solidFill>
                <a:srgbClr val="5E5E5E"/>
              </a:solidFill>
              <a:latin typeface="Roboto"/>
              <a:ea typeface="Roboto"/>
              <a:cs typeface="Roboto"/>
              <a:sym typeface="Roboto"/>
            </a:endParaRPr>
          </a:p>
        </p:txBody>
      </p:sp>
      <p:sp>
        <p:nvSpPr>
          <p:cNvPr id="188" name="Google Shape;188;p36"/>
          <p:cNvSpPr/>
          <p:nvPr/>
        </p:nvSpPr>
        <p:spPr>
          <a:xfrm>
            <a:off x="4290775" y="3210459"/>
            <a:ext cx="1712700" cy="703500"/>
          </a:xfrm>
          <a:prstGeom prst="roundRect">
            <a:avLst>
              <a:gd fmla="val 4485" name="adj"/>
            </a:avLst>
          </a:prstGeom>
          <a:solidFill>
            <a:srgbClr val="D9D9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89" name="Google Shape;189;p36"/>
          <p:cNvSpPr txBox="1"/>
          <p:nvPr/>
        </p:nvSpPr>
        <p:spPr>
          <a:xfrm>
            <a:off x="4335025" y="3171459"/>
            <a:ext cx="1624200" cy="6246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lang="en" sz="900">
                <a:solidFill>
                  <a:srgbClr val="5E5E5E"/>
                </a:solidFill>
                <a:latin typeface="Roboto"/>
                <a:ea typeface="Roboto"/>
                <a:cs typeface="Roboto"/>
                <a:sym typeface="Roboto"/>
              </a:rPr>
              <a:t>Algorithms reviewed, EMR feature development started and OpenCR features added after pilot requirements</a:t>
            </a:r>
            <a:endParaRPr sz="900">
              <a:solidFill>
                <a:srgbClr val="5E5E5E"/>
              </a:solidFill>
            </a:endParaRPr>
          </a:p>
        </p:txBody>
      </p:sp>
      <p:sp>
        <p:nvSpPr>
          <p:cNvPr id="190" name="Google Shape;190;p36"/>
          <p:cNvSpPr/>
          <p:nvPr/>
        </p:nvSpPr>
        <p:spPr>
          <a:xfrm>
            <a:off x="5102125" y="3145810"/>
            <a:ext cx="90000" cy="67500"/>
          </a:xfrm>
          <a:prstGeom prst="triangle">
            <a:avLst>
              <a:gd fmla="val 50000" name="adj"/>
            </a:avLst>
          </a:prstGeom>
          <a:solidFill>
            <a:srgbClr val="D9D9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36"/>
          <p:cNvSpPr/>
          <p:nvPr/>
        </p:nvSpPr>
        <p:spPr>
          <a:xfrm rot="-711236">
            <a:off x="2604538" y="2627201"/>
            <a:ext cx="1350909" cy="57662"/>
          </a:xfrm>
          <a:prstGeom prst="roundRect">
            <a:avLst>
              <a:gd fmla="val 50000" name="adj"/>
            </a:avLst>
          </a:prstGeom>
          <a:solidFill>
            <a:srgbClr val="D9D9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92" name="Google Shape;192;p36"/>
          <p:cNvGrpSpPr/>
          <p:nvPr/>
        </p:nvGrpSpPr>
        <p:grpSpPr>
          <a:xfrm>
            <a:off x="3037700" y="1382072"/>
            <a:ext cx="1712700" cy="1246754"/>
            <a:chOff x="4409300" y="1219942"/>
            <a:chExt cx="1712700" cy="1246754"/>
          </a:xfrm>
        </p:grpSpPr>
        <p:sp>
          <p:nvSpPr>
            <p:cNvPr id="193" name="Google Shape;193;p36"/>
            <p:cNvSpPr/>
            <p:nvPr/>
          </p:nvSpPr>
          <p:spPr>
            <a:xfrm rot="-1789476">
              <a:off x="5185416" y="2276970"/>
              <a:ext cx="160451" cy="160451"/>
            </a:xfrm>
            <a:prstGeom prst="ellipse">
              <a:avLst/>
            </a:prstGeom>
            <a:solidFill>
              <a:srgbClr val="FFFFFF"/>
            </a:solidFill>
            <a:ln cap="flat" cmpd="sng" w="38100">
              <a:solidFill>
                <a:srgbClr val="85858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36"/>
            <p:cNvSpPr txBox="1"/>
            <p:nvPr/>
          </p:nvSpPr>
          <p:spPr>
            <a:xfrm>
              <a:off x="4921731" y="1985297"/>
              <a:ext cx="696900" cy="276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800">
                  <a:solidFill>
                    <a:srgbClr val="5E5E5E"/>
                  </a:solidFill>
                  <a:latin typeface="Roboto"/>
                  <a:ea typeface="Roboto"/>
                  <a:cs typeface="Roboto"/>
                  <a:sym typeface="Roboto"/>
                </a:rPr>
                <a:t>2023</a:t>
              </a:r>
              <a:endParaRPr b="1" sz="800">
                <a:solidFill>
                  <a:srgbClr val="5E5E5E"/>
                </a:solidFill>
                <a:latin typeface="Roboto"/>
                <a:ea typeface="Roboto"/>
                <a:cs typeface="Roboto"/>
                <a:sym typeface="Roboto"/>
              </a:endParaRPr>
            </a:p>
            <a:p>
              <a:pPr indent="0" lvl="0" marL="0" rtl="0" algn="ctr">
                <a:lnSpc>
                  <a:spcPct val="115000"/>
                </a:lnSpc>
                <a:spcBef>
                  <a:spcPts val="1600"/>
                </a:spcBef>
                <a:spcAft>
                  <a:spcPts val="0"/>
                </a:spcAft>
                <a:buNone/>
              </a:pPr>
              <a:r>
                <a:t/>
              </a:r>
              <a:endParaRPr b="1" sz="800">
                <a:solidFill>
                  <a:srgbClr val="5E5E5E"/>
                </a:solidFill>
                <a:latin typeface="Roboto"/>
                <a:ea typeface="Roboto"/>
                <a:cs typeface="Roboto"/>
                <a:sym typeface="Roboto"/>
              </a:endParaRPr>
            </a:p>
            <a:p>
              <a:pPr indent="0" lvl="0" marL="0" rtl="0" algn="ctr">
                <a:lnSpc>
                  <a:spcPct val="115000"/>
                </a:lnSpc>
                <a:spcBef>
                  <a:spcPts val="1600"/>
                </a:spcBef>
                <a:spcAft>
                  <a:spcPts val="0"/>
                </a:spcAft>
                <a:buNone/>
              </a:pPr>
              <a:r>
                <a:t/>
              </a:r>
              <a:endParaRPr b="1" sz="800">
                <a:solidFill>
                  <a:srgbClr val="5E5E5E"/>
                </a:solidFill>
                <a:latin typeface="Roboto"/>
                <a:ea typeface="Roboto"/>
                <a:cs typeface="Roboto"/>
                <a:sym typeface="Roboto"/>
              </a:endParaRPr>
            </a:p>
            <a:p>
              <a:pPr indent="0" lvl="0" marL="0" rtl="0" algn="ctr">
                <a:lnSpc>
                  <a:spcPct val="115000"/>
                </a:lnSpc>
                <a:spcBef>
                  <a:spcPts val="1600"/>
                </a:spcBef>
                <a:spcAft>
                  <a:spcPts val="1600"/>
                </a:spcAft>
                <a:buNone/>
              </a:pPr>
              <a:r>
                <a:t/>
              </a:r>
              <a:endParaRPr b="1" sz="800">
                <a:solidFill>
                  <a:srgbClr val="5E5E5E"/>
                </a:solidFill>
                <a:latin typeface="Roboto"/>
                <a:ea typeface="Roboto"/>
                <a:cs typeface="Roboto"/>
                <a:sym typeface="Roboto"/>
              </a:endParaRPr>
            </a:p>
          </p:txBody>
        </p:sp>
        <p:sp>
          <p:nvSpPr>
            <p:cNvPr id="195" name="Google Shape;195;p36"/>
            <p:cNvSpPr/>
            <p:nvPr/>
          </p:nvSpPr>
          <p:spPr>
            <a:xfrm>
              <a:off x="4409300" y="1219942"/>
              <a:ext cx="1712700" cy="703500"/>
            </a:xfrm>
            <a:prstGeom prst="roundRect">
              <a:avLst>
                <a:gd fmla="val 4485" name="adj"/>
              </a:avLst>
            </a:prstGeom>
            <a:solidFill>
              <a:srgbClr val="D9D9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96" name="Google Shape;196;p36"/>
            <p:cNvSpPr/>
            <p:nvPr/>
          </p:nvSpPr>
          <p:spPr>
            <a:xfrm rot="10800000">
              <a:off x="5220625" y="1919036"/>
              <a:ext cx="90000" cy="67500"/>
            </a:xfrm>
            <a:prstGeom prst="triangle">
              <a:avLst>
                <a:gd fmla="val 50000" name="adj"/>
              </a:avLst>
            </a:prstGeom>
            <a:solidFill>
              <a:srgbClr val="D9D9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36"/>
            <p:cNvSpPr txBox="1"/>
            <p:nvPr/>
          </p:nvSpPr>
          <p:spPr>
            <a:xfrm>
              <a:off x="4453550" y="1257142"/>
              <a:ext cx="1624200" cy="624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900">
                  <a:solidFill>
                    <a:srgbClr val="5E5E5E"/>
                  </a:solidFill>
                  <a:latin typeface="Roboto"/>
                  <a:ea typeface="Roboto"/>
                  <a:cs typeface="Roboto"/>
                  <a:sym typeface="Roboto"/>
                </a:rPr>
                <a:t>Deduplication Pilot made on the OpenCR Server with Algorithms checking</a:t>
              </a:r>
              <a:endParaRPr sz="900">
                <a:solidFill>
                  <a:srgbClr val="5E5E5E"/>
                </a:solidFill>
              </a:endParaRPr>
            </a:p>
          </p:txBody>
        </p:sp>
      </p:grpSp>
      <p:sp>
        <p:nvSpPr>
          <p:cNvPr id="198" name="Google Shape;198;p36"/>
          <p:cNvSpPr/>
          <p:nvPr/>
        </p:nvSpPr>
        <p:spPr>
          <a:xfrm flipH="1" rot="711236">
            <a:off x="1312858" y="2627201"/>
            <a:ext cx="1350909" cy="57662"/>
          </a:xfrm>
          <a:prstGeom prst="roundRect">
            <a:avLst>
              <a:gd fmla="val 50000" name="adj"/>
            </a:avLst>
          </a:prstGeom>
          <a:solidFill>
            <a:srgbClr val="701C7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99" name="Google Shape;199;p36"/>
          <p:cNvGrpSpPr/>
          <p:nvPr/>
        </p:nvGrpSpPr>
        <p:grpSpPr>
          <a:xfrm>
            <a:off x="1781288" y="2683244"/>
            <a:ext cx="1712700" cy="1230715"/>
            <a:chOff x="3021975" y="2541798"/>
            <a:chExt cx="1712700" cy="1230715"/>
          </a:xfrm>
        </p:grpSpPr>
        <p:sp>
          <p:nvSpPr>
            <p:cNvPr id="200" name="Google Shape;200;p36"/>
            <p:cNvSpPr txBox="1"/>
            <p:nvPr/>
          </p:nvSpPr>
          <p:spPr>
            <a:xfrm>
              <a:off x="3529877" y="2735584"/>
              <a:ext cx="696900" cy="276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800">
                  <a:solidFill>
                    <a:srgbClr val="701C7F"/>
                  </a:solidFill>
                  <a:latin typeface="Roboto"/>
                  <a:ea typeface="Roboto"/>
                  <a:cs typeface="Roboto"/>
                  <a:sym typeface="Roboto"/>
                </a:rPr>
                <a:t>2022</a:t>
              </a:r>
              <a:endParaRPr b="1" sz="800">
                <a:solidFill>
                  <a:srgbClr val="701C7F"/>
                </a:solidFill>
                <a:latin typeface="Roboto"/>
                <a:ea typeface="Roboto"/>
                <a:cs typeface="Roboto"/>
                <a:sym typeface="Roboto"/>
              </a:endParaRPr>
            </a:p>
          </p:txBody>
        </p:sp>
        <p:sp>
          <p:nvSpPr>
            <p:cNvPr id="201" name="Google Shape;201;p36"/>
            <p:cNvSpPr/>
            <p:nvPr/>
          </p:nvSpPr>
          <p:spPr>
            <a:xfrm rot="-1789476">
              <a:off x="3798091" y="2571072"/>
              <a:ext cx="160451" cy="160451"/>
            </a:xfrm>
            <a:prstGeom prst="ellipse">
              <a:avLst/>
            </a:prstGeom>
            <a:solidFill>
              <a:srgbClr val="FFFFFF"/>
            </a:solidFill>
            <a:ln cap="flat" cmpd="sng" w="38100">
              <a:solidFill>
                <a:srgbClr val="701C7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36"/>
            <p:cNvSpPr/>
            <p:nvPr/>
          </p:nvSpPr>
          <p:spPr>
            <a:xfrm>
              <a:off x="3021975" y="3069013"/>
              <a:ext cx="1712700" cy="703500"/>
            </a:xfrm>
            <a:prstGeom prst="roundRect">
              <a:avLst>
                <a:gd fmla="val 4485" name="adj"/>
              </a:avLst>
            </a:prstGeom>
            <a:solidFill>
              <a:srgbClr val="701C7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203" name="Google Shape;203;p36"/>
            <p:cNvSpPr txBox="1"/>
            <p:nvPr/>
          </p:nvSpPr>
          <p:spPr>
            <a:xfrm>
              <a:off x="3066225" y="3106213"/>
              <a:ext cx="1624200" cy="6246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lang="en" sz="900">
                  <a:solidFill>
                    <a:srgbClr val="FFFFFF"/>
                  </a:solidFill>
                  <a:latin typeface="Roboto"/>
                  <a:ea typeface="Roboto"/>
                  <a:cs typeface="Roboto"/>
                  <a:sym typeface="Roboto"/>
                </a:rPr>
                <a:t>Open Source</a:t>
              </a:r>
              <a:r>
                <a:rPr lang="en" sz="900">
                  <a:solidFill>
                    <a:srgbClr val="FFFFFF"/>
                  </a:solidFill>
                  <a:latin typeface="Roboto"/>
                  <a:ea typeface="Roboto"/>
                  <a:cs typeface="Roboto"/>
                  <a:sym typeface="Roboto"/>
                </a:rPr>
                <a:t> selection and </a:t>
              </a:r>
              <a:r>
                <a:rPr lang="en" sz="900">
                  <a:solidFill>
                    <a:srgbClr val="FFFFFF"/>
                  </a:solidFill>
                  <a:latin typeface="Roboto"/>
                  <a:ea typeface="Roboto"/>
                  <a:cs typeface="Roboto"/>
                  <a:sym typeface="Roboto"/>
                </a:rPr>
                <a:t>features </a:t>
              </a:r>
              <a:r>
                <a:rPr lang="en" sz="900">
                  <a:solidFill>
                    <a:srgbClr val="FFFFFF"/>
                  </a:solidFill>
                  <a:latin typeface="Roboto"/>
                  <a:ea typeface="Roboto"/>
                  <a:cs typeface="Roboto"/>
                  <a:sym typeface="Roboto"/>
                </a:rPr>
                <a:t>development</a:t>
              </a:r>
              <a:endParaRPr sz="900">
                <a:solidFill>
                  <a:srgbClr val="FFFFFF"/>
                </a:solidFill>
              </a:endParaRPr>
            </a:p>
          </p:txBody>
        </p:sp>
        <p:sp>
          <p:nvSpPr>
            <p:cNvPr id="204" name="Google Shape;204;p36"/>
            <p:cNvSpPr/>
            <p:nvPr/>
          </p:nvSpPr>
          <p:spPr>
            <a:xfrm>
              <a:off x="3833325" y="3004364"/>
              <a:ext cx="90000" cy="67500"/>
            </a:xfrm>
            <a:prstGeom prst="triangle">
              <a:avLst>
                <a:gd fmla="val 50000" name="adj"/>
              </a:avLst>
            </a:prstGeom>
            <a:solidFill>
              <a:srgbClr val="701C7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05" name="Google Shape;205;p36"/>
          <p:cNvSpPr/>
          <p:nvPr/>
        </p:nvSpPr>
        <p:spPr>
          <a:xfrm rot="-711236">
            <a:off x="38733" y="2627201"/>
            <a:ext cx="1350909" cy="57662"/>
          </a:xfrm>
          <a:prstGeom prst="roundRect">
            <a:avLst>
              <a:gd fmla="val 50000" name="adj"/>
            </a:avLst>
          </a:prstGeom>
          <a:solidFill>
            <a:srgbClr val="701C7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36"/>
          <p:cNvSpPr/>
          <p:nvPr/>
        </p:nvSpPr>
        <p:spPr>
          <a:xfrm>
            <a:off x="174775" y="1382075"/>
            <a:ext cx="2032500" cy="703500"/>
          </a:xfrm>
          <a:prstGeom prst="roundRect">
            <a:avLst>
              <a:gd fmla="val 4485" name="adj"/>
            </a:avLst>
          </a:prstGeom>
          <a:solidFill>
            <a:srgbClr val="701C7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207" name="Google Shape;207;p36"/>
          <p:cNvSpPr txBox="1"/>
          <p:nvPr/>
        </p:nvSpPr>
        <p:spPr>
          <a:xfrm>
            <a:off x="1001544" y="2147426"/>
            <a:ext cx="696900" cy="276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800">
                <a:solidFill>
                  <a:srgbClr val="701C7F"/>
                </a:solidFill>
                <a:latin typeface="Roboto"/>
                <a:ea typeface="Roboto"/>
                <a:cs typeface="Roboto"/>
                <a:sym typeface="Roboto"/>
              </a:rPr>
              <a:t>2022</a:t>
            </a:r>
            <a:endParaRPr b="1" sz="800">
              <a:solidFill>
                <a:srgbClr val="701C7F"/>
              </a:solidFill>
              <a:latin typeface="Roboto"/>
              <a:ea typeface="Roboto"/>
              <a:cs typeface="Roboto"/>
              <a:sym typeface="Roboto"/>
            </a:endParaRPr>
          </a:p>
        </p:txBody>
      </p:sp>
      <p:sp>
        <p:nvSpPr>
          <p:cNvPr id="208" name="Google Shape;208;p36"/>
          <p:cNvSpPr/>
          <p:nvPr/>
        </p:nvSpPr>
        <p:spPr>
          <a:xfrm rot="10800000">
            <a:off x="1305800" y="2081165"/>
            <a:ext cx="90000" cy="67500"/>
          </a:xfrm>
          <a:prstGeom prst="triangle">
            <a:avLst>
              <a:gd fmla="val 50000" name="adj"/>
            </a:avLst>
          </a:prstGeom>
          <a:solidFill>
            <a:srgbClr val="701C7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p36"/>
          <p:cNvSpPr txBox="1"/>
          <p:nvPr/>
        </p:nvSpPr>
        <p:spPr>
          <a:xfrm>
            <a:off x="288325" y="1318125"/>
            <a:ext cx="1805400" cy="6246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lang="en" sz="900">
                <a:solidFill>
                  <a:srgbClr val="FFFFFF"/>
                </a:solidFill>
                <a:latin typeface="Roboto"/>
                <a:ea typeface="Roboto"/>
                <a:cs typeface="Roboto"/>
                <a:sym typeface="Roboto"/>
              </a:rPr>
              <a:t>Requirements collection</a:t>
            </a:r>
            <a:r>
              <a:rPr lang="en" sz="900">
                <a:solidFill>
                  <a:srgbClr val="FFFFFF"/>
                </a:solidFill>
                <a:latin typeface="Roboto"/>
                <a:ea typeface="Roboto"/>
                <a:cs typeface="Roboto"/>
                <a:sym typeface="Roboto"/>
              </a:rPr>
              <a:t>,</a:t>
            </a:r>
            <a:r>
              <a:rPr lang="en" sz="900">
                <a:solidFill>
                  <a:srgbClr val="FFFFFF"/>
                </a:solidFill>
                <a:latin typeface="Roboto"/>
                <a:ea typeface="Roboto"/>
                <a:cs typeface="Roboto"/>
                <a:sym typeface="Roboto"/>
              </a:rPr>
              <a:t> Users cases establishment </a:t>
            </a:r>
            <a:r>
              <a:rPr lang="en" sz="900">
                <a:solidFill>
                  <a:srgbClr val="FFFFFF"/>
                </a:solidFill>
                <a:latin typeface="Roboto"/>
                <a:ea typeface="Roboto"/>
                <a:cs typeface="Roboto"/>
                <a:sym typeface="Roboto"/>
              </a:rPr>
              <a:t>and </a:t>
            </a:r>
            <a:r>
              <a:rPr lang="en" sz="900">
                <a:solidFill>
                  <a:srgbClr val="FFFFFF"/>
                </a:solidFill>
                <a:latin typeface="Roboto"/>
                <a:ea typeface="Roboto"/>
                <a:cs typeface="Roboto"/>
                <a:sym typeface="Roboto"/>
              </a:rPr>
              <a:t> </a:t>
            </a:r>
            <a:r>
              <a:rPr lang="en" sz="900">
                <a:solidFill>
                  <a:srgbClr val="FFFFFF"/>
                </a:solidFill>
                <a:latin typeface="Roboto"/>
                <a:ea typeface="Roboto"/>
                <a:cs typeface="Roboto"/>
                <a:sym typeface="Roboto"/>
              </a:rPr>
              <a:t>Algorithms</a:t>
            </a:r>
            <a:r>
              <a:rPr lang="en" sz="900">
                <a:solidFill>
                  <a:srgbClr val="FFFFFF"/>
                </a:solidFill>
                <a:latin typeface="Roboto"/>
                <a:ea typeface="Roboto"/>
                <a:cs typeface="Roboto"/>
                <a:sym typeface="Roboto"/>
              </a:rPr>
              <a:t> development  based on variables selected by MOH</a:t>
            </a:r>
            <a:endParaRPr sz="900">
              <a:solidFill>
                <a:srgbClr val="FFFFFF"/>
              </a:solidFill>
            </a:endParaRPr>
          </a:p>
        </p:txBody>
      </p:sp>
      <p:sp>
        <p:nvSpPr>
          <p:cNvPr id="210" name="Google Shape;210;p36"/>
          <p:cNvSpPr/>
          <p:nvPr/>
        </p:nvSpPr>
        <p:spPr>
          <a:xfrm rot="-1789476">
            <a:off x="1267765" y="2439099"/>
            <a:ext cx="160451" cy="160451"/>
          </a:xfrm>
          <a:prstGeom prst="ellipse">
            <a:avLst/>
          </a:prstGeom>
          <a:solidFill>
            <a:srgbClr val="FFFFFF"/>
          </a:solidFill>
          <a:ln cap="flat" cmpd="sng" w="38100">
            <a:solidFill>
              <a:srgbClr val="701C7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36"/>
          <p:cNvSpPr/>
          <p:nvPr/>
        </p:nvSpPr>
        <p:spPr>
          <a:xfrm flipH="1" rot="711236">
            <a:off x="6524608" y="2621601"/>
            <a:ext cx="1350909" cy="57662"/>
          </a:xfrm>
          <a:prstGeom prst="roundRect">
            <a:avLst>
              <a:gd fmla="val 50000" name="adj"/>
            </a:avLst>
          </a:prstGeom>
          <a:solidFill>
            <a:srgbClr val="701C7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12" name="Google Shape;212;p36"/>
          <p:cNvGrpSpPr/>
          <p:nvPr/>
        </p:nvGrpSpPr>
        <p:grpSpPr>
          <a:xfrm>
            <a:off x="7069238" y="2677644"/>
            <a:ext cx="1712700" cy="1230715"/>
            <a:chOff x="3021975" y="2541798"/>
            <a:chExt cx="1712700" cy="1230715"/>
          </a:xfrm>
        </p:grpSpPr>
        <p:sp>
          <p:nvSpPr>
            <p:cNvPr id="213" name="Google Shape;213;p36"/>
            <p:cNvSpPr txBox="1"/>
            <p:nvPr/>
          </p:nvSpPr>
          <p:spPr>
            <a:xfrm>
              <a:off x="3529877" y="2735584"/>
              <a:ext cx="696900" cy="276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800">
                  <a:solidFill>
                    <a:srgbClr val="701C7F"/>
                  </a:solidFill>
                  <a:latin typeface="Roboto"/>
                  <a:ea typeface="Roboto"/>
                  <a:cs typeface="Roboto"/>
                  <a:sym typeface="Roboto"/>
                </a:rPr>
                <a:t>Nov </a:t>
              </a:r>
              <a:r>
                <a:rPr b="1" lang="en" sz="800">
                  <a:solidFill>
                    <a:srgbClr val="701C7F"/>
                  </a:solidFill>
                  <a:latin typeface="Roboto"/>
                  <a:ea typeface="Roboto"/>
                  <a:cs typeface="Roboto"/>
                  <a:sym typeface="Roboto"/>
                </a:rPr>
                <a:t>2024</a:t>
              </a:r>
              <a:endParaRPr b="1" sz="800">
                <a:solidFill>
                  <a:srgbClr val="701C7F"/>
                </a:solidFill>
                <a:latin typeface="Roboto"/>
                <a:ea typeface="Roboto"/>
                <a:cs typeface="Roboto"/>
                <a:sym typeface="Roboto"/>
              </a:endParaRPr>
            </a:p>
          </p:txBody>
        </p:sp>
        <p:sp>
          <p:nvSpPr>
            <p:cNvPr id="214" name="Google Shape;214;p36"/>
            <p:cNvSpPr/>
            <p:nvPr/>
          </p:nvSpPr>
          <p:spPr>
            <a:xfrm rot="-1789476">
              <a:off x="3798091" y="2571072"/>
              <a:ext cx="160451" cy="160451"/>
            </a:xfrm>
            <a:prstGeom prst="ellipse">
              <a:avLst/>
            </a:prstGeom>
            <a:solidFill>
              <a:srgbClr val="FFFFFF"/>
            </a:solidFill>
            <a:ln cap="flat" cmpd="sng" w="38100">
              <a:solidFill>
                <a:srgbClr val="701C7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p36"/>
            <p:cNvSpPr/>
            <p:nvPr/>
          </p:nvSpPr>
          <p:spPr>
            <a:xfrm>
              <a:off x="3021975" y="3069013"/>
              <a:ext cx="1712700" cy="703500"/>
            </a:xfrm>
            <a:prstGeom prst="roundRect">
              <a:avLst>
                <a:gd fmla="val 4485" name="adj"/>
              </a:avLst>
            </a:prstGeom>
            <a:solidFill>
              <a:srgbClr val="701C7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216" name="Google Shape;216;p36"/>
            <p:cNvSpPr txBox="1"/>
            <p:nvPr/>
          </p:nvSpPr>
          <p:spPr>
            <a:xfrm>
              <a:off x="3066225" y="3106213"/>
              <a:ext cx="1624200" cy="624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900">
                  <a:solidFill>
                    <a:srgbClr val="FFFFFF"/>
                  </a:solidFill>
                  <a:latin typeface="Roboto"/>
                  <a:ea typeface="Roboto"/>
                  <a:cs typeface="Roboto"/>
                  <a:sym typeface="Roboto"/>
                </a:rPr>
                <a:t>Pilot of EMR UI at sites for deduplication during new patient creation</a:t>
              </a:r>
              <a:endParaRPr sz="900">
                <a:solidFill>
                  <a:srgbClr val="FFFFFF"/>
                </a:solidFill>
              </a:endParaRPr>
            </a:p>
          </p:txBody>
        </p:sp>
        <p:sp>
          <p:nvSpPr>
            <p:cNvPr id="217" name="Google Shape;217;p36"/>
            <p:cNvSpPr/>
            <p:nvPr/>
          </p:nvSpPr>
          <p:spPr>
            <a:xfrm>
              <a:off x="3833325" y="3004364"/>
              <a:ext cx="90000" cy="67500"/>
            </a:xfrm>
            <a:prstGeom prst="triangle">
              <a:avLst>
                <a:gd fmla="val 50000" name="adj"/>
              </a:avLst>
            </a:prstGeom>
            <a:solidFill>
              <a:srgbClr val="701C7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8" name="Google Shape;218;p36"/>
          <p:cNvGrpSpPr/>
          <p:nvPr/>
        </p:nvGrpSpPr>
        <p:grpSpPr>
          <a:xfrm>
            <a:off x="5782425" y="1376472"/>
            <a:ext cx="1712700" cy="1246754"/>
            <a:chOff x="1637475" y="1219942"/>
            <a:chExt cx="1712700" cy="1246754"/>
          </a:xfrm>
        </p:grpSpPr>
        <p:sp>
          <p:nvSpPr>
            <p:cNvPr id="219" name="Google Shape;219;p36"/>
            <p:cNvSpPr/>
            <p:nvPr/>
          </p:nvSpPr>
          <p:spPr>
            <a:xfrm>
              <a:off x="1637475" y="1219942"/>
              <a:ext cx="1712700" cy="703500"/>
            </a:xfrm>
            <a:prstGeom prst="roundRect">
              <a:avLst>
                <a:gd fmla="val 4485" name="adj"/>
              </a:avLst>
            </a:prstGeom>
            <a:solidFill>
              <a:srgbClr val="701C7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220" name="Google Shape;220;p36"/>
            <p:cNvSpPr txBox="1"/>
            <p:nvPr/>
          </p:nvSpPr>
          <p:spPr>
            <a:xfrm>
              <a:off x="2144544" y="1985297"/>
              <a:ext cx="696900" cy="276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800">
                  <a:solidFill>
                    <a:srgbClr val="701C7F"/>
                  </a:solidFill>
                  <a:latin typeface="Roboto"/>
                  <a:ea typeface="Roboto"/>
                  <a:cs typeface="Roboto"/>
                  <a:sym typeface="Roboto"/>
                </a:rPr>
                <a:t>Sept </a:t>
              </a:r>
              <a:r>
                <a:rPr b="1" lang="en" sz="800">
                  <a:solidFill>
                    <a:srgbClr val="701C7F"/>
                  </a:solidFill>
                  <a:latin typeface="Roboto"/>
                  <a:ea typeface="Roboto"/>
                  <a:cs typeface="Roboto"/>
                  <a:sym typeface="Roboto"/>
                </a:rPr>
                <a:t>2024</a:t>
              </a:r>
              <a:endParaRPr b="1" sz="800">
                <a:solidFill>
                  <a:srgbClr val="701C7F"/>
                </a:solidFill>
                <a:latin typeface="Roboto"/>
                <a:ea typeface="Roboto"/>
                <a:cs typeface="Roboto"/>
                <a:sym typeface="Roboto"/>
              </a:endParaRPr>
            </a:p>
          </p:txBody>
        </p:sp>
        <p:sp>
          <p:nvSpPr>
            <p:cNvPr id="221" name="Google Shape;221;p36"/>
            <p:cNvSpPr/>
            <p:nvPr/>
          </p:nvSpPr>
          <p:spPr>
            <a:xfrm rot="10800000">
              <a:off x="2448800" y="1919036"/>
              <a:ext cx="90000" cy="67500"/>
            </a:xfrm>
            <a:prstGeom prst="triangle">
              <a:avLst>
                <a:gd fmla="val 50000" name="adj"/>
              </a:avLst>
            </a:prstGeom>
            <a:solidFill>
              <a:srgbClr val="701C7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36"/>
            <p:cNvSpPr txBox="1"/>
            <p:nvPr/>
          </p:nvSpPr>
          <p:spPr>
            <a:xfrm>
              <a:off x="1681725" y="1257142"/>
              <a:ext cx="1624200" cy="6246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lang="en" sz="900">
                  <a:solidFill>
                    <a:srgbClr val="FFFFFF"/>
                  </a:solidFill>
                  <a:latin typeface="Roboto"/>
                  <a:ea typeface="Roboto"/>
                  <a:cs typeface="Roboto"/>
                  <a:sym typeface="Roboto"/>
                </a:rPr>
                <a:t>Features testing and validations, user guide and training materials updated</a:t>
              </a:r>
              <a:endParaRPr sz="900">
                <a:solidFill>
                  <a:srgbClr val="FFFFFF"/>
                </a:solidFill>
              </a:endParaRPr>
            </a:p>
          </p:txBody>
        </p:sp>
        <p:sp>
          <p:nvSpPr>
            <p:cNvPr id="223" name="Google Shape;223;p36"/>
            <p:cNvSpPr/>
            <p:nvPr/>
          </p:nvSpPr>
          <p:spPr>
            <a:xfrm rot="-1789476">
              <a:off x="2410765" y="2276970"/>
              <a:ext cx="160451" cy="160451"/>
            </a:xfrm>
            <a:prstGeom prst="ellipse">
              <a:avLst/>
            </a:prstGeom>
            <a:solidFill>
              <a:srgbClr val="FFFFFF"/>
            </a:solidFill>
            <a:ln cap="flat" cmpd="sng" w="38100">
              <a:solidFill>
                <a:srgbClr val="701C7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37"/>
          <p:cNvSpPr txBox="1"/>
          <p:nvPr>
            <p:ph idx="1" type="body"/>
          </p:nvPr>
        </p:nvSpPr>
        <p:spPr>
          <a:xfrm>
            <a:off x="174775" y="1143000"/>
            <a:ext cx="8820300" cy="3540000"/>
          </a:xfrm>
          <a:prstGeom prst="rect">
            <a:avLst/>
          </a:prstGeom>
        </p:spPr>
        <p:txBody>
          <a:bodyPr anchorCtr="0" anchor="t" bIns="34275" lIns="68575" spcFirstLastPara="1" rIns="68575" wrap="square" tIns="34275">
            <a:noAutofit/>
          </a:bodyPr>
          <a:lstStyle/>
          <a:p>
            <a:pPr indent="0" lvl="0" marL="0" rtl="0" algn="l">
              <a:spcBef>
                <a:spcPts val="500"/>
              </a:spcBef>
              <a:spcAft>
                <a:spcPts val="0"/>
              </a:spcAft>
              <a:buNone/>
            </a:pPr>
            <a:r>
              <a:rPr i="1" lang="en" sz="1300">
                <a:latin typeface="Open Sans"/>
                <a:ea typeface="Open Sans"/>
                <a:cs typeface="Open Sans"/>
                <a:sym typeface="Open Sans"/>
              </a:rPr>
              <a:t>Compare and Contrasting</a:t>
            </a:r>
            <a:r>
              <a:rPr i="1" lang="en" sz="1300">
                <a:latin typeface="Open Sans"/>
                <a:ea typeface="Open Sans"/>
                <a:cs typeface="Open Sans"/>
                <a:sym typeface="Open Sans"/>
              </a:rPr>
              <a:t> OpenCR with other Patient Matching Global Goods at 2022: </a:t>
            </a:r>
            <a:endParaRPr i="1" sz="1300">
              <a:latin typeface="Open Sans"/>
              <a:ea typeface="Open Sans"/>
              <a:cs typeface="Open Sans"/>
              <a:sym typeface="Open Sans"/>
            </a:endParaRPr>
          </a:p>
          <a:p>
            <a:pPr indent="-311150" lvl="0" marL="457200" rtl="0" algn="l">
              <a:spcBef>
                <a:spcPts val="1000"/>
              </a:spcBef>
              <a:spcAft>
                <a:spcPts val="0"/>
              </a:spcAft>
              <a:buSzPts val="1300"/>
              <a:buFont typeface="Open Sans"/>
              <a:buChar char="●"/>
            </a:pPr>
            <a:r>
              <a:rPr lang="en" sz="1300">
                <a:latin typeface="Open Sans"/>
                <a:ea typeface="Open Sans"/>
                <a:cs typeface="Open Sans"/>
                <a:sym typeface="Open Sans"/>
              </a:rPr>
              <a:t>OpenCR vs </a:t>
            </a:r>
            <a:r>
              <a:rPr b="1" lang="en" sz="1300">
                <a:latin typeface="Open Sans"/>
                <a:ea typeface="Open Sans"/>
                <a:cs typeface="Open Sans"/>
                <a:sym typeface="Open Sans"/>
              </a:rPr>
              <a:t>SanteMPI </a:t>
            </a:r>
            <a:r>
              <a:rPr lang="en" sz="1300">
                <a:latin typeface="Open Sans"/>
                <a:ea typeface="Open Sans"/>
                <a:cs typeface="Open Sans"/>
                <a:sym typeface="Open Sans"/>
              </a:rPr>
              <a:t>study showed:</a:t>
            </a:r>
            <a:endParaRPr sz="1300">
              <a:latin typeface="Open Sans"/>
              <a:ea typeface="Open Sans"/>
              <a:cs typeface="Open Sans"/>
              <a:sym typeface="Open Sans"/>
            </a:endParaRPr>
          </a:p>
          <a:p>
            <a:pPr indent="-311150" lvl="1" marL="914400" rtl="0" algn="l">
              <a:spcBef>
                <a:spcPts val="1000"/>
              </a:spcBef>
              <a:spcAft>
                <a:spcPts val="0"/>
              </a:spcAft>
              <a:buSzPts val="1300"/>
              <a:buFont typeface="Open Sans"/>
              <a:buChar char="○"/>
            </a:pPr>
            <a:r>
              <a:rPr lang="en" sz="1300">
                <a:latin typeface="Open Sans"/>
                <a:ea typeface="Open Sans"/>
                <a:cs typeface="Open Sans"/>
                <a:sym typeface="Open Sans"/>
              </a:rPr>
              <a:t>OpenCR has a significantly higher accuracy in matching</a:t>
            </a:r>
            <a:endParaRPr sz="1300">
              <a:latin typeface="Open Sans"/>
              <a:ea typeface="Open Sans"/>
              <a:cs typeface="Open Sans"/>
              <a:sym typeface="Open Sans"/>
            </a:endParaRPr>
          </a:p>
          <a:p>
            <a:pPr indent="-311150" lvl="1" marL="914400" rtl="0" algn="l">
              <a:spcBef>
                <a:spcPts val="1000"/>
              </a:spcBef>
              <a:spcAft>
                <a:spcPts val="0"/>
              </a:spcAft>
              <a:buSzPts val="1300"/>
              <a:buFont typeface="Open Sans"/>
              <a:buChar char="○"/>
            </a:pPr>
            <a:r>
              <a:rPr lang="en" sz="1300">
                <a:latin typeface="Open Sans"/>
                <a:ea typeface="Open Sans"/>
                <a:cs typeface="Open Sans"/>
                <a:sym typeface="Open Sans"/>
              </a:rPr>
              <a:t>faster processing times for high record volume</a:t>
            </a:r>
            <a:endParaRPr sz="1300">
              <a:latin typeface="Open Sans"/>
              <a:ea typeface="Open Sans"/>
              <a:cs typeface="Open Sans"/>
              <a:sym typeface="Open Sans"/>
            </a:endParaRPr>
          </a:p>
          <a:p>
            <a:pPr indent="-311150" lvl="1" marL="914400" rtl="0" algn="l">
              <a:spcBef>
                <a:spcPts val="1000"/>
              </a:spcBef>
              <a:spcAft>
                <a:spcPts val="0"/>
              </a:spcAft>
              <a:buSzPts val="1300"/>
              <a:buFont typeface="Open Sans"/>
              <a:buChar char="○"/>
            </a:pPr>
            <a:r>
              <a:rPr lang="en" sz="1300">
                <a:latin typeface="Open Sans"/>
                <a:ea typeface="Open Sans"/>
                <a:cs typeface="Open Sans"/>
                <a:sym typeface="Open Sans"/>
              </a:rPr>
              <a:t>more functionality available to implementers for deduplication</a:t>
            </a:r>
            <a:endParaRPr sz="1300">
              <a:latin typeface="Open Sans"/>
              <a:ea typeface="Open Sans"/>
              <a:cs typeface="Open Sans"/>
              <a:sym typeface="Open Sans"/>
            </a:endParaRPr>
          </a:p>
          <a:p>
            <a:pPr indent="-311150" lvl="0" marL="457200" rtl="0" algn="l">
              <a:spcBef>
                <a:spcPts val="1000"/>
              </a:spcBef>
              <a:spcAft>
                <a:spcPts val="0"/>
              </a:spcAft>
              <a:buSzPts val="1300"/>
              <a:buFont typeface="Open Sans"/>
              <a:buChar char="●"/>
            </a:pPr>
            <a:r>
              <a:rPr lang="en" sz="1300">
                <a:latin typeface="Open Sans"/>
                <a:ea typeface="Open Sans"/>
                <a:cs typeface="Open Sans"/>
                <a:sym typeface="Open Sans"/>
              </a:rPr>
              <a:t>OpenCR vs </a:t>
            </a:r>
            <a:r>
              <a:rPr b="1" lang="en" sz="1300">
                <a:latin typeface="Open Sans"/>
                <a:ea typeface="Open Sans"/>
                <a:cs typeface="Open Sans"/>
                <a:sym typeface="Open Sans"/>
              </a:rPr>
              <a:t>OpenEMPI </a:t>
            </a:r>
            <a:r>
              <a:rPr lang="en" sz="1300">
                <a:latin typeface="Open Sans"/>
                <a:ea typeface="Open Sans"/>
                <a:cs typeface="Open Sans"/>
                <a:sym typeface="Open Sans"/>
              </a:rPr>
              <a:t>- significant scaling issues in production, changes in licensing and pricing, (e.g. Haiti) that led to replacing with OpenCR</a:t>
            </a:r>
            <a:endParaRPr sz="1300">
              <a:latin typeface="Open Sans"/>
              <a:ea typeface="Open Sans"/>
              <a:cs typeface="Open Sans"/>
              <a:sym typeface="Open Sans"/>
            </a:endParaRPr>
          </a:p>
          <a:p>
            <a:pPr indent="-311150" lvl="0" marL="457200" rtl="0" algn="l">
              <a:spcBef>
                <a:spcPts val="1000"/>
              </a:spcBef>
              <a:spcAft>
                <a:spcPts val="0"/>
              </a:spcAft>
              <a:buSzPts val="1300"/>
              <a:buFont typeface="Open Sans"/>
              <a:buChar char="●"/>
            </a:pPr>
            <a:r>
              <a:rPr lang="en" sz="1300">
                <a:latin typeface="Open Sans"/>
                <a:ea typeface="Open Sans"/>
                <a:cs typeface="Open Sans"/>
                <a:sym typeface="Open Sans"/>
              </a:rPr>
              <a:t>OpenCR vs </a:t>
            </a:r>
            <a:r>
              <a:rPr b="1" lang="en" sz="1300">
                <a:latin typeface="Open Sans"/>
                <a:ea typeface="Open Sans"/>
                <a:cs typeface="Open Sans"/>
                <a:sym typeface="Open Sans"/>
              </a:rPr>
              <a:t>JeMPI </a:t>
            </a:r>
            <a:r>
              <a:rPr lang="en" sz="1300">
                <a:latin typeface="Open Sans"/>
                <a:ea typeface="Open Sans"/>
                <a:cs typeface="Open Sans"/>
                <a:sym typeface="Open Sans"/>
              </a:rPr>
              <a:t>- currently in development as an improved matching engine (not full PIMS), but not tested, piloted, or production-ready; once ready, DIGI considering future integration into OpenCR as part of the larger PIMS solution.</a:t>
            </a:r>
            <a:endParaRPr sz="1300">
              <a:latin typeface="Open Sans"/>
              <a:ea typeface="Open Sans"/>
              <a:cs typeface="Open Sans"/>
              <a:sym typeface="Open Sans"/>
            </a:endParaRPr>
          </a:p>
          <a:p>
            <a:pPr indent="0" lvl="0" marL="0" rtl="0" algn="l">
              <a:spcBef>
                <a:spcPts val="1000"/>
              </a:spcBef>
              <a:spcAft>
                <a:spcPts val="0"/>
              </a:spcAft>
              <a:buNone/>
            </a:pPr>
            <a:r>
              <a:t/>
            </a:r>
            <a:endParaRPr sz="1600">
              <a:latin typeface="Open Sans"/>
              <a:ea typeface="Open Sans"/>
              <a:cs typeface="Open Sans"/>
              <a:sym typeface="Open Sans"/>
            </a:endParaRPr>
          </a:p>
          <a:p>
            <a:pPr indent="0" lvl="0" marL="0" rtl="0" algn="l">
              <a:spcBef>
                <a:spcPts val="1000"/>
              </a:spcBef>
              <a:spcAft>
                <a:spcPts val="1000"/>
              </a:spcAft>
              <a:buNone/>
            </a:pPr>
            <a:r>
              <a:t/>
            </a:r>
            <a:endParaRPr sz="1600">
              <a:latin typeface="Open Sans"/>
              <a:ea typeface="Open Sans"/>
              <a:cs typeface="Open Sans"/>
              <a:sym typeface="Open Sans"/>
            </a:endParaRPr>
          </a:p>
        </p:txBody>
      </p:sp>
      <p:sp>
        <p:nvSpPr>
          <p:cNvPr id="229" name="Google Shape;229;p37"/>
          <p:cNvSpPr txBox="1"/>
          <p:nvPr>
            <p:ph type="title"/>
          </p:nvPr>
        </p:nvSpPr>
        <p:spPr>
          <a:xfrm>
            <a:off x="174775" y="182875"/>
            <a:ext cx="7115100" cy="7413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OPENCR COMPARISON</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38"/>
          <p:cNvSpPr txBox="1"/>
          <p:nvPr>
            <p:ph type="title"/>
          </p:nvPr>
        </p:nvSpPr>
        <p:spPr>
          <a:xfrm>
            <a:off x="174775" y="182875"/>
            <a:ext cx="7115100" cy="7413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lang="en"/>
              <a:t> DIGI PIMS EXPERIENCE</a:t>
            </a:r>
            <a:endParaRPr/>
          </a:p>
        </p:txBody>
      </p:sp>
      <p:sp>
        <p:nvSpPr>
          <p:cNvPr id="235" name="Google Shape;235;p38"/>
          <p:cNvSpPr txBox="1"/>
          <p:nvPr>
            <p:ph idx="1" type="body"/>
          </p:nvPr>
        </p:nvSpPr>
        <p:spPr>
          <a:xfrm>
            <a:off x="174785" y="1143000"/>
            <a:ext cx="8461500" cy="3540000"/>
          </a:xfrm>
          <a:prstGeom prst="rect">
            <a:avLst/>
          </a:prstGeom>
        </p:spPr>
        <p:txBody>
          <a:bodyPr anchorCtr="0" anchor="t" bIns="34275" lIns="68575" spcFirstLastPara="1" rIns="68575" wrap="square" tIns="34275">
            <a:noAutofit/>
          </a:bodyPr>
          <a:lstStyle/>
          <a:p>
            <a:pPr indent="-342900" lvl="0" marL="457200" rtl="0" algn="l">
              <a:spcBef>
                <a:spcPts val="500"/>
              </a:spcBef>
              <a:spcAft>
                <a:spcPts val="0"/>
              </a:spcAft>
              <a:buSzPts val="1800"/>
              <a:buFont typeface="Open Sans"/>
              <a:buChar char="●"/>
            </a:pPr>
            <a:r>
              <a:rPr b="1" lang="en" sz="1800">
                <a:latin typeface="Open Sans"/>
                <a:ea typeface="Open Sans"/>
                <a:cs typeface="Open Sans"/>
                <a:sym typeface="Open Sans"/>
              </a:rPr>
              <a:t>Côte d’Ivoire </a:t>
            </a:r>
            <a:r>
              <a:rPr lang="en" sz="1800">
                <a:latin typeface="Open Sans"/>
                <a:ea typeface="Open Sans"/>
                <a:cs typeface="Open Sans"/>
                <a:sym typeface="Open Sans"/>
              </a:rPr>
              <a:t>OpenCR PIMS with Lab and EMR</a:t>
            </a:r>
            <a:endParaRPr sz="1800">
              <a:latin typeface="Open Sans"/>
              <a:ea typeface="Open Sans"/>
              <a:cs typeface="Open Sans"/>
              <a:sym typeface="Open Sans"/>
            </a:endParaRPr>
          </a:p>
          <a:p>
            <a:pPr indent="-342900" lvl="0" marL="457200" rtl="0" algn="l">
              <a:spcBef>
                <a:spcPts val="1000"/>
              </a:spcBef>
              <a:spcAft>
                <a:spcPts val="0"/>
              </a:spcAft>
              <a:buSzPts val="1800"/>
              <a:buFont typeface="Open Sans"/>
              <a:buChar char="●"/>
            </a:pPr>
            <a:r>
              <a:rPr b="1" lang="en" sz="1800">
                <a:latin typeface="Open Sans"/>
                <a:ea typeface="Open Sans"/>
                <a:cs typeface="Open Sans"/>
                <a:sym typeface="Open Sans"/>
              </a:rPr>
              <a:t>Botswana </a:t>
            </a:r>
            <a:r>
              <a:rPr lang="en" sz="1800">
                <a:latin typeface="Open Sans"/>
                <a:ea typeface="Open Sans"/>
                <a:cs typeface="Open Sans"/>
                <a:sym typeface="Open Sans"/>
              </a:rPr>
              <a:t>OpenCR PIMS with National ID system (NIDS) and OpenHIE with Lab and EMR</a:t>
            </a:r>
            <a:endParaRPr sz="1800">
              <a:latin typeface="Open Sans"/>
              <a:ea typeface="Open Sans"/>
              <a:cs typeface="Open Sans"/>
              <a:sym typeface="Open Sans"/>
            </a:endParaRPr>
          </a:p>
          <a:p>
            <a:pPr indent="-342900" lvl="0" marL="457200" rtl="0" algn="l">
              <a:spcBef>
                <a:spcPts val="1000"/>
              </a:spcBef>
              <a:spcAft>
                <a:spcPts val="0"/>
              </a:spcAft>
              <a:buSzPts val="1800"/>
              <a:buFont typeface="Open Sans"/>
              <a:buChar char="●"/>
            </a:pPr>
            <a:r>
              <a:rPr b="1" lang="en" sz="1800">
                <a:latin typeface="Open Sans"/>
                <a:ea typeface="Open Sans"/>
                <a:cs typeface="Open Sans"/>
                <a:sym typeface="Open Sans"/>
              </a:rPr>
              <a:t>Zimbabwe </a:t>
            </a:r>
            <a:r>
              <a:rPr lang="en" sz="1800">
                <a:latin typeface="Open Sans"/>
                <a:ea typeface="Open Sans"/>
                <a:cs typeface="Open Sans"/>
                <a:sym typeface="Open Sans"/>
              </a:rPr>
              <a:t>OpenCR PIMS in OpenHIE with EMR, Lab, NDR/Reporting</a:t>
            </a:r>
            <a:endParaRPr sz="1800">
              <a:latin typeface="Open Sans"/>
              <a:ea typeface="Open Sans"/>
              <a:cs typeface="Open Sans"/>
              <a:sym typeface="Open Sans"/>
            </a:endParaRPr>
          </a:p>
          <a:p>
            <a:pPr indent="-342900" lvl="0" marL="457200" rtl="0" algn="l">
              <a:spcBef>
                <a:spcPts val="1000"/>
              </a:spcBef>
              <a:spcAft>
                <a:spcPts val="1000"/>
              </a:spcAft>
              <a:buSzPts val="1800"/>
              <a:buFont typeface="Open Sans"/>
              <a:buChar char="●"/>
            </a:pPr>
            <a:r>
              <a:rPr b="1" lang="en" sz="1800">
                <a:latin typeface="Open Sans"/>
                <a:ea typeface="Open Sans"/>
                <a:cs typeface="Open Sans"/>
                <a:sym typeface="Open Sans"/>
              </a:rPr>
              <a:t>Haïti</a:t>
            </a:r>
            <a:r>
              <a:rPr lang="en" sz="1800">
                <a:latin typeface="Open Sans"/>
                <a:ea typeface="Open Sans"/>
                <a:cs typeface="Open Sans"/>
                <a:sym typeface="Open Sans"/>
              </a:rPr>
              <a:t> PIMS with Continuum of Care and Lab Orders-Results Workflows</a:t>
            </a:r>
            <a:endParaRPr sz="1800">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DIGI Powerpoint Template_DRAFT">
  <a:themeElements>
    <a:clrScheme name="Office">
      <a:dk1>
        <a:srgbClr val="000000"/>
      </a:dk1>
      <a:lt1>
        <a:srgbClr val="FFFFFF"/>
      </a:lt1>
      <a:dk2>
        <a:srgbClr val="01458E"/>
      </a:dk2>
      <a:lt2>
        <a:srgbClr val="E7E6E6"/>
      </a:lt2>
      <a:accent1>
        <a:srgbClr val="33006F"/>
      </a:accent1>
      <a:accent2>
        <a:srgbClr val="F8CB00"/>
      </a:accent2>
      <a:accent3>
        <a:srgbClr val="00A2BE"/>
      </a:accent3>
      <a:accent4>
        <a:srgbClr val="89C1C6"/>
      </a:accent4>
      <a:accent5>
        <a:srgbClr val="006838"/>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