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69" r:id="rId1"/>
  </p:sldMasterIdLst>
  <p:notesMasterIdLst>
    <p:notesMasterId r:id="rId22"/>
  </p:notesMasterIdLst>
  <p:sldIdLst>
    <p:sldId id="305" r:id="rId2"/>
    <p:sldId id="312" r:id="rId3"/>
    <p:sldId id="1108" r:id="rId4"/>
    <p:sldId id="806" r:id="rId5"/>
    <p:sldId id="304" r:id="rId6"/>
    <p:sldId id="307" r:id="rId7"/>
    <p:sldId id="390" r:id="rId8"/>
    <p:sldId id="1110" r:id="rId9"/>
    <p:sldId id="311" r:id="rId10"/>
    <p:sldId id="1109" r:id="rId11"/>
    <p:sldId id="308" r:id="rId12"/>
    <p:sldId id="391" r:id="rId13"/>
    <p:sldId id="389" r:id="rId14"/>
    <p:sldId id="257" r:id="rId15"/>
    <p:sldId id="379" r:id="rId16"/>
    <p:sldId id="1114" r:id="rId17"/>
    <p:sldId id="351" r:id="rId18"/>
    <p:sldId id="1113" r:id="rId19"/>
    <p:sldId id="382" r:id="rId20"/>
    <p:sldId id="1111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E8A49D2-9332-49EC-12D6-2CE3600ED3F4}" v="37" dt="2024-04-03T09:18:25.363"/>
    <p1510:client id="{7B4A0CAA-E70F-41E8-A426-DA8225E6836D}" v="447" dt="2024-04-03T13:01:38.087"/>
    <p1510:client id="{EADFFE40-4D62-4E8B-A94E-21D6E869ABDA}" v="119" dt="2024-04-04T08:07:15.45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2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microsoft.com/office/2015/10/relationships/revisionInfo" Target="revisionInfo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7T01:28:46.383"/>
    </inkml:context>
    <inkml:brush xml:id="br0">
      <inkml:brushProperty name="width" value="0.08571" units="cm"/>
      <inkml:brushProperty name="height" value="0.08571" units="cm"/>
      <inkml:brushProperty name="color" value="#214D54"/>
    </inkml:brush>
  </inkml:definitions>
  <inkml:trace contextRef="#ctx0" brushRef="#br0">58 301 7980,'-7'0'-300,"1"0"0,0 0 1,-1 0 580,1 0 0,2 0 0,-1 0 355,0 0 1,2 0 0,-1 1-362,1 1 0,2-1 0,2 1-77,1 1 0,6-2 1,1 1-1,3-1-96,3-1 1,3 0-1,4 0 1,2 0-192,2 0 1,1-2 0,2-1 0,0-1-326,0-1 0,1 0 1,0-2-1,-1 1-1352,0-1 1766,-4 1 0,0 0 0,-2-1 0</inkml:trace>
  <inkml:trace contextRef="#ctx0" brushRef="#br0" timeOffset="262">244 134 8225,'0'-6'0,"0"-1"387,0 1 0,0 0-392,0-1 1,1 4 0,1 1 451,2 1 1,1 6 0,-1 3 0,-2 2-406,-1 4 1,-1 6 0,-1 2 0,-1 4-84,-5 4 0,0 2 1,-4 2-1,1 4-182,0 1 0,-2 0 0,4 0 0,3-3-1882,2-1 2105,2-3 0,1 2 0,0-1 0</inkml:trace>
  <inkml:trace contextRef="#ctx0" brushRef="#br0" timeOffset="1348">622 622 8042,'-3'3'651,"3"1"289,-2-2-361,1-1 0,1 1-393,0-4 1,1-2-1,0-3 1,2-2-43,0-1 0,1-2 0,1-2 0,-1-1-62,1-2 1,2-4 0,1-4 0,1-2-125,1-5 0,3-8 0,4-6 0,2-2 39,0-2 0,-2 3 0,0 0 0,-2 5 99,-3 6 1,-3 7 0,-5 11 56,-2 4 1,-1 8-348,-1 6 1,-1 7 71,-1 4 0,1 3 1,-3-2-1,1 3 79,-1 2 0,2 2 0,-2 3 0,2 1-48,0 1 1,1 0 0,-1 0 0,0 0-131,1 0 0,0-1 0,1 0 0,0-1 28,0-2 1,2 0-1,1-4 1,0-3-66,0-4 306,2-5 1,-4-1-1,3-6 1,-1-2 45,1-2 0,-2-4 1,2-3-1,1-2-19,1 0 0,1-4 0,2-2 0,1-1-59,2-1 0,2-1 0,0-1 0,2-2 73,0-2 1,1-3 0,0 1 0,-2 5 180,-2 4 1,-1 4 0,-3 8-105,-3 2 0,-3 4 1,-2 8-140,-2 4 1,-1 2 0,-2 4 0,-1 2-70,-1 2 0,0 2 0,-1 1 0,1 1-27,-1 3 1,3 1-1,0 3 1,0 0-233,0 1 1,-1 3 0,2 3 0,0-3-62,1-1 0,-1 0 0,3-4 0,1-1-442,1-4 1,2-3 803,2-6 0,4-1 0,-1 1 0</inkml:trace>
  <inkml:trace contextRef="#ctx0" brushRef="#br0" timeOffset="1815">1206 378 8198,'-4'-6'314,"1"1"1,1 1 337,0-1 0,-1 1 0,2 0-249,-1-1 0,0 2 1,1-1 8,-1 1 1,0 1-414,-2 2 1,0 4-1,-3 1 1,-1 4-150,-1 1 1,0 3 0,1 5 0,0 0-52,0 1 0,-1 0 0,0-1 0,2-1-23,2 1 1,1-3 0,3 1-1,-1-2 131,0-1 0,2-2 0,3-4 0,1-1 158,2-2 1,2-1 0,1-4 0,-1-1 25,1-2 0,1-6 0,1-2 0,-1-2-86,-1 0 0,0-2 1,-3 1-1,-1 0-66,-1-1 1,-3 1 0,1-2 0,-1 4-60,-1 1 1,-3 5 0,-3-2-1,-2 3-238,0 1 1,-1 2 0,0 3 0,2 1-1351,2 1 1708,0 2 0,1 2 0,-2 1 0</inkml:trace>
  <inkml:trace contextRef="#ctx0" brushRef="#br0" timeOffset="2112">1475 128 7980,'0'-7'-58,"0"1"1,-2 0 0,0-1 443,1 1 0,0 2 3163,1-1-3226,0 4 1,0-1 0,0 5 0,0 3-143,0 4 0,0 5 0,-1 2 0,-1 3-167,-2 3 1,-2 2 0,0 5-1,-1 2-425,-2 2 1,0 3 0,-3 0 0,2 2-308,1-1 1,1-4-1,3-7 1,2-2-473,0-4 0,1-3 1190,2-3 0,5 0 0,3-5 0</inkml:trace>
  <inkml:trace contextRef="#ctx0" brushRef="#br0" timeOffset="2479">1649 397 8599,'-4'-3'862,"0"3"0,3-3-400,-1 0 1,0 2-25,2-4 0,0 3-162,0-2 0,-1 2-300,-1 0 0,-2 2 0,-3 2 0,-1 3-193,0 0 0,-4 5 0,1 1 0,-3 3 15,-1 1 1,1 2-1,1 1 1,0 0 92,0 1 0,4-2 0,2 0 0,2-2-92,3 0 1,0-5 0,4-1 0,3-3 120,3-1 0,3-2 1,4-4-1,2-1-156,1-3 0,0-3 1,0-4 235,0-2 0,5-2 0,-3-3 0</inkml:trace>
  <inkml:trace contextRef="#ctx0" brushRef="#br0" timeOffset="2762">1764 166 7968,'0'-6'887,"0"0"1,-2 1 741,0 1 1,-1 3-1186,1 1 1,1 3 0,-2 4 0,1 2-216,0 1 0,-3 5 1,1 1-1,0 3-22,0 3 0,0 2 1,-4 2-1,1 2-612,-2 2 0,-2 2 0,3 2 0,0-1-712,1-2 1,0-2 0,1-5 0,0-3-375,2-1 0,1-4 1491,3-1 0,0-1 0,0-1 0</inkml:trace>
  <inkml:trace contextRef="#ctx0" brushRef="#br0" timeOffset="3148">1854 359 9037,'-7'0'1015,"3"-1"0,0 0-466,-1-2 0,1 1 1,0 3-352,-1 1 0,-1 0 0,0 4 1,-1 2-80,1 1 0,0 2 1,-1 2-1,-1 2-205,-1 2 1,1 1 0,1 0 0,1-1-206,-1 1 1,2 0 0,0-1-1,3-2 32,2-2 1,0 0-1,0-3 1,2-1 168,3-2 0,2-4 1,3 0-1,0-3 182,1 0 1,1-3-1,1-2 1,0-2 54,0-4 0,0-1 0,-1-2 1,1 0-101,-3-1 0,-1-3 0,-4 1 1,-2-1-209,0-2 1,-1 4 0,-2 2 0,-3 2-265,-1 1 0,-4 5 1,-1 1-1,0 1-356,0 3 1,0 0 780,3 1 0,-4 3 0,0 0 0</inkml:trace>
  <inkml:trace contextRef="#ctx0" brushRef="#br0" timeOffset="3513">1969 391 8114,'0'-7'269,"0"3"1,0 0 3438,0-1-3162,0 2 0,0 1 1,0 4-289,0 2 0,0 3 1,0 1-1,0 3-97,0 1 1,0 2-1,0 1 1,0 2-190,0 1 1,0 1 0,0 1-1,0-1-210,0 0 1,0 0-1,1-1 1,0-2-212,2 0 1,-1-4 0,-2-2 326,3 0 1,-2-5 362,3-2 0,1-6 1,0-4-1,0-6-64,-1-3 0,3-2 1,1-2-1,1-2-527,0-1 1,1-4 0,3-1-1,-1 1-217,-1 0 1,0 4 0,-1 1 0,-1 1-118,0 3 1,-3 6 0,-2 3 683,-1 3 0,2 5 0,-2-2 0</inkml:trace>
  <inkml:trace contextRef="#ctx0" brushRef="#br0" timeOffset="4297">2386 410 8070,'0'-4'235,"0"0"270,0-1 0,0-1 0,1 0 838,1 2 0,-1-2-457,1 2 0,-1-2 0,1 0 228,0-1 0,0 3-791,-2 0 1,-1 2-388,-1 0 1,-2 3 0,-4 3 0,-1 3-120,-1 2 1,-2 4 0,-2 5 0,-2 1-114,0 2 0,1 0 1,-1 2-1,0-1-237,2 1 1,1-2-1,2 0 1,3-1 398,3-3 1,3-2-1,2-5 1,0-1 208,0-2 1,0-3 0,2-2 0,3-2 76,3-2 1,0-2 0,3-3 0,0-2 40,1-4 1,-1 0-1,0-3 1,0 1 4,1-3 0,1-1 0,0-1 0,0-2-179,0 2 0,-1 0 0,-2 3 0,-2 2 136,-3 2 1,0 3-143,-3 1 1,0 6-1,-2 3 1,-2 4-161,-3 4 0,2 4 0,-1 3 0,1 1 75,2 0 0,0 2 0,1-1 0,0 1-168,0-1 0,1-1 0,1-2 1,3 1-161,3-3 1,-1 1 0,2-4-1,0-1-654,-1-1 0,3-5 1054,-2 0 0,5-4 0,-1-2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7T01:29:21.933"/>
    </inkml:context>
    <inkml:brush xml:id="br0">
      <inkml:brushProperty name="width" value="0.08571" units="cm"/>
      <inkml:brushProperty name="height" value="0.08571" units="cm"/>
      <inkml:brushProperty name="color" value="#214D54"/>
    </inkml:brush>
  </inkml:definitions>
  <inkml:trace contextRef="#ctx0" brushRef="#br0">30 148 7877,'-6'-2'0,"1"1"0,1-2 144,-1 0 1,1 3 590,0-3-489,3 3 0,3 0 1,4 0-97,1 0 1,3 0 0,-1 0 0,1 0-65,1 0 0,1 0 0,1-1 0,0 0-191,0-2 0,2 1 1,0 0-1,0 0-260,1 1 1,-3-2 0,3 0 0,-1 0 364,0 0 0,0-2 0,-3 2 0</inkml:trace>
  <inkml:trace contextRef="#ctx0" brushRef="#br0" timeOffset="344">165 20 7981,'-4'-3'136,"1"2"0,0-3 347,-1 2 0,1-3-177,-2 3 1,3 0-27,-2 2 0,2 1 1,0 1-154,2 2 1,0 2-1,0 0 1,0 1-130,0 2 1,0 2 0,0 3 0,-1 2-360,-1 0 0,1 3 0,-2 3 1,1 1-269,0 1 0,-2 1 0,1 1 629,-1 0 0,0-1 0,-2 1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7T01:29:23.631"/>
    </inkml:context>
    <inkml:brush xml:id="br0">
      <inkml:brushProperty name="width" value="0.08571" units="cm"/>
      <inkml:brushProperty name="height" value="0.08571" units="cm"/>
      <inkml:brushProperty name="color" value="#214D54"/>
    </inkml:brush>
  </inkml:definitions>
  <inkml:trace contextRef="#ctx0" brushRef="#br0">7 549 8209,'0'3'1545,"0"-1"-1239,0-4 0,0-1-229,0-4 1,0 1 0,0 0 0,0-1-83,0 1 1,0-4 0,-1 0 0,0-3-1,-1-2 1,0-4 0,2-3 0,0-4 40,0-3 1,0-1 0,0-4-1,0-1 92,2 0 0,-1 2 0,2 1 0,-1 3 222,0 3 1,0 4 0,-2 3 0,0 6-29,0 4 1,0 5-454,0 4 1,0 3 0,0 3 0,-2 1-163,0 2 0,0 0 0,2 3 0,0 1 124,0 1 0,2 2 0,1 1 0,1 2 20,0 3 1,2 0-1,1 2 1,-1 0-10,0 0 1,3 1 0,0 0 0,1 1 17,-1 0 1,0-3 0,-1-3 0,0-1 91,0-2 1,-1-4-1,-1 0 1,-1-4 90,-1-4 0,-1 0 39,1-3 0,-1-1 1,2-3-1,-3-3 103,-2-3 1,3 1 0,-1-4 0,-1-1-118,0 0 1,-1-3 0,0-2-1,0-2 25,0 0 0,0-3 0,0-2 0,0-1 105,0-3 0,-2-1 0,0-4 0,-1-1-47,1 0 1,1-1 0,-1 3-1,1 2 8,1 5 0,0 7 1,-1 6-320,-1 2 0,1 7-520,-1 3 0,2 3 0,0 4 0,0 1-273,0 0 1,0 3-1,0 0 953,0 1 0,5 1 0,2 0 0</inkml:trace>
  <inkml:trace contextRef="#ctx0" brushRef="#br0" timeOffset="550">308 343 7859,'0'-6'314,"3"0"671,-1-1 188,0 4-233,-2 0-691,0 3 1,-2 3-1,0 1-214,0 2 0,1 0 0,1 1 0,-2 2-194,0 1 0,0 3 0,2-1 0,0 1-241,0 0 1,0 0 0,0 0-1,0 0-141,0-1 1,0 3 0,0-2-1,0-1 541,0-2 0,-3 1 0,0-1 0</inkml:trace>
  <inkml:trace contextRef="#ctx0" brushRef="#br0" timeOffset="841">302 164 8124,'-4'-1'894,"-1"-1"-1107,4 1-533,-2-2 746,3 6 0,3 4 0,1 3 0</inkml:trace>
  <inkml:trace contextRef="#ctx0" brushRef="#br0" timeOffset="1317">417 363 7830,'0'-7'12,"0"1"443,0-1 1,0 1 648,0 0 0,0 1-738,0 1 0,1 3-271,1-1 0,-1 2 0,1 2 0,-1 2-149,-1 2 0,2 2 0,0 1 0,0 1-10,-2 2 0,1 0 0,0 0 0,2-1-19,1 0 0,-2 0 0,2 2 1,1 0-85,-2-1 1,3 0 0,-2-1 0,2-2 145,0-2 1,1-1 0,-1-2 84,0-2 1,1-2 0,-1-2 0,0-2-72,-2-2 1,1-3 0,-3-2 0,0-1 16,-2-1 1,3-1-1,-1 0 1,-1-1 36,0 1 1,0 0-1,0 1 1,1-1 21,0 1 0,-2 2 0,1 5-22,1-1 0,-1 4-68,1 3 1,-1 5 0,-1 5 0,0 0-53,0 1 1,0 1 0,0 1 0,0 0-82,3 0 1,-2-1-1,3 1 1,1-2-104,-2 0 0,3-3 0,-2 0 0,2-2-308,0-1 0,1 0 565,-1-3 0,3 0 0,1-2 0</inkml:trace>
  <inkml:trace contextRef="#ctx0" brushRef="#br0" timeOffset="1803">719 401 7830,'-6'0'1341,"-1"0"-766,4 0-349,0 0 1,10 0 0,1 0-141,1 0 1,1 0-1,-2-2 1,1-1-96,0 0 0,-2-1 0,3-1 1,-2 1 49,1-1 1,-1-1 0,-3 0-1,-1-1 8,1 1 0,-2-1 0,0-1 0,-1-1-7,0 2 0,-1-1 0,-3 1 0,-2-1-38,-2 3 0,-2 3 0,-2-1 0,0 3-56,-1 0 1,-1 3 0,-2 1-1,0 2 28,-1 3 1,0 1 0,3 3 0,1 0-7,3 2 1,1-1 0,1 3 0,2-1 3,1 1 1,3-3 0,1 1 0,3-2 41,2 0 0,6-2 0,0-1 0,2-2-1,0-2 0,2-2 1,0-4-1,0 0-10,2 0 1,0-2-1,1-1 1,-1-4-425,-1-3 0,-1 0 419,1-3 0,2 0 0,-3 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DF845D-C87A-4FD6-B8F1-D6F938B10135}" type="datetimeFigureOut">
              <a:rPr lang="en-DE" smtClean="0"/>
              <a:t>04/04/2024</a:t>
            </a:fld>
            <a:endParaRPr lang="en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41BB52-12C2-45EA-82FA-04B7141D87B3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1986216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1189F986-9AB8-49F5-A881-36A0D97C1CA1}" type="slidenum">
              <a:rPr lang="en-US" altLang="fr-FR" smtClean="0"/>
              <a:pPr>
                <a:defRPr/>
              </a:pPr>
              <a:t>3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5157127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5298ABF-1AB6-DE49-A9A6-7EBB17D8BE60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769354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EEF1A8-F000-48AC-8A76-3866C8BC6C66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12702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EEF1A8-F000-48AC-8A76-3866C8BC6C66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90900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EEF1A8-F000-48AC-8A76-3866C8BC6C66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01282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EEF1A8-F000-48AC-8A76-3866C8BC6C66}" type="slidenum">
              <a:rPr lang="de-DE" smtClean="0"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79027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hyperlink" Target="mailto:contact@openimis.org" TargetMode="External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jpe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jpe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jpeg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50F6B5C5-01C5-B847-864E-8803BE37731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52499" y="2120629"/>
            <a:ext cx="10563225" cy="1389333"/>
          </a:xfrm>
        </p:spPr>
        <p:txBody>
          <a:bodyPr anchor="b"/>
          <a:lstStyle>
            <a:lvl1pPr algn="ctr">
              <a:defRPr sz="4400" b="0" i="0">
                <a:solidFill>
                  <a:schemeClr val="bg1"/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52499" y="3630613"/>
            <a:ext cx="10563225" cy="655637"/>
          </a:xfrm>
        </p:spPr>
        <p:txBody>
          <a:bodyPr/>
          <a:lstStyle>
            <a:lvl1pPr marL="0" indent="0" algn="ctr">
              <a:buNone/>
              <a:defRPr sz="4000" b="0" i="0">
                <a:solidFill>
                  <a:schemeClr val="bg1"/>
                </a:solidFill>
                <a:latin typeface="Poppins" pitchFamily="2" charset="77"/>
                <a:cs typeface="Poppins" pitchFamily="2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D96596E1-53E3-2B48-B8C0-4E7F87D79B2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06061" y="1085738"/>
            <a:ext cx="3379877" cy="901540"/>
          </a:xfrm>
          <a:prstGeom prst="rect">
            <a:avLst/>
          </a:prstGeom>
        </p:spPr>
      </p:pic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F0BB29ED-1B6F-7B49-A35F-FBE7AA6EBEF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200400" y="4419601"/>
            <a:ext cx="5791200" cy="212725"/>
          </a:xfrm>
        </p:spPr>
        <p:txBody>
          <a:bodyPr anchor="ctr"/>
          <a:lstStyle>
            <a:lvl1pPr marL="0" indent="0" algn="ctr">
              <a:buNone/>
              <a:defRPr sz="1400" b="0" i="0">
                <a:solidFill>
                  <a:schemeClr val="bg1"/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pPr lvl="0"/>
            <a:r>
              <a:rPr lang="de-DE"/>
              <a:t>Date</a:t>
            </a:r>
          </a:p>
        </p:txBody>
      </p:sp>
      <p:sp>
        <p:nvSpPr>
          <p:cNvPr id="11" name="Textplatzhalter 9">
            <a:extLst>
              <a:ext uri="{FF2B5EF4-FFF2-40B4-BE49-F238E27FC236}">
                <a16:creationId xmlns:a16="http://schemas.microsoft.com/office/drawing/2014/main" id="{4D50CD34-0714-6C43-87B9-F49B9E5CDCF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200400" y="4689476"/>
            <a:ext cx="5791200" cy="560950"/>
          </a:xfrm>
        </p:spPr>
        <p:txBody>
          <a:bodyPr anchor="t"/>
          <a:lstStyle>
            <a:lvl1pPr marL="0" indent="0" algn="ctr">
              <a:buNone/>
              <a:defRPr sz="1400" b="0" i="0">
                <a:solidFill>
                  <a:schemeClr val="bg1"/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pPr lvl="0"/>
            <a:r>
              <a:rPr lang="de-DE"/>
              <a:t>Name </a:t>
            </a:r>
            <a:r>
              <a:rPr lang="de-DE" err="1"/>
              <a:t>Presenter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91377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ransition slide light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543FD6B5-4862-5742-A497-0079A016E12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0B0B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8198BEED-8D69-484C-BFB1-F767202836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 algn="ctr">
              <a:defRPr sz="5000"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0C95E66F-B39F-5A4A-BD22-046FA697FB0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800" y="6264000"/>
            <a:ext cx="1822016" cy="486000"/>
          </a:xfrm>
          <a:prstGeom prst="rect">
            <a:avLst/>
          </a:prstGeom>
        </p:spPr>
      </p:pic>
      <p:sp>
        <p:nvSpPr>
          <p:cNvPr id="14" name="Datumsplatzhalter 5">
            <a:extLst>
              <a:ext uri="{FF2B5EF4-FFF2-40B4-BE49-F238E27FC236}">
                <a16:creationId xmlns:a16="http://schemas.microsoft.com/office/drawing/2014/main" id="{A62FD6AA-0446-1E45-98F4-F425114FE37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61233" y="6366395"/>
            <a:ext cx="22479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de-DE" altLang="fr-FR"/>
              <a:t>2024-04-03</a:t>
            </a:r>
            <a:endParaRPr lang="fr-FR" altLang="fr-FR"/>
          </a:p>
        </p:txBody>
      </p:sp>
      <p:sp>
        <p:nvSpPr>
          <p:cNvPr id="15" name="Fußzeilenplatzhalter 6">
            <a:extLst>
              <a:ext uri="{FF2B5EF4-FFF2-40B4-BE49-F238E27FC236}">
                <a16:creationId xmlns:a16="http://schemas.microsoft.com/office/drawing/2014/main" id="{6EDA91E2-2834-D74A-829B-E76302082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87411" y="6368747"/>
            <a:ext cx="4883727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r>
              <a:rPr lang="fr-FR" altLang="fr-FR"/>
              <a:t>openIMIS Interoperability</a:t>
            </a:r>
          </a:p>
        </p:txBody>
      </p:sp>
      <p:sp>
        <p:nvSpPr>
          <p:cNvPr id="16" name="Foliennummernplatzhalter 7">
            <a:extLst>
              <a:ext uri="{FF2B5EF4-FFF2-40B4-BE49-F238E27FC236}">
                <a16:creationId xmlns:a16="http://schemas.microsoft.com/office/drawing/2014/main" id="{4A10F4BF-78C6-884D-8064-D030F605CC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00173" y="6366395"/>
            <a:ext cx="782782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AA0E6166-7C68-437E-A233-7D0704065D0C}" type="slidenum">
              <a:rPr lang="en-US" altLang="fr-FR" smtClean="0"/>
              <a:pPr>
                <a:defRPr/>
              </a:pPr>
              <a:t>‹#›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4597761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slide 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0D11AAF0-6510-9942-A58B-509AFDB4D7F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4AE2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CD3CD3A9-8471-1144-95BC-5B363FEA39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 algn="ctr">
              <a:defRPr sz="5000"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A82184C8-DE4A-8449-8E0B-95A78EF7BEE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800" y="6264000"/>
            <a:ext cx="1822016" cy="486000"/>
          </a:xfrm>
          <a:prstGeom prst="rect">
            <a:avLst/>
          </a:prstGeom>
        </p:spPr>
      </p:pic>
      <p:sp>
        <p:nvSpPr>
          <p:cNvPr id="14" name="Datumsplatzhalter 5">
            <a:extLst>
              <a:ext uri="{FF2B5EF4-FFF2-40B4-BE49-F238E27FC236}">
                <a16:creationId xmlns:a16="http://schemas.microsoft.com/office/drawing/2014/main" id="{2768EA2B-59D5-B447-8B8B-3002BD05AD3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61233" y="6366395"/>
            <a:ext cx="22479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de-DE" altLang="fr-FR"/>
              <a:t>2024-04-03</a:t>
            </a:r>
            <a:endParaRPr lang="fr-FR" altLang="fr-FR"/>
          </a:p>
        </p:txBody>
      </p:sp>
      <p:sp>
        <p:nvSpPr>
          <p:cNvPr id="15" name="Fußzeilenplatzhalter 6">
            <a:extLst>
              <a:ext uri="{FF2B5EF4-FFF2-40B4-BE49-F238E27FC236}">
                <a16:creationId xmlns:a16="http://schemas.microsoft.com/office/drawing/2014/main" id="{0571B4D6-C754-A643-8B4C-0DC6A3660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87411" y="6368747"/>
            <a:ext cx="4883727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r>
              <a:rPr lang="fr-FR" altLang="fr-FR"/>
              <a:t>openIMIS Interoperability</a:t>
            </a:r>
          </a:p>
        </p:txBody>
      </p:sp>
      <p:sp>
        <p:nvSpPr>
          <p:cNvPr id="16" name="Foliennummernplatzhalter 7">
            <a:extLst>
              <a:ext uri="{FF2B5EF4-FFF2-40B4-BE49-F238E27FC236}">
                <a16:creationId xmlns:a16="http://schemas.microsoft.com/office/drawing/2014/main" id="{26AB6361-A4A5-A444-84FB-DCB2EBD7E3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00173" y="6366395"/>
            <a:ext cx="782782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AA0E6166-7C68-437E-A233-7D0704065D0C}" type="slidenum">
              <a:rPr lang="en-US" altLang="fr-FR" smtClean="0"/>
              <a:pPr>
                <a:defRPr/>
              </a:pPr>
              <a:t>‹#›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0045271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slide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0D11AAF0-6510-9942-A58B-509AFDB4D7F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A4A0D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 algn="ctr">
              <a:defRPr sz="5000">
                <a:solidFill>
                  <a:schemeClr val="tx1"/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27727925-8728-5841-9FE9-EACCC4839B5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800" y="6264000"/>
            <a:ext cx="1822016" cy="486000"/>
          </a:xfrm>
          <a:prstGeom prst="rect">
            <a:avLst/>
          </a:prstGeom>
        </p:spPr>
      </p:pic>
      <p:sp>
        <p:nvSpPr>
          <p:cNvPr id="13" name="Datumsplatzhalter 5">
            <a:extLst>
              <a:ext uri="{FF2B5EF4-FFF2-40B4-BE49-F238E27FC236}">
                <a16:creationId xmlns:a16="http://schemas.microsoft.com/office/drawing/2014/main" id="{ADF26EA2-701E-E049-86AC-8BD685A208E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61233" y="6366395"/>
            <a:ext cx="22479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de-DE" altLang="fr-FR"/>
              <a:t>2024-04-03</a:t>
            </a:r>
            <a:endParaRPr lang="fr-FR" altLang="fr-FR"/>
          </a:p>
        </p:txBody>
      </p:sp>
      <p:sp>
        <p:nvSpPr>
          <p:cNvPr id="14" name="Fußzeilenplatzhalter 6">
            <a:extLst>
              <a:ext uri="{FF2B5EF4-FFF2-40B4-BE49-F238E27FC236}">
                <a16:creationId xmlns:a16="http://schemas.microsoft.com/office/drawing/2014/main" id="{987DB691-6C70-474A-8EF1-3DB9A0758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87411" y="6368747"/>
            <a:ext cx="4883727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r>
              <a:rPr lang="fr-FR" altLang="fr-FR"/>
              <a:t>openIMIS Interoperability</a:t>
            </a:r>
          </a:p>
        </p:txBody>
      </p:sp>
      <p:sp>
        <p:nvSpPr>
          <p:cNvPr id="15" name="Foliennummernplatzhalter 7">
            <a:extLst>
              <a:ext uri="{FF2B5EF4-FFF2-40B4-BE49-F238E27FC236}">
                <a16:creationId xmlns:a16="http://schemas.microsoft.com/office/drawing/2014/main" id="{AC3B2E59-B95F-BC4B-890A-20663800A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00173" y="6366395"/>
            <a:ext cx="782782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AA0E6166-7C68-437E-A233-7D0704065D0C}" type="slidenum">
              <a:rPr lang="en-US" altLang="fr-FR" smtClean="0"/>
              <a:pPr>
                <a:defRPr/>
              </a:pPr>
              <a:t>‹#›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0284952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28AB1376-E1E3-7A40-BD56-C27754F7AF0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61233" y="6366395"/>
            <a:ext cx="2247900" cy="365125"/>
          </a:xfrm>
        </p:spPr>
        <p:txBody>
          <a:bodyPr/>
          <a:lstStyle/>
          <a:p>
            <a:pPr>
              <a:defRPr/>
            </a:pPr>
            <a:r>
              <a:rPr lang="de-DE" altLang="fr-FR"/>
              <a:t>2024-04-03</a:t>
            </a:r>
            <a:endParaRPr lang="fr-FR" altLang="fr-FR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AB7A2F1A-2B75-CF4C-8920-0456B274B7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87411" y="6368747"/>
            <a:ext cx="4883727" cy="365125"/>
          </a:xfrm>
        </p:spPr>
        <p:txBody>
          <a:bodyPr/>
          <a:lstStyle/>
          <a:p>
            <a:pPr algn="l">
              <a:defRPr/>
            </a:pPr>
            <a:r>
              <a:rPr lang="fr-FR" altLang="fr-FR"/>
              <a:t>openIMIS Interoperability</a:t>
            </a:r>
          </a:p>
        </p:txBody>
      </p:sp>
      <p:sp>
        <p:nvSpPr>
          <p:cNvPr id="9" name="Foliennummernplatzhalter 7">
            <a:extLst>
              <a:ext uri="{FF2B5EF4-FFF2-40B4-BE49-F238E27FC236}">
                <a16:creationId xmlns:a16="http://schemas.microsoft.com/office/drawing/2014/main" id="{4CF4035A-5B15-4D40-855A-0ADBE429D5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00173" y="6366395"/>
            <a:ext cx="782782" cy="365125"/>
          </a:xfrm>
        </p:spPr>
        <p:txBody>
          <a:bodyPr/>
          <a:lstStyle/>
          <a:p>
            <a:pPr>
              <a:defRPr/>
            </a:pPr>
            <a:fld id="{AA0E6166-7C68-437E-A233-7D0704065D0C}" type="slidenum">
              <a:rPr lang="en-US" altLang="fr-FR" smtClean="0"/>
              <a:pPr>
                <a:defRPr/>
              </a:pPr>
              <a:t>‹#›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19403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>
                <a:solidFill>
                  <a:srgbClr val="006374"/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1" name="Datumsplatzhalter 5">
            <a:extLst>
              <a:ext uri="{FF2B5EF4-FFF2-40B4-BE49-F238E27FC236}">
                <a16:creationId xmlns:a16="http://schemas.microsoft.com/office/drawing/2014/main" id="{A8FBDD56-3731-2F47-8072-6A14FD41343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61233" y="6366395"/>
            <a:ext cx="2247900" cy="365125"/>
          </a:xfrm>
        </p:spPr>
        <p:txBody>
          <a:bodyPr/>
          <a:lstStyle/>
          <a:p>
            <a:pPr>
              <a:defRPr/>
            </a:pPr>
            <a:r>
              <a:rPr lang="de-DE" altLang="fr-FR"/>
              <a:t>2024-04-03</a:t>
            </a:r>
            <a:endParaRPr lang="fr-FR" altLang="fr-FR"/>
          </a:p>
        </p:txBody>
      </p:sp>
      <p:sp>
        <p:nvSpPr>
          <p:cNvPr id="12" name="Fußzeilenplatzhalter 6">
            <a:extLst>
              <a:ext uri="{FF2B5EF4-FFF2-40B4-BE49-F238E27FC236}">
                <a16:creationId xmlns:a16="http://schemas.microsoft.com/office/drawing/2014/main" id="{1798620F-F3B9-744A-A44C-4139C9CF4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87411" y="6368747"/>
            <a:ext cx="4883727" cy="365125"/>
          </a:xfrm>
        </p:spPr>
        <p:txBody>
          <a:bodyPr/>
          <a:lstStyle/>
          <a:p>
            <a:pPr algn="l">
              <a:defRPr/>
            </a:pPr>
            <a:r>
              <a:rPr lang="fr-FR" altLang="fr-FR"/>
              <a:t>openIMIS Interoperability</a:t>
            </a:r>
          </a:p>
        </p:txBody>
      </p:sp>
      <p:sp>
        <p:nvSpPr>
          <p:cNvPr id="13" name="Foliennummernplatzhalter 7">
            <a:extLst>
              <a:ext uri="{FF2B5EF4-FFF2-40B4-BE49-F238E27FC236}">
                <a16:creationId xmlns:a16="http://schemas.microsoft.com/office/drawing/2014/main" id="{C3A32EAB-1DA3-1E42-864F-71D46BCBBF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00173" y="6366395"/>
            <a:ext cx="782782" cy="365125"/>
          </a:xfrm>
        </p:spPr>
        <p:txBody>
          <a:bodyPr/>
          <a:lstStyle/>
          <a:p>
            <a:pPr>
              <a:defRPr/>
            </a:pPr>
            <a:fld id="{AA0E6166-7C68-437E-A233-7D0704065D0C}" type="slidenum">
              <a:rPr lang="en-US" altLang="fr-FR" smtClean="0"/>
              <a:pPr>
                <a:defRPr/>
              </a:pPr>
              <a:t>‹#›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3942542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rgbClr val="006374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800" b="0" i="0">
                <a:latin typeface="Poppins" pitchFamily="2" charset="77"/>
                <a:cs typeface="Poppins" pitchFamily="2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lang="de-DE" sz="2800" b="0" i="0" kern="1200" dirty="0" smtClean="0">
                <a:solidFill>
                  <a:schemeClr val="tx1"/>
                </a:solidFill>
                <a:latin typeface="Poppins" pitchFamily="2" charset="77"/>
                <a:ea typeface="+mn-ea"/>
                <a:cs typeface="Poppins" pitchFamily="2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3" name="Datumsplatzhalter 5">
            <a:extLst>
              <a:ext uri="{FF2B5EF4-FFF2-40B4-BE49-F238E27FC236}">
                <a16:creationId xmlns:a16="http://schemas.microsoft.com/office/drawing/2014/main" id="{D5B8AD3B-3811-EE40-988A-0851DDEF348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61233" y="6366395"/>
            <a:ext cx="2247900" cy="365125"/>
          </a:xfrm>
        </p:spPr>
        <p:txBody>
          <a:bodyPr/>
          <a:lstStyle/>
          <a:p>
            <a:pPr>
              <a:defRPr/>
            </a:pPr>
            <a:r>
              <a:rPr lang="de-DE" altLang="fr-FR"/>
              <a:t>2024-04-03</a:t>
            </a:r>
            <a:endParaRPr lang="fr-FR" altLang="fr-FR"/>
          </a:p>
        </p:txBody>
      </p:sp>
      <p:sp>
        <p:nvSpPr>
          <p:cNvPr id="14" name="Fußzeilenplatzhalter 6">
            <a:extLst>
              <a:ext uri="{FF2B5EF4-FFF2-40B4-BE49-F238E27FC236}">
                <a16:creationId xmlns:a16="http://schemas.microsoft.com/office/drawing/2014/main" id="{EABBC891-4585-2F4A-ABE4-EA82DE536D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87411" y="6368747"/>
            <a:ext cx="4883727" cy="365125"/>
          </a:xfrm>
        </p:spPr>
        <p:txBody>
          <a:bodyPr/>
          <a:lstStyle/>
          <a:p>
            <a:pPr algn="l">
              <a:defRPr/>
            </a:pPr>
            <a:r>
              <a:rPr lang="fr-FR" altLang="fr-FR"/>
              <a:t>openIMIS Interoperability</a:t>
            </a:r>
          </a:p>
        </p:txBody>
      </p:sp>
      <p:sp>
        <p:nvSpPr>
          <p:cNvPr id="15" name="Foliennummernplatzhalter 7">
            <a:extLst>
              <a:ext uri="{FF2B5EF4-FFF2-40B4-BE49-F238E27FC236}">
                <a16:creationId xmlns:a16="http://schemas.microsoft.com/office/drawing/2014/main" id="{711937A4-C0A1-2442-BC78-7B74205B21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00173" y="6366395"/>
            <a:ext cx="782782" cy="365125"/>
          </a:xfrm>
        </p:spPr>
        <p:txBody>
          <a:bodyPr/>
          <a:lstStyle/>
          <a:p>
            <a:pPr>
              <a:defRPr/>
            </a:pPr>
            <a:fld id="{AA0E6166-7C68-437E-A233-7D0704065D0C}" type="slidenum">
              <a:rPr lang="en-US" altLang="fr-FR" smtClean="0"/>
              <a:pPr>
                <a:defRPr/>
              </a:pPr>
              <a:t>‹#›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2010397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6374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9" name="Datumsplatzhalter 5">
            <a:extLst>
              <a:ext uri="{FF2B5EF4-FFF2-40B4-BE49-F238E27FC236}">
                <a16:creationId xmlns:a16="http://schemas.microsoft.com/office/drawing/2014/main" id="{2EB0CF6F-A963-5842-8C75-C124DDDE1D2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61233" y="6366395"/>
            <a:ext cx="2247900" cy="365125"/>
          </a:xfrm>
        </p:spPr>
        <p:txBody>
          <a:bodyPr/>
          <a:lstStyle/>
          <a:p>
            <a:pPr>
              <a:defRPr/>
            </a:pPr>
            <a:r>
              <a:rPr lang="de-DE" altLang="fr-FR"/>
              <a:t>2024-04-03</a:t>
            </a:r>
            <a:endParaRPr lang="fr-FR" altLang="fr-FR"/>
          </a:p>
        </p:txBody>
      </p:sp>
      <p:sp>
        <p:nvSpPr>
          <p:cNvPr id="10" name="Fußzeilenplatzhalter 6">
            <a:extLst>
              <a:ext uri="{FF2B5EF4-FFF2-40B4-BE49-F238E27FC236}">
                <a16:creationId xmlns:a16="http://schemas.microsoft.com/office/drawing/2014/main" id="{54D2454F-6E6C-2045-9F4F-641C50FCED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87411" y="6368747"/>
            <a:ext cx="4883727" cy="365125"/>
          </a:xfrm>
        </p:spPr>
        <p:txBody>
          <a:bodyPr/>
          <a:lstStyle/>
          <a:p>
            <a:pPr algn="l">
              <a:defRPr/>
            </a:pPr>
            <a:r>
              <a:rPr lang="fr-FR" altLang="fr-FR"/>
              <a:t>openIMIS Interoperability</a:t>
            </a:r>
          </a:p>
        </p:txBody>
      </p:sp>
      <p:sp>
        <p:nvSpPr>
          <p:cNvPr id="11" name="Foliennummernplatzhalter 7">
            <a:extLst>
              <a:ext uri="{FF2B5EF4-FFF2-40B4-BE49-F238E27FC236}">
                <a16:creationId xmlns:a16="http://schemas.microsoft.com/office/drawing/2014/main" id="{FC94880B-FE76-9C46-BE4F-5BE64EC16C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00173" y="6366395"/>
            <a:ext cx="782782" cy="365125"/>
          </a:xfrm>
        </p:spPr>
        <p:txBody>
          <a:bodyPr/>
          <a:lstStyle/>
          <a:p>
            <a:pPr>
              <a:defRPr/>
            </a:pPr>
            <a:fld id="{AA0E6166-7C68-437E-A233-7D0704065D0C}" type="slidenum">
              <a:rPr lang="en-US" altLang="fr-FR" smtClean="0"/>
              <a:pPr>
                <a:defRPr/>
              </a:pPr>
              <a:t>‹#›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9030948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5">
            <a:extLst>
              <a:ext uri="{FF2B5EF4-FFF2-40B4-BE49-F238E27FC236}">
                <a16:creationId xmlns:a16="http://schemas.microsoft.com/office/drawing/2014/main" id="{27598FE4-5161-9440-8E63-BD1921667C2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61233" y="6366395"/>
            <a:ext cx="2247900" cy="365125"/>
          </a:xfrm>
        </p:spPr>
        <p:txBody>
          <a:bodyPr/>
          <a:lstStyle/>
          <a:p>
            <a:pPr>
              <a:defRPr/>
            </a:pPr>
            <a:r>
              <a:rPr lang="de-DE" altLang="fr-FR"/>
              <a:t>2024-04-03</a:t>
            </a:r>
            <a:endParaRPr lang="fr-FR" altLang="fr-FR"/>
          </a:p>
        </p:txBody>
      </p:sp>
      <p:sp>
        <p:nvSpPr>
          <p:cNvPr id="6" name="Fußzeilenplatzhalter 6">
            <a:extLst>
              <a:ext uri="{FF2B5EF4-FFF2-40B4-BE49-F238E27FC236}">
                <a16:creationId xmlns:a16="http://schemas.microsoft.com/office/drawing/2014/main" id="{21E9E091-A734-3E48-A64C-A519AAD30E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87411" y="6368747"/>
            <a:ext cx="4883727" cy="365125"/>
          </a:xfrm>
        </p:spPr>
        <p:txBody>
          <a:bodyPr/>
          <a:lstStyle/>
          <a:p>
            <a:pPr algn="l">
              <a:defRPr/>
            </a:pPr>
            <a:r>
              <a:rPr lang="fr-FR" altLang="fr-FR"/>
              <a:t>openIMIS Interoperability</a:t>
            </a:r>
          </a:p>
        </p:txBody>
      </p:sp>
      <p:sp>
        <p:nvSpPr>
          <p:cNvPr id="7" name="Foliennummernplatzhalter 7">
            <a:extLst>
              <a:ext uri="{FF2B5EF4-FFF2-40B4-BE49-F238E27FC236}">
                <a16:creationId xmlns:a16="http://schemas.microsoft.com/office/drawing/2014/main" id="{7164A9E9-169D-1442-9A34-0F66314BC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00173" y="6366395"/>
            <a:ext cx="782782" cy="365125"/>
          </a:xfrm>
        </p:spPr>
        <p:txBody>
          <a:bodyPr/>
          <a:lstStyle/>
          <a:p>
            <a:pPr>
              <a:defRPr/>
            </a:pPr>
            <a:fld id="{AA0E6166-7C68-437E-A233-7D0704065D0C}" type="slidenum">
              <a:rPr lang="en-US" altLang="fr-FR" smtClean="0"/>
              <a:pPr>
                <a:defRPr/>
              </a:pPr>
              <a:t>‹#›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9797302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one per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rafik 15">
            <a:extLst>
              <a:ext uri="{FF2B5EF4-FFF2-40B4-BE49-F238E27FC236}">
                <a16:creationId xmlns:a16="http://schemas.microsoft.com/office/drawing/2014/main" id="{DCCE121D-ED0E-6843-AA6E-9C974BECE5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55582" y="4585476"/>
            <a:ext cx="736600" cy="736600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5F6027FD-D36F-8F4F-9D37-141EE59A101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25032" y="4086474"/>
            <a:ext cx="577410" cy="577410"/>
          </a:xfrm>
          <a:prstGeom prst="rect">
            <a:avLst/>
          </a:prstGeom>
        </p:spPr>
      </p:pic>
      <p:sp>
        <p:nvSpPr>
          <p:cNvPr id="20" name="Textplatzhalter 8">
            <a:extLst>
              <a:ext uri="{FF2B5EF4-FFF2-40B4-BE49-F238E27FC236}">
                <a16:creationId xmlns:a16="http://schemas.microsoft.com/office/drawing/2014/main" id="{9AEAC390-ADF5-CC4A-8666-11AD5DCA2635}"/>
              </a:ext>
            </a:extLst>
          </p:cNvPr>
          <p:cNvSpPr>
            <a:spLocks noGrp="1"/>
          </p:cNvSpPr>
          <p:nvPr>
            <p:ph type="body" idx="4294967295" hasCustomPrompt="1"/>
          </p:nvPr>
        </p:nvSpPr>
        <p:spPr>
          <a:xfrm>
            <a:off x="1228053" y="2021229"/>
            <a:ext cx="3669144" cy="290993"/>
          </a:xfrm>
        </p:spPr>
        <p:txBody>
          <a:bodyPr>
            <a:noAutofit/>
          </a:bodyPr>
          <a:lstStyle>
            <a:lvl1pPr>
              <a:buFontTx/>
              <a:buNone/>
              <a:defRPr sz="1400"/>
            </a:lvl1pPr>
          </a:lstStyle>
          <a:p>
            <a:pPr marL="0" lvl="0" indent="0">
              <a:buNone/>
            </a:pPr>
            <a:r>
              <a:rPr lang="de-DE" sz="140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Name</a:t>
            </a:r>
          </a:p>
        </p:txBody>
      </p:sp>
      <p:sp>
        <p:nvSpPr>
          <p:cNvPr id="14" name="Datumsplatzhalter 5">
            <a:extLst>
              <a:ext uri="{FF2B5EF4-FFF2-40B4-BE49-F238E27FC236}">
                <a16:creationId xmlns:a16="http://schemas.microsoft.com/office/drawing/2014/main" id="{B43B7DFE-93FA-E446-9DA6-1EE88089D5C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61233" y="6366395"/>
            <a:ext cx="2247900" cy="365125"/>
          </a:xfrm>
        </p:spPr>
        <p:txBody>
          <a:bodyPr/>
          <a:lstStyle/>
          <a:p>
            <a:pPr>
              <a:defRPr/>
            </a:pPr>
            <a:r>
              <a:rPr lang="de-DE" altLang="fr-FR"/>
              <a:t>2024-04-03</a:t>
            </a:r>
            <a:endParaRPr lang="fr-FR" altLang="fr-FR"/>
          </a:p>
        </p:txBody>
      </p:sp>
      <p:sp>
        <p:nvSpPr>
          <p:cNvPr id="15" name="Fußzeilenplatzhalter 6">
            <a:extLst>
              <a:ext uri="{FF2B5EF4-FFF2-40B4-BE49-F238E27FC236}">
                <a16:creationId xmlns:a16="http://schemas.microsoft.com/office/drawing/2014/main" id="{673EE4DE-981B-D849-A903-EB2B9BB42D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87411" y="6368747"/>
            <a:ext cx="4883727" cy="365125"/>
          </a:xfrm>
        </p:spPr>
        <p:txBody>
          <a:bodyPr/>
          <a:lstStyle/>
          <a:p>
            <a:pPr algn="l">
              <a:defRPr/>
            </a:pPr>
            <a:r>
              <a:rPr lang="fr-FR" altLang="fr-FR"/>
              <a:t>openIMIS Interoperability</a:t>
            </a:r>
          </a:p>
        </p:txBody>
      </p:sp>
      <p:sp>
        <p:nvSpPr>
          <p:cNvPr id="18" name="Foliennummernplatzhalter 7">
            <a:extLst>
              <a:ext uri="{FF2B5EF4-FFF2-40B4-BE49-F238E27FC236}">
                <a16:creationId xmlns:a16="http://schemas.microsoft.com/office/drawing/2014/main" id="{65166E63-58FE-E543-A667-809CEC00E1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00173" y="6366395"/>
            <a:ext cx="782782" cy="365125"/>
          </a:xfrm>
        </p:spPr>
        <p:txBody>
          <a:bodyPr/>
          <a:lstStyle/>
          <a:p>
            <a:pPr>
              <a:defRPr/>
            </a:pPr>
            <a:fld id="{AA0E6166-7C68-437E-A233-7D0704065D0C}" type="slidenum">
              <a:rPr lang="en-US" altLang="fr-FR" smtClean="0"/>
              <a:pPr>
                <a:defRPr/>
              </a:pPr>
              <a:t>‹#›</a:t>
            </a:fld>
            <a:endParaRPr lang="fr-FR" altLang="fr-FR"/>
          </a:p>
        </p:txBody>
      </p:sp>
      <p:sp>
        <p:nvSpPr>
          <p:cNvPr id="19" name="Textplatzhalter 8">
            <a:extLst>
              <a:ext uri="{FF2B5EF4-FFF2-40B4-BE49-F238E27FC236}">
                <a16:creationId xmlns:a16="http://schemas.microsoft.com/office/drawing/2014/main" id="{ABB6619D-3ABC-2641-B770-9B6146F76A5F}"/>
              </a:ext>
            </a:extLst>
          </p:cNvPr>
          <p:cNvSpPr>
            <a:spLocks noGrp="1"/>
          </p:cNvSpPr>
          <p:nvPr>
            <p:ph type="body" idx="4294967295" hasCustomPrompt="1"/>
          </p:nvPr>
        </p:nvSpPr>
        <p:spPr>
          <a:xfrm>
            <a:off x="1225032" y="2430976"/>
            <a:ext cx="3669144" cy="290993"/>
          </a:xfrm>
        </p:spPr>
        <p:txBody>
          <a:bodyPr>
            <a:noAutofit/>
          </a:bodyPr>
          <a:lstStyle>
            <a:lvl1pPr>
              <a:buFontTx/>
              <a:buNone/>
              <a:defRPr sz="1400"/>
            </a:lvl1pPr>
          </a:lstStyle>
          <a:p>
            <a:pPr marL="0" lvl="0" indent="0">
              <a:buNone/>
            </a:pPr>
            <a:r>
              <a:rPr lang="de-DE" sz="1400" err="1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Function</a:t>
            </a:r>
            <a:r>
              <a:rPr lang="de-DE" sz="140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, </a:t>
            </a:r>
            <a:r>
              <a:rPr lang="de-DE" sz="1400" err="1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place</a:t>
            </a:r>
            <a:endParaRPr lang="de-DE" sz="1400">
              <a:solidFill>
                <a:schemeClr val="tx1"/>
              </a:solidFill>
              <a:latin typeface="Poppins" pitchFamily="2" charset="77"/>
              <a:cs typeface="Poppins" pitchFamily="2" charset="77"/>
            </a:endParaRPr>
          </a:p>
        </p:txBody>
      </p:sp>
      <p:sp>
        <p:nvSpPr>
          <p:cNvPr id="24" name="Textplatzhalter 8">
            <a:extLst>
              <a:ext uri="{FF2B5EF4-FFF2-40B4-BE49-F238E27FC236}">
                <a16:creationId xmlns:a16="http://schemas.microsoft.com/office/drawing/2014/main" id="{C0651090-D349-F041-A623-0EF74813F4CD}"/>
              </a:ext>
            </a:extLst>
          </p:cNvPr>
          <p:cNvSpPr>
            <a:spLocks noGrp="1"/>
          </p:cNvSpPr>
          <p:nvPr>
            <p:ph type="body" idx="4294967295" hasCustomPrompt="1"/>
          </p:nvPr>
        </p:nvSpPr>
        <p:spPr>
          <a:xfrm>
            <a:off x="1228053" y="3230690"/>
            <a:ext cx="3669144" cy="290993"/>
          </a:xfrm>
        </p:spPr>
        <p:txBody>
          <a:bodyPr>
            <a:noAutofit/>
          </a:bodyPr>
          <a:lstStyle>
            <a:lvl1pPr>
              <a:buFontTx/>
              <a:buNone/>
              <a:defRPr sz="1400"/>
            </a:lvl1pPr>
          </a:lstStyle>
          <a:p>
            <a:pPr marL="0" lvl="0" indent="0">
              <a:buNone/>
            </a:pPr>
            <a:r>
              <a:rPr lang="de-DE" sz="140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Email </a:t>
            </a:r>
            <a:r>
              <a:rPr lang="de-DE" sz="1400" err="1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address</a:t>
            </a:r>
            <a:endParaRPr lang="de-DE" sz="1400">
              <a:solidFill>
                <a:schemeClr val="tx1"/>
              </a:solidFill>
              <a:latin typeface="Poppins" pitchFamily="2" charset="77"/>
              <a:cs typeface="Poppins" pitchFamily="2" charset="77"/>
            </a:endParaRPr>
          </a:p>
        </p:txBody>
      </p:sp>
      <p:sp>
        <p:nvSpPr>
          <p:cNvPr id="25" name="Textplatzhalter 8">
            <a:extLst>
              <a:ext uri="{FF2B5EF4-FFF2-40B4-BE49-F238E27FC236}">
                <a16:creationId xmlns:a16="http://schemas.microsoft.com/office/drawing/2014/main" id="{C3AACF05-3097-A44B-8B37-E4E161A7DB04}"/>
              </a:ext>
            </a:extLst>
          </p:cNvPr>
          <p:cNvSpPr>
            <a:spLocks noGrp="1"/>
          </p:cNvSpPr>
          <p:nvPr>
            <p:ph type="body" idx="4294967295" hasCustomPrompt="1"/>
          </p:nvPr>
        </p:nvSpPr>
        <p:spPr>
          <a:xfrm>
            <a:off x="1238284" y="3640437"/>
            <a:ext cx="3669144" cy="290993"/>
          </a:xfrm>
        </p:spPr>
        <p:txBody>
          <a:bodyPr>
            <a:noAutofit/>
          </a:bodyPr>
          <a:lstStyle>
            <a:lvl1pPr>
              <a:buFontTx/>
              <a:buNone/>
              <a:defRPr sz="1400"/>
            </a:lvl1pPr>
          </a:lstStyle>
          <a:p>
            <a:pPr marL="0" lvl="0" indent="0">
              <a:buNone/>
            </a:pPr>
            <a:r>
              <a:rPr lang="de-DE" sz="140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Phone </a:t>
            </a:r>
            <a:r>
              <a:rPr lang="de-DE" sz="1400" err="1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numer</a:t>
            </a:r>
            <a:endParaRPr lang="de-DE" sz="1400">
              <a:solidFill>
                <a:schemeClr val="tx1"/>
              </a:solidFill>
              <a:latin typeface="Poppins" pitchFamily="2" charset="77"/>
              <a:cs typeface="Poppins" pitchFamily="2" charset="77"/>
            </a:endParaRPr>
          </a:p>
        </p:txBody>
      </p:sp>
      <p:sp>
        <p:nvSpPr>
          <p:cNvPr id="26" name="Textplatzhalter 8">
            <a:extLst>
              <a:ext uri="{FF2B5EF4-FFF2-40B4-BE49-F238E27FC236}">
                <a16:creationId xmlns:a16="http://schemas.microsoft.com/office/drawing/2014/main" id="{34A9D47C-9809-B149-9626-5E80412D3A3F}"/>
              </a:ext>
            </a:extLst>
          </p:cNvPr>
          <p:cNvSpPr>
            <a:spLocks noGrp="1"/>
          </p:cNvSpPr>
          <p:nvPr>
            <p:ph type="body" idx="4294967295" hasCustomPrompt="1"/>
          </p:nvPr>
        </p:nvSpPr>
        <p:spPr>
          <a:xfrm>
            <a:off x="1890659" y="4227305"/>
            <a:ext cx="3669144" cy="290993"/>
          </a:xfrm>
        </p:spPr>
        <p:txBody>
          <a:bodyPr>
            <a:noAutofit/>
          </a:bodyPr>
          <a:lstStyle>
            <a:lvl1pPr>
              <a:buFontTx/>
              <a:buNone/>
              <a:defRPr sz="1400"/>
            </a:lvl1pPr>
          </a:lstStyle>
          <a:p>
            <a:pPr marL="0" lvl="0" indent="0">
              <a:buNone/>
            </a:pPr>
            <a:r>
              <a:rPr lang="de-DE" sz="140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https://</a:t>
            </a:r>
            <a:r>
              <a:rPr lang="de-DE" sz="1400" err="1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openimis.org</a:t>
            </a:r>
            <a:endParaRPr lang="de-DE" sz="1400">
              <a:solidFill>
                <a:schemeClr val="tx1"/>
              </a:solidFill>
              <a:latin typeface="Poppins" pitchFamily="2" charset="77"/>
              <a:cs typeface="Poppins" pitchFamily="2" charset="77"/>
            </a:endParaRPr>
          </a:p>
        </p:txBody>
      </p:sp>
      <p:sp>
        <p:nvSpPr>
          <p:cNvPr id="27" name="Textplatzhalter 8">
            <a:extLst>
              <a:ext uri="{FF2B5EF4-FFF2-40B4-BE49-F238E27FC236}">
                <a16:creationId xmlns:a16="http://schemas.microsoft.com/office/drawing/2014/main" id="{427B9F97-9C16-B64F-A40C-DDC043632ED1}"/>
              </a:ext>
            </a:extLst>
          </p:cNvPr>
          <p:cNvSpPr>
            <a:spLocks noGrp="1"/>
          </p:cNvSpPr>
          <p:nvPr>
            <p:ph type="body" idx="4294967295" hasCustomPrompt="1"/>
          </p:nvPr>
        </p:nvSpPr>
        <p:spPr>
          <a:xfrm>
            <a:off x="1887638" y="4637052"/>
            <a:ext cx="3669144" cy="290993"/>
          </a:xfrm>
        </p:spPr>
        <p:txBody>
          <a:bodyPr>
            <a:noAutofit/>
          </a:bodyPr>
          <a:lstStyle>
            <a:lvl1pPr>
              <a:buFontTx/>
              <a:buNone/>
              <a:defRPr sz="1400"/>
            </a:lvl1pPr>
          </a:lstStyle>
          <a:p>
            <a:pPr marL="0" lvl="0" indent="0">
              <a:buNone/>
            </a:pPr>
            <a:r>
              <a:rPr lang="de-DE" sz="140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https://</a:t>
            </a:r>
            <a:r>
              <a:rPr lang="de-DE" sz="1400" err="1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twitter.com</a:t>
            </a:r>
            <a:r>
              <a:rPr lang="de-DE" sz="140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/openIMIS</a:t>
            </a:r>
          </a:p>
        </p:txBody>
      </p:sp>
      <p:sp>
        <p:nvSpPr>
          <p:cNvPr id="28" name="Titel 1">
            <a:extLst>
              <a:ext uri="{FF2B5EF4-FFF2-40B4-BE49-F238E27FC236}">
                <a16:creationId xmlns:a16="http://schemas.microsoft.com/office/drawing/2014/main" id="{E52FEE2D-A410-9346-9824-BBF377B80D1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3688" y="400488"/>
            <a:ext cx="2247900" cy="592138"/>
          </a:xfrm>
        </p:spPr>
        <p:txBody>
          <a:bodyPr/>
          <a:lstStyle>
            <a:lvl1pPr>
              <a:defRPr sz="1800" b="0" i="0"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de-DE" err="1"/>
              <a:t>Contact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5563360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two Peo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Datumsplatzhalter 5">
            <a:extLst>
              <a:ext uri="{FF2B5EF4-FFF2-40B4-BE49-F238E27FC236}">
                <a16:creationId xmlns:a16="http://schemas.microsoft.com/office/drawing/2014/main" id="{67198EAF-36EA-A242-A6C4-957F73F6E19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61233" y="6366395"/>
            <a:ext cx="2247900" cy="365125"/>
          </a:xfrm>
        </p:spPr>
        <p:txBody>
          <a:bodyPr/>
          <a:lstStyle/>
          <a:p>
            <a:pPr>
              <a:defRPr/>
            </a:pPr>
            <a:r>
              <a:rPr lang="de-DE" altLang="fr-FR"/>
              <a:t>2024-04-03</a:t>
            </a:r>
            <a:endParaRPr lang="fr-FR" altLang="fr-FR"/>
          </a:p>
        </p:txBody>
      </p:sp>
      <p:sp>
        <p:nvSpPr>
          <p:cNvPr id="23" name="Fußzeilenplatzhalter 6">
            <a:extLst>
              <a:ext uri="{FF2B5EF4-FFF2-40B4-BE49-F238E27FC236}">
                <a16:creationId xmlns:a16="http://schemas.microsoft.com/office/drawing/2014/main" id="{4E681D99-7BDC-DB42-868D-3D4415306B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87411" y="6368747"/>
            <a:ext cx="4883727" cy="365125"/>
          </a:xfrm>
        </p:spPr>
        <p:txBody>
          <a:bodyPr/>
          <a:lstStyle/>
          <a:p>
            <a:pPr algn="l">
              <a:defRPr/>
            </a:pPr>
            <a:r>
              <a:rPr lang="fr-FR" altLang="fr-FR"/>
              <a:t>openIMIS Interoperability</a:t>
            </a:r>
          </a:p>
        </p:txBody>
      </p:sp>
      <p:sp>
        <p:nvSpPr>
          <p:cNvPr id="24" name="Foliennummernplatzhalter 7">
            <a:extLst>
              <a:ext uri="{FF2B5EF4-FFF2-40B4-BE49-F238E27FC236}">
                <a16:creationId xmlns:a16="http://schemas.microsoft.com/office/drawing/2014/main" id="{9A0C62BE-49E1-A24E-B7B1-2307EA9A47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00173" y="6366395"/>
            <a:ext cx="782782" cy="365125"/>
          </a:xfrm>
        </p:spPr>
        <p:txBody>
          <a:bodyPr/>
          <a:lstStyle/>
          <a:p>
            <a:pPr>
              <a:defRPr/>
            </a:pPr>
            <a:fld id="{AA0E6166-7C68-437E-A233-7D0704065D0C}" type="slidenum">
              <a:rPr lang="en-US" altLang="fr-FR" smtClean="0"/>
              <a:pPr>
                <a:defRPr/>
              </a:pPr>
              <a:t>‹#›</a:t>
            </a:fld>
            <a:endParaRPr lang="fr-FR" altLang="fr-FR"/>
          </a:p>
        </p:txBody>
      </p:sp>
      <p:sp>
        <p:nvSpPr>
          <p:cNvPr id="25" name="Titel 1">
            <a:extLst>
              <a:ext uri="{FF2B5EF4-FFF2-40B4-BE49-F238E27FC236}">
                <a16:creationId xmlns:a16="http://schemas.microsoft.com/office/drawing/2014/main" id="{E3A013FB-CCB8-4C4B-BE24-903E1BB7C9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3688" y="400488"/>
            <a:ext cx="2247900" cy="592138"/>
          </a:xfrm>
        </p:spPr>
        <p:txBody>
          <a:bodyPr/>
          <a:lstStyle>
            <a:lvl1pPr>
              <a:defRPr sz="1800" b="0" i="0"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de-DE" err="1"/>
              <a:t>Contact</a:t>
            </a:r>
            <a:endParaRPr lang="de-DE"/>
          </a:p>
        </p:txBody>
      </p:sp>
      <p:pic>
        <p:nvPicPr>
          <p:cNvPr id="26" name="Grafik 25">
            <a:extLst>
              <a:ext uri="{FF2B5EF4-FFF2-40B4-BE49-F238E27FC236}">
                <a16:creationId xmlns:a16="http://schemas.microsoft.com/office/drawing/2014/main" id="{D7F750DC-2BE9-C647-9A09-AF7F9C12030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55582" y="4585476"/>
            <a:ext cx="736600" cy="736600"/>
          </a:xfrm>
          <a:prstGeom prst="rect">
            <a:avLst/>
          </a:prstGeom>
        </p:spPr>
      </p:pic>
      <p:pic>
        <p:nvPicPr>
          <p:cNvPr id="27" name="Grafik 26">
            <a:extLst>
              <a:ext uri="{FF2B5EF4-FFF2-40B4-BE49-F238E27FC236}">
                <a16:creationId xmlns:a16="http://schemas.microsoft.com/office/drawing/2014/main" id="{8DA50B15-15E5-D947-8951-DE73F779BDA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25032" y="4086474"/>
            <a:ext cx="577410" cy="577410"/>
          </a:xfrm>
          <a:prstGeom prst="rect">
            <a:avLst/>
          </a:prstGeom>
        </p:spPr>
      </p:pic>
      <p:sp>
        <p:nvSpPr>
          <p:cNvPr id="28" name="Textplatzhalter 8">
            <a:extLst>
              <a:ext uri="{FF2B5EF4-FFF2-40B4-BE49-F238E27FC236}">
                <a16:creationId xmlns:a16="http://schemas.microsoft.com/office/drawing/2014/main" id="{6615C558-E187-1D4D-8468-07220621E85A}"/>
              </a:ext>
            </a:extLst>
          </p:cNvPr>
          <p:cNvSpPr>
            <a:spLocks noGrp="1"/>
          </p:cNvSpPr>
          <p:nvPr>
            <p:ph type="body" idx="4294967295" hasCustomPrompt="1"/>
          </p:nvPr>
        </p:nvSpPr>
        <p:spPr>
          <a:xfrm>
            <a:off x="1228053" y="2021229"/>
            <a:ext cx="3669144" cy="290993"/>
          </a:xfrm>
        </p:spPr>
        <p:txBody>
          <a:bodyPr>
            <a:noAutofit/>
          </a:bodyPr>
          <a:lstStyle>
            <a:lvl1pPr>
              <a:buFontTx/>
              <a:buNone/>
              <a:defRPr sz="1400"/>
            </a:lvl1pPr>
          </a:lstStyle>
          <a:p>
            <a:pPr marL="0" lvl="0" indent="0">
              <a:buNone/>
            </a:pPr>
            <a:r>
              <a:rPr lang="de-DE" sz="140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Name</a:t>
            </a:r>
          </a:p>
        </p:txBody>
      </p:sp>
      <p:sp>
        <p:nvSpPr>
          <p:cNvPr id="29" name="Textplatzhalter 8">
            <a:extLst>
              <a:ext uri="{FF2B5EF4-FFF2-40B4-BE49-F238E27FC236}">
                <a16:creationId xmlns:a16="http://schemas.microsoft.com/office/drawing/2014/main" id="{24EE142A-08C0-2942-851F-8DD14B64870B}"/>
              </a:ext>
            </a:extLst>
          </p:cNvPr>
          <p:cNvSpPr>
            <a:spLocks noGrp="1"/>
          </p:cNvSpPr>
          <p:nvPr>
            <p:ph type="body" idx="4294967295" hasCustomPrompt="1"/>
          </p:nvPr>
        </p:nvSpPr>
        <p:spPr>
          <a:xfrm>
            <a:off x="1225032" y="2430976"/>
            <a:ext cx="3669144" cy="290993"/>
          </a:xfrm>
        </p:spPr>
        <p:txBody>
          <a:bodyPr>
            <a:noAutofit/>
          </a:bodyPr>
          <a:lstStyle>
            <a:lvl1pPr>
              <a:buFontTx/>
              <a:buNone/>
              <a:defRPr sz="1400"/>
            </a:lvl1pPr>
          </a:lstStyle>
          <a:p>
            <a:pPr marL="0" lvl="0" indent="0">
              <a:buNone/>
            </a:pPr>
            <a:r>
              <a:rPr lang="de-DE" sz="1400" err="1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Function</a:t>
            </a:r>
            <a:r>
              <a:rPr lang="de-DE" sz="140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, </a:t>
            </a:r>
            <a:r>
              <a:rPr lang="de-DE" sz="1400" err="1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place</a:t>
            </a:r>
            <a:endParaRPr lang="de-DE" sz="1400">
              <a:solidFill>
                <a:schemeClr val="tx1"/>
              </a:solidFill>
              <a:latin typeface="Poppins" pitchFamily="2" charset="77"/>
              <a:cs typeface="Poppins" pitchFamily="2" charset="77"/>
            </a:endParaRPr>
          </a:p>
        </p:txBody>
      </p:sp>
      <p:sp>
        <p:nvSpPr>
          <p:cNvPr id="30" name="Textplatzhalter 8">
            <a:extLst>
              <a:ext uri="{FF2B5EF4-FFF2-40B4-BE49-F238E27FC236}">
                <a16:creationId xmlns:a16="http://schemas.microsoft.com/office/drawing/2014/main" id="{154B374A-47FF-3B4C-850A-C6ECF7D54AD2}"/>
              </a:ext>
            </a:extLst>
          </p:cNvPr>
          <p:cNvSpPr>
            <a:spLocks noGrp="1"/>
          </p:cNvSpPr>
          <p:nvPr>
            <p:ph type="body" idx="4294967295" hasCustomPrompt="1"/>
          </p:nvPr>
        </p:nvSpPr>
        <p:spPr>
          <a:xfrm>
            <a:off x="1228053" y="3230690"/>
            <a:ext cx="3669144" cy="290993"/>
          </a:xfrm>
        </p:spPr>
        <p:txBody>
          <a:bodyPr>
            <a:noAutofit/>
          </a:bodyPr>
          <a:lstStyle>
            <a:lvl1pPr>
              <a:buFontTx/>
              <a:buNone/>
              <a:defRPr sz="1400"/>
            </a:lvl1pPr>
          </a:lstStyle>
          <a:p>
            <a:pPr marL="0" lvl="0" indent="0">
              <a:buNone/>
            </a:pPr>
            <a:r>
              <a:rPr lang="de-DE" sz="140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Email </a:t>
            </a:r>
            <a:r>
              <a:rPr lang="de-DE" sz="1400" err="1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address</a:t>
            </a:r>
            <a:endParaRPr lang="de-DE" sz="1400">
              <a:solidFill>
                <a:schemeClr val="tx1"/>
              </a:solidFill>
              <a:latin typeface="Poppins" pitchFamily="2" charset="77"/>
              <a:cs typeface="Poppins" pitchFamily="2" charset="77"/>
            </a:endParaRPr>
          </a:p>
        </p:txBody>
      </p:sp>
      <p:sp>
        <p:nvSpPr>
          <p:cNvPr id="31" name="Textplatzhalter 8">
            <a:extLst>
              <a:ext uri="{FF2B5EF4-FFF2-40B4-BE49-F238E27FC236}">
                <a16:creationId xmlns:a16="http://schemas.microsoft.com/office/drawing/2014/main" id="{F057D496-5D64-524A-B8FE-6A4E8A31552C}"/>
              </a:ext>
            </a:extLst>
          </p:cNvPr>
          <p:cNvSpPr>
            <a:spLocks noGrp="1"/>
          </p:cNvSpPr>
          <p:nvPr>
            <p:ph type="body" idx="4294967295" hasCustomPrompt="1"/>
          </p:nvPr>
        </p:nvSpPr>
        <p:spPr>
          <a:xfrm>
            <a:off x="1238284" y="3640437"/>
            <a:ext cx="3669144" cy="290993"/>
          </a:xfrm>
        </p:spPr>
        <p:txBody>
          <a:bodyPr>
            <a:noAutofit/>
          </a:bodyPr>
          <a:lstStyle>
            <a:lvl1pPr>
              <a:buFontTx/>
              <a:buNone/>
              <a:defRPr sz="1400"/>
            </a:lvl1pPr>
          </a:lstStyle>
          <a:p>
            <a:pPr marL="0" lvl="0" indent="0">
              <a:buNone/>
            </a:pPr>
            <a:r>
              <a:rPr lang="de-DE" sz="140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Phone </a:t>
            </a:r>
            <a:r>
              <a:rPr lang="de-DE" sz="1400" err="1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numer</a:t>
            </a:r>
            <a:endParaRPr lang="de-DE" sz="1400">
              <a:solidFill>
                <a:schemeClr val="tx1"/>
              </a:solidFill>
              <a:latin typeface="Poppins" pitchFamily="2" charset="77"/>
              <a:cs typeface="Poppins" pitchFamily="2" charset="77"/>
            </a:endParaRPr>
          </a:p>
        </p:txBody>
      </p:sp>
      <p:sp>
        <p:nvSpPr>
          <p:cNvPr id="33" name="Textplatzhalter 8">
            <a:extLst>
              <a:ext uri="{FF2B5EF4-FFF2-40B4-BE49-F238E27FC236}">
                <a16:creationId xmlns:a16="http://schemas.microsoft.com/office/drawing/2014/main" id="{D2DFF869-8A9C-C648-A506-C978AF866F03}"/>
              </a:ext>
            </a:extLst>
          </p:cNvPr>
          <p:cNvSpPr>
            <a:spLocks noGrp="1"/>
          </p:cNvSpPr>
          <p:nvPr>
            <p:ph type="body" idx="4294967295" hasCustomPrompt="1"/>
          </p:nvPr>
        </p:nvSpPr>
        <p:spPr>
          <a:xfrm>
            <a:off x="1890659" y="4227305"/>
            <a:ext cx="3669144" cy="290993"/>
          </a:xfrm>
        </p:spPr>
        <p:txBody>
          <a:bodyPr>
            <a:noAutofit/>
          </a:bodyPr>
          <a:lstStyle>
            <a:lvl1pPr>
              <a:buFontTx/>
              <a:buNone/>
              <a:defRPr sz="1400"/>
            </a:lvl1pPr>
          </a:lstStyle>
          <a:p>
            <a:pPr marL="0" lvl="0" indent="0">
              <a:buNone/>
            </a:pPr>
            <a:r>
              <a:rPr lang="de-DE" sz="140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https://</a:t>
            </a:r>
            <a:r>
              <a:rPr lang="de-DE" sz="1400" err="1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openimis.org</a:t>
            </a:r>
            <a:endParaRPr lang="de-DE" sz="1400">
              <a:solidFill>
                <a:schemeClr val="tx1"/>
              </a:solidFill>
              <a:latin typeface="Poppins" pitchFamily="2" charset="77"/>
              <a:cs typeface="Poppins" pitchFamily="2" charset="77"/>
            </a:endParaRPr>
          </a:p>
        </p:txBody>
      </p:sp>
      <p:sp>
        <p:nvSpPr>
          <p:cNvPr id="34" name="Textplatzhalter 8">
            <a:extLst>
              <a:ext uri="{FF2B5EF4-FFF2-40B4-BE49-F238E27FC236}">
                <a16:creationId xmlns:a16="http://schemas.microsoft.com/office/drawing/2014/main" id="{92CA4DBD-3483-A141-8546-99EAF2DC27C4}"/>
              </a:ext>
            </a:extLst>
          </p:cNvPr>
          <p:cNvSpPr>
            <a:spLocks noGrp="1"/>
          </p:cNvSpPr>
          <p:nvPr>
            <p:ph type="body" idx="4294967295" hasCustomPrompt="1"/>
          </p:nvPr>
        </p:nvSpPr>
        <p:spPr>
          <a:xfrm>
            <a:off x="1887638" y="4637052"/>
            <a:ext cx="3669144" cy="290993"/>
          </a:xfrm>
        </p:spPr>
        <p:txBody>
          <a:bodyPr>
            <a:noAutofit/>
          </a:bodyPr>
          <a:lstStyle>
            <a:lvl1pPr>
              <a:buFontTx/>
              <a:buNone/>
              <a:defRPr sz="1400"/>
            </a:lvl1pPr>
          </a:lstStyle>
          <a:p>
            <a:pPr marL="0" lvl="0" indent="0">
              <a:buNone/>
            </a:pPr>
            <a:r>
              <a:rPr lang="de-DE" sz="140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https://</a:t>
            </a:r>
            <a:r>
              <a:rPr lang="de-DE" sz="1400" err="1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twitter.com</a:t>
            </a:r>
            <a:r>
              <a:rPr lang="de-DE" sz="140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/openIMIS</a:t>
            </a:r>
          </a:p>
        </p:txBody>
      </p:sp>
      <p:pic>
        <p:nvPicPr>
          <p:cNvPr id="43" name="Grafik 42">
            <a:extLst>
              <a:ext uri="{FF2B5EF4-FFF2-40B4-BE49-F238E27FC236}">
                <a16:creationId xmlns:a16="http://schemas.microsoft.com/office/drawing/2014/main" id="{2579000F-80EF-044D-9063-E0F30E7FCBB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288838" y="4585476"/>
            <a:ext cx="736600" cy="736600"/>
          </a:xfrm>
          <a:prstGeom prst="rect">
            <a:avLst/>
          </a:prstGeom>
        </p:spPr>
      </p:pic>
      <p:pic>
        <p:nvPicPr>
          <p:cNvPr id="44" name="Grafik 43">
            <a:extLst>
              <a:ext uri="{FF2B5EF4-FFF2-40B4-BE49-F238E27FC236}">
                <a16:creationId xmlns:a16="http://schemas.microsoft.com/office/drawing/2014/main" id="{1DE4E0A5-1C3F-334F-B880-020B042A15F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358288" y="4086474"/>
            <a:ext cx="577410" cy="577410"/>
          </a:xfrm>
          <a:prstGeom prst="rect">
            <a:avLst/>
          </a:prstGeom>
        </p:spPr>
      </p:pic>
      <p:sp>
        <p:nvSpPr>
          <p:cNvPr id="45" name="Textplatzhalter 8">
            <a:extLst>
              <a:ext uri="{FF2B5EF4-FFF2-40B4-BE49-F238E27FC236}">
                <a16:creationId xmlns:a16="http://schemas.microsoft.com/office/drawing/2014/main" id="{6F380EEE-21C9-944C-85A6-C0FBC2677C90}"/>
              </a:ext>
            </a:extLst>
          </p:cNvPr>
          <p:cNvSpPr>
            <a:spLocks noGrp="1"/>
          </p:cNvSpPr>
          <p:nvPr>
            <p:ph type="body" idx="4294967295" hasCustomPrompt="1"/>
          </p:nvPr>
        </p:nvSpPr>
        <p:spPr>
          <a:xfrm>
            <a:off x="6361309" y="2021229"/>
            <a:ext cx="3669144" cy="290993"/>
          </a:xfrm>
        </p:spPr>
        <p:txBody>
          <a:bodyPr>
            <a:noAutofit/>
          </a:bodyPr>
          <a:lstStyle>
            <a:lvl1pPr>
              <a:buFontTx/>
              <a:buNone/>
              <a:defRPr sz="1400"/>
            </a:lvl1pPr>
          </a:lstStyle>
          <a:p>
            <a:pPr marL="0" lvl="0" indent="0">
              <a:buNone/>
            </a:pPr>
            <a:r>
              <a:rPr lang="de-DE" sz="140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Name</a:t>
            </a:r>
          </a:p>
        </p:txBody>
      </p:sp>
      <p:sp>
        <p:nvSpPr>
          <p:cNvPr id="46" name="Textplatzhalter 8">
            <a:extLst>
              <a:ext uri="{FF2B5EF4-FFF2-40B4-BE49-F238E27FC236}">
                <a16:creationId xmlns:a16="http://schemas.microsoft.com/office/drawing/2014/main" id="{3958A367-9C78-4C49-A3D1-07F658995A95}"/>
              </a:ext>
            </a:extLst>
          </p:cNvPr>
          <p:cNvSpPr>
            <a:spLocks noGrp="1"/>
          </p:cNvSpPr>
          <p:nvPr>
            <p:ph type="body" idx="4294967295" hasCustomPrompt="1"/>
          </p:nvPr>
        </p:nvSpPr>
        <p:spPr>
          <a:xfrm>
            <a:off x="6358288" y="2430976"/>
            <a:ext cx="3669144" cy="290993"/>
          </a:xfrm>
        </p:spPr>
        <p:txBody>
          <a:bodyPr>
            <a:noAutofit/>
          </a:bodyPr>
          <a:lstStyle>
            <a:lvl1pPr>
              <a:buFontTx/>
              <a:buNone/>
              <a:defRPr sz="1400"/>
            </a:lvl1pPr>
          </a:lstStyle>
          <a:p>
            <a:pPr marL="0" lvl="0" indent="0">
              <a:buNone/>
            </a:pPr>
            <a:r>
              <a:rPr lang="de-DE" sz="1400" err="1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Function</a:t>
            </a:r>
            <a:r>
              <a:rPr lang="de-DE" sz="140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, </a:t>
            </a:r>
            <a:r>
              <a:rPr lang="de-DE" sz="1400" err="1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place</a:t>
            </a:r>
            <a:endParaRPr lang="de-DE" sz="1400">
              <a:solidFill>
                <a:schemeClr val="tx1"/>
              </a:solidFill>
              <a:latin typeface="Poppins" pitchFamily="2" charset="77"/>
              <a:cs typeface="Poppins" pitchFamily="2" charset="77"/>
            </a:endParaRPr>
          </a:p>
        </p:txBody>
      </p:sp>
      <p:sp>
        <p:nvSpPr>
          <p:cNvPr id="47" name="Textplatzhalter 8">
            <a:extLst>
              <a:ext uri="{FF2B5EF4-FFF2-40B4-BE49-F238E27FC236}">
                <a16:creationId xmlns:a16="http://schemas.microsoft.com/office/drawing/2014/main" id="{B9D8B95F-4555-224B-B41D-2B3685DDC7FD}"/>
              </a:ext>
            </a:extLst>
          </p:cNvPr>
          <p:cNvSpPr>
            <a:spLocks noGrp="1"/>
          </p:cNvSpPr>
          <p:nvPr>
            <p:ph type="body" idx="4294967295" hasCustomPrompt="1"/>
          </p:nvPr>
        </p:nvSpPr>
        <p:spPr>
          <a:xfrm>
            <a:off x="6361309" y="3230690"/>
            <a:ext cx="3669144" cy="290993"/>
          </a:xfrm>
        </p:spPr>
        <p:txBody>
          <a:bodyPr>
            <a:noAutofit/>
          </a:bodyPr>
          <a:lstStyle>
            <a:lvl1pPr>
              <a:buFontTx/>
              <a:buNone/>
              <a:defRPr sz="1400"/>
            </a:lvl1pPr>
          </a:lstStyle>
          <a:p>
            <a:pPr marL="0" lvl="0" indent="0">
              <a:buNone/>
            </a:pPr>
            <a:r>
              <a:rPr lang="de-DE" sz="140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Email </a:t>
            </a:r>
            <a:r>
              <a:rPr lang="de-DE" sz="1400" err="1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address</a:t>
            </a:r>
            <a:endParaRPr lang="de-DE" sz="1400">
              <a:solidFill>
                <a:schemeClr val="tx1"/>
              </a:solidFill>
              <a:latin typeface="Poppins" pitchFamily="2" charset="77"/>
              <a:cs typeface="Poppins" pitchFamily="2" charset="77"/>
            </a:endParaRPr>
          </a:p>
        </p:txBody>
      </p:sp>
      <p:sp>
        <p:nvSpPr>
          <p:cNvPr id="48" name="Textplatzhalter 8">
            <a:extLst>
              <a:ext uri="{FF2B5EF4-FFF2-40B4-BE49-F238E27FC236}">
                <a16:creationId xmlns:a16="http://schemas.microsoft.com/office/drawing/2014/main" id="{A697DCCE-E84F-1248-943C-BA21B0FF7F4F}"/>
              </a:ext>
            </a:extLst>
          </p:cNvPr>
          <p:cNvSpPr>
            <a:spLocks noGrp="1"/>
          </p:cNvSpPr>
          <p:nvPr>
            <p:ph type="body" idx="4294967295" hasCustomPrompt="1"/>
          </p:nvPr>
        </p:nvSpPr>
        <p:spPr>
          <a:xfrm>
            <a:off x="6371540" y="3640437"/>
            <a:ext cx="3669144" cy="290993"/>
          </a:xfrm>
        </p:spPr>
        <p:txBody>
          <a:bodyPr>
            <a:noAutofit/>
          </a:bodyPr>
          <a:lstStyle>
            <a:lvl1pPr>
              <a:buFontTx/>
              <a:buNone/>
              <a:defRPr sz="1400"/>
            </a:lvl1pPr>
          </a:lstStyle>
          <a:p>
            <a:pPr marL="0" lvl="0" indent="0">
              <a:buNone/>
            </a:pPr>
            <a:r>
              <a:rPr lang="de-DE" sz="140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Phone </a:t>
            </a:r>
            <a:r>
              <a:rPr lang="de-DE" sz="1400" err="1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numer</a:t>
            </a:r>
            <a:endParaRPr lang="de-DE" sz="1400">
              <a:solidFill>
                <a:schemeClr val="tx1"/>
              </a:solidFill>
              <a:latin typeface="Poppins" pitchFamily="2" charset="77"/>
              <a:cs typeface="Poppins" pitchFamily="2" charset="77"/>
            </a:endParaRPr>
          </a:p>
        </p:txBody>
      </p:sp>
      <p:sp>
        <p:nvSpPr>
          <p:cNvPr id="49" name="Textplatzhalter 8">
            <a:extLst>
              <a:ext uri="{FF2B5EF4-FFF2-40B4-BE49-F238E27FC236}">
                <a16:creationId xmlns:a16="http://schemas.microsoft.com/office/drawing/2014/main" id="{C8B67004-CDC1-3748-928A-267CC075E678}"/>
              </a:ext>
            </a:extLst>
          </p:cNvPr>
          <p:cNvSpPr>
            <a:spLocks noGrp="1"/>
          </p:cNvSpPr>
          <p:nvPr>
            <p:ph type="body" idx="4294967295" hasCustomPrompt="1"/>
          </p:nvPr>
        </p:nvSpPr>
        <p:spPr>
          <a:xfrm>
            <a:off x="7023915" y="4227305"/>
            <a:ext cx="3669144" cy="290993"/>
          </a:xfrm>
        </p:spPr>
        <p:txBody>
          <a:bodyPr>
            <a:noAutofit/>
          </a:bodyPr>
          <a:lstStyle>
            <a:lvl1pPr>
              <a:buFontTx/>
              <a:buNone/>
              <a:defRPr sz="1400"/>
            </a:lvl1pPr>
          </a:lstStyle>
          <a:p>
            <a:pPr marL="0" lvl="0" indent="0">
              <a:buNone/>
            </a:pPr>
            <a:r>
              <a:rPr lang="de-DE" sz="140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https://</a:t>
            </a:r>
            <a:r>
              <a:rPr lang="de-DE" sz="1400" err="1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openimis.org</a:t>
            </a:r>
            <a:endParaRPr lang="de-DE" sz="1400">
              <a:solidFill>
                <a:schemeClr val="tx1"/>
              </a:solidFill>
              <a:latin typeface="Poppins" pitchFamily="2" charset="77"/>
              <a:cs typeface="Poppins" pitchFamily="2" charset="77"/>
            </a:endParaRPr>
          </a:p>
        </p:txBody>
      </p:sp>
      <p:sp>
        <p:nvSpPr>
          <p:cNvPr id="54" name="Textplatzhalter 8">
            <a:extLst>
              <a:ext uri="{FF2B5EF4-FFF2-40B4-BE49-F238E27FC236}">
                <a16:creationId xmlns:a16="http://schemas.microsoft.com/office/drawing/2014/main" id="{D2D5B21F-AD8B-2A48-8A0B-3E55BBF747C3}"/>
              </a:ext>
            </a:extLst>
          </p:cNvPr>
          <p:cNvSpPr>
            <a:spLocks noGrp="1"/>
          </p:cNvSpPr>
          <p:nvPr>
            <p:ph type="body" idx="4294967295" hasCustomPrompt="1"/>
          </p:nvPr>
        </p:nvSpPr>
        <p:spPr>
          <a:xfrm>
            <a:off x="7020894" y="4637052"/>
            <a:ext cx="3669144" cy="290993"/>
          </a:xfrm>
        </p:spPr>
        <p:txBody>
          <a:bodyPr>
            <a:noAutofit/>
          </a:bodyPr>
          <a:lstStyle>
            <a:lvl1pPr>
              <a:buFontTx/>
              <a:buNone/>
              <a:defRPr sz="1400"/>
            </a:lvl1pPr>
          </a:lstStyle>
          <a:p>
            <a:pPr marL="0" lvl="0" indent="0">
              <a:buNone/>
            </a:pPr>
            <a:r>
              <a:rPr lang="de-DE" sz="140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https://</a:t>
            </a:r>
            <a:r>
              <a:rPr lang="de-DE" sz="1400" err="1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twitter.com</a:t>
            </a:r>
            <a:r>
              <a:rPr lang="de-DE" sz="140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/openIMIS</a:t>
            </a:r>
          </a:p>
        </p:txBody>
      </p:sp>
    </p:spTree>
    <p:extLst>
      <p:ext uri="{BB962C8B-B14F-4D97-AF65-F5344CB8AC3E}">
        <p14:creationId xmlns:p14="http://schemas.microsoft.com/office/powerpoint/2010/main" val="4178819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514350" indent="-514350">
              <a:buFont typeface="+mj-lt"/>
              <a:buAutoNum type="arabicPeriod"/>
              <a:defRPr b="0" i="0">
                <a:latin typeface="Poppins" pitchFamily="2" charset="77"/>
                <a:cs typeface="Poppins" pitchFamily="2" charset="77"/>
              </a:defRPr>
            </a:lvl1pPr>
            <a:lvl2pPr marL="914400" indent="-457200">
              <a:buFont typeface="+mj-lt"/>
              <a:buAutoNum type="arabicPeriod"/>
              <a:defRPr b="0" i="0">
                <a:latin typeface="Poppins" pitchFamily="2" charset="77"/>
                <a:cs typeface="Poppins" pitchFamily="2" charset="77"/>
              </a:defRPr>
            </a:lvl2pPr>
            <a:lvl3pPr marL="1371600" indent="-457200">
              <a:buFont typeface="+mj-lt"/>
              <a:buAutoNum type="arabicPeriod"/>
              <a:defRPr b="0" i="0">
                <a:latin typeface="Poppins" pitchFamily="2" charset="77"/>
                <a:cs typeface="Poppins" pitchFamily="2" charset="77"/>
              </a:defRPr>
            </a:lvl3pPr>
            <a:lvl4pPr marL="1714500" indent="-342900">
              <a:buFont typeface="+mj-lt"/>
              <a:buAutoNum type="arabicPeriod"/>
              <a:defRPr b="0" i="0">
                <a:latin typeface="Poppins" pitchFamily="2" charset="77"/>
                <a:cs typeface="Poppins" pitchFamily="2" charset="77"/>
              </a:defRPr>
            </a:lvl4pPr>
            <a:lvl5pPr marL="2171700" indent="-342900">
              <a:buFont typeface="+mj-lt"/>
              <a:buAutoNum type="arabicPeriod"/>
              <a:defRPr b="0" i="0"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DE9A9CE7-C497-8942-B2A4-28978DE316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4DFC6EDD-1759-7D47-B9A2-AAA11056FA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altLang="fr-FR"/>
              <a:t>2024-04-03</a:t>
            </a:r>
            <a:endParaRPr lang="fr-FR" altLang="fr-FR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CE998BAB-7BA4-4046-81BC-DE965C4EAB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>
              <a:defRPr/>
            </a:pPr>
            <a:r>
              <a:rPr lang="fr-FR" altLang="fr-FR"/>
              <a:t>openIMIS Interoperability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3EBE3F2C-F2A0-9345-8A99-14C1AA6AB9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0E6166-7C68-437E-A233-7D0704065D0C}" type="slidenum">
              <a:rPr lang="en-US" altLang="fr-FR" smtClean="0"/>
              <a:pPr>
                <a:defRPr/>
              </a:pPr>
              <a:t>‹#›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5459031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up to six Peo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Datumsplatzhalter 5">
            <a:extLst>
              <a:ext uri="{FF2B5EF4-FFF2-40B4-BE49-F238E27FC236}">
                <a16:creationId xmlns:a16="http://schemas.microsoft.com/office/drawing/2014/main" id="{4A24C38B-CD4E-8A48-9BB7-17E783FE42D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61233" y="6366395"/>
            <a:ext cx="2247900" cy="365125"/>
          </a:xfrm>
        </p:spPr>
        <p:txBody>
          <a:bodyPr/>
          <a:lstStyle/>
          <a:p>
            <a:pPr>
              <a:defRPr/>
            </a:pPr>
            <a:r>
              <a:rPr lang="de-DE" altLang="fr-FR"/>
              <a:t>2024-04-03</a:t>
            </a:r>
            <a:endParaRPr lang="fr-FR" altLang="fr-FR"/>
          </a:p>
        </p:txBody>
      </p:sp>
      <p:sp>
        <p:nvSpPr>
          <p:cNvPr id="75" name="Fußzeilenplatzhalter 6">
            <a:extLst>
              <a:ext uri="{FF2B5EF4-FFF2-40B4-BE49-F238E27FC236}">
                <a16:creationId xmlns:a16="http://schemas.microsoft.com/office/drawing/2014/main" id="{20FEA432-C60E-F44B-8C1D-4E73B4658C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87411" y="6368747"/>
            <a:ext cx="4883727" cy="365125"/>
          </a:xfrm>
        </p:spPr>
        <p:txBody>
          <a:bodyPr/>
          <a:lstStyle/>
          <a:p>
            <a:pPr algn="l">
              <a:defRPr/>
            </a:pPr>
            <a:r>
              <a:rPr lang="fr-FR" altLang="fr-FR"/>
              <a:t>openIMIS Interoperability</a:t>
            </a:r>
          </a:p>
        </p:txBody>
      </p:sp>
      <p:sp>
        <p:nvSpPr>
          <p:cNvPr id="76" name="Foliennummernplatzhalter 7">
            <a:extLst>
              <a:ext uri="{FF2B5EF4-FFF2-40B4-BE49-F238E27FC236}">
                <a16:creationId xmlns:a16="http://schemas.microsoft.com/office/drawing/2014/main" id="{CEFD121D-7E12-6145-A44E-F13CBB07F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00173" y="6366395"/>
            <a:ext cx="782782" cy="365125"/>
          </a:xfrm>
        </p:spPr>
        <p:txBody>
          <a:bodyPr/>
          <a:lstStyle/>
          <a:p>
            <a:pPr>
              <a:defRPr/>
            </a:pPr>
            <a:fld id="{AA0E6166-7C68-437E-A233-7D0704065D0C}" type="slidenum">
              <a:rPr lang="en-US" altLang="fr-FR" smtClean="0"/>
              <a:pPr>
                <a:defRPr/>
              </a:pPr>
              <a:t>‹#›</a:t>
            </a:fld>
            <a:endParaRPr lang="fr-FR" altLang="fr-FR"/>
          </a:p>
        </p:txBody>
      </p:sp>
      <p:pic>
        <p:nvPicPr>
          <p:cNvPr id="56" name="Grafik 55">
            <a:extLst>
              <a:ext uri="{FF2B5EF4-FFF2-40B4-BE49-F238E27FC236}">
                <a16:creationId xmlns:a16="http://schemas.microsoft.com/office/drawing/2014/main" id="{B3053091-1CB2-E947-B2D2-FE0A80098CC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88411" y="2891312"/>
            <a:ext cx="736600" cy="736600"/>
          </a:xfrm>
          <a:prstGeom prst="rect">
            <a:avLst/>
          </a:prstGeom>
        </p:spPr>
      </p:pic>
      <p:pic>
        <p:nvPicPr>
          <p:cNvPr id="57" name="Grafik 56">
            <a:extLst>
              <a:ext uri="{FF2B5EF4-FFF2-40B4-BE49-F238E27FC236}">
                <a16:creationId xmlns:a16="http://schemas.microsoft.com/office/drawing/2014/main" id="{9E9F286E-3545-764E-9033-3C9B1BC7577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57861" y="2392310"/>
            <a:ext cx="577410" cy="577410"/>
          </a:xfrm>
          <a:prstGeom prst="rect">
            <a:avLst/>
          </a:prstGeom>
        </p:spPr>
      </p:pic>
      <p:sp>
        <p:nvSpPr>
          <p:cNvPr id="58" name="Textplatzhalter 8">
            <a:extLst>
              <a:ext uri="{FF2B5EF4-FFF2-40B4-BE49-F238E27FC236}">
                <a16:creationId xmlns:a16="http://schemas.microsoft.com/office/drawing/2014/main" id="{1329BBD0-8552-0041-8CB7-B13B323468F6}"/>
              </a:ext>
            </a:extLst>
          </p:cNvPr>
          <p:cNvSpPr>
            <a:spLocks noGrp="1"/>
          </p:cNvSpPr>
          <p:nvPr>
            <p:ph type="body" idx="4294967295" hasCustomPrompt="1"/>
          </p:nvPr>
        </p:nvSpPr>
        <p:spPr>
          <a:xfrm>
            <a:off x="460882" y="910153"/>
            <a:ext cx="3225101" cy="290993"/>
          </a:xfrm>
        </p:spPr>
        <p:txBody>
          <a:bodyPr>
            <a:noAutofit/>
          </a:bodyPr>
          <a:lstStyle>
            <a:lvl1pPr>
              <a:buFontTx/>
              <a:buNone/>
              <a:defRPr sz="1400"/>
            </a:lvl1pPr>
          </a:lstStyle>
          <a:p>
            <a:pPr marL="0" lvl="0" indent="0">
              <a:buNone/>
            </a:pPr>
            <a:r>
              <a:rPr lang="de-DE" sz="140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Name</a:t>
            </a:r>
          </a:p>
        </p:txBody>
      </p:sp>
      <p:sp>
        <p:nvSpPr>
          <p:cNvPr id="64" name="Textplatzhalter 8">
            <a:extLst>
              <a:ext uri="{FF2B5EF4-FFF2-40B4-BE49-F238E27FC236}">
                <a16:creationId xmlns:a16="http://schemas.microsoft.com/office/drawing/2014/main" id="{BF0E01CE-DA05-B04B-AEA0-35B1A969D528}"/>
              </a:ext>
            </a:extLst>
          </p:cNvPr>
          <p:cNvSpPr>
            <a:spLocks noGrp="1"/>
          </p:cNvSpPr>
          <p:nvPr>
            <p:ph type="body" idx="4294967295" hasCustomPrompt="1"/>
          </p:nvPr>
        </p:nvSpPr>
        <p:spPr>
          <a:xfrm>
            <a:off x="457861" y="1319900"/>
            <a:ext cx="3225101" cy="290993"/>
          </a:xfrm>
        </p:spPr>
        <p:txBody>
          <a:bodyPr>
            <a:noAutofit/>
          </a:bodyPr>
          <a:lstStyle>
            <a:lvl1pPr>
              <a:buFontTx/>
              <a:buNone/>
              <a:defRPr sz="1400"/>
            </a:lvl1pPr>
          </a:lstStyle>
          <a:p>
            <a:pPr marL="0" lvl="0" indent="0">
              <a:buNone/>
            </a:pPr>
            <a:r>
              <a:rPr lang="de-DE" sz="1400" err="1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Function</a:t>
            </a:r>
            <a:r>
              <a:rPr lang="de-DE" sz="140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, </a:t>
            </a:r>
            <a:r>
              <a:rPr lang="de-DE" sz="1400" err="1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place</a:t>
            </a:r>
            <a:endParaRPr lang="de-DE" sz="1400">
              <a:solidFill>
                <a:schemeClr val="tx1"/>
              </a:solidFill>
              <a:latin typeface="Poppins" pitchFamily="2" charset="77"/>
              <a:cs typeface="Poppins" pitchFamily="2" charset="77"/>
            </a:endParaRPr>
          </a:p>
        </p:txBody>
      </p:sp>
      <p:sp>
        <p:nvSpPr>
          <p:cNvPr id="65" name="Textplatzhalter 8">
            <a:extLst>
              <a:ext uri="{FF2B5EF4-FFF2-40B4-BE49-F238E27FC236}">
                <a16:creationId xmlns:a16="http://schemas.microsoft.com/office/drawing/2014/main" id="{C304C721-3243-0947-B550-32B35982940E}"/>
              </a:ext>
            </a:extLst>
          </p:cNvPr>
          <p:cNvSpPr>
            <a:spLocks noGrp="1"/>
          </p:cNvSpPr>
          <p:nvPr>
            <p:ph type="body" idx="4294967295" hasCustomPrompt="1"/>
          </p:nvPr>
        </p:nvSpPr>
        <p:spPr>
          <a:xfrm>
            <a:off x="460882" y="1722054"/>
            <a:ext cx="3222080" cy="290993"/>
          </a:xfrm>
        </p:spPr>
        <p:txBody>
          <a:bodyPr>
            <a:noAutofit/>
          </a:bodyPr>
          <a:lstStyle>
            <a:lvl1pPr>
              <a:buFontTx/>
              <a:buNone/>
              <a:defRPr sz="1400"/>
            </a:lvl1pPr>
          </a:lstStyle>
          <a:p>
            <a:pPr marL="0" lvl="0" indent="0">
              <a:buNone/>
            </a:pPr>
            <a:r>
              <a:rPr lang="de-DE" sz="140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Email </a:t>
            </a:r>
            <a:r>
              <a:rPr lang="de-DE" sz="1400" err="1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address</a:t>
            </a:r>
            <a:endParaRPr lang="de-DE" sz="1400">
              <a:solidFill>
                <a:schemeClr val="tx1"/>
              </a:solidFill>
              <a:latin typeface="Poppins" pitchFamily="2" charset="77"/>
              <a:cs typeface="Poppins" pitchFamily="2" charset="77"/>
            </a:endParaRPr>
          </a:p>
        </p:txBody>
      </p:sp>
      <p:sp>
        <p:nvSpPr>
          <p:cNvPr id="66" name="Textplatzhalter 8">
            <a:extLst>
              <a:ext uri="{FF2B5EF4-FFF2-40B4-BE49-F238E27FC236}">
                <a16:creationId xmlns:a16="http://schemas.microsoft.com/office/drawing/2014/main" id="{1DBB5F30-E5A7-7142-BF4A-D72E8F03E2DB}"/>
              </a:ext>
            </a:extLst>
          </p:cNvPr>
          <p:cNvSpPr>
            <a:spLocks noGrp="1"/>
          </p:cNvSpPr>
          <p:nvPr>
            <p:ph type="body" idx="4294967295" hasCustomPrompt="1"/>
          </p:nvPr>
        </p:nvSpPr>
        <p:spPr>
          <a:xfrm>
            <a:off x="471113" y="2131801"/>
            <a:ext cx="3222080" cy="290993"/>
          </a:xfrm>
        </p:spPr>
        <p:txBody>
          <a:bodyPr>
            <a:noAutofit/>
          </a:bodyPr>
          <a:lstStyle>
            <a:lvl1pPr>
              <a:buFontTx/>
              <a:buNone/>
              <a:defRPr sz="1400"/>
            </a:lvl1pPr>
          </a:lstStyle>
          <a:p>
            <a:pPr marL="0" lvl="0" indent="0">
              <a:buNone/>
            </a:pPr>
            <a:r>
              <a:rPr lang="de-DE" sz="140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Phone </a:t>
            </a:r>
            <a:r>
              <a:rPr lang="de-DE" sz="1400" err="1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numer</a:t>
            </a:r>
            <a:endParaRPr lang="de-DE" sz="1400">
              <a:solidFill>
                <a:schemeClr val="tx1"/>
              </a:solidFill>
              <a:latin typeface="Poppins" pitchFamily="2" charset="77"/>
              <a:cs typeface="Poppins" pitchFamily="2" charset="77"/>
            </a:endParaRPr>
          </a:p>
        </p:txBody>
      </p:sp>
      <p:sp>
        <p:nvSpPr>
          <p:cNvPr id="77" name="Textplatzhalter 8">
            <a:extLst>
              <a:ext uri="{FF2B5EF4-FFF2-40B4-BE49-F238E27FC236}">
                <a16:creationId xmlns:a16="http://schemas.microsoft.com/office/drawing/2014/main" id="{FA8EF907-C451-014C-BF6D-0287EB700A5F}"/>
              </a:ext>
            </a:extLst>
          </p:cNvPr>
          <p:cNvSpPr>
            <a:spLocks noGrp="1"/>
          </p:cNvSpPr>
          <p:nvPr>
            <p:ph type="body" idx="4294967295" hasCustomPrompt="1"/>
          </p:nvPr>
        </p:nvSpPr>
        <p:spPr>
          <a:xfrm>
            <a:off x="1123488" y="2533141"/>
            <a:ext cx="2942693" cy="290993"/>
          </a:xfrm>
        </p:spPr>
        <p:txBody>
          <a:bodyPr>
            <a:noAutofit/>
          </a:bodyPr>
          <a:lstStyle>
            <a:lvl1pPr>
              <a:buFontTx/>
              <a:buNone/>
              <a:defRPr sz="1400"/>
            </a:lvl1pPr>
          </a:lstStyle>
          <a:p>
            <a:pPr marL="0" lvl="0" indent="0">
              <a:buNone/>
            </a:pPr>
            <a:r>
              <a:rPr lang="de-DE" sz="140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https://</a:t>
            </a:r>
            <a:r>
              <a:rPr lang="de-DE" sz="1400" err="1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openimis.org</a:t>
            </a:r>
            <a:endParaRPr lang="de-DE" sz="1400">
              <a:solidFill>
                <a:schemeClr val="tx1"/>
              </a:solidFill>
              <a:latin typeface="Poppins" pitchFamily="2" charset="77"/>
              <a:cs typeface="Poppins" pitchFamily="2" charset="77"/>
            </a:endParaRPr>
          </a:p>
        </p:txBody>
      </p:sp>
      <p:sp>
        <p:nvSpPr>
          <p:cNvPr id="78" name="Textplatzhalter 8">
            <a:extLst>
              <a:ext uri="{FF2B5EF4-FFF2-40B4-BE49-F238E27FC236}">
                <a16:creationId xmlns:a16="http://schemas.microsoft.com/office/drawing/2014/main" id="{27EFA92D-0D95-7F4F-B246-09C8C905C812}"/>
              </a:ext>
            </a:extLst>
          </p:cNvPr>
          <p:cNvSpPr>
            <a:spLocks noGrp="1"/>
          </p:cNvSpPr>
          <p:nvPr>
            <p:ph type="body" idx="4294967295" hasCustomPrompt="1"/>
          </p:nvPr>
        </p:nvSpPr>
        <p:spPr>
          <a:xfrm>
            <a:off x="1133719" y="2942888"/>
            <a:ext cx="2942693" cy="290993"/>
          </a:xfrm>
        </p:spPr>
        <p:txBody>
          <a:bodyPr>
            <a:noAutofit/>
          </a:bodyPr>
          <a:lstStyle>
            <a:lvl1pPr>
              <a:buFontTx/>
              <a:buNone/>
              <a:defRPr sz="1400"/>
            </a:lvl1pPr>
          </a:lstStyle>
          <a:p>
            <a:pPr marL="0" lvl="0" indent="0">
              <a:buNone/>
            </a:pPr>
            <a:r>
              <a:rPr lang="de-DE" sz="140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https://</a:t>
            </a:r>
            <a:r>
              <a:rPr lang="de-DE" sz="1400" err="1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twitter.com</a:t>
            </a:r>
            <a:r>
              <a:rPr lang="de-DE" sz="140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/openIMIS</a:t>
            </a:r>
          </a:p>
        </p:txBody>
      </p:sp>
      <p:pic>
        <p:nvPicPr>
          <p:cNvPr id="103" name="Grafik 102">
            <a:extLst>
              <a:ext uri="{FF2B5EF4-FFF2-40B4-BE49-F238E27FC236}">
                <a16:creationId xmlns:a16="http://schemas.microsoft.com/office/drawing/2014/main" id="{E5338CCA-BCD8-9C42-9027-84B4E2772AD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14335" y="5629795"/>
            <a:ext cx="736600" cy="736600"/>
          </a:xfrm>
          <a:prstGeom prst="rect">
            <a:avLst/>
          </a:prstGeom>
        </p:spPr>
      </p:pic>
      <p:pic>
        <p:nvPicPr>
          <p:cNvPr id="104" name="Grafik 103">
            <a:extLst>
              <a:ext uri="{FF2B5EF4-FFF2-40B4-BE49-F238E27FC236}">
                <a16:creationId xmlns:a16="http://schemas.microsoft.com/office/drawing/2014/main" id="{496B91EF-7497-B244-A178-D00968758E7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3785" y="5130793"/>
            <a:ext cx="577410" cy="577410"/>
          </a:xfrm>
          <a:prstGeom prst="rect">
            <a:avLst/>
          </a:prstGeom>
        </p:spPr>
      </p:pic>
      <p:sp>
        <p:nvSpPr>
          <p:cNvPr id="105" name="Textplatzhalter 8">
            <a:extLst>
              <a:ext uri="{FF2B5EF4-FFF2-40B4-BE49-F238E27FC236}">
                <a16:creationId xmlns:a16="http://schemas.microsoft.com/office/drawing/2014/main" id="{1FDF5B51-EAC5-5943-ABA1-CC6BF1CB7B18}"/>
              </a:ext>
            </a:extLst>
          </p:cNvPr>
          <p:cNvSpPr>
            <a:spLocks noGrp="1"/>
          </p:cNvSpPr>
          <p:nvPr>
            <p:ph type="body" idx="4294967295" hasCustomPrompt="1"/>
          </p:nvPr>
        </p:nvSpPr>
        <p:spPr>
          <a:xfrm>
            <a:off x="386806" y="3648636"/>
            <a:ext cx="3296156" cy="290993"/>
          </a:xfrm>
        </p:spPr>
        <p:txBody>
          <a:bodyPr>
            <a:noAutofit/>
          </a:bodyPr>
          <a:lstStyle>
            <a:lvl1pPr>
              <a:buFontTx/>
              <a:buNone/>
              <a:defRPr sz="1400"/>
            </a:lvl1pPr>
          </a:lstStyle>
          <a:p>
            <a:pPr marL="0" lvl="0" indent="0">
              <a:buNone/>
            </a:pPr>
            <a:r>
              <a:rPr lang="de-DE" sz="140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Name</a:t>
            </a:r>
          </a:p>
        </p:txBody>
      </p:sp>
      <p:sp>
        <p:nvSpPr>
          <p:cNvPr id="106" name="Textplatzhalter 8">
            <a:extLst>
              <a:ext uri="{FF2B5EF4-FFF2-40B4-BE49-F238E27FC236}">
                <a16:creationId xmlns:a16="http://schemas.microsoft.com/office/drawing/2014/main" id="{786447ED-4428-DB45-BB44-254FF56DB110}"/>
              </a:ext>
            </a:extLst>
          </p:cNvPr>
          <p:cNvSpPr>
            <a:spLocks noGrp="1"/>
          </p:cNvSpPr>
          <p:nvPr>
            <p:ph type="body" idx="4294967295" hasCustomPrompt="1"/>
          </p:nvPr>
        </p:nvSpPr>
        <p:spPr>
          <a:xfrm>
            <a:off x="383785" y="4058383"/>
            <a:ext cx="3296156" cy="290993"/>
          </a:xfrm>
        </p:spPr>
        <p:txBody>
          <a:bodyPr>
            <a:noAutofit/>
          </a:bodyPr>
          <a:lstStyle>
            <a:lvl1pPr>
              <a:buFontTx/>
              <a:buNone/>
              <a:defRPr sz="1400"/>
            </a:lvl1pPr>
          </a:lstStyle>
          <a:p>
            <a:pPr marL="0" lvl="0" indent="0">
              <a:buNone/>
            </a:pPr>
            <a:r>
              <a:rPr lang="de-DE" sz="1400" err="1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Function</a:t>
            </a:r>
            <a:r>
              <a:rPr lang="de-DE" sz="140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, </a:t>
            </a:r>
            <a:r>
              <a:rPr lang="de-DE" sz="1400" err="1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place</a:t>
            </a:r>
            <a:endParaRPr lang="de-DE" sz="1400">
              <a:solidFill>
                <a:schemeClr val="tx1"/>
              </a:solidFill>
              <a:latin typeface="Poppins" pitchFamily="2" charset="77"/>
              <a:cs typeface="Poppins" pitchFamily="2" charset="77"/>
            </a:endParaRPr>
          </a:p>
        </p:txBody>
      </p:sp>
      <p:sp>
        <p:nvSpPr>
          <p:cNvPr id="107" name="Textplatzhalter 8">
            <a:extLst>
              <a:ext uri="{FF2B5EF4-FFF2-40B4-BE49-F238E27FC236}">
                <a16:creationId xmlns:a16="http://schemas.microsoft.com/office/drawing/2014/main" id="{6F203F51-17A0-654A-B451-D18EE2239C63}"/>
              </a:ext>
            </a:extLst>
          </p:cNvPr>
          <p:cNvSpPr>
            <a:spLocks noGrp="1"/>
          </p:cNvSpPr>
          <p:nvPr>
            <p:ph type="body" idx="4294967295" hasCustomPrompt="1"/>
          </p:nvPr>
        </p:nvSpPr>
        <p:spPr>
          <a:xfrm>
            <a:off x="386806" y="4460537"/>
            <a:ext cx="3306387" cy="290993"/>
          </a:xfrm>
        </p:spPr>
        <p:txBody>
          <a:bodyPr>
            <a:noAutofit/>
          </a:bodyPr>
          <a:lstStyle>
            <a:lvl1pPr>
              <a:buFontTx/>
              <a:buNone/>
              <a:defRPr sz="1400"/>
            </a:lvl1pPr>
          </a:lstStyle>
          <a:p>
            <a:pPr marL="0" lvl="0" indent="0">
              <a:buNone/>
            </a:pPr>
            <a:r>
              <a:rPr lang="de-DE" sz="140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Email </a:t>
            </a:r>
            <a:r>
              <a:rPr lang="de-DE" sz="1400" err="1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address</a:t>
            </a:r>
            <a:endParaRPr lang="de-DE" sz="1400">
              <a:solidFill>
                <a:schemeClr val="tx1"/>
              </a:solidFill>
              <a:latin typeface="Poppins" pitchFamily="2" charset="77"/>
              <a:cs typeface="Poppins" pitchFamily="2" charset="77"/>
            </a:endParaRPr>
          </a:p>
        </p:txBody>
      </p:sp>
      <p:sp>
        <p:nvSpPr>
          <p:cNvPr id="108" name="Textplatzhalter 8">
            <a:extLst>
              <a:ext uri="{FF2B5EF4-FFF2-40B4-BE49-F238E27FC236}">
                <a16:creationId xmlns:a16="http://schemas.microsoft.com/office/drawing/2014/main" id="{93E923C1-9324-2149-A70D-B983BC870162}"/>
              </a:ext>
            </a:extLst>
          </p:cNvPr>
          <p:cNvSpPr>
            <a:spLocks noGrp="1"/>
          </p:cNvSpPr>
          <p:nvPr>
            <p:ph type="body" idx="4294967295" hasCustomPrompt="1"/>
          </p:nvPr>
        </p:nvSpPr>
        <p:spPr>
          <a:xfrm>
            <a:off x="397037" y="4870284"/>
            <a:ext cx="3296156" cy="290993"/>
          </a:xfrm>
        </p:spPr>
        <p:txBody>
          <a:bodyPr>
            <a:noAutofit/>
          </a:bodyPr>
          <a:lstStyle>
            <a:lvl1pPr>
              <a:buFontTx/>
              <a:buNone/>
              <a:defRPr sz="1400"/>
            </a:lvl1pPr>
          </a:lstStyle>
          <a:p>
            <a:pPr marL="0" lvl="0" indent="0">
              <a:buNone/>
            </a:pPr>
            <a:r>
              <a:rPr lang="de-DE" sz="140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Phone </a:t>
            </a:r>
            <a:r>
              <a:rPr lang="de-DE" sz="1400" err="1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numer</a:t>
            </a:r>
            <a:endParaRPr lang="de-DE" sz="1400">
              <a:solidFill>
                <a:schemeClr val="tx1"/>
              </a:solidFill>
              <a:latin typeface="Poppins" pitchFamily="2" charset="77"/>
              <a:cs typeface="Poppins" pitchFamily="2" charset="77"/>
            </a:endParaRPr>
          </a:p>
        </p:txBody>
      </p:sp>
      <p:sp>
        <p:nvSpPr>
          <p:cNvPr id="109" name="Textplatzhalter 8">
            <a:extLst>
              <a:ext uri="{FF2B5EF4-FFF2-40B4-BE49-F238E27FC236}">
                <a16:creationId xmlns:a16="http://schemas.microsoft.com/office/drawing/2014/main" id="{EB307DBA-A0E9-B747-8C2F-70E383525941}"/>
              </a:ext>
            </a:extLst>
          </p:cNvPr>
          <p:cNvSpPr>
            <a:spLocks noGrp="1"/>
          </p:cNvSpPr>
          <p:nvPr>
            <p:ph type="body" idx="4294967295" hasCustomPrompt="1"/>
          </p:nvPr>
        </p:nvSpPr>
        <p:spPr>
          <a:xfrm>
            <a:off x="1049412" y="5271624"/>
            <a:ext cx="3027000" cy="290993"/>
          </a:xfrm>
        </p:spPr>
        <p:txBody>
          <a:bodyPr>
            <a:noAutofit/>
          </a:bodyPr>
          <a:lstStyle>
            <a:lvl1pPr>
              <a:buFontTx/>
              <a:buNone/>
              <a:defRPr sz="1400"/>
            </a:lvl1pPr>
          </a:lstStyle>
          <a:p>
            <a:pPr marL="0" lvl="0" indent="0">
              <a:buNone/>
            </a:pPr>
            <a:r>
              <a:rPr lang="de-DE" sz="140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https://</a:t>
            </a:r>
            <a:r>
              <a:rPr lang="de-DE" sz="1400" err="1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openimis.org</a:t>
            </a:r>
            <a:endParaRPr lang="de-DE" sz="1400">
              <a:solidFill>
                <a:schemeClr val="tx1"/>
              </a:solidFill>
              <a:latin typeface="Poppins" pitchFamily="2" charset="77"/>
              <a:cs typeface="Poppins" pitchFamily="2" charset="77"/>
            </a:endParaRPr>
          </a:p>
        </p:txBody>
      </p:sp>
      <p:sp>
        <p:nvSpPr>
          <p:cNvPr id="110" name="Textplatzhalter 8">
            <a:extLst>
              <a:ext uri="{FF2B5EF4-FFF2-40B4-BE49-F238E27FC236}">
                <a16:creationId xmlns:a16="http://schemas.microsoft.com/office/drawing/2014/main" id="{E57693FA-411E-5748-9F39-87CAF842FD93}"/>
              </a:ext>
            </a:extLst>
          </p:cNvPr>
          <p:cNvSpPr>
            <a:spLocks noGrp="1"/>
          </p:cNvSpPr>
          <p:nvPr>
            <p:ph type="body" idx="4294967295" hasCustomPrompt="1"/>
          </p:nvPr>
        </p:nvSpPr>
        <p:spPr>
          <a:xfrm>
            <a:off x="1059643" y="5681371"/>
            <a:ext cx="3027000" cy="290993"/>
          </a:xfrm>
        </p:spPr>
        <p:txBody>
          <a:bodyPr>
            <a:noAutofit/>
          </a:bodyPr>
          <a:lstStyle>
            <a:lvl1pPr>
              <a:buFontTx/>
              <a:buNone/>
              <a:defRPr sz="1400"/>
            </a:lvl1pPr>
          </a:lstStyle>
          <a:p>
            <a:pPr marL="0" lvl="0" indent="0">
              <a:buNone/>
            </a:pPr>
            <a:r>
              <a:rPr lang="de-DE" sz="140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https://</a:t>
            </a:r>
            <a:r>
              <a:rPr lang="de-DE" sz="1400" err="1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twitter.com</a:t>
            </a:r>
            <a:r>
              <a:rPr lang="de-DE" sz="140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/openIMIS</a:t>
            </a:r>
          </a:p>
        </p:txBody>
      </p:sp>
      <p:pic>
        <p:nvPicPr>
          <p:cNvPr id="135" name="Grafik 134">
            <a:extLst>
              <a:ext uri="{FF2B5EF4-FFF2-40B4-BE49-F238E27FC236}">
                <a16:creationId xmlns:a16="http://schemas.microsoft.com/office/drawing/2014/main" id="{BCE98050-EEE1-F047-A24C-B676F43E055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02389" y="2891312"/>
            <a:ext cx="736600" cy="736600"/>
          </a:xfrm>
          <a:prstGeom prst="rect">
            <a:avLst/>
          </a:prstGeom>
        </p:spPr>
      </p:pic>
      <p:pic>
        <p:nvPicPr>
          <p:cNvPr id="136" name="Grafik 135">
            <a:extLst>
              <a:ext uri="{FF2B5EF4-FFF2-40B4-BE49-F238E27FC236}">
                <a16:creationId xmlns:a16="http://schemas.microsoft.com/office/drawing/2014/main" id="{69187DF6-2504-7643-A3AC-612EF6EE303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171839" y="2392310"/>
            <a:ext cx="577410" cy="577410"/>
          </a:xfrm>
          <a:prstGeom prst="rect">
            <a:avLst/>
          </a:prstGeom>
        </p:spPr>
      </p:pic>
      <p:sp>
        <p:nvSpPr>
          <p:cNvPr id="137" name="Textplatzhalter 8">
            <a:extLst>
              <a:ext uri="{FF2B5EF4-FFF2-40B4-BE49-F238E27FC236}">
                <a16:creationId xmlns:a16="http://schemas.microsoft.com/office/drawing/2014/main" id="{11B0AE2F-9D01-AC4A-82DA-CE75918301A4}"/>
              </a:ext>
            </a:extLst>
          </p:cNvPr>
          <p:cNvSpPr>
            <a:spLocks noGrp="1"/>
          </p:cNvSpPr>
          <p:nvPr>
            <p:ph type="body" idx="4294967295" hasCustomPrompt="1"/>
          </p:nvPr>
        </p:nvSpPr>
        <p:spPr>
          <a:xfrm>
            <a:off x="4174860" y="910153"/>
            <a:ext cx="3225101" cy="290993"/>
          </a:xfrm>
        </p:spPr>
        <p:txBody>
          <a:bodyPr>
            <a:noAutofit/>
          </a:bodyPr>
          <a:lstStyle>
            <a:lvl1pPr>
              <a:buFontTx/>
              <a:buNone/>
              <a:defRPr sz="1400"/>
            </a:lvl1pPr>
          </a:lstStyle>
          <a:p>
            <a:pPr marL="0" lvl="0" indent="0">
              <a:buNone/>
            </a:pPr>
            <a:r>
              <a:rPr lang="de-DE" sz="140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Name</a:t>
            </a:r>
          </a:p>
        </p:txBody>
      </p:sp>
      <p:sp>
        <p:nvSpPr>
          <p:cNvPr id="138" name="Textplatzhalter 8">
            <a:extLst>
              <a:ext uri="{FF2B5EF4-FFF2-40B4-BE49-F238E27FC236}">
                <a16:creationId xmlns:a16="http://schemas.microsoft.com/office/drawing/2014/main" id="{D12FC8E9-DB5C-2443-B825-53E6E9841642}"/>
              </a:ext>
            </a:extLst>
          </p:cNvPr>
          <p:cNvSpPr>
            <a:spLocks noGrp="1"/>
          </p:cNvSpPr>
          <p:nvPr>
            <p:ph type="body" idx="4294967295" hasCustomPrompt="1"/>
          </p:nvPr>
        </p:nvSpPr>
        <p:spPr>
          <a:xfrm>
            <a:off x="4171839" y="1319900"/>
            <a:ext cx="3225101" cy="290993"/>
          </a:xfrm>
        </p:spPr>
        <p:txBody>
          <a:bodyPr>
            <a:noAutofit/>
          </a:bodyPr>
          <a:lstStyle>
            <a:lvl1pPr>
              <a:buFontTx/>
              <a:buNone/>
              <a:defRPr sz="1400"/>
            </a:lvl1pPr>
          </a:lstStyle>
          <a:p>
            <a:pPr marL="0" lvl="0" indent="0">
              <a:buNone/>
            </a:pPr>
            <a:r>
              <a:rPr lang="de-DE" sz="1400" err="1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Function</a:t>
            </a:r>
            <a:r>
              <a:rPr lang="de-DE" sz="140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, </a:t>
            </a:r>
            <a:r>
              <a:rPr lang="de-DE" sz="1400" err="1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place</a:t>
            </a:r>
            <a:endParaRPr lang="de-DE" sz="1400">
              <a:solidFill>
                <a:schemeClr val="tx1"/>
              </a:solidFill>
              <a:latin typeface="Poppins" pitchFamily="2" charset="77"/>
              <a:cs typeface="Poppins" pitchFamily="2" charset="77"/>
            </a:endParaRPr>
          </a:p>
        </p:txBody>
      </p:sp>
      <p:sp>
        <p:nvSpPr>
          <p:cNvPr id="139" name="Textplatzhalter 8">
            <a:extLst>
              <a:ext uri="{FF2B5EF4-FFF2-40B4-BE49-F238E27FC236}">
                <a16:creationId xmlns:a16="http://schemas.microsoft.com/office/drawing/2014/main" id="{E2D95548-1941-5447-9754-63252628CC9F}"/>
              </a:ext>
            </a:extLst>
          </p:cNvPr>
          <p:cNvSpPr>
            <a:spLocks noGrp="1"/>
          </p:cNvSpPr>
          <p:nvPr>
            <p:ph type="body" idx="4294967295" hasCustomPrompt="1"/>
          </p:nvPr>
        </p:nvSpPr>
        <p:spPr>
          <a:xfrm>
            <a:off x="4174860" y="1722054"/>
            <a:ext cx="3222080" cy="290993"/>
          </a:xfrm>
        </p:spPr>
        <p:txBody>
          <a:bodyPr>
            <a:noAutofit/>
          </a:bodyPr>
          <a:lstStyle>
            <a:lvl1pPr>
              <a:buFontTx/>
              <a:buNone/>
              <a:defRPr sz="1400"/>
            </a:lvl1pPr>
          </a:lstStyle>
          <a:p>
            <a:pPr marL="0" lvl="0" indent="0">
              <a:buNone/>
            </a:pPr>
            <a:r>
              <a:rPr lang="de-DE" sz="140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Email </a:t>
            </a:r>
            <a:r>
              <a:rPr lang="de-DE" sz="1400" err="1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address</a:t>
            </a:r>
            <a:endParaRPr lang="de-DE" sz="1400">
              <a:solidFill>
                <a:schemeClr val="tx1"/>
              </a:solidFill>
              <a:latin typeface="Poppins" pitchFamily="2" charset="77"/>
              <a:cs typeface="Poppins" pitchFamily="2" charset="77"/>
            </a:endParaRPr>
          </a:p>
        </p:txBody>
      </p:sp>
      <p:sp>
        <p:nvSpPr>
          <p:cNvPr id="140" name="Textplatzhalter 8">
            <a:extLst>
              <a:ext uri="{FF2B5EF4-FFF2-40B4-BE49-F238E27FC236}">
                <a16:creationId xmlns:a16="http://schemas.microsoft.com/office/drawing/2014/main" id="{1F2C0F9C-CFC4-254A-A6CC-238AE5E9A572}"/>
              </a:ext>
            </a:extLst>
          </p:cNvPr>
          <p:cNvSpPr>
            <a:spLocks noGrp="1"/>
          </p:cNvSpPr>
          <p:nvPr>
            <p:ph type="body" idx="4294967295" hasCustomPrompt="1"/>
          </p:nvPr>
        </p:nvSpPr>
        <p:spPr>
          <a:xfrm>
            <a:off x="4185091" y="2131801"/>
            <a:ext cx="3222080" cy="290993"/>
          </a:xfrm>
        </p:spPr>
        <p:txBody>
          <a:bodyPr>
            <a:noAutofit/>
          </a:bodyPr>
          <a:lstStyle>
            <a:lvl1pPr>
              <a:buFontTx/>
              <a:buNone/>
              <a:defRPr sz="1400"/>
            </a:lvl1pPr>
          </a:lstStyle>
          <a:p>
            <a:pPr marL="0" lvl="0" indent="0">
              <a:buNone/>
            </a:pPr>
            <a:r>
              <a:rPr lang="de-DE" sz="140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Phone </a:t>
            </a:r>
            <a:r>
              <a:rPr lang="de-DE" sz="1400" err="1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numer</a:t>
            </a:r>
            <a:endParaRPr lang="de-DE" sz="1400">
              <a:solidFill>
                <a:schemeClr val="tx1"/>
              </a:solidFill>
              <a:latin typeface="Poppins" pitchFamily="2" charset="77"/>
              <a:cs typeface="Poppins" pitchFamily="2" charset="77"/>
            </a:endParaRPr>
          </a:p>
        </p:txBody>
      </p:sp>
      <p:sp>
        <p:nvSpPr>
          <p:cNvPr id="141" name="Textplatzhalter 8">
            <a:extLst>
              <a:ext uri="{FF2B5EF4-FFF2-40B4-BE49-F238E27FC236}">
                <a16:creationId xmlns:a16="http://schemas.microsoft.com/office/drawing/2014/main" id="{3D3CC18C-AA10-9642-90FA-2898ADE50F96}"/>
              </a:ext>
            </a:extLst>
          </p:cNvPr>
          <p:cNvSpPr>
            <a:spLocks noGrp="1"/>
          </p:cNvSpPr>
          <p:nvPr>
            <p:ph type="body" idx="4294967295" hasCustomPrompt="1"/>
          </p:nvPr>
        </p:nvSpPr>
        <p:spPr>
          <a:xfrm>
            <a:off x="4837466" y="2533141"/>
            <a:ext cx="2942693" cy="290993"/>
          </a:xfrm>
        </p:spPr>
        <p:txBody>
          <a:bodyPr>
            <a:noAutofit/>
          </a:bodyPr>
          <a:lstStyle>
            <a:lvl1pPr>
              <a:buFontTx/>
              <a:buNone/>
              <a:defRPr sz="1400"/>
            </a:lvl1pPr>
          </a:lstStyle>
          <a:p>
            <a:pPr marL="0" lvl="0" indent="0">
              <a:buNone/>
            </a:pPr>
            <a:r>
              <a:rPr lang="de-DE" sz="140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https://</a:t>
            </a:r>
            <a:r>
              <a:rPr lang="de-DE" sz="1400" err="1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openimis.org</a:t>
            </a:r>
            <a:endParaRPr lang="de-DE" sz="1400">
              <a:solidFill>
                <a:schemeClr val="tx1"/>
              </a:solidFill>
              <a:latin typeface="Poppins" pitchFamily="2" charset="77"/>
              <a:cs typeface="Poppins" pitchFamily="2" charset="77"/>
            </a:endParaRPr>
          </a:p>
        </p:txBody>
      </p:sp>
      <p:sp>
        <p:nvSpPr>
          <p:cNvPr id="142" name="Textplatzhalter 8">
            <a:extLst>
              <a:ext uri="{FF2B5EF4-FFF2-40B4-BE49-F238E27FC236}">
                <a16:creationId xmlns:a16="http://schemas.microsoft.com/office/drawing/2014/main" id="{9CD883B4-E42B-7A4D-9852-E80AF8185D54}"/>
              </a:ext>
            </a:extLst>
          </p:cNvPr>
          <p:cNvSpPr>
            <a:spLocks noGrp="1"/>
          </p:cNvSpPr>
          <p:nvPr>
            <p:ph type="body" idx="4294967295" hasCustomPrompt="1"/>
          </p:nvPr>
        </p:nvSpPr>
        <p:spPr>
          <a:xfrm>
            <a:off x="4847697" y="2942888"/>
            <a:ext cx="2942693" cy="290993"/>
          </a:xfrm>
        </p:spPr>
        <p:txBody>
          <a:bodyPr>
            <a:noAutofit/>
          </a:bodyPr>
          <a:lstStyle>
            <a:lvl1pPr>
              <a:buFontTx/>
              <a:buNone/>
              <a:defRPr sz="1400"/>
            </a:lvl1pPr>
          </a:lstStyle>
          <a:p>
            <a:pPr marL="0" lvl="0" indent="0">
              <a:buNone/>
            </a:pPr>
            <a:r>
              <a:rPr lang="de-DE" sz="140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https://</a:t>
            </a:r>
            <a:r>
              <a:rPr lang="de-DE" sz="1400" err="1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twitter.com</a:t>
            </a:r>
            <a:r>
              <a:rPr lang="de-DE" sz="140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/openIMIS</a:t>
            </a:r>
          </a:p>
        </p:txBody>
      </p:sp>
      <p:pic>
        <p:nvPicPr>
          <p:cNvPr id="143" name="Grafik 142">
            <a:extLst>
              <a:ext uri="{FF2B5EF4-FFF2-40B4-BE49-F238E27FC236}">
                <a16:creationId xmlns:a16="http://schemas.microsoft.com/office/drawing/2014/main" id="{6E13ACA8-1E80-644C-80F4-4C91006D1BA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28313" y="5629795"/>
            <a:ext cx="736600" cy="736600"/>
          </a:xfrm>
          <a:prstGeom prst="rect">
            <a:avLst/>
          </a:prstGeom>
        </p:spPr>
      </p:pic>
      <p:pic>
        <p:nvPicPr>
          <p:cNvPr id="144" name="Grafik 143">
            <a:extLst>
              <a:ext uri="{FF2B5EF4-FFF2-40B4-BE49-F238E27FC236}">
                <a16:creationId xmlns:a16="http://schemas.microsoft.com/office/drawing/2014/main" id="{841D9C1D-A9F9-FA44-896A-AD1EE87183A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097763" y="5130793"/>
            <a:ext cx="577410" cy="577410"/>
          </a:xfrm>
          <a:prstGeom prst="rect">
            <a:avLst/>
          </a:prstGeom>
        </p:spPr>
      </p:pic>
      <p:sp>
        <p:nvSpPr>
          <p:cNvPr id="145" name="Textplatzhalter 8">
            <a:extLst>
              <a:ext uri="{FF2B5EF4-FFF2-40B4-BE49-F238E27FC236}">
                <a16:creationId xmlns:a16="http://schemas.microsoft.com/office/drawing/2014/main" id="{DA79AECC-AA6E-8844-8701-7278038577B3}"/>
              </a:ext>
            </a:extLst>
          </p:cNvPr>
          <p:cNvSpPr>
            <a:spLocks noGrp="1"/>
          </p:cNvSpPr>
          <p:nvPr>
            <p:ph type="body" idx="4294967295" hasCustomPrompt="1"/>
          </p:nvPr>
        </p:nvSpPr>
        <p:spPr>
          <a:xfrm>
            <a:off x="4100784" y="3648636"/>
            <a:ext cx="3296156" cy="290993"/>
          </a:xfrm>
        </p:spPr>
        <p:txBody>
          <a:bodyPr>
            <a:noAutofit/>
          </a:bodyPr>
          <a:lstStyle>
            <a:lvl1pPr>
              <a:buFontTx/>
              <a:buNone/>
              <a:defRPr sz="1400"/>
            </a:lvl1pPr>
          </a:lstStyle>
          <a:p>
            <a:pPr marL="0" lvl="0" indent="0">
              <a:buNone/>
            </a:pPr>
            <a:r>
              <a:rPr lang="de-DE" sz="140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Name</a:t>
            </a:r>
          </a:p>
        </p:txBody>
      </p:sp>
      <p:sp>
        <p:nvSpPr>
          <p:cNvPr id="146" name="Textplatzhalter 8">
            <a:extLst>
              <a:ext uri="{FF2B5EF4-FFF2-40B4-BE49-F238E27FC236}">
                <a16:creationId xmlns:a16="http://schemas.microsoft.com/office/drawing/2014/main" id="{C4265EF6-0075-5348-8FE8-0D3C8F4F8430}"/>
              </a:ext>
            </a:extLst>
          </p:cNvPr>
          <p:cNvSpPr>
            <a:spLocks noGrp="1"/>
          </p:cNvSpPr>
          <p:nvPr>
            <p:ph type="body" idx="4294967295" hasCustomPrompt="1"/>
          </p:nvPr>
        </p:nvSpPr>
        <p:spPr>
          <a:xfrm>
            <a:off x="4097763" y="4058383"/>
            <a:ext cx="3296156" cy="290993"/>
          </a:xfrm>
        </p:spPr>
        <p:txBody>
          <a:bodyPr>
            <a:noAutofit/>
          </a:bodyPr>
          <a:lstStyle>
            <a:lvl1pPr>
              <a:buFontTx/>
              <a:buNone/>
              <a:defRPr sz="1400"/>
            </a:lvl1pPr>
          </a:lstStyle>
          <a:p>
            <a:pPr marL="0" lvl="0" indent="0">
              <a:buNone/>
            </a:pPr>
            <a:r>
              <a:rPr lang="de-DE" sz="1400" err="1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Function</a:t>
            </a:r>
            <a:r>
              <a:rPr lang="de-DE" sz="140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, </a:t>
            </a:r>
            <a:r>
              <a:rPr lang="de-DE" sz="1400" err="1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place</a:t>
            </a:r>
            <a:endParaRPr lang="de-DE" sz="1400">
              <a:solidFill>
                <a:schemeClr val="tx1"/>
              </a:solidFill>
              <a:latin typeface="Poppins" pitchFamily="2" charset="77"/>
              <a:cs typeface="Poppins" pitchFamily="2" charset="77"/>
            </a:endParaRPr>
          </a:p>
        </p:txBody>
      </p:sp>
      <p:sp>
        <p:nvSpPr>
          <p:cNvPr id="147" name="Textplatzhalter 8">
            <a:extLst>
              <a:ext uri="{FF2B5EF4-FFF2-40B4-BE49-F238E27FC236}">
                <a16:creationId xmlns:a16="http://schemas.microsoft.com/office/drawing/2014/main" id="{7D1AD3B7-7BEE-2249-8AAE-82BECF29F9BA}"/>
              </a:ext>
            </a:extLst>
          </p:cNvPr>
          <p:cNvSpPr>
            <a:spLocks noGrp="1"/>
          </p:cNvSpPr>
          <p:nvPr>
            <p:ph type="body" idx="4294967295" hasCustomPrompt="1"/>
          </p:nvPr>
        </p:nvSpPr>
        <p:spPr>
          <a:xfrm>
            <a:off x="4100784" y="4460537"/>
            <a:ext cx="3306387" cy="290993"/>
          </a:xfrm>
        </p:spPr>
        <p:txBody>
          <a:bodyPr>
            <a:noAutofit/>
          </a:bodyPr>
          <a:lstStyle>
            <a:lvl1pPr>
              <a:buFontTx/>
              <a:buNone/>
              <a:defRPr sz="1400"/>
            </a:lvl1pPr>
          </a:lstStyle>
          <a:p>
            <a:pPr marL="0" lvl="0" indent="0">
              <a:buNone/>
            </a:pPr>
            <a:r>
              <a:rPr lang="de-DE" sz="140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Email </a:t>
            </a:r>
            <a:r>
              <a:rPr lang="de-DE" sz="1400" err="1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address</a:t>
            </a:r>
            <a:endParaRPr lang="de-DE" sz="1400">
              <a:solidFill>
                <a:schemeClr val="tx1"/>
              </a:solidFill>
              <a:latin typeface="Poppins" pitchFamily="2" charset="77"/>
              <a:cs typeface="Poppins" pitchFamily="2" charset="77"/>
            </a:endParaRPr>
          </a:p>
        </p:txBody>
      </p:sp>
      <p:sp>
        <p:nvSpPr>
          <p:cNvPr id="148" name="Textplatzhalter 8">
            <a:extLst>
              <a:ext uri="{FF2B5EF4-FFF2-40B4-BE49-F238E27FC236}">
                <a16:creationId xmlns:a16="http://schemas.microsoft.com/office/drawing/2014/main" id="{7044C4A7-5907-E249-9C94-6E945828EECA}"/>
              </a:ext>
            </a:extLst>
          </p:cNvPr>
          <p:cNvSpPr>
            <a:spLocks noGrp="1"/>
          </p:cNvSpPr>
          <p:nvPr>
            <p:ph type="body" idx="4294967295" hasCustomPrompt="1"/>
          </p:nvPr>
        </p:nvSpPr>
        <p:spPr>
          <a:xfrm>
            <a:off x="4111015" y="4870284"/>
            <a:ext cx="3296156" cy="290993"/>
          </a:xfrm>
        </p:spPr>
        <p:txBody>
          <a:bodyPr>
            <a:noAutofit/>
          </a:bodyPr>
          <a:lstStyle>
            <a:lvl1pPr>
              <a:buFontTx/>
              <a:buNone/>
              <a:defRPr sz="1400"/>
            </a:lvl1pPr>
          </a:lstStyle>
          <a:p>
            <a:pPr marL="0" lvl="0" indent="0">
              <a:buNone/>
            </a:pPr>
            <a:r>
              <a:rPr lang="de-DE" sz="140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Phone </a:t>
            </a:r>
            <a:r>
              <a:rPr lang="de-DE" sz="1400" err="1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numer</a:t>
            </a:r>
            <a:endParaRPr lang="de-DE" sz="1400">
              <a:solidFill>
                <a:schemeClr val="tx1"/>
              </a:solidFill>
              <a:latin typeface="Poppins" pitchFamily="2" charset="77"/>
              <a:cs typeface="Poppins" pitchFamily="2" charset="77"/>
            </a:endParaRPr>
          </a:p>
        </p:txBody>
      </p:sp>
      <p:sp>
        <p:nvSpPr>
          <p:cNvPr id="149" name="Textplatzhalter 8">
            <a:extLst>
              <a:ext uri="{FF2B5EF4-FFF2-40B4-BE49-F238E27FC236}">
                <a16:creationId xmlns:a16="http://schemas.microsoft.com/office/drawing/2014/main" id="{D86C8B98-C2D8-2346-BB1C-20A7727DCF63}"/>
              </a:ext>
            </a:extLst>
          </p:cNvPr>
          <p:cNvSpPr>
            <a:spLocks noGrp="1"/>
          </p:cNvSpPr>
          <p:nvPr>
            <p:ph type="body" idx="4294967295" hasCustomPrompt="1"/>
          </p:nvPr>
        </p:nvSpPr>
        <p:spPr>
          <a:xfrm>
            <a:off x="4763390" y="5271624"/>
            <a:ext cx="3027000" cy="290993"/>
          </a:xfrm>
        </p:spPr>
        <p:txBody>
          <a:bodyPr>
            <a:noAutofit/>
          </a:bodyPr>
          <a:lstStyle>
            <a:lvl1pPr>
              <a:buFontTx/>
              <a:buNone/>
              <a:defRPr sz="1400"/>
            </a:lvl1pPr>
          </a:lstStyle>
          <a:p>
            <a:pPr marL="0" lvl="0" indent="0">
              <a:buNone/>
            </a:pPr>
            <a:r>
              <a:rPr lang="de-DE" sz="140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https://</a:t>
            </a:r>
            <a:r>
              <a:rPr lang="de-DE" sz="1400" err="1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openimis.org</a:t>
            </a:r>
            <a:endParaRPr lang="de-DE" sz="1400">
              <a:solidFill>
                <a:schemeClr val="tx1"/>
              </a:solidFill>
              <a:latin typeface="Poppins" pitchFamily="2" charset="77"/>
              <a:cs typeface="Poppins" pitchFamily="2" charset="77"/>
            </a:endParaRPr>
          </a:p>
        </p:txBody>
      </p:sp>
      <p:sp>
        <p:nvSpPr>
          <p:cNvPr id="150" name="Textplatzhalter 8">
            <a:extLst>
              <a:ext uri="{FF2B5EF4-FFF2-40B4-BE49-F238E27FC236}">
                <a16:creationId xmlns:a16="http://schemas.microsoft.com/office/drawing/2014/main" id="{B5E55A75-7DF7-2F43-84A2-B58927CEA7FF}"/>
              </a:ext>
            </a:extLst>
          </p:cNvPr>
          <p:cNvSpPr>
            <a:spLocks noGrp="1"/>
          </p:cNvSpPr>
          <p:nvPr>
            <p:ph type="body" idx="4294967295" hasCustomPrompt="1"/>
          </p:nvPr>
        </p:nvSpPr>
        <p:spPr>
          <a:xfrm>
            <a:off x="4773621" y="5681371"/>
            <a:ext cx="3027000" cy="290993"/>
          </a:xfrm>
        </p:spPr>
        <p:txBody>
          <a:bodyPr>
            <a:noAutofit/>
          </a:bodyPr>
          <a:lstStyle>
            <a:lvl1pPr>
              <a:buFontTx/>
              <a:buNone/>
              <a:defRPr sz="1400"/>
            </a:lvl1pPr>
          </a:lstStyle>
          <a:p>
            <a:pPr marL="0" lvl="0" indent="0">
              <a:buNone/>
            </a:pPr>
            <a:r>
              <a:rPr lang="de-DE" sz="140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https://</a:t>
            </a:r>
            <a:r>
              <a:rPr lang="de-DE" sz="1400" err="1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twitter.com</a:t>
            </a:r>
            <a:r>
              <a:rPr lang="de-DE" sz="140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/openIMIS</a:t>
            </a:r>
          </a:p>
        </p:txBody>
      </p:sp>
      <p:pic>
        <p:nvPicPr>
          <p:cNvPr id="151" name="Grafik 150">
            <a:extLst>
              <a:ext uri="{FF2B5EF4-FFF2-40B4-BE49-F238E27FC236}">
                <a16:creationId xmlns:a16="http://schemas.microsoft.com/office/drawing/2014/main" id="{69019B28-D704-AC40-94EC-AC1432B0125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66926" y="2891312"/>
            <a:ext cx="736600" cy="736600"/>
          </a:xfrm>
          <a:prstGeom prst="rect">
            <a:avLst/>
          </a:prstGeom>
        </p:spPr>
      </p:pic>
      <p:pic>
        <p:nvPicPr>
          <p:cNvPr id="152" name="Grafik 151">
            <a:extLst>
              <a:ext uri="{FF2B5EF4-FFF2-40B4-BE49-F238E27FC236}">
                <a16:creationId xmlns:a16="http://schemas.microsoft.com/office/drawing/2014/main" id="{E3A47802-6F59-B74B-904B-18EC3B0E5A3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036376" y="2392310"/>
            <a:ext cx="577410" cy="577410"/>
          </a:xfrm>
          <a:prstGeom prst="rect">
            <a:avLst/>
          </a:prstGeom>
        </p:spPr>
      </p:pic>
      <p:sp>
        <p:nvSpPr>
          <p:cNvPr id="153" name="Textplatzhalter 8">
            <a:extLst>
              <a:ext uri="{FF2B5EF4-FFF2-40B4-BE49-F238E27FC236}">
                <a16:creationId xmlns:a16="http://schemas.microsoft.com/office/drawing/2014/main" id="{0D2DC155-A4D9-344A-AE7E-FCD6B725A1D1}"/>
              </a:ext>
            </a:extLst>
          </p:cNvPr>
          <p:cNvSpPr>
            <a:spLocks noGrp="1"/>
          </p:cNvSpPr>
          <p:nvPr>
            <p:ph type="body" idx="4294967295" hasCustomPrompt="1"/>
          </p:nvPr>
        </p:nvSpPr>
        <p:spPr>
          <a:xfrm>
            <a:off x="8039397" y="910153"/>
            <a:ext cx="3225101" cy="290993"/>
          </a:xfrm>
        </p:spPr>
        <p:txBody>
          <a:bodyPr>
            <a:noAutofit/>
          </a:bodyPr>
          <a:lstStyle>
            <a:lvl1pPr>
              <a:buFontTx/>
              <a:buNone/>
              <a:defRPr sz="1400"/>
            </a:lvl1pPr>
          </a:lstStyle>
          <a:p>
            <a:pPr marL="0" lvl="0" indent="0">
              <a:buNone/>
            </a:pPr>
            <a:r>
              <a:rPr lang="de-DE" sz="140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Name</a:t>
            </a:r>
          </a:p>
        </p:txBody>
      </p:sp>
      <p:sp>
        <p:nvSpPr>
          <p:cNvPr id="154" name="Textplatzhalter 8">
            <a:extLst>
              <a:ext uri="{FF2B5EF4-FFF2-40B4-BE49-F238E27FC236}">
                <a16:creationId xmlns:a16="http://schemas.microsoft.com/office/drawing/2014/main" id="{3E48F036-B79E-4B47-9965-04F7C30AD165}"/>
              </a:ext>
            </a:extLst>
          </p:cNvPr>
          <p:cNvSpPr>
            <a:spLocks noGrp="1"/>
          </p:cNvSpPr>
          <p:nvPr>
            <p:ph type="body" idx="4294967295" hasCustomPrompt="1"/>
          </p:nvPr>
        </p:nvSpPr>
        <p:spPr>
          <a:xfrm>
            <a:off x="8036376" y="1319900"/>
            <a:ext cx="3225101" cy="290993"/>
          </a:xfrm>
        </p:spPr>
        <p:txBody>
          <a:bodyPr>
            <a:noAutofit/>
          </a:bodyPr>
          <a:lstStyle>
            <a:lvl1pPr>
              <a:buFontTx/>
              <a:buNone/>
              <a:defRPr sz="1400"/>
            </a:lvl1pPr>
          </a:lstStyle>
          <a:p>
            <a:pPr marL="0" lvl="0" indent="0">
              <a:buNone/>
            </a:pPr>
            <a:r>
              <a:rPr lang="de-DE" sz="1400" err="1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Function</a:t>
            </a:r>
            <a:r>
              <a:rPr lang="de-DE" sz="140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, </a:t>
            </a:r>
            <a:r>
              <a:rPr lang="de-DE" sz="1400" err="1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place</a:t>
            </a:r>
            <a:endParaRPr lang="de-DE" sz="1400">
              <a:solidFill>
                <a:schemeClr val="tx1"/>
              </a:solidFill>
              <a:latin typeface="Poppins" pitchFamily="2" charset="77"/>
              <a:cs typeface="Poppins" pitchFamily="2" charset="77"/>
            </a:endParaRPr>
          </a:p>
        </p:txBody>
      </p:sp>
      <p:sp>
        <p:nvSpPr>
          <p:cNvPr id="155" name="Textplatzhalter 8">
            <a:extLst>
              <a:ext uri="{FF2B5EF4-FFF2-40B4-BE49-F238E27FC236}">
                <a16:creationId xmlns:a16="http://schemas.microsoft.com/office/drawing/2014/main" id="{B2A30171-A9D8-CE43-B850-F38AE7EC095D}"/>
              </a:ext>
            </a:extLst>
          </p:cNvPr>
          <p:cNvSpPr>
            <a:spLocks noGrp="1"/>
          </p:cNvSpPr>
          <p:nvPr>
            <p:ph type="body" idx="4294967295" hasCustomPrompt="1"/>
          </p:nvPr>
        </p:nvSpPr>
        <p:spPr>
          <a:xfrm>
            <a:off x="8039397" y="1722054"/>
            <a:ext cx="3222080" cy="290993"/>
          </a:xfrm>
        </p:spPr>
        <p:txBody>
          <a:bodyPr>
            <a:noAutofit/>
          </a:bodyPr>
          <a:lstStyle>
            <a:lvl1pPr>
              <a:buFontTx/>
              <a:buNone/>
              <a:defRPr sz="1400"/>
            </a:lvl1pPr>
          </a:lstStyle>
          <a:p>
            <a:pPr marL="0" lvl="0" indent="0">
              <a:buNone/>
            </a:pPr>
            <a:r>
              <a:rPr lang="de-DE" sz="140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Email </a:t>
            </a:r>
            <a:r>
              <a:rPr lang="de-DE" sz="1400" err="1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address</a:t>
            </a:r>
            <a:endParaRPr lang="de-DE" sz="1400">
              <a:solidFill>
                <a:schemeClr val="tx1"/>
              </a:solidFill>
              <a:latin typeface="Poppins" pitchFamily="2" charset="77"/>
              <a:cs typeface="Poppins" pitchFamily="2" charset="77"/>
            </a:endParaRPr>
          </a:p>
        </p:txBody>
      </p:sp>
      <p:sp>
        <p:nvSpPr>
          <p:cNvPr id="156" name="Textplatzhalter 8">
            <a:extLst>
              <a:ext uri="{FF2B5EF4-FFF2-40B4-BE49-F238E27FC236}">
                <a16:creationId xmlns:a16="http://schemas.microsoft.com/office/drawing/2014/main" id="{A06606A1-F8F7-EF4E-8603-C1219A70A8FC}"/>
              </a:ext>
            </a:extLst>
          </p:cNvPr>
          <p:cNvSpPr>
            <a:spLocks noGrp="1"/>
          </p:cNvSpPr>
          <p:nvPr>
            <p:ph type="body" idx="4294967295" hasCustomPrompt="1"/>
          </p:nvPr>
        </p:nvSpPr>
        <p:spPr>
          <a:xfrm>
            <a:off x="8049628" y="2131801"/>
            <a:ext cx="3222080" cy="290993"/>
          </a:xfrm>
        </p:spPr>
        <p:txBody>
          <a:bodyPr>
            <a:noAutofit/>
          </a:bodyPr>
          <a:lstStyle>
            <a:lvl1pPr>
              <a:buFontTx/>
              <a:buNone/>
              <a:defRPr sz="1400"/>
            </a:lvl1pPr>
          </a:lstStyle>
          <a:p>
            <a:pPr marL="0" lvl="0" indent="0">
              <a:buNone/>
            </a:pPr>
            <a:r>
              <a:rPr lang="de-DE" sz="140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Phone </a:t>
            </a:r>
            <a:r>
              <a:rPr lang="de-DE" sz="1400" err="1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numer</a:t>
            </a:r>
            <a:endParaRPr lang="de-DE" sz="1400">
              <a:solidFill>
                <a:schemeClr val="tx1"/>
              </a:solidFill>
              <a:latin typeface="Poppins" pitchFamily="2" charset="77"/>
              <a:cs typeface="Poppins" pitchFamily="2" charset="77"/>
            </a:endParaRPr>
          </a:p>
        </p:txBody>
      </p:sp>
      <p:sp>
        <p:nvSpPr>
          <p:cNvPr id="157" name="Textplatzhalter 8">
            <a:extLst>
              <a:ext uri="{FF2B5EF4-FFF2-40B4-BE49-F238E27FC236}">
                <a16:creationId xmlns:a16="http://schemas.microsoft.com/office/drawing/2014/main" id="{CDDE4632-6C43-4B4C-9E80-D4583A1ECC2F}"/>
              </a:ext>
            </a:extLst>
          </p:cNvPr>
          <p:cNvSpPr>
            <a:spLocks noGrp="1"/>
          </p:cNvSpPr>
          <p:nvPr>
            <p:ph type="body" idx="4294967295" hasCustomPrompt="1"/>
          </p:nvPr>
        </p:nvSpPr>
        <p:spPr>
          <a:xfrm>
            <a:off x="8702003" y="2533141"/>
            <a:ext cx="2942693" cy="290993"/>
          </a:xfrm>
        </p:spPr>
        <p:txBody>
          <a:bodyPr>
            <a:noAutofit/>
          </a:bodyPr>
          <a:lstStyle>
            <a:lvl1pPr>
              <a:buFontTx/>
              <a:buNone/>
              <a:defRPr sz="1400"/>
            </a:lvl1pPr>
          </a:lstStyle>
          <a:p>
            <a:pPr marL="0" lvl="0" indent="0">
              <a:buNone/>
            </a:pPr>
            <a:r>
              <a:rPr lang="de-DE" sz="140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https://</a:t>
            </a:r>
            <a:r>
              <a:rPr lang="de-DE" sz="1400" err="1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openimis.org</a:t>
            </a:r>
            <a:endParaRPr lang="de-DE" sz="1400">
              <a:solidFill>
                <a:schemeClr val="tx1"/>
              </a:solidFill>
              <a:latin typeface="Poppins" pitchFamily="2" charset="77"/>
              <a:cs typeface="Poppins" pitchFamily="2" charset="77"/>
            </a:endParaRPr>
          </a:p>
        </p:txBody>
      </p:sp>
      <p:sp>
        <p:nvSpPr>
          <p:cNvPr id="158" name="Textplatzhalter 8">
            <a:extLst>
              <a:ext uri="{FF2B5EF4-FFF2-40B4-BE49-F238E27FC236}">
                <a16:creationId xmlns:a16="http://schemas.microsoft.com/office/drawing/2014/main" id="{FE2E08AB-9D90-BB48-9D5F-98B05FCF87A8}"/>
              </a:ext>
            </a:extLst>
          </p:cNvPr>
          <p:cNvSpPr>
            <a:spLocks noGrp="1"/>
          </p:cNvSpPr>
          <p:nvPr>
            <p:ph type="body" idx="4294967295" hasCustomPrompt="1"/>
          </p:nvPr>
        </p:nvSpPr>
        <p:spPr>
          <a:xfrm>
            <a:off x="8712234" y="2942888"/>
            <a:ext cx="2942693" cy="290993"/>
          </a:xfrm>
        </p:spPr>
        <p:txBody>
          <a:bodyPr>
            <a:noAutofit/>
          </a:bodyPr>
          <a:lstStyle>
            <a:lvl1pPr>
              <a:buFontTx/>
              <a:buNone/>
              <a:defRPr sz="1400"/>
            </a:lvl1pPr>
          </a:lstStyle>
          <a:p>
            <a:pPr marL="0" lvl="0" indent="0">
              <a:buNone/>
            </a:pPr>
            <a:r>
              <a:rPr lang="de-DE" sz="140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https://</a:t>
            </a:r>
            <a:r>
              <a:rPr lang="de-DE" sz="1400" err="1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twitter.com</a:t>
            </a:r>
            <a:r>
              <a:rPr lang="de-DE" sz="140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/openIMIS</a:t>
            </a:r>
          </a:p>
        </p:txBody>
      </p:sp>
      <p:pic>
        <p:nvPicPr>
          <p:cNvPr id="159" name="Grafik 158">
            <a:extLst>
              <a:ext uri="{FF2B5EF4-FFF2-40B4-BE49-F238E27FC236}">
                <a16:creationId xmlns:a16="http://schemas.microsoft.com/office/drawing/2014/main" id="{8C1193E8-1E55-F54E-946F-0C826D48142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892850" y="5629795"/>
            <a:ext cx="736600" cy="736600"/>
          </a:xfrm>
          <a:prstGeom prst="rect">
            <a:avLst/>
          </a:prstGeom>
        </p:spPr>
      </p:pic>
      <p:pic>
        <p:nvPicPr>
          <p:cNvPr id="160" name="Grafik 159">
            <a:extLst>
              <a:ext uri="{FF2B5EF4-FFF2-40B4-BE49-F238E27FC236}">
                <a16:creationId xmlns:a16="http://schemas.microsoft.com/office/drawing/2014/main" id="{AEE62BEC-6C02-9946-9441-303645C87DA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962300" y="5130793"/>
            <a:ext cx="577410" cy="577410"/>
          </a:xfrm>
          <a:prstGeom prst="rect">
            <a:avLst/>
          </a:prstGeom>
        </p:spPr>
      </p:pic>
      <p:sp>
        <p:nvSpPr>
          <p:cNvPr id="161" name="Textplatzhalter 8">
            <a:extLst>
              <a:ext uri="{FF2B5EF4-FFF2-40B4-BE49-F238E27FC236}">
                <a16:creationId xmlns:a16="http://schemas.microsoft.com/office/drawing/2014/main" id="{FEEF5E8D-3C29-444D-8472-735641FA49BF}"/>
              </a:ext>
            </a:extLst>
          </p:cNvPr>
          <p:cNvSpPr>
            <a:spLocks noGrp="1"/>
          </p:cNvSpPr>
          <p:nvPr>
            <p:ph type="body" idx="4294967295" hasCustomPrompt="1"/>
          </p:nvPr>
        </p:nvSpPr>
        <p:spPr>
          <a:xfrm>
            <a:off x="7965321" y="3648636"/>
            <a:ext cx="3296156" cy="290993"/>
          </a:xfrm>
        </p:spPr>
        <p:txBody>
          <a:bodyPr>
            <a:noAutofit/>
          </a:bodyPr>
          <a:lstStyle>
            <a:lvl1pPr>
              <a:buFontTx/>
              <a:buNone/>
              <a:defRPr sz="1400"/>
            </a:lvl1pPr>
          </a:lstStyle>
          <a:p>
            <a:pPr marL="0" lvl="0" indent="0">
              <a:buNone/>
            </a:pPr>
            <a:r>
              <a:rPr lang="de-DE" sz="140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Name</a:t>
            </a:r>
          </a:p>
        </p:txBody>
      </p:sp>
      <p:sp>
        <p:nvSpPr>
          <p:cNvPr id="162" name="Textplatzhalter 8">
            <a:extLst>
              <a:ext uri="{FF2B5EF4-FFF2-40B4-BE49-F238E27FC236}">
                <a16:creationId xmlns:a16="http://schemas.microsoft.com/office/drawing/2014/main" id="{EE55EF9A-2DEB-4548-B68A-652126E58B72}"/>
              </a:ext>
            </a:extLst>
          </p:cNvPr>
          <p:cNvSpPr>
            <a:spLocks noGrp="1"/>
          </p:cNvSpPr>
          <p:nvPr>
            <p:ph type="body" idx="4294967295" hasCustomPrompt="1"/>
          </p:nvPr>
        </p:nvSpPr>
        <p:spPr>
          <a:xfrm>
            <a:off x="7962300" y="4058383"/>
            <a:ext cx="3296156" cy="290993"/>
          </a:xfrm>
        </p:spPr>
        <p:txBody>
          <a:bodyPr>
            <a:noAutofit/>
          </a:bodyPr>
          <a:lstStyle>
            <a:lvl1pPr>
              <a:buFontTx/>
              <a:buNone/>
              <a:defRPr sz="1400"/>
            </a:lvl1pPr>
          </a:lstStyle>
          <a:p>
            <a:pPr marL="0" lvl="0" indent="0">
              <a:buNone/>
            </a:pPr>
            <a:r>
              <a:rPr lang="de-DE" sz="1400" err="1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Function</a:t>
            </a:r>
            <a:r>
              <a:rPr lang="de-DE" sz="140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, </a:t>
            </a:r>
            <a:r>
              <a:rPr lang="de-DE" sz="1400" err="1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place</a:t>
            </a:r>
            <a:endParaRPr lang="de-DE" sz="1400">
              <a:solidFill>
                <a:schemeClr val="tx1"/>
              </a:solidFill>
              <a:latin typeface="Poppins" pitchFamily="2" charset="77"/>
              <a:cs typeface="Poppins" pitchFamily="2" charset="77"/>
            </a:endParaRPr>
          </a:p>
        </p:txBody>
      </p:sp>
      <p:sp>
        <p:nvSpPr>
          <p:cNvPr id="163" name="Textplatzhalter 8">
            <a:extLst>
              <a:ext uri="{FF2B5EF4-FFF2-40B4-BE49-F238E27FC236}">
                <a16:creationId xmlns:a16="http://schemas.microsoft.com/office/drawing/2014/main" id="{7A4EB5C8-C825-3D45-BE79-20F7E277DF0E}"/>
              </a:ext>
            </a:extLst>
          </p:cNvPr>
          <p:cNvSpPr>
            <a:spLocks noGrp="1"/>
          </p:cNvSpPr>
          <p:nvPr>
            <p:ph type="body" idx="4294967295" hasCustomPrompt="1"/>
          </p:nvPr>
        </p:nvSpPr>
        <p:spPr>
          <a:xfrm>
            <a:off x="7965321" y="4460537"/>
            <a:ext cx="3306387" cy="290993"/>
          </a:xfrm>
        </p:spPr>
        <p:txBody>
          <a:bodyPr>
            <a:noAutofit/>
          </a:bodyPr>
          <a:lstStyle>
            <a:lvl1pPr>
              <a:buFontTx/>
              <a:buNone/>
              <a:defRPr sz="1400"/>
            </a:lvl1pPr>
          </a:lstStyle>
          <a:p>
            <a:pPr marL="0" lvl="0" indent="0">
              <a:buNone/>
            </a:pPr>
            <a:r>
              <a:rPr lang="de-DE" sz="140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Email </a:t>
            </a:r>
            <a:r>
              <a:rPr lang="de-DE" sz="1400" err="1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address</a:t>
            </a:r>
            <a:endParaRPr lang="de-DE" sz="1400">
              <a:solidFill>
                <a:schemeClr val="tx1"/>
              </a:solidFill>
              <a:latin typeface="Poppins" pitchFamily="2" charset="77"/>
              <a:cs typeface="Poppins" pitchFamily="2" charset="77"/>
            </a:endParaRPr>
          </a:p>
        </p:txBody>
      </p:sp>
      <p:sp>
        <p:nvSpPr>
          <p:cNvPr id="164" name="Textplatzhalter 8">
            <a:extLst>
              <a:ext uri="{FF2B5EF4-FFF2-40B4-BE49-F238E27FC236}">
                <a16:creationId xmlns:a16="http://schemas.microsoft.com/office/drawing/2014/main" id="{C39A0D97-168F-B048-BBA9-30C523EEA3D9}"/>
              </a:ext>
            </a:extLst>
          </p:cNvPr>
          <p:cNvSpPr>
            <a:spLocks noGrp="1"/>
          </p:cNvSpPr>
          <p:nvPr>
            <p:ph type="body" idx="4294967295" hasCustomPrompt="1"/>
          </p:nvPr>
        </p:nvSpPr>
        <p:spPr>
          <a:xfrm>
            <a:off x="7975552" y="4870284"/>
            <a:ext cx="3296156" cy="290993"/>
          </a:xfrm>
        </p:spPr>
        <p:txBody>
          <a:bodyPr>
            <a:noAutofit/>
          </a:bodyPr>
          <a:lstStyle>
            <a:lvl1pPr>
              <a:buFontTx/>
              <a:buNone/>
              <a:defRPr sz="1400"/>
            </a:lvl1pPr>
          </a:lstStyle>
          <a:p>
            <a:pPr marL="0" lvl="0" indent="0">
              <a:buNone/>
            </a:pPr>
            <a:r>
              <a:rPr lang="de-DE" sz="140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Phone </a:t>
            </a:r>
            <a:r>
              <a:rPr lang="de-DE" sz="1400" err="1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numer</a:t>
            </a:r>
            <a:endParaRPr lang="de-DE" sz="1400">
              <a:solidFill>
                <a:schemeClr val="tx1"/>
              </a:solidFill>
              <a:latin typeface="Poppins" pitchFamily="2" charset="77"/>
              <a:cs typeface="Poppins" pitchFamily="2" charset="77"/>
            </a:endParaRPr>
          </a:p>
        </p:txBody>
      </p:sp>
      <p:sp>
        <p:nvSpPr>
          <p:cNvPr id="165" name="Textplatzhalter 8">
            <a:extLst>
              <a:ext uri="{FF2B5EF4-FFF2-40B4-BE49-F238E27FC236}">
                <a16:creationId xmlns:a16="http://schemas.microsoft.com/office/drawing/2014/main" id="{E78829C4-71CF-4A4B-84BF-404D0FF982E3}"/>
              </a:ext>
            </a:extLst>
          </p:cNvPr>
          <p:cNvSpPr>
            <a:spLocks noGrp="1"/>
          </p:cNvSpPr>
          <p:nvPr>
            <p:ph type="body" idx="4294967295" hasCustomPrompt="1"/>
          </p:nvPr>
        </p:nvSpPr>
        <p:spPr>
          <a:xfrm>
            <a:off x="8627927" y="5271624"/>
            <a:ext cx="3027000" cy="290993"/>
          </a:xfrm>
        </p:spPr>
        <p:txBody>
          <a:bodyPr>
            <a:noAutofit/>
          </a:bodyPr>
          <a:lstStyle>
            <a:lvl1pPr>
              <a:buFontTx/>
              <a:buNone/>
              <a:defRPr sz="1400"/>
            </a:lvl1pPr>
          </a:lstStyle>
          <a:p>
            <a:pPr marL="0" lvl="0" indent="0">
              <a:buNone/>
            </a:pPr>
            <a:r>
              <a:rPr lang="de-DE" sz="140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https://</a:t>
            </a:r>
            <a:r>
              <a:rPr lang="de-DE" sz="1400" err="1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openimis.org</a:t>
            </a:r>
            <a:endParaRPr lang="de-DE" sz="1400">
              <a:solidFill>
                <a:schemeClr val="tx1"/>
              </a:solidFill>
              <a:latin typeface="Poppins" pitchFamily="2" charset="77"/>
              <a:cs typeface="Poppins" pitchFamily="2" charset="77"/>
            </a:endParaRPr>
          </a:p>
        </p:txBody>
      </p:sp>
      <p:sp>
        <p:nvSpPr>
          <p:cNvPr id="166" name="Textplatzhalter 8">
            <a:extLst>
              <a:ext uri="{FF2B5EF4-FFF2-40B4-BE49-F238E27FC236}">
                <a16:creationId xmlns:a16="http://schemas.microsoft.com/office/drawing/2014/main" id="{1D463115-EB20-144C-ADBB-87E50B3EEC1B}"/>
              </a:ext>
            </a:extLst>
          </p:cNvPr>
          <p:cNvSpPr>
            <a:spLocks noGrp="1"/>
          </p:cNvSpPr>
          <p:nvPr>
            <p:ph type="body" idx="4294967295" hasCustomPrompt="1"/>
          </p:nvPr>
        </p:nvSpPr>
        <p:spPr>
          <a:xfrm>
            <a:off x="8638158" y="5681371"/>
            <a:ext cx="3027000" cy="290993"/>
          </a:xfrm>
        </p:spPr>
        <p:txBody>
          <a:bodyPr>
            <a:noAutofit/>
          </a:bodyPr>
          <a:lstStyle>
            <a:lvl1pPr>
              <a:buFontTx/>
              <a:buNone/>
              <a:defRPr sz="1400"/>
            </a:lvl1pPr>
          </a:lstStyle>
          <a:p>
            <a:pPr marL="0" lvl="0" indent="0">
              <a:buNone/>
            </a:pPr>
            <a:r>
              <a:rPr lang="de-DE" sz="140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https://</a:t>
            </a:r>
            <a:r>
              <a:rPr lang="de-DE" sz="1400" err="1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twitter.com</a:t>
            </a:r>
            <a:r>
              <a:rPr lang="de-DE" sz="140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/openIMIS</a:t>
            </a:r>
          </a:p>
        </p:txBody>
      </p:sp>
      <p:sp>
        <p:nvSpPr>
          <p:cNvPr id="168" name="Titel 1">
            <a:extLst>
              <a:ext uri="{FF2B5EF4-FFF2-40B4-BE49-F238E27FC236}">
                <a16:creationId xmlns:a16="http://schemas.microsoft.com/office/drawing/2014/main" id="{B4F65E70-BC3F-0E48-BEE0-CA5522EB2A6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3688" y="400488"/>
            <a:ext cx="2247900" cy="592138"/>
          </a:xfrm>
        </p:spPr>
        <p:txBody>
          <a:bodyPr/>
          <a:lstStyle>
            <a:lvl1pPr>
              <a:defRPr sz="1800" b="0" i="0"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de-DE" err="1"/>
              <a:t>Contact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00723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one person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Bildplatzhalter 22">
            <a:extLst>
              <a:ext uri="{FF2B5EF4-FFF2-40B4-BE49-F238E27FC236}">
                <a16:creationId xmlns:a16="http://schemas.microsoft.com/office/drawing/2014/main" id="{5BF13F87-171B-4A46-9A6D-C9735312609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38200" y="2023639"/>
            <a:ext cx="1494088" cy="1870161"/>
          </a:xfrm>
          <a:solidFill>
            <a:srgbClr val="A4A0D0"/>
          </a:solidFill>
        </p:spPr>
        <p:txBody>
          <a:bodyPr/>
          <a:lstStyle>
            <a:lvl1pPr>
              <a:buFontTx/>
              <a:buNone/>
              <a:defRPr sz="1400"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15" name="Datumsplatzhalter 5">
            <a:extLst>
              <a:ext uri="{FF2B5EF4-FFF2-40B4-BE49-F238E27FC236}">
                <a16:creationId xmlns:a16="http://schemas.microsoft.com/office/drawing/2014/main" id="{31517415-0168-4540-97CA-66029649555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61233" y="6366395"/>
            <a:ext cx="2247900" cy="365125"/>
          </a:xfrm>
        </p:spPr>
        <p:txBody>
          <a:bodyPr/>
          <a:lstStyle/>
          <a:p>
            <a:pPr>
              <a:defRPr/>
            </a:pPr>
            <a:r>
              <a:rPr lang="de-DE" altLang="fr-FR"/>
              <a:t>2024-04-03</a:t>
            </a:r>
            <a:endParaRPr lang="fr-FR" altLang="fr-FR"/>
          </a:p>
        </p:txBody>
      </p:sp>
      <p:sp>
        <p:nvSpPr>
          <p:cNvPr id="16" name="Fußzeilenplatzhalter 6">
            <a:extLst>
              <a:ext uri="{FF2B5EF4-FFF2-40B4-BE49-F238E27FC236}">
                <a16:creationId xmlns:a16="http://schemas.microsoft.com/office/drawing/2014/main" id="{D255508C-202C-2B4F-9842-03DB237E0B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87411" y="6368747"/>
            <a:ext cx="4883727" cy="365125"/>
          </a:xfrm>
        </p:spPr>
        <p:txBody>
          <a:bodyPr/>
          <a:lstStyle/>
          <a:p>
            <a:pPr algn="l">
              <a:defRPr/>
            </a:pPr>
            <a:r>
              <a:rPr lang="fr-FR" altLang="fr-FR"/>
              <a:t>openIMIS Interoperability</a:t>
            </a:r>
          </a:p>
        </p:txBody>
      </p:sp>
      <p:sp>
        <p:nvSpPr>
          <p:cNvPr id="17" name="Foliennummernplatzhalter 7">
            <a:extLst>
              <a:ext uri="{FF2B5EF4-FFF2-40B4-BE49-F238E27FC236}">
                <a16:creationId xmlns:a16="http://schemas.microsoft.com/office/drawing/2014/main" id="{4D4BE5BA-6D03-4443-891D-006E2E8170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00173" y="6366395"/>
            <a:ext cx="782782" cy="365125"/>
          </a:xfrm>
        </p:spPr>
        <p:txBody>
          <a:bodyPr/>
          <a:lstStyle/>
          <a:p>
            <a:pPr>
              <a:defRPr/>
            </a:pPr>
            <a:fld id="{AA0E6166-7C68-437E-A233-7D0704065D0C}" type="slidenum">
              <a:rPr lang="en-US" altLang="fr-FR" smtClean="0"/>
              <a:pPr>
                <a:defRPr/>
              </a:pPr>
              <a:t>‹#›</a:t>
            </a:fld>
            <a:endParaRPr lang="fr-FR" altLang="fr-FR"/>
          </a:p>
        </p:txBody>
      </p:sp>
      <p:sp>
        <p:nvSpPr>
          <p:cNvPr id="18" name="Titel 1">
            <a:extLst>
              <a:ext uri="{FF2B5EF4-FFF2-40B4-BE49-F238E27FC236}">
                <a16:creationId xmlns:a16="http://schemas.microsoft.com/office/drawing/2014/main" id="{00D6A197-59F8-DF45-98C7-863C740F39D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3688" y="400488"/>
            <a:ext cx="2247900" cy="592138"/>
          </a:xfrm>
        </p:spPr>
        <p:txBody>
          <a:bodyPr/>
          <a:lstStyle>
            <a:lvl1pPr>
              <a:defRPr sz="1800" b="0" i="0"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de-DE" err="1"/>
              <a:t>Contact</a:t>
            </a:r>
            <a:endParaRPr lang="de-DE"/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9137909B-2C72-B249-8B27-223E500A5CC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600173" y="4587886"/>
            <a:ext cx="736600" cy="736600"/>
          </a:xfrm>
          <a:prstGeom prst="rect">
            <a:avLst/>
          </a:prstGeom>
        </p:spPr>
      </p:pic>
      <p:pic>
        <p:nvPicPr>
          <p:cNvPr id="20" name="Grafik 19">
            <a:extLst>
              <a:ext uri="{FF2B5EF4-FFF2-40B4-BE49-F238E27FC236}">
                <a16:creationId xmlns:a16="http://schemas.microsoft.com/office/drawing/2014/main" id="{0575B8E5-73E7-D749-9395-39105897A1C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669623" y="4088884"/>
            <a:ext cx="577410" cy="577410"/>
          </a:xfrm>
          <a:prstGeom prst="rect">
            <a:avLst/>
          </a:prstGeom>
        </p:spPr>
      </p:pic>
      <p:sp>
        <p:nvSpPr>
          <p:cNvPr id="21" name="Textplatzhalter 8">
            <a:extLst>
              <a:ext uri="{FF2B5EF4-FFF2-40B4-BE49-F238E27FC236}">
                <a16:creationId xmlns:a16="http://schemas.microsoft.com/office/drawing/2014/main" id="{44EF4081-F04C-D04E-A55E-C5D9BB9FC758}"/>
              </a:ext>
            </a:extLst>
          </p:cNvPr>
          <p:cNvSpPr>
            <a:spLocks noGrp="1"/>
          </p:cNvSpPr>
          <p:nvPr>
            <p:ph type="body" idx="4294967295" hasCustomPrompt="1"/>
          </p:nvPr>
        </p:nvSpPr>
        <p:spPr>
          <a:xfrm>
            <a:off x="2672644" y="2023639"/>
            <a:ext cx="3669144" cy="290993"/>
          </a:xfrm>
        </p:spPr>
        <p:txBody>
          <a:bodyPr>
            <a:noAutofit/>
          </a:bodyPr>
          <a:lstStyle>
            <a:lvl1pPr>
              <a:buFontTx/>
              <a:buNone/>
              <a:defRPr sz="1400"/>
            </a:lvl1pPr>
          </a:lstStyle>
          <a:p>
            <a:pPr marL="0" lvl="0" indent="0">
              <a:buNone/>
            </a:pPr>
            <a:r>
              <a:rPr lang="de-DE" sz="140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Name</a:t>
            </a:r>
          </a:p>
        </p:txBody>
      </p:sp>
      <p:sp>
        <p:nvSpPr>
          <p:cNvPr id="22" name="Textplatzhalter 8">
            <a:extLst>
              <a:ext uri="{FF2B5EF4-FFF2-40B4-BE49-F238E27FC236}">
                <a16:creationId xmlns:a16="http://schemas.microsoft.com/office/drawing/2014/main" id="{71FCF1C8-F53F-4D46-BAE5-953D2FBD4C80}"/>
              </a:ext>
            </a:extLst>
          </p:cNvPr>
          <p:cNvSpPr>
            <a:spLocks noGrp="1"/>
          </p:cNvSpPr>
          <p:nvPr>
            <p:ph type="body" idx="4294967295" hasCustomPrompt="1"/>
          </p:nvPr>
        </p:nvSpPr>
        <p:spPr>
          <a:xfrm>
            <a:off x="2669623" y="2433386"/>
            <a:ext cx="3669144" cy="290993"/>
          </a:xfrm>
        </p:spPr>
        <p:txBody>
          <a:bodyPr>
            <a:noAutofit/>
          </a:bodyPr>
          <a:lstStyle>
            <a:lvl1pPr>
              <a:buFontTx/>
              <a:buNone/>
              <a:defRPr sz="1400"/>
            </a:lvl1pPr>
          </a:lstStyle>
          <a:p>
            <a:pPr marL="0" lvl="0" indent="0">
              <a:buNone/>
            </a:pPr>
            <a:r>
              <a:rPr lang="de-DE" sz="1400" err="1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Function</a:t>
            </a:r>
            <a:r>
              <a:rPr lang="de-DE" sz="140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, </a:t>
            </a:r>
            <a:r>
              <a:rPr lang="de-DE" sz="1400" err="1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place</a:t>
            </a:r>
            <a:endParaRPr lang="de-DE" sz="1400">
              <a:solidFill>
                <a:schemeClr val="tx1"/>
              </a:solidFill>
              <a:latin typeface="Poppins" pitchFamily="2" charset="77"/>
              <a:cs typeface="Poppins" pitchFamily="2" charset="77"/>
            </a:endParaRPr>
          </a:p>
        </p:txBody>
      </p:sp>
      <p:sp>
        <p:nvSpPr>
          <p:cNvPr id="23" name="Textplatzhalter 8">
            <a:extLst>
              <a:ext uri="{FF2B5EF4-FFF2-40B4-BE49-F238E27FC236}">
                <a16:creationId xmlns:a16="http://schemas.microsoft.com/office/drawing/2014/main" id="{CB97DED2-09C3-AC45-8046-D70172B70783}"/>
              </a:ext>
            </a:extLst>
          </p:cNvPr>
          <p:cNvSpPr>
            <a:spLocks noGrp="1"/>
          </p:cNvSpPr>
          <p:nvPr>
            <p:ph type="body" idx="4294967295" hasCustomPrompt="1"/>
          </p:nvPr>
        </p:nvSpPr>
        <p:spPr>
          <a:xfrm>
            <a:off x="2672644" y="3233100"/>
            <a:ext cx="3669144" cy="290993"/>
          </a:xfrm>
        </p:spPr>
        <p:txBody>
          <a:bodyPr>
            <a:noAutofit/>
          </a:bodyPr>
          <a:lstStyle>
            <a:lvl1pPr>
              <a:buFontTx/>
              <a:buNone/>
              <a:defRPr sz="1400"/>
            </a:lvl1pPr>
          </a:lstStyle>
          <a:p>
            <a:pPr marL="0" lvl="0" indent="0">
              <a:buNone/>
            </a:pPr>
            <a:r>
              <a:rPr lang="de-DE" sz="140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Email </a:t>
            </a:r>
            <a:r>
              <a:rPr lang="de-DE" sz="1400" err="1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address</a:t>
            </a:r>
            <a:endParaRPr lang="de-DE" sz="1400">
              <a:solidFill>
                <a:schemeClr val="tx1"/>
              </a:solidFill>
              <a:latin typeface="Poppins" pitchFamily="2" charset="77"/>
              <a:cs typeface="Poppins" pitchFamily="2" charset="77"/>
            </a:endParaRPr>
          </a:p>
        </p:txBody>
      </p:sp>
      <p:sp>
        <p:nvSpPr>
          <p:cNvPr id="25" name="Textplatzhalter 8">
            <a:extLst>
              <a:ext uri="{FF2B5EF4-FFF2-40B4-BE49-F238E27FC236}">
                <a16:creationId xmlns:a16="http://schemas.microsoft.com/office/drawing/2014/main" id="{52026F2D-9479-5340-B45D-9CF619E1C1C8}"/>
              </a:ext>
            </a:extLst>
          </p:cNvPr>
          <p:cNvSpPr>
            <a:spLocks noGrp="1"/>
          </p:cNvSpPr>
          <p:nvPr>
            <p:ph type="body" idx="4294967295" hasCustomPrompt="1"/>
          </p:nvPr>
        </p:nvSpPr>
        <p:spPr>
          <a:xfrm>
            <a:off x="2682875" y="3642847"/>
            <a:ext cx="3669144" cy="290993"/>
          </a:xfrm>
        </p:spPr>
        <p:txBody>
          <a:bodyPr>
            <a:noAutofit/>
          </a:bodyPr>
          <a:lstStyle>
            <a:lvl1pPr>
              <a:buFontTx/>
              <a:buNone/>
              <a:defRPr sz="1400"/>
            </a:lvl1pPr>
          </a:lstStyle>
          <a:p>
            <a:pPr marL="0" lvl="0" indent="0">
              <a:buNone/>
            </a:pPr>
            <a:r>
              <a:rPr lang="de-DE" sz="140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Phone </a:t>
            </a:r>
            <a:r>
              <a:rPr lang="de-DE" sz="1400" err="1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numer</a:t>
            </a:r>
            <a:endParaRPr lang="de-DE" sz="1400">
              <a:solidFill>
                <a:schemeClr val="tx1"/>
              </a:solidFill>
              <a:latin typeface="Poppins" pitchFamily="2" charset="77"/>
              <a:cs typeface="Poppins" pitchFamily="2" charset="77"/>
            </a:endParaRPr>
          </a:p>
        </p:txBody>
      </p:sp>
      <p:sp>
        <p:nvSpPr>
          <p:cNvPr id="29" name="Textplatzhalter 8">
            <a:extLst>
              <a:ext uri="{FF2B5EF4-FFF2-40B4-BE49-F238E27FC236}">
                <a16:creationId xmlns:a16="http://schemas.microsoft.com/office/drawing/2014/main" id="{371E316C-E4EF-D447-ACC9-53056943FAAD}"/>
              </a:ext>
            </a:extLst>
          </p:cNvPr>
          <p:cNvSpPr>
            <a:spLocks noGrp="1"/>
          </p:cNvSpPr>
          <p:nvPr>
            <p:ph type="body" idx="4294967295" hasCustomPrompt="1"/>
          </p:nvPr>
        </p:nvSpPr>
        <p:spPr>
          <a:xfrm>
            <a:off x="3335250" y="4229715"/>
            <a:ext cx="3669144" cy="290993"/>
          </a:xfrm>
        </p:spPr>
        <p:txBody>
          <a:bodyPr>
            <a:noAutofit/>
          </a:bodyPr>
          <a:lstStyle>
            <a:lvl1pPr>
              <a:buFontTx/>
              <a:buNone/>
              <a:defRPr sz="1400"/>
            </a:lvl1pPr>
          </a:lstStyle>
          <a:p>
            <a:pPr marL="0" lvl="0" indent="0">
              <a:buNone/>
            </a:pPr>
            <a:r>
              <a:rPr lang="de-DE" sz="140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https://</a:t>
            </a:r>
            <a:r>
              <a:rPr lang="de-DE" sz="1400" err="1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openimis.org</a:t>
            </a:r>
            <a:endParaRPr lang="de-DE" sz="1400">
              <a:solidFill>
                <a:schemeClr val="tx1"/>
              </a:solidFill>
              <a:latin typeface="Poppins" pitchFamily="2" charset="77"/>
              <a:cs typeface="Poppins" pitchFamily="2" charset="77"/>
            </a:endParaRPr>
          </a:p>
        </p:txBody>
      </p:sp>
      <p:sp>
        <p:nvSpPr>
          <p:cNvPr id="30" name="Textplatzhalter 8">
            <a:extLst>
              <a:ext uri="{FF2B5EF4-FFF2-40B4-BE49-F238E27FC236}">
                <a16:creationId xmlns:a16="http://schemas.microsoft.com/office/drawing/2014/main" id="{301B5562-11E3-CF47-B413-011A512AD98C}"/>
              </a:ext>
            </a:extLst>
          </p:cNvPr>
          <p:cNvSpPr>
            <a:spLocks noGrp="1"/>
          </p:cNvSpPr>
          <p:nvPr>
            <p:ph type="body" idx="4294967295" hasCustomPrompt="1"/>
          </p:nvPr>
        </p:nvSpPr>
        <p:spPr>
          <a:xfrm>
            <a:off x="3332229" y="4639462"/>
            <a:ext cx="3669144" cy="290993"/>
          </a:xfrm>
        </p:spPr>
        <p:txBody>
          <a:bodyPr>
            <a:noAutofit/>
          </a:bodyPr>
          <a:lstStyle>
            <a:lvl1pPr>
              <a:buFontTx/>
              <a:buNone/>
              <a:defRPr sz="1400"/>
            </a:lvl1pPr>
          </a:lstStyle>
          <a:p>
            <a:pPr marL="0" lvl="0" indent="0">
              <a:buNone/>
            </a:pPr>
            <a:r>
              <a:rPr lang="de-DE" sz="140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https://</a:t>
            </a:r>
            <a:r>
              <a:rPr lang="de-DE" sz="1400" err="1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twitter.com</a:t>
            </a:r>
            <a:r>
              <a:rPr lang="de-DE" sz="140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/openIMIS</a:t>
            </a:r>
          </a:p>
        </p:txBody>
      </p:sp>
    </p:spTree>
    <p:extLst>
      <p:ext uri="{BB962C8B-B14F-4D97-AF65-F5344CB8AC3E}">
        <p14:creationId xmlns:p14="http://schemas.microsoft.com/office/powerpoint/2010/main" val="25232136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two Peopl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Bildplatzhalter 22">
            <a:extLst>
              <a:ext uri="{FF2B5EF4-FFF2-40B4-BE49-F238E27FC236}">
                <a16:creationId xmlns:a16="http://schemas.microsoft.com/office/drawing/2014/main" id="{E8A4C86D-7BE9-4240-81E6-F0B6B67DA65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787411" y="2026284"/>
            <a:ext cx="1494088" cy="1870161"/>
          </a:xfrm>
          <a:solidFill>
            <a:srgbClr val="A4A0D0"/>
          </a:solidFill>
        </p:spPr>
        <p:txBody>
          <a:bodyPr/>
          <a:lstStyle>
            <a:lvl1pPr>
              <a:buFontTx/>
              <a:buNone/>
              <a:defRPr sz="1400"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24" name="Bildplatzhalter 22">
            <a:extLst>
              <a:ext uri="{FF2B5EF4-FFF2-40B4-BE49-F238E27FC236}">
                <a16:creationId xmlns:a16="http://schemas.microsoft.com/office/drawing/2014/main" id="{5BF13F87-171B-4A46-9A6D-C9735312609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57031" y="2023426"/>
            <a:ext cx="1494088" cy="1870161"/>
          </a:xfrm>
          <a:solidFill>
            <a:srgbClr val="A4A0D0"/>
          </a:solidFill>
        </p:spPr>
        <p:txBody>
          <a:bodyPr/>
          <a:lstStyle>
            <a:lvl1pPr>
              <a:buFontTx/>
              <a:buNone/>
              <a:defRPr sz="1400"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35" name="Datumsplatzhalter 5">
            <a:extLst>
              <a:ext uri="{FF2B5EF4-FFF2-40B4-BE49-F238E27FC236}">
                <a16:creationId xmlns:a16="http://schemas.microsoft.com/office/drawing/2014/main" id="{DAA8E209-D385-5E41-8729-3EC89D7F4C8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61233" y="6366395"/>
            <a:ext cx="2247900" cy="365125"/>
          </a:xfrm>
        </p:spPr>
        <p:txBody>
          <a:bodyPr/>
          <a:lstStyle/>
          <a:p>
            <a:pPr>
              <a:defRPr/>
            </a:pPr>
            <a:r>
              <a:rPr lang="de-DE" altLang="fr-FR"/>
              <a:t>2024-04-03</a:t>
            </a:r>
            <a:endParaRPr lang="fr-FR" altLang="fr-FR"/>
          </a:p>
        </p:txBody>
      </p:sp>
      <p:sp>
        <p:nvSpPr>
          <p:cNvPr id="36" name="Fußzeilenplatzhalter 6">
            <a:extLst>
              <a:ext uri="{FF2B5EF4-FFF2-40B4-BE49-F238E27FC236}">
                <a16:creationId xmlns:a16="http://schemas.microsoft.com/office/drawing/2014/main" id="{49A90F32-2ADB-7F46-A378-6E0CC44CCE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87411" y="6368747"/>
            <a:ext cx="4883727" cy="365125"/>
          </a:xfrm>
        </p:spPr>
        <p:txBody>
          <a:bodyPr/>
          <a:lstStyle/>
          <a:p>
            <a:pPr algn="l">
              <a:defRPr/>
            </a:pPr>
            <a:r>
              <a:rPr lang="fr-FR" altLang="fr-FR"/>
              <a:t>openIMIS Interoperability</a:t>
            </a:r>
          </a:p>
        </p:txBody>
      </p:sp>
      <p:sp>
        <p:nvSpPr>
          <p:cNvPr id="37" name="Foliennummernplatzhalter 7">
            <a:extLst>
              <a:ext uri="{FF2B5EF4-FFF2-40B4-BE49-F238E27FC236}">
                <a16:creationId xmlns:a16="http://schemas.microsoft.com/office/drawing/2014/main" id="{1D8656DC-4C64-B144-A4C3-87FD00D561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00173" y="6366395"/>
            <a:ext cx="782782" cy="365125"/>
          </a:xfrm>
        </p:spPr>
        <p:txBody>
          <a:bodyPr/>
          <a:lstStyle/>
          <a:p>
            <a:pPr>
              <a:defRPr/>
            </a:pPr>
            <a:fld id="{AA0E6166-7C68-437E-A233-7D0704065D0C}" type="slidenum">
              <a:rPr lang="en-US" altLang="fr-FR" smtClean="0"/>
              <a:pPr>
                <a:defRPr/>
              </a:pPr>
              <a:t>‹#›</a:t>
            </a:fld>
            <a:endParaRPr lang="fr-FR" altLang="fr-FR"/>
          </a:p>
        </p:txBody>
      </p:sp>
      <p:sp>
        <p:nvSpPr>
          <p:cNvPr id="25" name="Titel 1">
            <a:extLst>
              <a:ext uri="{FF2B5EF4-FFF2-40B4-BE49-F238E27FC236}">
                <a16:creationId xmlns:a16="http://schemas.microsoft.com/office/drawing/2014/main" id="{B03DC3D5-1D2D-6B42-861D-DB3FE351049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3688" y="400488"/>
            <a:ext cx="2247900" cy="592138"/>
          </a:xfrm>
        </p:spPr>
        <p:txBody>
          <a:bodyPr/>
          <a:lstStyle>
            <a:lvl1pPr>
              <a:defRPr sz="1800" b="0" i="0"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de-DE" err="1"/>
              <a:t>Contact</a:t>
            </a:r>
            <a:endParaRPr lang="de-DE"/>
          </a:p>
        </p:txBody>
      </p:sp>
      <p:pic>
        <p:nvPicPr>
          <p:cNvPr id="33" name="Grafik 32">
            <a:extLst>
              <a:ext uri="{FF2B5EF4-FFF2-40B4-BE49-F238E27FC236}">
                <a16:creationId xmlns:a16="http://schemas.microsoft.com/office/drawing/2014/main" id="{1AD92571-E935-4848-BA5A-D5F61490E33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22702" y="4599976"/>
            <a:ext cx="736600" cy="736600"/>
          </a:xfrm>
          <a:prstGeom prst="rect">
            <a:avLst/>
          </a:prstGeom>
        </p:spPr>
      </p:pic>
      <p:pic>
        <p:nvPicPr>
          <p:cNvPr id="34" name="Grafik 33">
            <a:extLst>
              <a:ext uri="{FF2B5EF4-FFF2-40B4-BE49-F238E27FC236}">
                <a16:creationId xmlns:a16="http://schemas.microsoft.com/office/drawing/2014/main" id="{0FBDD9AA-A4AE-4846-80AE-85EC74B67F5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992152" y="4100974"/>
            <a:ext cx="577410" cy="577410"/>
          </a:xfrm>
          <a:prstGeom prst="rect">
            <a:avLst/>
          </a:prstGeom>
        </p:spPr>
      </p:pic>
      <p:sp>
        <p:nvSpPr>
          <p:cNvPr id="38" name="Textplatzhalter 8">
            <a:extLst>
              <a:ext uri="{FF2B5EF4-FFF2-40B4-BE49-F238E27FC236}">
                <a16:creationId xmlns:a16="http://schemas.microsoft.com/office/drawing/2014/main" id="{54C474CD-FD0E-504A-B333-31E73F898D72}"/>
              </a:ext>
            </a:extLst>
          </p:cNvPr>
          <p:cNvSpPr>
            <a:spLocks noGrp="1"/>
          </p:cNvSpPr>
          <p:nvPr>
            <p:ph type="body" idx="4294967295" hasCustomPrompt="1"/>
          </p:nvPr>
        </p:nvSpPr>
        <p:spPr>
          <a:xfrm>
            <a:off x="1995173" y="2035729"/>
            <a:ext cx="3669144" cy="290993"/>
          </a:xfrm>
        </p:spPr>
        <p:txBody>
          <a:bodyPr>
            <a:noAutofit/>
          </a:bodyPr>
          <a:lstStyle>
            <a:lvl1pPr>
              <a:buFontTx/>
              <a:buNone/>
              <a:defRPr sz="1400"/>
            </a:lvl1pPr>
          </a:lstStyle>
          <a:p>
            <a:pPr marL="0" lvl="0" indent="0">
              <a:buNone/>
            </a:pPr>
            <a:r>
              <a:rPr lang="de-DE" sz="140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Name</a:t>
            </a:r>
          </a:p>
        </p:txBody>
      </p:sp>
      <p:sp>
        <p:nvSpPr>
          <p:cNvPr id="39" name="Textplatzhalter 8">
            <a:extLst>
              <a:ext uri="{FF2B5EF4-FFF2-40B4-BE49-F238E27FC236}">
                <a16:creationId xmlns:a16="http://schemas.microsoft.com/office/drawing/2014/main" id="{CBB97D1F-266B-7043-A53A-CA7590673365}"/>
              </a:ext>
            </a:extLst>
          </p:cNvPr>
          <p:cNvSpPr>
            <a:spLocks noGrp="1"/>
          </p:cNvSpPr>
          <p:nvPr>
            <p:ph type="body" idx="4294967295" hasCustomPrompt="1"/>
          </p:nvPr>
        </p:nvSpPr>
        <p:spPr>
          <a:xfrm>
            <a:off x="1992152" y="2445476"/>
            <a:ext cx="3669144" cy="290993"/>
          </a:xfrm>
        </p:spPr>
        <p:txBody>
          <a:bodyPr>
            <a:noAutofit/>
          </a:bodyPr>
          <a:lstStyle>
            <a:lvl1pPr>
              <a:buFontTx/>
              <a:buNone/>
              <a:defRPr sz="1400"/>
            </a:lvl1pPr>
          </a:lstStyle>
          <a:p>
            <a:pPr marL="0" lvl="0" indent="0">
              <a:buNone/>
            </a:pPr>
            <a:r>
              <a:rPr lang="de-DE" sz="1400" err="1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Function</a:t>
            </a:r>
            <a:r>
              <a:rPr lang="de-DE" sz="140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, </a:t>
            </a:r>
            <a:r>
              <a:rPr lang="de-DE" sz="1400" err="1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place</a:t>
            </a:r>
            <a:endParaRPr lang="de-DE" sz="1400">
              <a:solidFill>
                <a:schemeClr val="tx1"/>
              </a:solidFill>
              <a:latin typeface="Poppins" pitchFamily="2" charset="77"/>
              <a:cs typeface="Poppins" pitchFamily="2" charset="77"/>
            </a:endParaRPr>
          </a:p>
        </p:txBody>
      </p:sp>
      <p:sp>
        <p:nvSpPr>
          <p:cNvPr id="40" name="Textplatzhalter 8">
            <a:extLst>
              <a:ext uri="{FF2B5EF4-FFF2-40B4-BE49-F238E27FC236}">
                <a16:creationId xmlns:a16="http://schemas.microsoft.com/office/drawing/2014/main" id="{4D17BC2E-3FB6-E542-8966-95551826A578}"/>
              </a:ext>
            </a:extLst>
          </p:cNvPr>
          <p:cNvSpPr>
            <a:spLocks noGrp="1"/>
          </p:cNvSpPr>
          <p:nvPr>
            <p:ph type="body" idx="4294967295" hasCustomPrompt="1"/>
          </p:nvPr>
        </p:nvSpPr>
        <p:spPr>
          <a:xfrm>
            <a:off x="1995173" y="3245190"/>
            <a:ext cx="3669144" cy="290993"/>
          </a:xfrm>
        </p:spPr>
        <p:txBody>
          <a:bodyPr>
            <a:noAutofit/>
          </a:bodyPr>
          <a:lstStyle>
            <a:lvl1pPr>
              <a:buFontTx/>
              <a:buNone/>
              <a:defRPr sz="1400"/>
            </a:lvl1pPr>
          </a:lstStyle>
          <a:p>
            <a:pPr marL="0" lvl="0" indent="0">
              <a:buNone/>
            </a:pPr>
            <a:r>
              <a:rPr lang="de-DE" sz="140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Email </a:t>
            </a:r>
            <a:r>
              <a:rPr lang="de-DE" sz="1400" err="1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address</a:t>
            </a:r>
            <a:endParaRPr lang="de-DE" sz="1400">
              <a:solidFill>
                <a:schemeClr val="tx1"/>
              </a:solidFill>
              <a:latin typeface="Poppins" pitchFamily="2" charset="77"/>
              <a:cs typeface="Poppins" pitchFamily="2" charset="77"/>
            </a:endParaRPr>
          </a:p>
        </p:txBody>
      </p:sp>
      <p:sp>
        <p:nvSpPr>
          <p:cNvPr id="41" name="Textplatzhalter 8">
            <a:extLst>
              <a:ext uri="{FF2B5EF4-FFF2-40B4-BE49-F238E27FC236}">
                <a16:creationId xmlns:a16="http://schemas.microsoft.com/office/drawing/2014/main" id="{ECE9A116-8625-A64C-9797-5BF81157A32C}"/>
              </a:ext>
            </a:extLst>
          </p:cNvPr>
          <p:cNvSpPr>
            <a:spLocks noGrp="1"/>
          </p:cNvSpPr>
          <p:nvPr>
            <p:ph type="body" idx="4294967295" hasCustomPrompt="1"/>
          </p:nvPr>
        </p:nvSpPr>
        <p:spPr>
          <a:xfrm>
            <a:off x="2005404" y="3654937"/>
            <a:ext cx="3669144" cy="290993"/>
          </a:xfrm>
        </p:spPr>
        <p:txBody>
          <a:bodyPr>
            <a:noAutofit/>
          </a:bodyPr>
          <a:lstStyle>
            <a:lvl1pPr>
              <a:buFontTx/>
              <a:buNone/>
              <a:defRPr sz="1400"/>
            </a:lvl1pPr>
          </a:lstStyle>
          <a:p>
            <a:pPr marL="0" lvl="0" indent="0">
              <a:buNone/>
            </a:pPr>
            <a:r>
              <a:rPr lang="de-DE" sz="140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Phone </a:t>
            </a:r>
            <a:r>
              <a:rPr lang="de-DE" sz="1400" err="1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numer</a:t>
            </a:r>
            <a:endParaRPr lang="de-DE" sz="1400">
              <a:solidFill>
                <a:schemeClr val="tx1"/>
              </a:solidFill>
              <a:latin typeface="Poppins" pitchFamily="2" charset="77"/>
              <a:cs typeface="Poppins" pitchFamily="2" charset="77"/>
            </a:endParaRPr>
          </a:p>
        </p:txBody>
      </p:sp>
      <p:sp>
        <p:nvSpPr>
          <p:cNvPr id="42" name="Textplatzhalter 8">
            <a:extLst>
              <a:ext uri="{FF2B5EF4-FFF2-40B4-BE49-F238E27FC236}">
                <a16:creationId xmlns:a16="http://schemas.microsoft.com/office/drawing/2014/main" id="{658619E0-6B5D-D949-A058-F4936DA3FBFD}"/>
              </a:ext>
            </a:extLst>
          </p:cNvPr>
          <p:cNvSpPr>
            <a:spLocks noGrp="1"/>
          </p:cNvSpPr>
          <p:nvPr>
            <p:ph type="body" idx="4294967295" hasCustomPrompt="1"/>
          </p:nvPr>
        </p:nvSpPr>
        <p:spPr>
          <a:xfrm>
            <a:off x="2657779" y="4241805"/>
            <a:ext cx="3669144" cy="290993"/>
          </a:xfrm>
        </p:spPr>
        <p:txBody>
          <a:bodyPr>
            <a:noAutofit/>
          </a:bodyPr>
          <a:lstStyle>
            <a:lvl1pPr>
              <a:buFontTx/>
              <a:buNone/>
              <a:defRPr sz="1400"/>
            </a:lvl1pPr>
          </a:lstStyle>
          <a:p>
            <a:pPr marL="0" lvl="0" indent="0">
              <a:buNone/>
            </a:pPr>
            <a:r>
              <a:rPr lang="de-DE" sz="140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https://</a:t>
            </a:r>
            <a:r>
              <a:rPr lang="de-DE" sz="1400" err="1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openimis.org</a:t>
            </a:r>
            <a:endParaRPr lang="de-DE" sz="1400">
              <a:solidFill>
                <a:schemeClr val="tx1"/>
              </a:solidFill>
              <a:latin typeface="Poppins" pitchFamily="2" charset="77"/>
              <a:cs typeface="Poppins" pitchFamily="2" charset="77"/>
            </a:endParaRPr>
          </a:p>
        </p:txBody>
      </p:sp>
      <p:sp>
        <p:nvSpPr>
          <p:cNvPr id="51" name="Textplatzhalter 8">
            <a:extLst>
              <a:ext uri="{FF2B5EF4-FFF2-40B4-BE49-F238E27FC236}">
                <a16:creationId xmlns:a16="http://schemas.microsoft.com/office/drawing/2014/main" id="{8036713C-3671-9240-A209-B383056AE508}"/>
              </a:ext>
            </a:extLst>
          </p:cNvPr>
          <p:cNvSpPr>
            <a:spLocks noGrp="1"/>
          </p:cNvSpPr>
          <p:nvPr>
            <p:ph type="body" idx="4294967295" hasCustomPrompt="1"/>
          </p:nvPr>
        </p:nvSpPr>
        <p:spPr>
          <a:xfrm>
            <a:off x="2654758" y="4651552"/>
            <a:ext cx="3669144" cy="290993"/>
          </a:xfrm>
        </p:spPr>
        <p:txBody>
          <a:bodyPr>
            <a:noAutofit/>
          </a:bodyPr>
          <a:lstStyle>
            <a:lvl1pPr>
              <a:buFontTx/>
              <a:buNone/>
              <a:defRPr sz="1400"/>
            </a:lvl1pPr>
          </a:lstStyle>
          <a:p>
            <a:pPr marL="0" lvl="0" indent="0">
              <a:buNone/>
            </a:pPr>
            <a:r>
              <a:rPr lang="de-DE" sz="140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https://</a:t>
            </a:r>
            <a:r>
              <a:rPr lang="de-DE" sz="1400" err="1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twitter.com</a:t>
            </a:r>
            <a:r>
              <a:rPr lang="de-DE" sz="140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/openIMIS</a:t>
            </a:r>
          </a:p>
        </p:txBody>
      </p:sp>
      <p:pic>
        <p:nvPicPr>
          <p:cNvPr id="52" name="Grafik 51">
            <a:extLst>
              <a:ext uri="{FF2B5EF4-FFF2-40B4-BE49-F238E27FC236}">
                <a16:creationId xmlns:a16="http://schemas.microsoft.com/office/drawing/2014/main" id="{5C5103EC-E2C0-3641-B54F-8DA021C552E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392890" y="4586692"/>
            <a:ext cx="736600" cy="736600"/>
          </a:xfrm>
          <a:prstGeom prst="rect">
            <a:avLst/>
          </a:prstGeom>
        </p:spPr>
      </p:pic>
      <p:pic>
        <p:nvPicPr>
          <p:cNvPr id="53" name="Grafik 52">
            <a:extLst>
              <a:ext uri="{FF2B5EF4-FFF2-40B4-BE49-F238E27FC236}">
                <a16:creationId xmlns:a16="http://schemas.microsoft.com/office/drawing/2014/main" id="{23C0338F-45E9-1F44-81AE-985A402B0BB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462340" y="4087690"/>
            <a:ext cx="577410" cy="577410"/>
          </a:xfrm>
          <a:prstGeom prst="rect">
            <a:avLst/>
          </a:prstGeom>
        </p:spPr>
      </p:pic>
      <p:sp>
        <p:nvSpPr>
          <p:cNvPr id="54" name="Textplatzhalter 8">
            <a:extLst>
              <a:ext uri="{FF2B5EF4-FFF2-40B4-BE49-F238E27FC236}">
                <a16:creationId xmlns:a16="http://schemas.microsoft.com/office/drawing/2014/main" id="{502B9C2A-A5EB-CE47-A7C5-3B181FBA9A4A}"/>
              </a:ext>
            </a:extLst>
          </p:cNvPr>
          <p:cNvSpPr>
            <a:spLocks noGrp="1"/>
          </p:cNvSpPr>
          <p:nvPr>
            <p:ph type="body" idx="4294967295" hasCustomPrompt="1"/>
          </p:nvPr>
        </p:nvSpPr>
        <p:spPr>
          <a:xfrm>
            <a:off x="7465361" y="2022445"/>
            <a:ext cx="3669144" cy="290993"/>
          </a:xfrm>
        </p:spPr>
        <p:txBody>
          <a:bodyPr>
            <a:noAutofit/>
          </a:bodyPr>
          <a:lstStyle>
            <a:lvl1pPr>
              <a:buFontTx/>
              <a:buNone/>
              <a:defRPr sz="1400"/>
            </a:lvl1pPr>
          </a:lstStyle>
          <a:p>
            <a:pPr marL="0" lvl="0" indent="0">
              <a:buNone/>
            </a:pPr>
            <a:r>
              <a:rPr lang="de-DE" sz="140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Name</a:t>
            </a:r>
          </a:p>
        </p:txBody>
      </p:sp>
      <p:sp>
        <p:nvSpPr>
          <p:cNvPr id="55" name="Textplatzhalter 8">
            <a:extLst>
              <a:ext uri="{FF2B5EF4-FFF2-40B4-BE49-F238E27FC236}">
                <a16:creationId xmlns:a16="http://schemas.microsoft.com/office/drawing/2014/main" id="{2C1C6C70-EE62-5B4F-89D6-DFC1E82A1364}"/>
              </a:ext>
            </a:extLst>
          </p:cNvPr>
          <p:cNvSpPr>
            <a:spLocks noGrp="1"/>
          </p:cNvSpPr>
          <p:nvPr>
            <p:ph type="body" idx="4294967295" hasCustomPrompt="1"/>
          </p:nvPr>
        </p:nvSpPr>
        <p:spPr>
          <a:xfrm>
            <a:off x="7462340" y="2432192"/>
            <a:ext cx="3669144" cy="290993"/>
          </a:xfrm>
        </p:spPr>
        <p:txBody>
          <a:bodyPr>
            <a:noAutofit/>
          </a:bodyPr>
          <a:lstStyle>
            <a:lvl1pPr>
              <a:buFontTx/>
              <a:buNone/>
              <a:defRPr sz="1400"/>
            </a:lvl1pPr>
          </a:lstStyle>
          <a:p>
            <a:pPr marL="0" lvl="0" indent="0">
              <a:buNone/>
            </a:pPr>
            <a:r>
              <a:rPr lang="de-DE" sz="1400" err="1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Function</a:t>
            </a:r>
            <a:r>
              <a:rPr lang="de-DE" sz="140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, </a:t>
            </a:r>
            <a:r>
              <a:rPr lang="de-DE" sz="1400" err="1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place</a:t>
            </a:r>
            <a:endParaRPr lang="de-DE" sz="1400">
              <a:solidFill>
                <a:schemeClr val="tx1"/>
              </a:solidFill>
              <a:latin typeface="Poppins" pitchFamily="2" charset="77"/>
              <a:cs typeface="Poppins" pitchFamily="2" charset="77"/>
            </a:endParaRPr>
          </a:p>
        </p:txBody>
      </p:sp>
      <p:sp>
        <p:nvSpPr>
          <p:cNvPr id="56" name="Textplatzhalter 8">
            <a:extLst>
              <a:ext uri="{FF2B5EF4-FFF2-40B4-BE49-F238E27FC236}">
                <a16:creationId xmlns:a16="http://schemas.microsoft.com/office/drawing/2014/main" id="{6238BE17-3CB7-0743-88B1-AB50B7529135}"/>
              </a:ext>
            </a:extLst>
          </p:cNvPr>
          <p:cNvSpPr>
            <a:spLocks noGrp="1"/>
          </p:cNvSpPr>
          <p:nvPr>
            <p:ph type="body" idx="4294967295" hasCustomPrompt="1"/>
          </p:nvPr>
        </p:nvSpPr>
        <p:spPr>
          <a:xfrm>
            <a:off x="7465361" y="3231906"/>
            <a:ext cx="3669144" cy="290993"/>
          </a:xfrm>
        </p:spPr>
        <p:txBody>
          <a:bodyPr>
            <a:noAutofit/>
          </a:bodyPr>
          <a:lstStyle>
            <a:lvl1pPr>
              <a:buFontTx/>
              <a:buNone/>
              <a:defRPr sz="1400"/>
            </a:lvl1pPr>
          </a:lstStyle>
          <a:p>
            <a:pPr marL="0" lvl="0" indent="0">
              <a:buNone/>
            </a:pPr>
            <a:r>
              <a:rPr lang="de-DE" sz="140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Email </a:t>
            </a:r>
            <a:r>
              <a:rPr lang="de-DE" sz="1400" err="1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address</a:t>
            </a:r>
            <a:endParaRPr lang="de-DE" sz="1400">
              <a:solidFill>
                <a:schemeClr val="tx1"/>
              </a:solidFill>
              <a:latin typeface="Poppins" pitchFamily="2" charset="77"/>
              <a:cs typeface="Poppins" pitchFamily="2" charset="77"/>
            </a:endParaRPr>
          </a:p>
        </p:txBody>
      </p:sp>
      <p:sp>
        <p:nvSpPr>
          <p:cNvPr id="57" name="Textplatzhalter 8">
            <a:extLst>
              <a:ext uri="{FF2B5EF4-FFF2-40B4-BE49-F238E27FC236}">
                <a16:creationId xmlns:a16="http://schemas.microsoft.com/office/drawing/2014/main" id="{6092D339-A250-1C46-9570-A7F138374ABF}"/>
              </a:ext>
            </a:extLst>
          </p:cNvPr>
          <p:cNvSpPr>
            <a:spLocks noGrp="1"/>
          </p:cNvSpPr>
          <p:nvPr>
            <p:ph type="body" idx="4294967295" hasCustomPrompt="1"/>
          </p:nvPr>
        </p:nvSpPr>
        <p:spPr>
          <a:xfrm>
            <a:off x="7475592" y="3641653"/>
            <a:ext cx="3669144" cy="290993"/>
          </a:xfrm>
        </p:spPr>
        <p:txBody>
          <a:bodyPr>
            <a:noAutofit/>
          </a:bodyPr>
          <a:lstStyle>
            <a:lvl1pPr>
              <a:buFontTx/>
              <a:buNone/>
              <a:defRPr sz="1400"/>
            </a:lvl1pPr>
          </a:lstStyle>
          <a:p>
            <a:pPr marL="0" lvl="0" indent="0">
              <a:buNone/>
            </a:pPr>
            <a:r>
              <a:rPr lang="de-DE" sz="140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Phone </a:t>
            </a:r>
            <a:r>
              <a:rPr lang="de-DE" sz="1400" err="1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numer</a:t>
            </a:r>
            <a:endParaRPr lang="de-DE" sz="1400">
              <a:solidFill>
                <a:schemeClr val="tx1"/>
              </a:solidFill>
              <a:latin typeface="Poppins" pitchFamily="2" charset="77"/>
              <a:cs typeface="Poppins" pitchFamily="2" charset="77"/>
            </a:endParaRPr>
          </a:p>
        </p:txBody>
      </p:sp>
      <p:sp>
        <p:nvSpPr>
          <p:cNvPr id="58" name="Textplatzhalter 8">
            <a:extLst>
              <a:ext uri="{FF2B5EF4-FFF2-40B4-BE49-F238E27FC236}">
                <a16:creationId xmlns:a16="http://schemas.microsoft.com/office/drawing/2014/main" id="{3279E168-0679-744D-8161-A696225BC870}"/>
              </a:ext>
            </a:extLst>
          </p:cNvPr>
          <p:cNvSpPr>
            <a:spLocks noGrp="1"/>
          </p:cNvSpPr>
          <p:nvPr>
            <p:ph type="body" idx="4294967295" hasCustomPrompt="1"/>
          </p:nvPr>
        </p:nvSpPr>
        <p:spPr>
          <a:xfrm>
            <a:off x="8127967" y="4228521"/>
            <a:ext cx="3669144" cy="290993"/>
          </a:xfrm>
        </p:spPr>
        <p:txBody>
          <a:bodyPr>
            <a:noAutofit/>
          </a:bodyPr>
          <a:lstStyle>
            <a:lvl1pPr>
              <a:buFontTx/>
              <a:buNone/>
              <a:defRPr sz="1400"/>
            </a:lvl1pPr>
          </a:lstStyle>
          <a:p>
            <a:pPr marL="0" lvl="0" indent="0">
              <a:buNone/>
            </a:pPr>
            <a:r>
              <a:rPr lang="de-DE" sz="140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https://</a:t>
            </a:r>
            <a:r>
              <a:rPr lang="de-DE" sz="1400" err="1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openimis.org</a:t>
            </a:r>
            <a:endParaRPr lang="de-DE" sz="1400">
              <a:solidFill>
                <a:schemeClr val="tx1"/>
              </a:solidFill>
              <a:latin typeface="Poppins" pitchFamily="2" charset="77"/>
              <a:cs typeface="Poppins" pitchFamily="2" charset="77"/>
            </a:endParaRPr>
          </a:p>
        </p:txBody>
      </p:sp>
      <p:sp>
        <p:nvSpPr>
          <p:cNvPr id="59" name="Textplatzhalter 8">
            <a:extLst>
              <a:ext uri="{FF2B5EF4-FFF2-40B4-BE49-F238E27FC236}">
                <a16:creationId xmlns:a16="http://schemas.microsoft.com/office/drawing/2014/main" id="{56A3925E-CDF4-5946-87B4-59C93784FEBE}"/>
              </a:ext>
            </a:extLst>
          </p:cNvPr>
          <p:cNvSpPr>
            <a:spLocks noGrp="1"/>
          </p:cNvSpPr>
          <p:nvPr>
            <p:ph type="body" idx="4294967295" hasCustomPrompt="1"/>
          </p:nvPr>
        </p:nvSpPr>
        <p:spPr>
          <a:xfrm>
            <a:off x="8124946" y="4638268"/>
            <a:ext cx="3669144" cy="290993"/>
          </a:xfrm>
        </p:spPr>
        <p:txBody>
          <a:bodyPr>
            <a:noAutofit/>
          </a:bodyPr>
          <a:lstStyle>
            <a:lvl1pPr>
              <a:buFontTx/>
              <a:buNone/>
              <a:defRPr sz="1400"/>
            </a:lvl1pPr>
          </a:lstStyle>
          <a:p>
            <a:pPr marL="0" lvl="0" indent="0">
              <a:buNone/>
            </a:pPr>
            <a:r>
              <a:rPr lang="de-DE" sz="140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https://</a:t>
            </a:r>
            <a:r>
              <a:rPr lang="de-DE" sz="1400" err="1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twitter.com</a:t>
            </a:r>
            <a:r>
              <a:rPr lang="de-DE" sz="140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/openIMIS</a:t>
            </a:r>
          </a:p>
        </p:txBody>
      </p:sp>
    </p:spTree>
    <p:extLst>
      <p:ext uri="{BB962C8B-B14F-4D97-AF65-F5344CB8AC3E}">
        <p14:creationId xmlns:p14="http://schemas.microsoft.com/office/powerpoint/2010/main" val="235801099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enIMIS Impress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12">
            <a:extLst>
              <a:ext uri="{FF2B5EF4-FFF2-40B4-BE49-F238E27FC236}">
                <a16:creationId xmlns:a16="http://schemas.microsoft.com/office/drawing/2014/main" id="{F6E6076C-4376-174C-9484-BB9F3413834E}"/>
              </a:ext>
            </a:extLst>
          </p:cNvPr>
          <p:cNvSpPr/>
          <p:nvPr userDrawn="1"/>
        </p:nvSpPr>
        <p:spPr>
          <a:xfrm>
            <a:off x="649137" y="827476"/>
            <a:ext cx="1089372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0" i="0">
                <a:latin typeface="Poppins" pitchFamily="2" charset="77"/>
                <a:cs typeface="Poppins" pitchFamily="2" charset="77"/>
              </a:rPr>
              <a:t>openIMIS </a:t>
            </a:r>
            <a:r>
              <a:rPr lang="de-DE" b="0" i="0" err="1">
                <a:latin typeface="Poppins" pitchFamily="2" charset="77"/>
                <a:cs typeface="Poppins" pitchFamily="2" charset="77"/>
              </a:rPr>
              <a:t>is</a:t>
            </a:r>
            <a:r>
              <a:rPr lang="de-DE" b="0" i="0">
                <a:latin typeface="Poppins" pitchFamily="2" charset="77"/>
                <a:cs typeface="Poppins" pitchFamily="2" charset="77"/>
              </a:rPr>
              <a:t> a </a:t>
            </a:r>
            <a:r>
              <a:rPr lang="de-DE" b="0" i="0" err="1">
                <a:latin typeface="Poppins" pitchFamily="2" charset="77"/>
                <a:cs typeface="Poppins" pitchFamily="2" charset="77"/>
              </a:rPr>
              <a:t>joint</a:t>
            </a:r>
            <a:r>
              <a:rPr lang="de-DE" b="0" i="0">
                <a:latin typeface="Poppins" pitchFamily="2" charset="77"/>
                <a:cs typeface="Poppins" pitchFamily="2" charset="77"/>
              </a:rPr>
              <a:t> initiative </a:t>
            </a:r>
            <a:r>
              <a:rPr lang="de-DE" b="0" i="0" err="1">
                <a:latin typeface="Poppins" pitchFamily="2" charset="77"/>
                <a:cs typeface="Poppins" pitchFamily="2" charset="77"/>
              </a:rPr>
              <a:t>between</a:t>
            </a:r>
            <a:r>
              <a:rPr lang="de-DE" b="0" i="0">
                <a:latin typeface="Poppins" pitchFamily="2" charset="77"/>
                <a:cs typeface="Poppins" pitchFamily="2" charset="77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b="0" i="0">
                <a:latin typeface="Poppins" pitchFamily="2" charset="77"/>
                <a:cs typeface="Poppins" pitchFamily="2" charset="77"/>
              </a:rPr>
              <a:t>Direktion für Entwicklung und Zusammenarbeit (DEZA), Bern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b="0" i="0">
                <a:latin typeface="Poppins" pitchFamily="2" charset="77"/>
                <a:cs typeface="Poppins" pitchFamily="2" charset="77"/>
              </a:rPr>
              <a:t>Bundesministerium für wirtschaftliche Zusammenarbeit und Entwicklung (BMZ), Bonn/Berlin</a:t>
            </a:r>
          </a:p>
        </p:txBody>
      </p:sp>
      <p:sp>
        <p:nvSpPr>
          <p:cNvPr id="19" name="Datumsplatzhalter 5">
            <a:extLst>
              <a:ext uri="{FF2B5EF4-FFF2-40B4-BE49-F238E27FC236}">
                <a16:creationId xmlns:a16="http://schemas.microsoft.com/office/drawing/2014/main" id="{C90F3FC7-C06C-7742-94C1-AAB971F0CB7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61233" y="6366395"/>
            <a:ext cx="2247900" cy="365125"/>
          </a:xfrm>
        </p:spPr>
        <p:txBody>
          <a:bodyPr/>
          <a:lstStyle/>
          <a:p>
            <a:pPr>
              <a:defRPr/>
            </a:pPr>
            <a:r>
              <a:rPr lang="de-DE" altLang="fr-FR"/>
              <a:t>2024-04-03</a:t>
            </a:r>
            <a:endParaRPr lang="fr-FR" altLang="fr-FR"/>
          </a:p>
        </p:txBody>
      </p:sp>
      <p:sp>
        <p:nvSpPr>
          <p:cNvPr id="20" name="Fußzeilenplatzhalter 6">
            <a:extLst>
              <a:ext uri="{FF2B5EF4-FFF2-40B4-BE49-F238E27FC236}">
                <a16:creationId xmlns:a16="http://schemas.microsoft.com/office/drawing/2014/main" id="{10130D01-2053-4548-8A22-4B2CC19EB8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87411" y="6368747"/>
            <a:ext cx="4883727" cy="365125"/>
          </a:xfrm>
        </p:spPr>
        <p:txBody>
          <a:bodyPr/>
          <a:lstStyle/>
          <a:p>
            <a:pPr algn="l">
              <a:defRPr/>
            </a:pPr>
            <a:r>
              <a:rPr lang="fr-FR" altLang="fr-FR"/>
              <a:t>openIMIS Interoperability</a:t>
            </a:r>
          </a:p>
        </p:txBody>
      </p:sp>
      <p:sp>
        <p:nvSpPr>
          <p:cNvPr id="21" name="Foliennummernplatzhalter 7">
            <a:extLst>
              <a:ext uri="{FF2B5EF4-FFF2-40B4-BE49-F238E27FC236}">
                <a16:creationId xmlns:a16="http://schemas.microsoft.com/office/drawing/2014/main" id="{0DAB8A50-A9AE-9F40-A821-4FF95A4813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00173" y="6366395"/>
            <a:ext cx="782782" cy="365125"/>
          </a:xfrm>
        </p:spPr>
        <p:txBody>
          <a:bodyPr/>
          <a:lstStyle/>
          <a:p>
            <a:pPr>
              <a:defRPr/>
            </a:pPr>
            <a:fld id="{AA0E6166-7C68-437E-A233-7D0704065D0C}" type="slidenum">
              <a:rPr lang="en-US" altLang="fr-FR" smtClean="0"/>
              <a:pPr>
                <a:defRPr/>
              </a:pPr>
              <a:t>‹#›</a:t>
            </a:fld>
            <a:endParaRPr lang="fr-FR" altLang="fr-FR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95FB8E5F-1E11-6244-9A0A-A6DDE116683E}"/>
              </a:ext>
            </a:extLst>
          </p:cNvPr>
          <p:cNvSpPr/>
          <p:nvPr userDrawn="1"/>
        </p:nvSpPr>
        <p:spPr>
          <a:xfrm>
            <a:off x="649137" y="2070122"/>
            <a:ext cx="108937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b="0" i="0" noProof="0">
                <a:latin typeface="Poppins" pitchFamily="2" charset="77"/>
                <a:cs typeface="Poppins" pitchFamily="2" charset="77"/>
              </a:rPr>
              <a:t>For further information please contact: </a:t>
            </a:r>
            <a:r>
              <a:rPr lang="en-GB" b="0" i="0" noProof="0">
                <a:latin typeface="Poppins" pitchFamily="2" charset="77"/>
                <a:cs typeface="Poppins" pitchFamily="2" charset="77"/>
                <a:hlinkClick r:id="rId2"/>
              </a:rPr>
              <a:t>contact@openimis.org</a:t>
            </a:r>
            <a:r>
              <a:rPr lang="en-GB" b="0" i="0" noProof="0">
                <a:latin typeface="Poppins" pitchFamily="2" charset="77"/>
                <a:cs typeface="Poppins" pitchFamily="2" charset="77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0054773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operation with two part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A1CFF7E8-E19D-F64D-9C19-940D482376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1302804"/>
            <a:ext cx="3560485" cy="949714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19A07A6B-F84E-1E49-ADB7-77D5EFBF5EB0}"/>
              </a:ext>
            </a:extLst>
          </p:cNvPr>
          <p:cNvSpPr txBox="1"/>
          <p:nvPr userDrawn="1"/>
        </p:nvSpPr>
        <p:spPr>
          <a:xfrm>
            <a:off x="4849091" y="1662270"/>
            <a:ext cx="2507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0" i="0">
                <a:latin typeface="Poppins" pitchFamily="2" charset="77"/>
                <a:cs typeface="Poppins" pitchFamily="2" charset="77"/>
              </a:rPr>
              <a:t>In </a:t>
            </a:r>
            <a:r>
              <a:rPr lang="de-DE" b="0" i="0" err="1">
                <a:latin typeface="Poppins" pitchFamily="2" charset="77"/>
                <a:cs typeface="Poppins" pitchFamily="2" charset="77"/>
              </a:rPr>
              <a:t>cooperation</a:t>
            </a:r>
            <a:r>
              <a:rPr lang="de-DE" b="0" i="0">
                <a:latin typeface="Poppins" pitchFamily="2" charset="77"/>
                <a:cs typeface="Poppins" pitchFamily="2" charset="77"/>
              </a:rPr>
              <a:t> </a:t>
            </a:r>
            <a:r>
              <a:rPr lang="de-DE" b="0" i="0" err="1">
                <a:latin typeface="Poppins" pitchFamily="2" charset="77"/>
                <a:cs typeface="Poppins" pitchFamily="2" charset="77"/>
              </a:rPr>
              <a:t>with</a:t>
            </a:r>
            <a:r>
              <a:rPr lang="de-DE" b="0" i="0">
                <a:latin typeface="Poppins" pitchFamily="2" charset="77"/>
                <a:cs typeface="Poppins" pitchFamily="2" charset="77"/>
              </a:rPr>
              <a:t>:</a:t>
            </a:r>
          </a:p>
        </p:txBody>
      </p:sp>
      <p:sp>
        <p:nvSpPr>
          <p:cNvPr id="16" name="Bildplatzhalter 15">
            <a:extLst>
              <a:ext uri="{FF2B5EF4-FFF2-40B4-BE49-F238E27FC236}">
                <a16:creationId xmlns:a16="http://schemas.microsoft.com/office/drawing/2014/main" id="{A208AB96-1DB8-F147-9246-88C9E7FF9FE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849091" y="2361334"/>
            <a:ext cx="2755900" cy="1295400"/>
          </a:xfrm>
        </p:spPr>
        <p:txBody>
          <a:bodyPr/>
          <a:lstStyle>
            <a:lvl1pPr>
              <a:defRPr sz="1400"/>
            </a:lvl1pPr>
          </a:lstStyle>
          <a:p>
            <a:r>
              <a:rPr lang="de-DE"/>
              <a:t>Place holder </a:t>
            </a:r>
            <a:r>
              <a:rPr lang="de-DE" err="1"/>
              <a:t>for</a:t>
            </a:r>
            <a:r>
              <a:rPr lang="de-DE"/>
              <a:t> logo </a:t>
            </a:r>
            <a:r>
              <a:rPr lang="de-DE" err="1"/>
              <a:t>cooperation</a:t>
            </a:r>
            <a:r>
              <a:rPr lang="de-DE"/>
              <a:t> </a:t>
            </a:r>
            <a:r>
              <a:rPr lang="de-DE" err="1"/>
              <a:t>partner</a:t>
            </a:r>
            <a:r>
              <a:rPr lang="de-DE"/>
              <a:t> (</a:t>
            </a:r>
            <a:r>
              <a:rPr lang="de-DE" err="1"/>
              <a:t>please</a:t>
            </a:r>
            <a:r>
              <a:rPr lang="de-DE"/>
              <a:t> </a:t>
            </a:r>
            <a:r>
              <a:rPr lang="de-DE" err="1"/>
              <a:t>delete</a:t>
            </a:r>
            <a:r>
              <a:rPr lang="de-DE"/>
              <a:t> </a:t>
            </a:r>
            <a:r>
              <a:rPr lang="de-DE" err="1"/>
              <a:t>if</a:t>
            </a:r>
            <a:r>
              <a:rPr lang="de-DE"/>
              <a:t> not </a:t>
            </a:r>
            <a:r>
              <a:rPr lang="de-DE" err="1"/>
              <a:t>applicable</a:t>
            </a:r>
            <a:r>
              <a:rPr lang="de-DE"/>
              <a:t>)</a:t>
            </a:r>
          </a:p>
        </p:txBody>
      </p:sp>
      <p:sp>
        <p:nvSpPr>
          <p:cNvPr id="19" name="Bildplatzhalter 15">
            <a:extLst>
              <a:ext uri="{FF2B5EF4-FFF2-40B4-BE49-F238E27FC236}">
                <a16:creationId xmlns:a16="http://schemas.microsoft.com/office/drawing/2014/main" id="{D7A1BFE9-5B9C-1A42-9430-5A60188CB3E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897091" y="2361334"/>
            <a:ext cx="2755900" cy="1295400"/>
          </a:xfrm>
        </p:spPr>
        <p:txBody>
          <a:bodyPr/>
          <a:lstStyle>
            <a:lvl1pPr>
              <a:defRPr sz="1400"/>
            </a:lvl1pPr>
          </a:lstStyle>
          <a:p>
            <a:r>
              <a:rPr lang="de-DE"/>
              <a:t>Place holder </a:t>
            </a:r>
            <a:r>
              <a:rPr lang="de-DE" err="1"/>
              <a:t>for</a:t>
            </a:r>
            <a:r>
              <a:rPr lang="de-DE"/>
              <a:t> logo </a:t>
            </a:r>
            <a:r>
              <a:rPr lang="de-DE" err="1"/>
              <a:t>cooperation</a:t>
            </a:r>
            <a:r>
              <a:rPr lang="de-DE"/>
              <a:t> </a:t>
            </a:r>
            <a:r>
              <a:rPr lang="de-DE" err="1"/>
              <a:t>partner</a:t>
            </a:r>
            <a:r>
              <a:rPr lang="de-DE"/>
              <a:t> (</a:t>
            </a:r>
            <a:r>
              <a:rPr lang="de-DE" err="1"/>
              <a:t>please</a:t>
            </a:r>
            <a:r>
              <a:rPr lang="de-DE"/>
              <a:t> </a:t>
            </a:r>
            <a:r>
              <a:rPr lang="de-DE" err="1"/>
              <a:t>delete</a:t>
            </a:r>
            <a:r>
              <a:rPr lang="de-DE"/>
              <a:t> </a:t>
            </a:r>
            <a:r>
              <a:rPr lang="de-DE" err="1"/>
              <a:t>if</a:t>
            </a:r>
            <a:r>
              <a:rPr lang="de-DE"/>
              <a:t> not </a:t>
            </a:r>
            <a:r>
              <a:rPr lang="de-DE" err="1"/>
              <a:t>applicable</a:t>
            </a:r>
            <a:r>
              <a:rPr lang="de-DE"/>
              <a:t>)</a:t>
            </a:r>
          </a:p>
        </p:txBody>
      </p:sp>
      <p:pic>
        <p:nvPicPr>
          <p:cNvPr id="29" name="Grafik 28">
            <a:extLst>
              <a:ext uri="{FF2B5EF4-FFF2-40B4-BE49-F238E27FC236}">
                <a16:creationId xmlns:a16="http://schemas.microsoft.com/office/drawing/2014/main" id="{E8EF0017-3F52-8646-81DC-6527F9AFC4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7421" t="17473" b="18122"/>
          <a:stretch/>
        </p:blipFill>
        <p:spPr>
          <a:xfrm>
            <a:off x="7594820" y="5314700"/>
            <a:ext cx="1962054" cy="720000"/>
          </a:xfrm>
          <a:prstGeom prst="rect">
            <a:avLst/>
          </a:prstGeom>
        </p:spPr>
      </p:pic>
      <p:pic>
        <p:nvPicPr>
          <p:cNvPr id="31" name="Grafik 30" descr="Ein Bild, das Text enthält.&#10;&#10;Automatisch generierte Beschreibung">
            <a:extLst>
              <a:ext uri="{FF2B5EF4-FFF2-40B4-BE49-F238E27FC236}">
                <a16:creationId xmlns:a16="http://schemas.microsoft.com/office/drawing/2014/main" id="{DCDD1A50-BFFC-684B-A9DE-18DCE7E1703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880975" y="5314700"/>
            <a:ext cx="5475789" cy="720000"/>
          </a:xfrm>
          <a:prstGeom prst="rect">
            <a:avLst/>
          </a:prstGeom>
        </p:spPr>
      </p:pic>
      <p:sp>
        <p:nvSpPr>
          <p:cNvPr id="12" name="Datumsplatzhalter 5">
            <a:extLst>
              <a:ext uri="{FF2B5EF4-FFF2-40B4-BE49-F238E27FC236}">
                <a16:creationId xmlns:a16="http://schemas.microsoft.com/office/drawing/2014/main" id="{656A8E4E-FC84-A04E-A9AC-08DAC175EC0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61233" y="6366395"/>
            <a:ext cx="2247900" cy="365125"/>
          </a:xfrm>
        </p:spPr>
        <p:txBody>
          <a:bodyPr/>
          <a:lstStyle/>
          <a:p>
            <a:pPr>
              <a:defRPr/>
            </a:pPr>
            <a:r>
              <a:rPr lang="de-DE" altLang="fr-FR"/>
              <a:t>2024-04-03</a:t>
            </a:r>
            <a:endParaRPr lang="fr-FR" altLang="fr-FR"/>
          </a:p>
        </p:txBody>
      </p:sp>
      <p:sp>
        <p:nvSpPr>
          <p:cNvPr id="13" name="Fußzeilenplatzhalter 6">
            <a:extLst>
              <a:ext uri="{FF2B5EF4-FFF2-40B4-BE49-F238E27FC236}">
                <a16:creationId xmlns:a16="http://schemas.microsoft.com/office/drawing/2014/main" id="{B9EB454F-297D-A04B-A392-0388FACAA2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87411" y="6368747"/>
            <a:ext cx="4883727" cy="365125"/>
          </a:xfrm>
        </p:spPr>
        <p:txBody>
          <a:bodyPr/>
          <a:lstStyle/>
          <a:p>
            <a:pPr algn="l">
              <a:defRPr/>
            </a:pPr>
            <a:r>
              <a:rPr lang="fr-FR" altLang="fr-FR"/>
              <a:t>openIMIS Interoperability</a:t>
            </a:r>
          </a:p>
        </p:txBody>
      </p:sp>
      <p:sp>
        <p:nvSpPr>
          <p:cNvPr id="14" name="Foliennummernplatzhalter 7">
            <a:extLst>
              <a:ext uri="{FF2B5EF4-FFF2-40B4-BE49-F238E27FC236}">
                <a16:creationId xmlns:a16="http://schemas.microsoft.com/office/drawing/2014/main" id="{2E0CE3A3-DE94-BD4C-8EA2-5BE410A4C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00173" y="6366395"/>
            <a:ext cx="782782" cy="365125"/>
          </a:xfrm>
        </p:spPr>
        <p:txBody>
          <a:bodyPr/>
          <a:lstStyle/>
          <a:p>
            <a:pPr>
              <a:defRPr/>
            </a:pPr>
            <a:fld id="{AA0E6166-7C68-437E-A233-7D0704065D0C}" type="slidenum">
              <a:rPr lang="en-US" altLang="fr-FR" smtClean="0"/>
              <a:pPr>
                <a:defRPr/>
              </a:pPr>
              <a:t>‹#›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44766339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operation with four partn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A1CFF7E8-E19D-F64D-9C19-940D482376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1302804"/>
            <a:ext cx="3560485" cy="949714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19A07A6B-F84E-1E49-ADB7-77D5EFBF5EB0}"/>
              </a:ext>
            </a:extLst>
          </p:cNvPr>
          <p:cNvSpPr txBox="1"/>
          <p:nvPr userDrawn="1"/>
        </p:nvSpPr>
        <p:spPr>
          <a:xfrm>
            <a:off x="4849091" y="1662270"/>
            <a:ext cx="2507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0" i="0">
                <a:latin typeface="Poppins" pitchFamily="2" charset="77"/>
                <a:cs typeface="Poppins" pitchFamily="2" charset="77"/>
              </a:rPr>
              <a:t>In </a:t>
            </a:r>
            <a:r>
              <a:rPr lang="de-DE" b="0" i="0" err="1">
                <a:latin typeface="Poppins" pitchFamily="2" charset="77"/>
                <a:cs typeface="Poppins" pitchFamily="2" charset="77"/>
              </a:rPr>
              <a:t>cooperation</a:t>
            </a:r>
            <a:r>
              <a:rPr lang="de-DE" b="0" i="0">
                <a:latin typeface="Poppins" pitchFamily="2" charset="77"/>
                <a:cs typeface="Poppins" pitchFamily="2" charset="77"/>
              </a:rPr>
              <a:t> </a:t>
            </a:r>
            <a:r>
              <a:rPr lang="de-DE" b="0" i="0" err="1">
                <a:latin typeface="Poppins" pitchFamily="2" charset="77"/>
                <a:cs typeface="Poppins" pitchFamily="2" charset="77"/>
              </a:rPr>
              <a:t>with</a:t>
            </a:r>
            <a:r>
              <a:rPr lang="de-DE" b="0" i="0">
                <a:latin typeface="Poppins" pitchFamily="2" charset="77"/>
                <a:cs typeface="Poppins" pitchFamily="2" charset="77"/>
              </a:rPr>
              <a:t>:</a:t>
            </a:r>
          </a:p>
        </p:txBody>
      </p:sp>
      <p:sp>
        <p:nvSpPr>
          <p:cNvPr id="16" name="Bildplatzhalter 15">
            <a:extLst>
              <a:ext uri="{FF2B5EF4-FFF2-40B4-BE49-F238E27FC236}">
                <a16:creationId xmlns:a16="http://schemas.microsoft.com/office/drawing/2014/main" id="{A208AB96-1DB8-F147-9246-88C9E7FF9FE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849091" y="2361334"/>
            <a:ext cx="2755900" cy="1295400"/>
          </a:xfrm>
        </p:spPr>
        <p:txBody>
          <a:bodyPr/>
          <a:lstStyle>
            <a:lvl1pPr>
              <a:defRPr sz="1400"/>
            </a:lvl1pPr>
          </a:lstStyle>
          <a:p>
            <a:r>
              <a:rPr lang="de-DE"/>
              <a:t>Place holder </a:t>
            </a:r>
            <a:r>
              <a:rPr lang="de-DE" err="1"/>
              <a:t>for</a:t>
            </a:r>
            <a:r>
              <a:rPr lang="de-DE"/>
              <a:t> logo </a:t>
            </a:r>
            <a:r>
              <a:rPr lang="de-DE" err="1"/>
              <a:t>cooperation</a:t>
            </a:r>
            <a:r>
              <a:rPr lang="de-DE"/>
              <a:t> </a:t>
            </a:r>
            <a:r>
              <a:rPr lang="de-DE" err="1"/>
              <a:t>partner</a:t>
            </a:r>
            <a:r>
              <a:rPr lang="de-DE"/>
              <a:t> (</a:t>
            </a:r>
            <a:r>
              <a:rPr lang="de-DE" err="1"/>
              <a:t>please</a:t>
            </a:r>
            <a:r>
              <a:rPr lang="de-DE"/>
              <a:t> </a:t>
            </a:r>
            <a:r>
              <a:rPr lang="de-DE" err="1"/>
              <a:t>delete</a:t>
            </a:r>
            <a:r>
              <a:rPr lang="de-DE"/>
              <a:t> </a:t>
            </a:r>
            <a:r>
              <a:rPr lang="de-DE" err="1"/>
              <a:t>if</a:t>
            </a:r>
            <a:r>
              <a:rPr lang="de-DE"/>
              <a:t> not </a:t>
            </a:r>
            <a:r>
              <a:rPr lang="de-DE" err="1"/>
              <a:t>applicable</a:t>
            </a:r>
            <a:r>
              <a:rPr lang="de-DE"/>
              <a:t>)</a:t>
            </a:r>
          </a:p>
        </p:txBody>
      </p:sp>
      <p:sp>
        <p:nvSpPr>
          <p:cNvPr id="19" name="Bildplatzhalter 15">
            <a:extLst>
              <a:ext uri="{FF2B5EF4-FFF2-40B4-BE49-F238E27FC236}">
                <a16:creationId xmlns:a16="http://schemas.microsoft.com/office/drawing/2014/main" id="{D7A1BFE9-5B9C-1A42-9430-5A60188CB3E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897091" y="2361334"/>
            <a:ext cx="2755900" cy="1295400"/>
          </a:xfrm>
        </p:spPr>
        <p:txBody>
          <a:bodyPr/>
          <a:lstStyle>
            <a:lvl1pPr>
              <a:defRPr sz="1400"/>
            </a:lvl1pPr>
          </a:lstStyle>
          <a:p>
            <a:r>
              <a:rPr lang="de-DE"/>
              <a:t>Place holder </a:t>
            </a:r>
            <a:r>
              <a:rPr lang="de-DE" err="1"/>
              <a:t>for</a:t>
            </a:r>
            <a:r>
              <a:rPr lang="de-DE"/>
              <a:t> logo </a:t>
            </a:r>
            <a:r>
              <a:rPr lang="de-DE" err="1"/>
              <a:t>cooperation</a:t>
            </a:r>
            <a:r>
              <a:rPr lang="de-DE"/>
              <a:t> </a:t>
            </a:r>
            <a:r>
              <a:rPr lang="de-DE" err="1"/>
              <a:t>partner</a:t>
            </a:r>
            <a:r>
              <a:rPr lang="de-DE"/>
              <a:t> (</a:t>
            </a:r>
            <a:r>
              <a:rPr lang="de-DE" err="1"/>
              <a:t>please</a:t>
            </a:r>
            <a:r>
              <a:rPr lang="de-DE"/>
              <a:t> </a:t>
            </a:r>
            <a:r>
              <a:rPr lang="de-DE" err="1"/>
              <a:t>delete</a:t>
            </a:r>
            <a:r>
              <a:rPr lang="de-DE"/>
              <a:t> </a:t>
            </a:r>
            <a:r>
              <a:rPr lang="de-DE" err="1"/>
              <a:t>if</a:t>
            </a:r>
            <a:r>
              <a:rPr lang="de-DE"/>
              <a:t> not </a:t>
            </a:r>
            <a:r>
              <a:rPr lang="de-DE" err="1"/>
              <a:t>applicable</a:t>
            </a:r>
            <a:r>
              <a:rPr lang="de-DE"/>
              <a:t>)</a:t>
            </a:r>
          </a:p>
        </p:txBody>
      </p:sp>
      <p:sp>
        <p:nvSpPr>
          <p:cNvPr id="9" name="Bildplatzhalter 15">
            <a:extLst>
              <a:ext uri="{FF2B5EF4-FFF2-40B4-BE49-F238E27FC236}">
                <a16:creationId xmlns:a16="http://schemas.microsoft.com/office/drawing/2014/main" id="{DE875D8F-EE1D-CB41-B3F4-113036C12F7F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852555" y="3900330"/>
            <a:ext cx="2755900" cy="1295400"/>
          </a:xfrm>
        </p:spPr>
        <p:txBody>
          <a:bodyPr/>
          <a:lstStyle>
            <a:lvl1pPr>
              <a:defRPr sz="1400"/>
            </a:lvl1pPr>
          </a:lstStyle>
          <a:p>
            <a:r>
              <a:rPr lang="de-DE"/>
              <a:t>Place holder </a:t>
            </a:r>
            <a:r>
              <a:rPr lang="de-DE" err="1"/>
              <a:t>for</a:t>
            </a:r>
            <a:r>
              <a:rPr lang="de-DE"/>
              <a:t> logo </a:t>
            </a:r>
            <a:r>
              <a:rPr lang="de-DE" err="1"/>
              <a:t>cooperation</a:t>
            </a:r>
            <a:r>
              <a:rPr lang="de-DE"/>
              <a:t> </a:t>
            </a:r>
            <a:r>
              <a:rPr lang="de-DE" err="1"/>
              <a:t>partner</a:t>
            </a:r>
            <a:r>
              <a:rPr lang="de-DE"/>
              <a:t> (</a:t>
            </a:r>
            <a:r>
              <a:rPr lang="de-DE" err="1"/>
              <a:t>please</a:t>
            </a:r>
            <a:r>
              <a:rPr lang="de-DE"/>
              <a:t> </a:t>
            </a:r>
            <a:r>
              <a:rPr lang="de-DE" err="1"/>
              <a:t>delete</a:t>
            </a:r>
            <a:r>
              <a:rPr lang="de-DE"/>
              <a:t> </a:t>
            </a:r>
            <a:r>
              <a:rPr lang="de-DE" err="1"/>
              <a:t>if</a:t>
            </a:r>
            <a:r>
              <a:rPr lang="de-DE"/>
              <a:t> not </a:t>
            </a:r>
            <a:r>
              <a:rPr lang="de-DE" err="1"/>
              <a:t>applicable</a:t>
            </a:r>
            <a:r>
              <a:rPr lang="de-DE"/>
              <a:t>)</a:t>
            </a:r>
          </a:p>
        </p:txBody>
      </p:sp>
      <p:sp>
        <p:nvSpPr>
          <p:cNvPr id="10" name="Bildplatzhalter 15">
            <a:extLst>
              <a:ext uri="{FF2B5EF4-FFF2-40B4-BE49-F238E27FC236}">
                <a16:creationId xmlns:a16="http://schemas.microsoft.com/office/drawing/2014/main" id="{2436955D-66A1-9C41-AD01-C23DAE288200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7900555" y="3900330"/>
            <a:ext cx="2755900" cy="1295400"/>
          </a:xfrm>
        </p:spPr>
        <p:txBody>
          <a:bodyPr/>
          <a:lstStyle>
            <a:lvl1pPr>
              <a:defRPr sz="1400"/>
            </a:lvl1pPr>
          </a:lstStyle>
          <a:p>
            <a:r>
              <a:rPr lang="de-DE"/>
              <a:t>Place holder </a:t>
            </a:r>
            <a:r>
              <a:rPr lang="de-DE" err="1"/>
              <a:t>for</a:t>
            </a:r>
            <a:r>
              <a:rPr lang="de-DE"/>
              <a:t> logo </a:t>
            </a:r>
            <a:r>
              <a:rPr lang="de-DE" err="1"/>
              <a:t>cooperation</a:t>
            </a:r>
            <a:r>
              <a:rPr lang="de-DE"/>
              <a:t> </a:t>
            </a:r>
            <a:r>
              <a:rPr lang="de-DE" err="1"/>
              <a:t>partner</a:t>
            </a:r>
            <a:r>
              <a:rPr lang="de-DE"/>
              <a:t> (</a:t>
            </a:r>
            <a:r>
              <a:rPr lang="de-DE" err="1"/>
              <a:t>please</a:t>
            </a:r>
            <a:r>
              <a:rPr lang="de-DE"/>
              <a:t> </a:t>
            </a:r>
            <a:r>
              <a:rPr lang="de-DE" err="1"/>
              <a:t>delete</a:t>
            </a:r>
            <a:r>
              <a:rPr lang="de-DE"/>
              <a:t> </a:t>
            </a:r>
            <a:r>
              <a:rPr lang="de-DE" err="1"/>
              <a:t>if</a:t>
            </a:r>
            <a:r>
              <a:rPr lang="de-DE"/>
              <a:t> not </a:t>
            </a:r>
            <a:r>
              <a:rPr lang="de-DE" err="1"/>
              <a:t>applicable</a:t>
            </a:r>
            <a:r>
              <a:rPr lang="de-DE"/>
              <a:t>)</a:t>
            </a: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800DFB0E-2FBA-B446-AF70-DC177DD190A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7421" t="17473" b="18122"/>
          <a:stretch/>
        </p:blipFill>
        <p:spPr>
          <a:xfrm>
            <a:off x="7594820" y="5314700"/>
            <a:ext cx="1962054" cy="720000"/>
          </a:xfrm>
          <a:prstGeom prst="rect">
            <a:avLst/>
          </a:prstGeom>
        </p:spPr>
      </p:pic>
      <p:pic>
        <p:nvPicPr>
          <p:cNvPr id="15" name="Grafik 14" descr="Ein Bild, das Text enthält.&#10;&#10;Automatisch generierte Beschreibung">
            <a:extLst>
              <a:ext uri="{FF2B5EF4-FFF2-40B4-BE49-F238E27FC236}">
                <a16:creationId xmlns:a16="http://schemas.microsoft.com/office/drawing/2014/main" id="{4180C0C9-641E-8C40-9C1D-303A0E439A2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880975" y="5314700"/>
            <a:ext cx="5475789" cy="720000"/>
          </a:xfrm>
          <a:prstGeom prst="rect">
            <a:avLst/>
          </a:prstGeom>
        </p:spPr>
      </p:pic>
      <p:sp>
        <p:nvSpPr>
          <p:cNvPr id="18" name="Datumsplatzhalter 5">
            <a:extLst>
              <a:ext uri="{FF2B5EF4-FFF2-40B4-BE49-F238E27FC236}">
                <a16:creationId xmlns:a16="http://schemas.microsoft.com/office/drawing/2014/main" id="{4DA1F29A-10B3-7042-ADFC-6A4B7A9BB5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61233" y="6366395"/>
            <a:ext cx="2247900" cy="365125"/>
          </a:xfrm>
        </p:spPr>
        <p:txBody>
          <a:bodyPr/>
          <a:lstStyle/>
          <a:p>
            <a:pPr>
              <a:defRPr/>
            </a:pPr>
            <a:r>
              <a:rPr lang="de-DE" altLang="fr-FR"/>
              <a:t>2024-04-03</a:t>
            </a:r>
            <a:endParaRPr lang="fr-FR" altLang="fr-FR"/>
          </a:p>
        </p:txBody>
      </p:sp>
      <p:sp>
        <p:nvSpPr>
          <p:cNvPr id="20" name="Fußzeilenplatzhalter 6">
            <a:extLst>
              <a:ext uri="{FF2B5EF4-FFF2-40B4-BE49-F238E27FC236}">
                <a16:creationId xmlns:a16="http://schemas.microsoft.com/office/drawing/2014/main" id="{F86320A0-F7D6-F040-AD2A-52A4264F57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87411" y="6368747"/>
            <a:ext cx="4883727" cy="365125"/>
          </a:xfrm>
        </p:spPr>
        <p:txBody>
          <a:bodyPr/>
          <a:lstStyle/>
          <a:p>
            <a:pPr algn="l">
              <a:defRPr/>
            </a:pPr>
            <a:r>
              <a:rPr lang="fr-FR" altLang="fr-FR"/>
              <a:t>openIMIS Interoperability</a:t>
            </a:r>
          </a:p>
        </p:txBody>
      </p:sp>
      <p:sp>
        <p:nvSpPr>
          <p:cNvPr id="21" name="Foliennummernplatzhalter 7">
            <a:extLst>
              <a:ext uri="{FF2B5EF4-FFF2-40B4-BE49-F238E27FC236}">
                <a16:creationId xmlns:a16="http://schemas.microsoft.com/office/drawing/2014/main" id="{F07BCCE1-86CF-ED44-AA6D-F091C743E2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00173" y="6366395"/>
            <a:ext cx="782782" cy="365125"/>
          </a:xfrm>
        </p:spPr>
        <p:txBody>
          <a:bodyPr/>
          <a:lstStyle/>
          <a:p>
            <a:pPr>
              <a:defRPr/>
            </a:pPr>
            <a:fld id="{AA0E6166-7C68-437E-A233-7D0704065D0C}" type="slidenum">
              <a:rPr lang="en-US" altLang="fr-FR" smtClean="0"/>
              <a:pPr>
                <a:defRPr/>
              </a:pPr>
              <a:t>‹#›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85350878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operation with eight partn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A1CFF7E8-E19D-F64D-9C19-940D482376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571284"/>
            <a:ext cx="3560485" cy="949714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19A07A6B-F84E-1E49-ADB7-77D5EFBF5EB0}"/>
              </a:ext>
            </a:extLst>
          </p:cNvPr>
          <p:cNvSpPr txBox="1"/>
          <p:nvPr userDrawn="1"/>
        </p:nvSpPr>
        <p:spPr>
          <a:xfrm>
            <a:off x="4849091" y="930750"/>
            <a:ext cx="2507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0" i="0">
                <a:latin typeface="Poppins" pitchFamily="2" charset="77"/>
                <a:cs typeface="Poppins" pitchFamily="2" charset="77"/>
              </a:rPr>
              <a:t>In </a:t>
            </a:r>
            <a:r>
              <a:rPr lang="de-DE" b="0" i="0" err="1">
                <a:latin typeface="Poppins" pitchFamily="2" charset="77"/>
                <a:cs typeface="Poppins" pitchFamily="2" charset="77"/>
              </a:rPr>
              <a:t>cooperation</a:t>
            </a:r>
            <a:r>
              <a:rPr lang="de-DE" b="0" i="0">
                <a:latin typeface="Poppins" pitchFamily="2" charset="77"/>
                <a:cs typeface="Poppins" pitchFamily="2" charset="77"/>
              </a:rPr>
              <a:t> </a:t>
            </a:r>
            <a:r>
              <a:rPr lang="de-DE" b="0" i="0" err="1">
                <a:latin typeface="Poppins" pitchFamily="2" charset="77"/>
                <a:cs typeface="Poppins" pitchFamily="2" charset="77"/>
              </a:rPr>
              <a:t>with</a:t>
            </a:r>
            <a:r>
              <a:rPr lang="de-DE" b="0" i="0">
                <a:latin typeface="Poppins" pitchFamily="2" charset="77"/>
                <a:cs typeface="Poppins" pitchFamily="2" charset="77"/>
              </a:rPr>
              <a:t>:</a:t>
            </a:r>
          </a:p>
        </p:txBody>
      </p:sp>
      <p:sp>
        <p:nvSpPr>
          <p:cNvPr id="16" name="Bildplatzhalter 15">
            <a:extLst>
              <a:ext uri="{FF2B5EF4-FFF2-40B4-BE49-F238E27FC236}">
                <a16:creationId xmlns:a16="http://schemas.microsoft.com/office/drawing/2014/main" id="{A208AB96-1DB8-F147-9246-88C9E7FF9FE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76154" y="1910078"/>
            <a:ext cx="2755900" cy="1295400"/>
          </a:xfrm>
        </p:spPr>
        <p:txBody>
          <a:bodyPr/>
          <a:lstStyle>
            <a:lvl1pPr>
              <a:defRPr sz="1400"/>
            </a:lvl1pPr>
          </a:lstStyle>
          <a:p>
            <a:r>
              <a:rPr lang="de-DE"/>
              <a:t>Place holder </a:t>
            </a:r>
            <a:r>
              <a:rPr lang="de-DE" err="1"/>
              <a:t>for</a:t>
            </a:r>
            <a:r>
              <a:rPr lang="de-DE"/>
              <a:t> logo </a:t>
            </a:r>
            <a:r>
              <a:rPr lang="de-DE" err="1"/>
              <a:t>cooperation</a:t>
            </a:r>
            <a:r>
              <a:rPr lang="de-DE"/>
              <a:t> </a:t>
            </a:r>
            <a:r>
              <a:rPr lang="de-DE" err="1"/>
              <a:t>partner</a:t>
            </a:r>
            <a:r>
              <a:rPr lang="de-DE"/>
              <a:t> (</a:t>
            </a:r>
            <a:r>
              <a:rPr lang="de-DE" err="1"/>
              <a:t>please</a:t>
            </a:r>
            <a:r>
              <a:rPr lang="de-DE"/>
              <a:t> </a:t>
            </a:r>
            <a:r>
              <a:rPr lang="de-DE" err="1"/>
              <a:t>delete</a:t>
            </a:r>
            <a:r>
              <a:rPr lang="de-DE"/>
              <a:t> </a:t>
            </a:r>
            <a:r>
              <a:rPr lang="de-DE" err="1"/>
              <a:t>if</a:t>
            </a:r>
            <a:r>
              <a:rPr lang="de-DE"/>
              <a:t> not </a:t>
            </a:r>
            <a:r>
              <a:rPr lang="de-DE" err="1"/>
              <a:t>applicable</a:t>
            </a:r>
            <a:r>
              <a:rPr lang="de-DE"/>
              <a:t>)</a:t>
            </a:r>
          </a:p>
        </p:txBody>
      </p:sp>
      <p:sp>
        <p:nvSpPr>
          <p:cNvPr id="19" name="Bildplatzhalter 15">
            <a:extLst>
              <a:ext uri="{FF2B5EF4-FFF2-40B4-BE49-F238E27FC236}">
                <a16:creationId xmlns:a16="http://schemas.microsoft.com/office/drawing/2014/main" id="{D7A1BFE9-5B9C-1A42-9430-5A60188CB3E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324154" y="1910078"/>
            <a:ext cx="2755900" cy="1295400"/>
          </a:xfrm>
        </p:spPr>
        <p:txBody>
          <a:bodyPr/>
          <a:lstStyle>
            <a:lvl1pPr>
              <a:defRPr sz="1400"/>
            </a:lvl1pPr>
          </a:lstStyle>
          <a:p>
            <a:r>
              <a:rPr lang="de-DE"/>
              <a:t>Place holder </a:t>
            </a:r>
            <a:r>
              <a:rPr lang="de-DE" err="1"/>
              <a:t>for</a:t>
            </a:r>
            <a:r>
              <a:rPr lang="de-DE"/>
              <a:t> logo </a:t>
            </a:r>
            <a:r>
              <a:rPr lang="de-DE" err="1"/>
              <a:t>cooperation</a:t>
            </a:r>
            <a:r>
              <a:rPr lang="de-DE"/>
              <a:t> </a:t>
            </a:r>
            <a:r>
              <a:rPr lang="de-DE" err="1"/>
              <a:t>partner</a:t>
            </a:r>
            <a:r>
              <a:rPr lang="de-DE"/>
              <a:t> (</a:t>
            </a:r>
            <a:r>
              <a:rPr lang="de-DE" err="1"/>
              <a:t>please</a:t>
            </a:r>
            <a:r>
              <a:rPr lang="de-DE"/>
              <a:t> </a:t>
            </a:r>
            <a:r>
              <a:rPr lang="de-DE" err="1"/>
              <a:t>delete</a:t>
            </a:r>
            <a:r>
              <a:rPr lang="de-DE"/>
              <a:t> </a:t>
            </a:r>
            <a:r>
              <a:rPr lang="de-DE" err="1"/>
              <a:t>if</a:t>
            </a:r>
            <a:r>
              <a:rPr lang="de-DE"/>
              <a:t> not </a:t>
            </a:r>
            <a:r>
              <a:rPr lang="de-DE" err="1"/>
              <a:t>applicable</a:t>
            </a:r>
            <a:r>
              <a:rPr lang="de-DE"/>
              <a:t>)</a:t>
            </a:r>
          </a:p>
        </p:txBody>
      </p:sp>
      <p:sp>
        <p:nvSpPr>
          <p:cNvPr id="9" name="Bildplatzhalter 15">
            <a:extLst>
              <a:ext uri="{FF2B5EF4-FFF2-40B4-BE49-F238E27FC236}">
                <a16:creationId xmlns:a16="http://schemas.microsoft.com/office/drawing/2014/main" id="{DE875D8F-EE1D-CB41-B3F4-113036C12F7F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79618" y="3449074"/>
            <a:ext cx="2755900" cy="1295400"/>
          </a:xfrm>
        </p:spPr>
        <p:txBody>
          <a:bodyPr/>
          <a:lstStyle>
            <a:lvl1pPr>
              <a:defRPr sz="1400"/>
            </a:lvl1pPr>
          </a:lstStyle>
          <a:p>
            <a:r>
              <a:rPr lang="de-DE"/>
              <a:t>Place holder </a:t>
            </a:r>
            <a:r>
              <a:rPr lang="de-DE" err="1"/>
              <a:t>for</a:t>
            </a:r>
            <a:r>
              <a:rPr lang="de-DE"/>
              <a:t> logo </a:t>
            </a:r>
            <a:r>
              <a:rPr lang="de-DE" err="1"/>
              <a:t>cooperation</a:t>
            </a:r>
            <a:r>
              <a:rPr lang="de-DE"/>
              <a:t> </a:t>
            </a:r>
            <a:r>
              <a:rPr lang="de-DE" err="1"/>
              <a:t>partner</a:t>
            </a:r>
            <a:r>
              <a:rPr lang="de-DE"/>
              <a:t> (</a:t>
            </a:r>
            <a:r>
              <a:rPr lang="de-DE" err="1"/>
              <a:t>please</a:t>
            </a:r>
            <a:r>
              <a:rPr lang="de-DE"/>
              <a:t> </a:t>
            </a:r>
            <a:r>
              <a:rPr lang="de-DE" err="1"/>
              <a:t>delete</a:t>
            </a:r>
            <a:r>
              <a:rPr lang="de-DE"/>
              <a:t> </a:t>
            </a:r>
            <a:r>
              <a:rPr lang="de-DE" err="1"/>
              <a:t>if</a:t>
            </a:r>
            <a:r>
              <a:rPr lang="de-DE"/>
              <a:t> not </a:t>
            </a:r>
            <a:r>
              <a:rPr lang="de-DE" err="1"/>
              <a:t>applicable</a:t>
            </a:r>
            <a:r>
              <a:rPr lang="de-DE"/>
              <a:t>)</a:t>
            </a:r>
          </a:p>
        </p:txBody>
      </p:sp>
      <p:sp>
        <p:nvSpPr>
          <p:cNvPr id="10" name="Bildplatzhalter 15">
            <a:extLst>
              <a:ext uri="{FF2B5EF4-FFF2-40B4-BE49-F238E27FC236}">
                <a16:creationId xmlns:a16="http://schemas.microsoft.com/office/drawing/2014/main" id="{2436955D-66A1-9C41-AD01-C23DAE288200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9327618" y="3449074"/>
            <a:ext cx="2755900" cy="1295400"/>
          </a:xfrm>
        </p:spPr>
        <p:txBody>
          <a:bodyPr/>
          <a:lstStyle>
            <a:lvl1pPr>
              <a:defRPr sz="1400"/>
            </a:lvl1pPr>
          </a:lstStyle>
          <a:p>
            <a:r>
              <a:rPr lang="de-DE"/>
              <a:t>Place holder </a:t>
            </a:r>
            <a:r>
              <a:rPr lang="de-DE" err="1"/>
              <a:t>for</a:t>
            </a:r>
            <a:r>
              <a:rPr lang="de-DE"/>
              <a:t> logo </a:t>
            </a:r>
            <a:r>
              <a:rPr lang="de-DE" err="1"/>
              <a:t>cooperation</a:t>
            </a:r>
            <a:r>
              <a:rPr lang="de-DE"/>
              <a:t> </a:t>
            </a:r>
            <a:r>
              <a:rPr lang="de-DE" err="1"/>
              <a:t>partner</a:t>
            </a:r>
            <a:r>
              <a:rPr lang="de-DE"/>
              <a:t> (</a:t>
            </a:r>
            <a:r>
              <a:rPr lang="de-DE" err="1"/>
              <a:t>please</a:t>
            </a:r>
            <a:r>
              <a:rPr lang="de-DE"/>
              <a:t> </a:t>
            </a:r>
            <a:r>
              <a:rPr lang="de-DE" err="1"/>
              <a:t>delete</a:t>
            </a:r>
            <a:r>
              <a:rPr lang="de-DE"/>
              <a:t> </a:t>
            </a:r>
            <a:r>
              <a:rPr lang="de-DE" err="1"/>
              <a:t>if</a:t>
            </a:r>
            <a:r>
              <a:rPr lang="de-DE"/>
              <a:t> not </a:t>
            </a:r>
            <a:r>
              <a:rPr lang="de-DE" err="1"/>
              <a:t>applicable</a:t>
            </a:r>
            <a:r>
              <a:rPr lang="de-DE"/>
              <a:t>)</a:t>
            </a:r>
          </a:p>
        </p:txBody>
      </p:sp>
      <p:sp>
        <p:nvSpPr>
          <p:cNvPr id="11" name="Bildplatzhalter 15">
            <a:extLst>
              <a:ext uri="{FF2B5EF4-FFF2-40B4-BE49-F238E27FC236}">
                <a16:creationId xmlns:a16="http://schemas.microsoft.com/office/drawing/2014/main" id="{058597D7-1FB9-3941-8DAC-A09E9600BCB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80154" y="1910078"/>
            <a:ext cx="2755900" cy="1295400"/>
          </a:xfrm>
        </p:spPr>
        <p:txBody>
          <a:bodyPr/>
          <a:lstStyle>
            <a:lvl1pPr>
              <a:defRPr sz="1400"/>
            </a:lvl1pPr>
          </a:lstStyle>
          <a:p>
            <a:r>
              <a:rPr lang="de-DE"/>
              <a:t>Place holder </a:t>
            </a:r>
            <a:r>
              <a:rPr lang="de-DE" err="1"/>
              <a:t>for</a:t>
            </a:r>
            <a:r>
              <a:rPr lang="de-DE"/>
              <a:t> logo </a:t>
            </a:r>
            <a:r>
              <a:rPr lang="de-DE" err="1"/>
              <a:t>cooperation</a:t>
            </a:r>
            <a:r>
              <a:rPr lang="de-DE"/>
              <a:t> </a:t>
            </a:r>
            <a:r>
              <a:rPr lang="de-DE" err="1"/>
              <a:t>partner</a:t>
            </a:r>
            <a:r>
              <a:rPr lang="de-DE"/>
              <a:t> (</a:t>
            </a:r>
            <a:r>
              <a:rPr lang="de-DE" err="1"/>
              <a:t>please</a:t>
            </a:r>
            <a:r>
              <a:rPr lang="de-DE"/>
              <a:t> </a:t>
            </a:r>
            <a:r>
              <a:rPr lang="de-DE" err="1"/>
              <a:t>delete</a:t>
            </a:r>
            <a:r>
              <a:rPr lang="de-DE"/>
              <a:t> </a:t>
            </a:r>
            <a:r>
              <a:rPr lang="de-DE" err="1"/>
              <a:t>if</a:t>
            </a:r>
            <a:r>
              <a:rPr lang="de-DE"/>
              <a:t> not </a:t>
            </a:r>
            <a:r>
              <a:rPr lang="de-DE" err="1"/>
              <a:t>applicable</a:t>
            </a:r>
            <a:r>
              <a:rPr lang="de-DE"/>
              <a:t>)</a:t>
            </a:r>
          </a:p>
        </p:txBody>
      </p:sp>
      <p:sp>
        <p:nvSpPr>
          <p:cNvPr id="12" name="Bildplatzhalter 15">
            <a:extLst>
              <a:ext uri="{FF2B5EF4-FFF2-40B4-BE49-F238E27FC236}">
                <a16:creationId xmlns:a16="http://schemas.microsoft.com/office/drawing/2014/main" id="{F54D5D93-E8AF-C94A-BEC2-62F518BE2992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3228154" y="1910078"/>
            <a:ext cx="2755900" cy="1295400"/>
          </a:xfrm>
        </p:spPr>
        <p:txBody>
          <a:bodyPr/>
          <a:lstStyle>
            <a:lvl1pPr>
              <a:defRPr sz="1400"/>
            </a:lvl1pPr>
          </a:lstStyle>
          <a:p>
            <a:r>
              <a:rPr lang="de-DE"/>
              <a:t>Place holder </a:t>
            </a:r>
            <a:r>
              <a:rPr lang="de-DE" err="1"/>
              <a:t>for</a:t>
            </a:r>
            <a:r>
              <a:rPr lang="de-DE"/>
              <a:t> logo </a:t>
            </a:r>
            <a:r>
              <a:rPr lang="de-DE" err="1"/>
              <a:t>cooperation</a:t>
            </a:r>
            <a:r>
              <a:rPr lang="de-DE"/>
              <a:t> </a:t>
            </a:r>
            <a:r>
              <a:rPr lang="de-DE" err="1"/>
              <a:t>partner</a:t>
            </a:r>
            <a:r>
              <a:rPr lang="de-DE"/>
              <a:t> (</a:t>
            </a:r>
            <a:r>
              <a:rPr lang="de-DE" err="1"/>
              <a:t>please</a:t>
            </a:r>
            <a:r>
              <a:rPr lang="de-DE"/>
              <a:t> </a:t>
            </a:r>
            <a:r>
              <a:rPr lang="de-DE" err="1"/>
              <a:t>delete</a:t>
            </a:r>
            <a:r>
              <a:rPr lang="de-DE"/>
              <a:t> </a:t>
            </a:r>
            <a:r>
              <a:rPr lang="de-DE" err="1"/>
              <a:t>if</a:t>
            </a:r>
            <a:r>
              <a:rPr lang="de-DE"/>
              <a:t> not </a:t>
            </a:r>
            <a:r>
              <a:rPr lang="de-DE" err="1"/>
              <a:t>applicable</a:t>
            </a:r>
            <a:r>
              <a:rPr lang="de-DE"/>
              <a:t>)</a:t>
            </a:r>
          </a:p>
        </p:txBody>
      </p:sp>
      <p:sp>
        <p:nvSpPr>
          <p:cNvPr id="13" name="Bildplatzhalter 15">
            <a:extLst>
              <a:ext uri="{FF2B5EF4-FFF2-40B4-BE49-F238E27FC236}">
                <a16:creationId xmlns:a16="http://schemas.microsoft.com/office/drawing/2014/main" id="{B2B16731-2BB1-0349-801F-CF54752C827E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183618" y="3449074"/>
            <a:ext cx="2755900" cy="1295400"/>
          </a:xfrm>
        </p:spPr>
        <p:txBody>
          <a:bodyPr/>
          <a:lstStyle>
            <a:lvl1pPr>
              <a:defRPr sz="1400"/>
            </a:lvl1pPr>
          </a:lstStyle>
          <a:p>
            <a:r>
              <a:rPr lang="de-DE"/>
              <a:t>Place holder </a:t>
            </a:r>
            <a:r>
              <a:rPr lang="de-DE" err="1"/>
              <a:t>for</a:t>
            </a:r>
            <a:r>
              <a:rPr lang="de-DE"/>
              <a:t> logo </a:t>
            </a:r>
            <a:r>
              <a:rPr lang="de-DE" err="1"/>
              <a:t>cooperation</a:t>
            </a:r>
            <a:r>
              <a:rPr lang="de-DE"/>
              <a:t> </a:t>
            </a:r>
            <a:r>
              <a:rPr lang="de-DE" err="1"/>
              <a:t>partner</a:t>
            </a:r>
            <a:r>
              <a:rPr lang="de-DE"/>
              <a:t> (</a:t>
            </a:r>
            <a:r>
              <a:rPr lang="de-DE" err="1"/>
              <a:t>please</a:t>
            </a:r>
            <a:r>
              <a:rPr lang="de-DE"/>
              <a:t> </a:t>
            </a:r>
            <a:r>
              <a:rPr lang="de-DE" err="1"/>
              <a:t>delete</a:t>
            </a:r>
            <a:r>
              <a:rPr lang="de-DE"/>
              <a:t> </a:t>
            </a:r>
            <a:r>
              <a:rPr lang="de-DE" err="1"/>
              <a:t>if</a:t>
            </a:r>
            <a:r>
              <a:rPr lang="de-DE"/>
              <a:t> not </a:t>
            </a:r>
            <a:r>
              <a:rPr lang="de-DE" err="1"/>
              <a:t>applicable</a:t>
            </a:r>
            <a:r>
              <a:rPr lang="de-DE"/>
              <a:t>)</a:t>
            </a:r>
          </a:p>
        </p:txBody>
      </p:sp>
      <p:sp>
        <p:nvSpPr>
          <p:cNvPr id="14" name="Bildplatzhalter 15">
            <a:extLst>
              <a:ext uri="{FF2B5EF4-FFF2-40B4-BE49-F238E27FC236}">
                <a16:creationId xmlns:a16="http://schemas.microsoft.com/office/drawing/2014/main" id="{E150CCD3-9C0C-CC46-AD94-50098A4A2F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231618" y="3449074"/>
            <a:ext cx="2755900" cy="1295400"/>
          </a:xfrm>
        </p:spPr>
        <p:txBody>
          <a:bodyPr/>
          <a:lstStyle>
            <a:lvl1pPr>
              <a:defRPr sz="1400"/>
            </a:lvl1pPr>
          </a:lstStyle>
          <a:p>
            <a:r>
              <a:rPr lang="de-DE"/>
              <a:t>Place holder </a:t>
            </a:r>
            <a:r>
              <a:rPr lang="de-DE" err="1"/>
              <a:t>for</a:t>
            </a:r>
            <a:r>
              <a:rPr lang="de-DE"/>
              <a:t> logo </a:t>
            </a:r>
            <a:r>
              <a:rPr lang="de-DE" err="1"/>
              <a:t>cooperation</a:t>
            </a:r>
            <a:r>
              <a:rPr lang="de-DE"/>
              <a:t> </a:t>
            </a:r>
            <a:r>
              <a:rPr lang="de-DE" err="1"/>
              <a:t>partner</a:t>
            </a:r>
            <a:r>
              <a:rPr lang="de-DE"/>
              <a:t> (</a:t>
            </a:r>
            <a:r>
              <a:rPr lang="de-DE" err="1"/>
              <a:t>please</a:t>
            </a:r>
            <a:r>
              <a:rPr lang="de-DE"/>
              <a:t> </a:t>
            </a:r>
            <a:r>
              <a:rPr lang="de-DE" err="1"/>
              <a:t>delete</a:t>
            </a:r>
            <a:r>
              <a:rPr lang="de-DE"/>
              <a:t> </a:t>
            </a:r>
            <a:r>
              <a:rPr lang="de-DE" err="1"/>
              <a:t>if</a:t>
            </a:r>
            <a:r>
              <a:rPr lang="de-DE"/>
              <a:t> not </a:t>
            </a:r>
            <a:r>
              <a:rPr lang="de-DE" err="1"/>
              <a:t>applicable</a:t>
            </a:r>
            <a:r>
              <a:rPr lang="de-DE"/>
              <a:t>)</a:t>
            </a:r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9FF2F709-0A0B-5441-92C3-FFEBC75754F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7421" t="17473" b="18122"/>
          <a:stretch/>
        </p:blipFill>
        <p:spPr>
          <a:xfrm>
            <a:off x="8084631" y="5354470"/>
            <a:ext cx="1962054" cy="720000"/>
          </a:xfrm>
          <a:prstGeom prst="rect">
            <a:avLst/>
          </a:prstGeom>
        </p:spPr>
      </p:pic>
      <p:pic>
        <p:nvPicPr>
          <p:cNvPr id="21" name="Grafik 20" descr="Ein Bild, das Text enthält.&#10;&#10;Automatisch generierte Beschreibung">
            <a:extLst>
              <a:ext uri="{FF2B5EF4-FFF2-40B4-BE49-F238E27FC236}">
                <a16:creationId xmlns:a16="http://schemas.microsoft.com/office/drawing/2014/main" id="{5456E26B-EE68-3F48-8B99-BC14AB54C04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370786" y="5354470"/>
            <a:ext cx="5475789" cy="720000"/>
          </a:xfrm>
          <a:prstGeom prst="rect">
            <a:avLst/>
          </a:prstGeom>
        </p:spPr>
      </p:pic>
      <p:sp>
        <p:nvSpPr>
          <p:cNvPr id="23" name="Datumsplatzhalter 5">
            <a:extLst>
              <a:ext uri="{FF2B5EF4-FFF2-40B4-BE49-F238E27FC236}">
                <a16:creationId xmlns:a16="http://schemas.microsoft.com/office/drawing/2014/main" id="{E7A84302-A9B8-0A40-92AA-797069FFB83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61233" y="6366395"/>
            <a:ext cx="2247900" cy="365125"/>
          </a:xfrm>
        </p:spPr>
        <p:txBody>
          <a:bodyPr/>
          <a:lstStyle/>
          <a:p>
            <a:pPr>
              <a:defRPr/>
            </a:pPr>
            <a:r>
              <a:rPr lang="de-DE" altLang="fr-FR"/>
              <a:t>2024-04-03</a:t>
            </a:r>
            <a:endParaRPr lang="fr-FR" altLang="fr-FR"/>
          </a:p>
        </p:txBody>
      </p:sp>
      <p:sp>
        <p:nvSpPr>
          <p:cNvPr id="24" name="Fußzeilenplatzhalter 6">
            <a:extLst>
              <a:ext uri="{FF2B5EF4-FFF2-40B4-BE49-F238E27FC236}">
                <a16:creationId xmlns:a16="http://schemas.microsoft.com/office/drawing/2014/main" id="{2F2A5E1D-C6D0-1843-9858-DBA277648A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87411" y="6368747"/>
            <a:ext cx="4883727" cy="365125"/>
          </a:xfrm>
        </p:spPr>
        <p:txBody>
          <a:bodyPr/>
          <a:lstStyle/>
          <a:p>
            <a:pPr algn="l">
              <a:defRPr/>
            </a:pPr>
            <a:r>
              <a:rPr lang="fr-FR" altLang="fr-FR"/>
              <a:t>openIMIS Interoperability</a:t>
            </a:r>
          </a:p>
        </p:txBody>
      </p:sp>
      <p:sp>
        <p:nvSpPr>
          <p:cNvPr id="25" name="Foliennummernplatzhalter 7">
            <a:extLst>
              <a:ext uri="{FF2B5EF4-FFF2-40B4-BE49-F238E27FC236}">
                <a16:creationId xmlns:a16="http://schemas.microsoft.com/office/drawing/2014/main" id="{B9C757B5-7E89-D645-96DC-C19387B828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00173" y="6366395"/>
            <a:ext cx="782782" cy="365125"/>
          </a:xfrm>
        </p:spPr>
        <p:txBody>
          <a:bodyPr/>
          <a:lstStyle/>
          <a:p>
            <a:pPr>
              <a:defRPr/>
            </a:pPr>
            <a:fld id="{AA0E6166-7C68-437E-A233-7D0704065D0C}" type="slidenum">
              <a:rPr lang="en-US" altLang="fr-FR" smtClean="0"/>
              <a:pPr>
                <a:defRPr/>
              </a:pPr>
              <a:t>‹#›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85469664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chluss-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>
            <a:extLst>
              <a:ext uri="{FF2B5EF4-FFF2-40B4-BE49-F238E27FC236}">
                <a16:creationId xmlns:a16="http://schemas.microsoft.com/office/drawing/2014/main" id="{BD232F73-696F-B24C-8E4D-70398434508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D1A6AD8C-A040-3F4D-A16F-861DC13FC4F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176044"/>
            <a:ext cx="5181600" cy="4000921"/>
          </a:xfrm>
        </p:spPr>
        <p:txBody>
          <a:bodyPr>
            <a:noAutofit/>
          </a:bodyPr>
          <a:lstStyle>
            <a:lvl1pPr marL="0" indent="0">
              <a:buNone/>
              <a:defRPr lang="de-DE" sz="1200" b="0" i="0" smtClean="0">
                <a:solidFill>
                  <a:schemeClr val="bg1"/>
                </a:solidFill>
                <a:effectLst/>
                <a:latin typeface="Poppins" pitchFamily="2" charset="77"/>
                <a:cs typeface="Poppins" pitchFamily="2" charset="77"/>
              </a:defRPr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D3A6C929-E4DF-8742-9F78-931FF64663F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63" y="296381"/>
            <a:ext cx="1409700" cy="471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137642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DEC880E8-20C1-4854-B512-463406C72FE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51" y="165324"/>
            <a:ext cx="1914722" cy="510528"/>
          </a:xfrm>
          <a:prstGeom prst="rect">
            <a:avLst/>
          </a:prstGeom>
        </p:spPr>
      </p:pic>
      <p:sp>
        <p:nvSpPr>
          <p:cNvPr id="8" name="Titel 1">
            <a:extLst>
              <a:ext uri="{FF2B5EF4-FFF2-40B4-BE49-F238E27FC236}">
                <a16:creationId xmlns:a16="http://schemas.microsoft.com/office/drawing/2014/main" id="{5D37B016-E480-450C-B798-F43E02B1B5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132247"/>
            <a:ext cx="10515600" cy="940411"/>
          </a:xfrm>
        </p:spPr>
        <p:txBody>
          <a:bodyPr>
            <a:normAutofit/>
          </a:bodyPr>
          <a:lstStyle>
            <a:lvl1pPr>
              <a:defRPr sz="4000" b="1">
                <a:latin typeface="Poppins SemiBold" panose="020B0604020202020204" charset="0"/>
                <a:cs typeface="Poppins SemiBold" panose="020B0604020202020204" charset="0"/>
              </a:defRPr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223C2DA3-B0F3-4483-BF2F-D9150DD34A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64469"/>
            <a:ext cx="10515600" cy="4012497"/>
          </a:xfrm>
        </p:spPr>
        <p:txBody>
          <a:bodyPr/>
          <a:lstStyle>
            <a:lvl1pPr>
              <a:defRPr sz="2900">
                <a:latin typeface="Poppins" panose="020B0604020202020204" charset="0"/>
                <a:cs typeface="Poppins" panose="020B0604020202020204" charset="0"/>
              </a:defRPr>
            </a:lvl1pPr>
            <a:lvl2pPr>
              <a:defRPr>
                <a:latin typeface="Poppins" panose="020B0604020202020204" charset="0"/>
                <a:cs typeface="Poppins" panose="020B0604020202020204" charset="0"/>
              </a:defRPr>
            </a:lvl2pPr>
            <a:lvl3pPr>
              <a:defRPr>
                <a:latin typeface="Poppins" panose="020B0604020202020204" charset="0"/>
                <a:cs typeface="Poppins" panose="020B0604020202020204" charset="0"/>
              </a:defRPr>
            </a:lvl3pPr>
            <a:lvl4pPr>
              <a:defRPr>
                <a:latin typeface="Poppins" panose="020B0604020202020204" charset="0"/>
                <a:cs typeface="Poppins" panose="020B0604020202020204" charset="0"/>
              </a:defRPr>
            </a:lvl4pPr>
            <a:lvl5pPr>
              <a:defRPr>
                <a:latin typeface="Poppins" panose="020B0604020202020204" charset="0"/>
                <a:cs typeface="Poppins" panose="020B060402020202020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10" name="Datumsplatzhalter 3">
            <a:extLst>
              <a:ext uri="{FF2B5EF4-FFF2-40B4-BE49-F238E27FC236}">
                <a16:creationId xmlns:a16="http://schemas.microsoft.com/office/drawing/2014/main" id="{5A8724F2-33A8-4359-8D0A-63AE3E9D63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10600" y="6356354"/>
            <a:ext cx="2743200" cy="365125"/>
          </a:xfrm>
        </p:spPr>
        <p:txBody>
          <a:bodyPr/>
          <a:lstStyle/>
          <a:p>
            <a:r>
              <a:rPr lang="de-DE"/>
              <a:t>2024-04-03</a:t>
            </a:r>
          </a:p>
        </p:txBody>
      </p:sp>
      <p:sp>
        <p:nvSpPr>
          <p:cNvPr id="11" name="Fußzeilenplatzhalter 4">
            <a:extLst>
              <a:ext uri="{FF2B5EF4-FFF2-40B4-BE49-F238E27FC236}">
                <a16:creationId xmlns:a16="http://schemas.microsoft.com/office/drawing/2014/main" id="{11DBC95D-1E06-4B5A-BD5A-2588353FE3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4"/>
            <a:ext cx="4114800" cy="365125"/>
          </a:xfrm>
        </p:spPr>
        <p:txBody>
          <a:bodyPr/>
          <a:lstStyle/>
          <a:p>
            <a:r>
              <a:rPr lang="de-DE"/>
              <a:t>openIMIS Interoperability</a:t>
            </a:r>
          </a:p>
        </p:txBody>
      </p:sp>
    </p:spTree>
    <p:extLst>
      <p:ext uri="{BB962C8B-B14F-4D97-AF65-F5344CB8AC3E}">
        <p14:creationId xmlns:p14="http://schemas.microsoft.com/office/powerpoint/2010/main" val="1474291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rd text slide 1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>
                <a:solidFill>
                  <a:srgbClr val="006374"/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Font typeface="Arial" panose="020B0604020202020204" pitchFamily="34" charset="0"/>
              <a:buNone/>
              <a:defRPr b="0" i="0">
                <a:latin typeface="Poppins" pitchFamily="2" charset="77"/>
                <a:cs typeface="Poppins" pitchFamily="2" charset="77"/>
              </a:defRPr>
            </a:lvl1pPr>
            <a:lvl2pPr marL="457200" indent="0">
              <a:buFont typeface="Arial" panose="020B0604020202020204" pitchFamily="34" charset="0"/>
              <a:buNone/>
              <a:defRPr b="0" i="0">
                <a:latin typeface="Poppins" pitchFamily="2" charset="77"/>
                <a:cs typeface="Poppins" pitchFamily="2" charset="77"/>
              </a:defRPr>
            </a:lvl2pPr>
            <a:lvl3pPr marL="1371600" indent="-457200">
              <a:buFont typeface="Arial" panose="020B0604020202020204" pitchFamily="34" charset="0"/>
              <a:buChar char="•"/>
              <a:defRPr b="0" i="0">
                <a:latin typeface="Poppins" pitchFamily="2" charset="77"/>
                <a:cs typeface="Poppins" pitchFamily="2" charset="77"/>
              </a:defRPr>
            </a:lvl3pPr>
            <a:lvl4pPr marL="1714500" indent="-342900">
              <a:buFont typeface="Arial" panose="020B0604020202020204" pitchFamily="34" charset="0"/>
              <a:buChar char="•"/>
              <a:defRPr b="0" i="0">
                <a:latin typeface="Poppins" pitchFamily="2" charset="77"/>
                <a:cs typeface="Poppins" pitchFamily="2" charset="77"/>
              </a:defRPr>
            </a:lvl4pPr>
            <a:lvl5pPr marL="2171700" indent="-342900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10" name="Datumsplatzhalter 5">
            <a:extLst>
              <a:ext uri="{FF2B5EF4-FFF2-40B4-BE49-F238E27FC236}">
                <a16:creationId xmlns:a16="http://schemas.microsoft.com/office/drawing/2014/main" id="{DFA5C08D-05AA-0748-BE59-73584EBDDEA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61233" y="6366395"/>
            <a:ext cx="2247900" cy="365125"/>
          </a:xfrm>
        </p:spPr>
        <p:txBody>
          <a:bodyPr/>
          <a:lstStyle/>
          <a:p>
            <a:pPr>
              <a:defRPr/>
            </a:pPr>
            <a:r>
              <a:rPr lang="de-DE" altLang="fr-FR"/>
              <a:t>2024-04-03</a:t>
            </a:r>
            <a:endParaRPr lang="fr-FR" altLang="fr-FR"/>
          </a:p>
        </p:txBody>
      </p:sp>
      <p:sp>
        <p:nvSpPr>
          <p:cNvPr id="11" name="Fußzeilenplatzhalter 6">
            <a:extLst>
              <a:ext uri="{FF2B5EF4-FFF2-40B4-BE49-F238E27FC236}">
                <a16:creationId xmlns:a16="http://schemas.microsoft.com/office/drawing/2014/main" id="{62970769-1149-914A-96DB-6AB77845B3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87411" y="6368747"/>
            <a:ext cx="4883727" cy="365125"/>
          </a:xfrm>
        </p:spPr>
        <p:txBody>
          <a:bodyPr/>
          <a:lstStyle/>
          <a:p>
            <a:pPr algn="l">
              <a:defRPr/>
            </a:pPr>
            <a:r>
              <a:rPr lang="fr-FR" altLang="fr-FR"/>
              <a:t>openIMIS Interoperability</a:t>
            </a:r>
          </a:p>
        </p:txBody>
      </p:sp>
      <p:sp>
        <p:nvSpPr>
          <p:cNvPr id="12" name="Foliennummernplatzhalter 7">
            <a:extLst>
              <a:ext uri="{FF2B5EF4-FFF2-40B4-BE49-F238E27FC236}">
                <a16:creationId xmlns:a16="http://schemas.microsoft.com/office/drawing/2014/main" id="{5376C742-CAF5-A046-8B09-13F20EC58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00173" y="6366395"/>
            <a:ext cx="782782" cy="365125"/>
          </a:xfrm>
        </p:spPr>
        <p:txBody>
          <a:bodyPr/>
          <a:lstStyle/>
          <a:p>
            <a:pPr>
              <a:defRPr/>
            </a:pPr>
            <a:fld id="{AA0E6166-7C68-437E-A233-7D0704065D0C}" type="slidenum">
              <a:rPr lang="en-US" altLang="fr-FR" smtClean="0"/>
              <a:pPr>
                <a:defRPr/>
              </a:pPr>
              <a:t>‹#›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5016976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text slide 2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459446"/>
            <a:ext cx="10515600" cy="707886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en-US" sz="4000" b="0" i="0" kern="1200" dirty="0">
                <a:solidFill>
                  <a:srgbClr val="006374"/>
                </a:solidFill>
                <a:latin typeface="Poppins" pitchFamily="2" charset="77"/>
                <a:ea typeface="+mj-ea"/>
                <a:cs typeface="Poppins" pitchFamily="2" charset="77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altLang="fr-FR" sz="4000">
                <a:solidFill>
                  <a:srgbClr val="006374"/>
                </a:solidFill>
              </a:rPr>
              <a:t>Standard text slide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74699"/>
            <a:ext cx="10515600" cy="4302264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b="0" i="0">
                <a:latin typeface="Poppins" pitchFamily="2" charset="77"/>
                <a:cs typeface="Poppins" pitchFamily="2" charset="77"/>
              </a:defRPr>
            </a:lvl1pPr>
            <a:lvl2pPr marL="457200" indent="0">
              <a:buFont typeface="Arial" panose="020B0604020202020204" pitchFamily="34" charset="0"/>
              <a:buNone/>
              <a:defRPr/>
            </a:lvl2pPr>
            <a:lvl3pPr marL="1371600" indent="-457200">
              <a:buFont typeface="Arial" panose="020B0604020202020204" pitchFamily="34" charset="0"/>
              <a:buChar char="•"/>
              <a:defRPr/>
            </a:lvl3pPr>
            <a:lvl4pPr marL="1714500" indent="-342900">
              <a:buFont typeface="Arial" panose="020B0604020202020204" pitchFamily="34" charset="0"/>
              <a:buChar char="•"/>
              <a:defRPr/>
            </a:lvl4pPr>
            <a:lvl5pPr marL="2171700" indent="-342900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0FC5FB67-B109-1C40-94C7-1F0B4B9D788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166813"/>
            <a:ext cx="10515600" cy="592943"/>
          </a:xfrm>
        </p:spPr>
        <p:txBody>
          <a:bodyPr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b="0" i="0">
                <a:solidFill>
                  <a:schemeClr val="accent1"/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 Light" pitchFamily="2" charset="77"/>
                <a:ea typeface="+mn-ea"/>
                <a:cs typeface="Poppins Light" pitchFamily="2" charset="77"/>
                <a:sym typeface="Arial"/>
              </a:rPr>
              <a:t>With 2 Headers</a:t>
            </a:r>
          </a:p>
        </p:txBody>
      </p:sp>
      <p:sp>
        <p:nvSpPr>
          <p:cNvPr id="8" name="Datumsplatzhalter 5">
            <a:extLst>
              <a:ext uri="{FF2B5EF4-FFF2-40B4-BE49-F238E27FC236}">
                <a16:creationId xmlns:a16="http://schemas.microsoft.com/office/drawing/2014/main" id="{173C3EBC-F7C8-9943-AA04-F93E0C23FEC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61233" y="6366395"/>
            <a:ext cx="2247900" cy="365125"/>
          </a:xfrm>
        </p:spPr>
        <p:txBody>
          <a:bodyPr/>
          <a:lstStyle/>
          <a:p>
            <a:pPr>
              <a:defRPr/>
            </a:pPr>
            <a:r>
              <a:rPr lang="de-DE" altLang="fr-FR"/>
              <a:t>2024-04-03</a:t>
            </a:r>
            <a:endParaRPr lang="fr-FR" altLang="fr-FR"/>
          </a:p>
        </p:txBody>
      </p:sp>
      <p:sp>
        <p:nvSpPr>
          <p:cNvPr id="9" name="Fußzeilenplatzhalter 6">
            <a:extLst>
              <a:ext uri="{FF2B5EF4-FFF2-40B4-BE49-F238E27FC236}">
                <a16:creationId xmlns:a16="http://schemas.microsoft.com/office/drawing/2014/main" id="{F958B2C1-955B-6A43-96B5-63F80C9281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87411" y="6368747"/>
            <a:ext cx="4883727" cy="365125"/>
          </a:xfrm>
        </p:spPr>
        <p:txBody>
          <a:bodyPr/>
          <a:lstStyle/>
          <a:p>
            <a:pPr algn="l">
              <a:defRPr/>
            </a:pPr>
            <a:r>
              <a:rPr lang="fr-FR" altLang="fr-FR"/>
              <a:t>openIMIS Interoperability</a:t>
            </a:r>
          </a:p>
        </p:txBody>
      </p:sp>
      <p:sp>
        <p:nvSpPr>
          <p:cNvPr id="10" name="Foliennummernplatzhalter 7">
            <a:extLst>
              <a:ext uri="{FF2B5EF4-FFF2-40B4-BE49-F238E27FC236}">
                <a16:creationId xmlns:a16="http://schemas.microsoft.com/office/drawing/2014/main" id="{53A0DF01-73AE-314F-9385-C966588953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00173" y="6366395"/>
            <a:ext cx="782782" cy="365125"/>
          </a:xfrm>
        </p:spPr>
        <p:txBody>
          <a:bodyPr/>
          <a:lstStyle/>
          <a:p>
            <a:pPr>
              <a:defRPr/>
            </a:pPr>
            <a:fld id="{AA0E6166-7C68-437E-A233-7D0704065D0C}" type="slidenum">
              <a:rPr lang="en-US" altLang="fr-FR" smtClean="0"/>
              <a:pPr>
                <a:defRPr/>
              </a:pPr>
              <a:t>‹#›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1919300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tart Slide dark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>
            <a:extLst>
              <a:ext uri="{FF2B5EF4-FFF2-40B4-BE49-F238E27FC236}">
                <a16:creationId xmlns:a16="http://schemas.microsoft.com/office/drawing/2014/main" id="{62698C69-4EC2-5E49-8DC0-934B00231139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0BDE8FA9-854A-7443-BBA1-1DBA1E1E89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 b="0" i="0">
                <a:solidFill>
                  <a:schemeClr val="tx1"/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1E84DC44-70AF-C44B-A7C2-34C1056F97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pic>
        <p:nvPicPr>
          <p:cNvPr id="24" name="Grafik 23">
            <a:extLst>
              <a:ext uri="{FF2B5EF4-FFF2-40B4-BE49-F238E27FC236}">
                <a16:creationId xmlns:a16="http://schemas.microsoft.com/office/drawing/2014/main" id="{648A4757-FE1C-0B4C-9F8A-039A03F7F24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800" y="6264000"/>
            <a:ext cx="1822016" cy="486000"/>
          </a:xfrm>
          <a:prstGeom prst="rect">
            <a:avLst/>
          </a:prstGeom>
        </p:spPr>
      </p:pic>
      <p:sp>
        <p:nvSpPr>
          <p:cNvPr id="25" name="Datumsplatzhalter 5">
            <a:extLst>
              <a:ext uri="{FF2B5EF4-FFF2-40B4-BE49-F238E27FC236}">
                <a16:creationId xmlns:a16="http://schemas.microsoft.com/office/drawing/2014/main" id="{295CC479-5777-1440-B0E1-06DDD1112A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61233" y="6366395"/>
            <a:ext cx="22479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de-DE" altLang="fr-FR"/>
              <a:t>2024-04-03</a:t>
            </a:r>
            <a:endParaRPr lang="fr-FR" altLang="fr-FR"/>
          </a:p>
        </p:txBody>
      </p:sp>
      <p:sp>
        <p:nvSpPr>
          <p:cNvPr id="26" name="Fußzeilenplatzhalter 6">
            <a:extLst>
              <a:ext uri="{FF2B5EF4-FFF2-40B4-BE49-F238E27FC236}">
                <a16:creationId xmlns:a16="http://schemas.microsoft.com/office/drawing/2014/main" id="{EFC801E0-C099-6742-9C05-9E14FC5D7A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87411" y="6368747"/>
            <a:ext cx="4883727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r>
              <a:rPr lang="fr-FR" altLang="fr-FR"/>
              <a:t>openIMIS Interoperability</a:t>
            </a:r>
          </a:p>
        </p:txBody>
      </p:sp>
      <p:sp>
        <p:nvSpPr>
          <p:cNvPr id="27" name="Foliennummernplatzhalter 7">
            <a:extLst>
              <a:ext uri="{FF2B5EF4-FFF2-40B4-BE49-F238E27FC236}">
                <a16:creationId xmlns:a16="http://schemas.microsoft.com/office/drawing/2014/main" id="{383085F9-E9BF-8343-8D9C-9329CABFAD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00173" y="6366395"/>
            <a:ext cx="782782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AA0E6166-7C68-437E-A233-7D0704065D0C}" type="slidenum">
              <a:rPr lang="en-US" altLang="fr-FR" smtClean="0"/>
              <a:pPr>
                <a:defRPr/>
              </a:pPr>
              <a:t>‹#›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657137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start Slide light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543FD6B5-4862-5742-A497-0079A016E12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0B0B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762CAB75-DC67-5244-936B-D34652C0287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800" y="6264000"/>
            <a:ext cx="1822016" cy="486000"/>
          </a:xfrm>
          <a:prstGeom prst="rect">
            <a:avLst/>
          </a:prstGeom>
        </p:spPr>
      </p:pic>
      <p:sp>
        <p:nvSpPr>
          <p:cNvPr id="14" name="Datumsplatzhalter 5">
            <a:extLst>
              <a:ext uri="{FF2B5EF4-FFF2-40B4-BE49-F238E27FC236}">
                <a16:creationId xmlns:a16="http://schemas.microsoft.com/office/drawing/2014/main" id="{750DC60E-876F-5C47-9D62-DA65F81A25B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61233" y="6366395"/>
            <a:ext cx="22479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de-DE" altLang="fr-FR"/>
              <a:t>2024-04-03</a:t>
            </a:r>
            <a:endParaRPr lang="fr-FR" altLang="fr-FR"/>
          </a:p>
        </p:txBody>
      </p:sp>
      <p:sp>
        <p:nvSpPr>
          <p:cNvPr id="15" name="Fußzeilenplatzhalter 6">
            <a:extLst>
              <a:ext uri="{FF2B5EF4-FFF2-40B4-BE49-F238E27FC236}">
                <a16:creationId xmlns:a16="http://schemas.microsoft.com/office/drawing/2014/main" id="{AE7F25E3-627F-D847-89BA-19DBB9ECDF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87411" y="6368747"/>
            <a:ext cx="4883727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r>
              <a:rPr lang="fr-FR" altLang="fr-FR"/>
              <a:t>openIMIS Interoperability</a:t>
            </a:r>
          </a:p>
        </p:txBody>
      </p:sp>
      <p:sp>
        <p:nvSpPr>
          <p:cNvPr id="16" name="Foliennummernplatzhalter 7">
            <a:extLst>
              <a:ext uri="{FF2B5EF4-FFF2-40B4-BE49-F238E27FC236}">
                <a16:creationId xmlns:a16="http://schemas.microsoft.com/office/drawing/2014/main" id="{46F4F742-D4B9-AD42-8C29-65C0135878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00173" y="6366395"/>
            <a:ext cx="782782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AA0E6166-7C68-437E-A233-7D0704065D0C}" type="slidenum">
              <a:rPr lang="en-US" altLang="fr-FR" smtClean="0"/>
              <a:pPr>
                <a:defRPr/>
              </a:pPr>
              <a:t>‹#›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521623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start Slide 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0D11AAF0-6510-9942-A58B-509AFDB4D7F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4AE2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4502FA58-971C-0346-9097-42FCC92A06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800" y="6264000"/>
            <a:ext cx="1822016" cy="486000"/>
          </a:xfrm>
          <a:prstGeom prst="rect">
            <a:avLst/>
          </a:prstGeom>
        </p:spPr>
      </p:pic>
      <p:sp>
        <p:nvSpPr>
          <p:cNvPr id="15" name="Datumsplatzhalter 5">
            <a:extLst>
              <a:ext uri="{FF2B5EF4-FFF2-40B4-BE49-F238E27FC236}">
                <a16:creationId xmlns:a16="http://schemas.microsoft.com/office/drawing/2014/main" id="{FCEABE72-6491-D347-8103-A0BFBC66FBC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61233" y="6366395"/>
            <a:ext cx="22479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de-DE" altLang="fr-FR"/>
              <a:t>2024-04-03</a:t>
            </a:r>
            <a:endParaRPr lang="fr-FR" altLang="fr-FR"/>
          </a:p>
        </p:txBody>
      </p:sp>
      <p:sp>
        <p:nvSpPr>
          <p:cNvPr id="16" name="Fußzeilenplatzhalter 6">
            <a:extLst>
              <a:ext uri="{FF2B5EF4-FFF2-40B4-BE49-F238E27FC236}">
                <a16:creationId xmlns:a16="http://schemas.microsoft.com/office/drawing/2014/main" id="{52A13DC6-31E5-7945-8F0C-393A2C9A39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87411" y="6368747"/>
            <a:ext cx="4883727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r>
              <a:rPr lang="fr-FR" altLang="fr-FR"/>
              <a:t>openIMIS Interoperability</a:t>
            </a:r>
          </a:p>
        </p:txBody>
      </p:sp>
      <p:sp>
        <p:nvSpPr>
          <p:cNvPr id="17" name="Foliennummernplatzhalter 7">
            <a:extLst>
              <a:ext uri="{FF2B5EF4-FFF2-40B4-BE49-F238E27FC236}">
                <a16:creationId xmlns:a16="http://schemas.microsoft.com/office/drawing/2014/main" id="{14E8553C-B690-6B42-ABCB-3A96F290BC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00173" y="6366395"/>
            <a:ext cx="782782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AA0E6166-7C68-437E-A233-7D0704065D0C}" type="slidenum">
              <a:rPr lang="en-US" altLang="fr-FR" smtClean="0"/>
              <a:pPr>
                <a:defRPr/>
              </a:pPr>
              <a:t>‹#›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3594782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start Slide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0D11AAF0-6510-9942-A58B-509AFDB4D7F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A4A0D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BEA97641-7084-5748-A8D9-70A256712E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800" y="6264000"/>
            <a:ext cx="1822016" cy="486000"/>
          </a:xfrm>
          <a:prstGeom prst="rect">
            <a:avLst/>
          </a:prstGeom>
        </p:spPr>
      </p:pic>
      <p:sp>
        <p:nvSpPr>
          <p:cNvPr id="14" name="Datumsplatzhalter 5">
            <a:extLst>
              <a:ext uri="{FF2B5EF4-FFF2-40B4-BE49-F238E27FC236}">
                <a16:creationId xmlns:a16="http://schemas.microsoft.com/office/drawing/2014/main" id="{FEEAFE84-A6EE-674C-9A22-E428D6AB6AA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61233" y="6366395"/>
            <a:ext cx="22479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de-DE" altLang="fr-FR"/>
              <a:t>2024-04-03</a:t>
            </a:r>
            <a:endParaRPr lang="fr-FR" altLang="fr-FR"/>
          </a:p>
        </p:txBody>
      </p:sp>
      <p:sp>
        <p:nvSpPr>
          <p:cNvPr id="15" name="Fußzeilenplatzhalter 6">
            <a:extLst>
              <a:ext uri="{FF2B5EF4-FFF2-40B4-BE49-F238E27FC236}">
                <a16:creationId xmlns:a16="http://schemas.microsoft.com/office/drawing/2014/main" id="{0D57AF84-B48F-5343-8FCF-341B91C14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87411" y="6368747"/>
            <a:ext cx="4883727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r>
              <a:rPr lang="fr-FR" altLang="fr-FR"/>
              <a:t>openIMIS Interoperability</a:t>
            </a:r>
          </a:p>
        </p:txBody>
      </p:sp>
      <p:sp>
        <p:nvSpPr>
          <p:cNvPr id="16" name="Foliennummernplatzhalter 7">
            <a:extLst>
              <a:ext uri="{FF2B5EF4-FFF2-40B4-BE49-F238E27FC236}">
                <a16:creationId xmlns:a16="http://schemas.microsoft.com/office/drawing/2014/main" id="{8B49E88D-EBE0-6745-9232-DFA902001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00173" y="6366395"/>
            <a:ext cx="782782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AA0E6166-7C68-437E-A233-7D0704065D0C}" type="slidenum">
              <a:rPr lang="en-US" altLang="fr-FR" smtClean="0"/>
              <a:pPr>
                <a:defRPr/>
              </a:pPr>
              <a:t>‹#›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460075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slide dark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543FD6B5-4862-5742-A497-0079A016E12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8198BEED-8D69-484C-BFB1-F767202836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 algn="ctr">
              <a:defRPr sz="50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0C95E66F-B39F-5A4A-BD22-046FA697FB0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800" y="6264000"/>
            <a:ext cx="1822016" cy="486000"/>
          </a:xfrm>
          <a:prstGeom prst="rect">
            <a:avLst/>
          </a:prstGeom>
        </p:spPr>
      </p:pic>
      <p:sp>
        <p:nvSpPr>
          <p:cNvPr id="14" name="Datumsplatzhalter 5">
            <a:extLst>
              <a:ext uri="{FF2B5EF4-FFF2-40B4-BE49-F238E27FC236}">
                <a16:creationId xmlns:a16="http://schemas.microsoft.com/office/drawing/2014/main" id="{A62FD6AA-0446-1E45-98F4-F425114FE37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61233" y="6366395"/>
            <a:ext cx="22479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de-DE" altLang="fr-FR"/>
              <a:t>2024-04-03</a:t>
            </a:r>
            <a:endParaRPr lang="fr-FR" altLang="fr-FR"/>
          </a:p>
        </p:txBody>
      </p:sp>
      <p:sp>
        <p:nvSpPr>
          <p:cNvPr id="15" name="Fußzeilenplatzhalter 6">
            <a:extLst>
              <a:ext uri="{FF2B5EF4-FFF2-40B4-BE49-F238E27FC236}">
                <a16:creationId xmlns:a16="http://schemas.microsoft.com/office/drawing/2014/main" id="{6EDA91E2-2834-D74A-829B-E76302082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87411" y="6368747"/>
            <a:ext cx="4883727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r>
              <a:rPr lang="fr-FR" altLang="fr-FR"/>
              <a:t>openIMIS Interoperability</a:t>
            </a:r>
          </a:p>
        </p:txBody>
      </p:sp>
      <p:sp>
        <p:nvSpPr>
          <p:cNvPr id="16" name="Foliennummernplatzhalter 7">
            <a:extLst>
              <a:ext uri="{FF2B5EF4-FFF2-40B4-BE49-F238E27FC236}">
                <a16:creationId xmlns:a16="http://schemas.microsoft.com/office/drawing/2014/main" id="{4A10F4BF-78C6-884D-8064-D030F605CC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00173" y="6366395"/>
            <a:ext cx="782782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AA0E6166-7C68-437E-A233-7D0704065D0C}" type="slidenum">
              <a:rPr lang="en-US" altLang="fr-FR" smtClean="0"/>
              <a:pPr>
                <a:defRPr/>
              </a:pPr>
              <a:t>‹#›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07542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fr-FR"/>
              <a:t>Mastertitelformat bearbeiten</a:t>
            </a:r>
            <a:endParaRPr lang="en-US" altLang="fr-FR"/>
          </a:p>
        </p:txBody>
      </p:sp>
      <p:sp>
        <p:nvSpPr>
          <p:cNvPr id="1027" name="Text Placeholder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61233" y="6366395"/>
            <a:ext cx="2247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e-DE" altLang="fr-FR"/>
              <a:t>2024-04-03</a:t>
            </a:r>
            <a:endParaRPr lang="fr-FR" alt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87411" y="6368747"/>
            <a:ext cx="48837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algn="l">
              <a:defRPr/>
            </a:pPr>
            <a:r>
              <a:rPr lang="fr-FR" altLang="fr-FR"/>
              <a:t>openIMIS Interoperability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600173" y="6366395"/>
            <a:ext cx="782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A0E6166-7C68-437E-A233-7D0704065D0C}" type="slidenum">
              <a:rPr lang="en-US" altLang="fr-FR" smtClean="0"/>
              <a:pPr>
                <a:defRPr/>
              </a:pPr>
              <a:t>‹#›</a:t>
            </a:fld>
            <a:endParaRPr lang="fr-FR" altLang="fr-FR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3F972561-30EA-184F-B113-7450C74CDA4D}"/>
              </a:ext>
            </a:extLst>
          </p:cNvPr>
          <p:cNvPicPr>
            <a:picLocks noChangeAspect="1"/>
          </p:cNvPicPr>
          <p:nvPr userDrawn="1"/>
        </p:nvPicPr>
        <p:blipFill>
          <a:blip r:embed="rId30"/>
          <a:stretch>
            <a:fillRect/>
          </a:stretch>
        </p:blipFill>
        <p:spPr>
          <a:xfrm>
            <a:off x="838800" y="6265430"/>
            <a:ext cx="1820490" cy="485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7419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  <p:sldLayoutId id="2147483687" r:id="rId18"/>
    <p:sldLayoutId id="2147483688" r:id="rId19"/>
    <p:sldLayoutId id="2147483689" r:id="rId20"/>
    <p:sldLayoutId id="2147483690" r:id="rId21"/>
    <p:sldLayoutId id="2147483691" r:id="rId22"/>
    <p:sldLayoutId id="2147483692" r:id="rId23"/>
    <p:sldLayoutId id="2147483693" r:id="rId24"/>
    <p:sldLayoutId id="2147483694" r:id="rId25"/>
    <p:sldLayoutId id="2147483695" r:id="rId26"/>
    <p:sldLayoutId id="2147483668" r:id="rId27"/>
    <p:sldLayoutId id="2147483696" r:id="rId28"/>
  </p:sldLayoutIdLst>
  <p:hf hdr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b="0" i="0" kern="1200">
          <a:solidFill>
            <a:schemeClr val="accent1"/>
          </a:solidFill>
          <a:latin typeface="Poppins" pitchFamily="2" charset="77"/>
          <a:ea typeface="+mj-ea"/>
          <a:cs typeface="Poppins" pitchFamily="2" charset="77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0" indent="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Tx/>
        <a:buNone/>
        <a:defRPr sz="2800" b="0" i="0" kern="1200">
          <a:solidFill>
            <a:schemeClr val="tx1"/>
          </a:solidFill>
          <a:latin typeface="Poppins" pitchFamily="2" charset="77"/>
          <a:ea typeface="+mn-ea"/>
          <a:cs typeface="Poppins" pitchFamily="2" charset="77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b="0" 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b="0" 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4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12" Type="http://schemas.openxmlformats.org/officeDocument/2006/relationships/image" Target="../media/image33.png"/><Relationship Id="rId2" Type="http://schemas.openxmlformats.org/officeDocument/2006/relationships/image" Target="../media/image22.png"/><Relationship Id="rId16" Type="http://schemas.openxmlformats.org/officeDocument/2006/relationships/image" Target="../media/image37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27.png"/><Relationship Id="rId11" Type="http://schemas.openxmlformats.org/officeDocument/2006/relationships/image" Target="../media/image32.png"/><Relationship Id="rId5" Type="http://schemas.openxmlformats.org/officeDocument/2006/relationships/image" Target="../media/image26.png"/><Relationship Id="rId15" Type="http://schemas.openxmlformats.org/officeDocument/2006/relationships/image" Target="../media/image36.svg"/><Relationship Id="rId10" Type="http://schemas.openxmlformats.org/officeDocument/2006/relationships/image" Target="../media/image31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Relationship Id="rId14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41.png"/><Relationship Id="rId5" Type="http://schemas.openxmlformats.org/officeDocument/2006/relationships/customXml" Target="../ink/ink2.xml"/><Relationship Id="rId4" Type="http://schemas.openxmlformats.org/officeDocument/2006/relationships/image" Target="../media/image4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43.png"/><Relationship Id="rId4" Type="http://schemas.openxmlformats.org/officeDocument/2006/relationships/image" Target="../media/image39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13" Type="http://schemas.openxmlformats.org/officeDocument/2006/relationships/image" Target="../media/image50.png"/><Relationship Id="rId3" Type="http://schemas.openxmlformats.org/officeDocument/2006/relationships/image" Target="../media/image24.png"/><Relationship Id="rId7" Type="http://schemas.openxmlformats.org/officeDocument/2006/relationships/image" Target="../media/image45.png"/><Relationship Id="rId12" Type="http://schemas.openxmlformats.org/officeDocument/2006/relationships/image" Target="../media/image49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34.png"/><Relationship Id="rId11" Type="http://schemas.openxmlformats.org/officeDocument/2006/relationships/image" Target="../media/image48.png"/><Relationship Id="rId5" Type="http://schemas.openxmlformats.org/officeDocument/2006/relationships/image" Target="../media/image44.png"/><Relationship Id="rId10" Type="http://schemas.openxmlformats.org/officeDocument/2006/relationships/image" Target="../media/image47.png"/><Relationship Id="rId4" Type="http://schemas.openxmlformats.org/officeDocument/2006/relationships/image" Target="../media/image25.png"/><Relationship Id="rId9" Type="http://schemas.openxmlformats.org/officeDocument/2006/relationships/image" Target="../media/image4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39.png"/><Relationship Id="rId4" Type="http://schemas.openxmlformats.org/officeDocument/2006/relationships/image" Target="../media/image43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30.png"/><Relationship Id="rId7" Type="http://schemas.openxmlformats.org/officeDocument/2006/relationships/image" Target="../media/image3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51.png"/><Relationship Id="rId5" Type="http://schemas.openxmlformats.org/officeDocument/2006/relationships/image" Target="../media/image36.svg"/><Relationship Id="rId4" Type="http://schemas.openxmlformats.org/officeDocument/2006/relationships/image" Target="../media/image35.png"/><Relationship Id="rId9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43.png"/><Relationship Id="rId5" Type="http://schemas.openxmlformats.org/officeDocument/2006/relationships/image" Target="../media/image39.png"/><Relationship Id="rId4" Type="http://schemas.openxmlformats.org/officeDocument/2006/relationships/image" Target="../media/image53.sv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4.png"/><Relationship Id="rId7" Type="http://schemas.openxmlformats.org/officeDocument/2006/relationships/image" Target="../media/image25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36.svg"/><Relationship Id="rId5" Type="http://schemas.openxmlformats.org/officeDocument/2006/relationships/image" Target="../media/image35.png"/><Relationship Id="rId10" Type="http://schemas.openxmlformats.org/officeDocument/2006/relationships/image" Target="../media/image53.svg"/><Relationship Id="rId4" Type="http://schemas.openxmlformats.org/officeDocument/2006/relationships/image" Target="../media/image27.png"/><Relationship Id="rId9" Type="http://schemas.openxmlformats.org/officeDocument/2006/relationships/image" Target="../media/image5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54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36.sv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fhir.openimis.org/" TargetMode="Externa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164CB47C-7401-388D-6881-C81DD57EE74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/>
              <a:t>Finance &amp; Insurance HIE </a:t>
            </a:r>
            <a:endParaRPr lang="en-DE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29337ACE-DF8E-31DE-4738-BFAE04095EC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/>
              <a:t>The Example of </a:t>
            </a:r>
            <a:r>
              <a:rPr lang="en-GB" err="1"/>
              <a:t>openIMIS</a:t>
            </a:r>
            <a:endParaRPr lang="en-DE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D172892-B114-6C5C-0C81-C84BC536075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/>
              <a:t>OHIN - 2024-04-03</a:t>
            </a:r>
            <a:endParaRPr lang="en-DE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405630F-D86B-6982-1110-6963BD0CFC2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/>
              <a:t>The </a:t>
            </a:r>
            <a:r>
              <a:rPr lang="en-GB" err="1"/>
              <a:t>openIMIS</a:t>
            </a:r>
            <a:r>
              <a:rPr lang="en-GB"/>
              <a:t> Initiative</a:t>
            </a:r>
            <a:endParaRPr lang="en-DE"/>
          </a:p>
        </p:txBody>
      </p:sp>
      <p:pic>
        <p:nvPicPr>
          <p:cNvPr id="10" name="Picture 9" descr="A blue hexagon with green and blue text&#10;&#10;Description automatically generated">
            <a:extLst>
              <a:ext uri="{FF2B5EF4-FFF2-40B4-BE49-F238E27FC236}">
                <a16:creationId xmlns:a16="http://schemas.microsoft.com/office/drawing/2014/main" id="{A3618E4E-6F10-D4C7-A1A6-B15F5174D3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5337" y="5250426"/>
            <a:ext cx="2101326" cy="1431338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0874787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AEE5C0-F3EA-A7AB-236A-58F4EE94D5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EFD19FBD-B66B-D2FD-0475-449FE61C5100}"/>
              </a:ext>
            </a:extLst>
          </p:cNvPr>
          <p:cNvSpPr/>
          <p:nvPr/>
        </p:nvSpPr>
        <p:spPr>
          <a:xfrm>
            <a:off x="8128068" y="1466143"/>
            <a:ext cx="3447160" cy="3155137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57" name="&quot;Not Allowed&quot; Symbol 56">
            <a:extLst>
              <a:ext uri="{FF2B5EF4-FFF2-40B4-BE49-F238E27FC236}">
                <a16:creationId xmlns:a16="http://schemas.microsoft.com/office/drawing/2014/main" id="{1554B9D7-5F7F-A04C-C0D1-65BC71341544}"/>
              </a:ext>
            </a:extLst>
          </p:cNvPr>
          <p:cNvSpPr/>
          <p:nvPr/>
        </p:nvSpPr>
        <p:spPr>
          <a:xfrm>
            <a:off x="9491648" y="1886473"/>
            <a:ext cx="720000" cy="720000"/>
          </a:xfrm>
          <a:prstGeom prst="noSmoking">
            <a:avLst>
              <a:gd name="adj" fmla="val 1265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>
              <a:solidFill>
                <a:schemeClr val="tx1"/>
              </a:solidFill>
            </a:endParaRP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D2E51C21-93BC-7066-DC32-DF907F4A23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Tools: Production &amp; Proof of Concept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FD0FC9-D287-3FB9-161F-9CDDE8F24E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altLang="fr-FR"/>
              <a:t>2024-04-03</a:t>
            </a:r>
            <a:endParaRPr lang="fr-FR" alt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41A14F-B62C-D4FD-6228-413257ADDA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>
              <a:defRPr/>
            </a:pPr>
            <a:r>
              <a:rPr lang="fr-FR" altLang="fr-FR"/>
              <a:t>openIMIS Interoperability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7B5861-BCC5-84B6-46A4-7F9819CE75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0E6166-7C68-437E-A233-7D0704065D0C}" type="slidenum">
              <a:rPr lang="en-US" altLang="fr-FR" smtClean="0"/>
              <a:pPr>
                <a:defRPr/>
              </a:pPr>
              <a:t>10</a:t>
            </a:fld>
            <a:endParaRPr lang="fr-FR" altLang="fr-FR"/>
          </a:p>
        </p:txBody>
      </p:sp>
      <p:pic>
        <p:nvPicPr>
          <p:cNvPr id="11" name="Picture 10" descr="A diagram of a service&#10;&#10;Description automatically generated">
            <a:extLst>
              <a:ext uri="{FF2B5EF4-FFF2-40B4-BE49-F238E27FC236}">
                <a16:creationId xmlns:a16="http://schemas.microsoft.com/office/drawing/2014/main" id="{ACA7061C-A799-A6F5-4276-08AE1862CE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1274250"/>
            <a:ext cx="7748337" cy="5508583"/>
          </a:xfrm>
          <a:prstGeom prst="rect">
            <a:avLst/>
          </a:prstGeom>
        </p:spPr>
      </p:pic>
      <p:pic>
        <p:nvPicPr>
          <p:cNvPr id="16" name="Picture 15" descr="A colorful square with a white line on it&#10;&#10;Description automatically generated">
            <a:extLst>
              <a:ext uri="{FF2B5EF4-FFF2-40B4-BE49-F238E27FC236}">
                <a16:creationId xmlns:a16="http://schemas.microsoft.com/office/drawing/2014/main" id="{E6852875-F974-AD31-C287-2F5DC3BBAE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3119" y="5392593"/>
            <a:ext cx="720000" cy="720000"/>
          </a:xfrm>
          <a:prstGeom prst="rect">
            <a:avLst/>
          </a:prstGeom>
          <a:ln w="38100">
            <a:solidFill>
              <a:schemeClr val="accent3"/>
            </a:solidFill>
          </a:ln>
        </p:spPr>
      </p:pic>
      <p:pic>
        <p:nvPicPr>
          <p:cNvPr id="19" name="Picture 18" descr="A blue and white logo&#10;&#10;Description automatically generated">
            <a:extLst>
              <a:ext uri="{FF2B5EF4-FFF2-40B4-BE49-F238E27FC236}">
                <a16:creationId xmlns:a16="http://schemas.microsoft.com/office/drawing/2014/main" id="{989265B4-A279-89E7-DF17-5BAAB82CEBA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6913" y="1526473"/>
            <a:ext cx="720000" cy="720000"/>
          </a:xfrm>
          <a:prstGeom prst="rect">
            <a:avLst/>
          </a:prstGeom>
          <a:ln w="38100">
            <a:solidFill>
              <a:schemeClr val="accent3"/>
            </a:solidFill>
          </a:ln>
        </p:spPr>
      </p:pic>
      <p:pic>
        <p:nvPicPr>
          <p:cNvPr id="21" name="Picture 20" descr="A green arrows in a black background&#10;&#10;Description automatically generated">
            <a:extLst>
              <a:ext uri="{FF2B5EF4-FFF2-40B4-BE49-F238E27FC236}">
                <a16:creationId xmlns:a16="http://schemas.microsoft.com/office/drawing/2014/main" id="{3E1FE8D0-D0CA-A8F3-85B4-2E15B4146BB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0173" y="4621280"/>
            <a:ext cx="720000" cy="72000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/>
            </a:solidFill>
          </a:ln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2E23D9E9-9994-95D5-F817-53BD01887B2E}"/>
              </a:ext>
            </a:extLst>
          </p:cNvPr>
          <p:cNvSpPr txBox="1"/>
          <p:nvPr/>
        </p:nvSpPr>
        <p:spPr>
          <a:xfrm>
            <a:off x="8793506" y="4757523"/>
            <a:ext cx="21162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>
                <a:latin typeface="Poppins Regular" panose="00000500000000000000" pitchFamily="2" charset="0"/>
                <a:cs typeface="Poppins Regular" panose="00000500000000000000" pitchFamily="2" charset="0"/>
              </a:rPr>
              <a:t>External Systems</a:t>
            </a:r>
            <a:endParaRPr lang="en-DE">
              <a:latin typeface="Poppins Regular" panose="00000500000000000000" pitchFamily="2" charset="0"/>
              <a:cs typeface="Poppins Regular" panose="00000500000000000000" pitchFamily="2" charset="0"/>
            </a:endParaRPr>
          </a:p>
        </p:txBody>
      </p:sp>
      <p:pic>
        <p:nvPicPr>
          <p:cNvPr id="26" name="Picture 25" descr="A colorful circle with a white circle in the middle&#10;&#10;Description automatically generated">
            <a:extLst>
              <a:ext uri="{FF2B5EF4-FFF2-40B4-BE49-F238E27FC236}">
                <a16:creationId xmlns:a16="http://schemas.microsoft.com/office/drawing/2014/main" id="{1F8D0B43-3DD3-39A1-7312-A8103EFFA56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7984" y="5425032"/>
            <a:ext cx="720000" cy="720000"/>
          </a:xfrm>
          <a:prstGeom prst="rect">
            <a:avLst/>
          </a:prstGeom>
          <a:ln w="38100">
            <a:solidFill>
              <a:schemeClr val="accent3"/>
            </a:solidFill>
          </a:ln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EB9D154D-EDFD-6879-2501-514C3460C502}"/>
              </a:ext>
            </a:extLst>
          </p:cNvPr>
          <p:cNvSpPr txBox="1"/>
          <p:nvPr/>
        </p:nvSpPr>
        <p:spPr>
          <a:xfrm>
            <a:off x="8803124" y="2677551"/>
            <a:ext cx="2097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>
                <a:latin typeface="Poppins Regular" panose="00000500000000000000" pitchFamily="2" charset="0"/>
                <a:cs typeface="Poppins Regular" panose="00000500000000000000" pitchFamily="2" charset="0"/>
              </a:rPr>
              <a:t>Civil Registration</a:t>
            </a:r>
            <a:endParaRPr lang="en-DE">
              <a:latin typeface="Poppins Regular" panose="00000500000000000000" pitchFamily="2" charset="0"/>
              <a:cs typeface="Poppins Regular" panose="00000500000000000000" pitchFamily="2" charset="0"/>
            </a:endParaRPr>
          </a:p>
        </p:txBody>
      </p:sp>
      <p:pic>
        <p:nvPicPr>
          <p:cNvPr id="31" name="Picture 30" descr="A blue green and black logo&#10;&#10;Description automatically generated">
            <a:extLst>
              <a:ext uri="{FF2B5EF4-FFF2-40B4-BE49-F238E27FC236}">
                <a16:creationId xmlns:a16="http://schemas.microsoft.com/office/drawing/2014/main" id="{1B23F8C2-BD8D-43A3-562E-F7939BEEBCE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9037" y="3273940"/>
            <a:ext cx="720000" cy="720000"/>
          </a:xfrm>
          <a:prstGeom prst="rect">
            <a:avLst/>
          </a:prstGeom>
          <a:ln w="38100">
            <a:solidFill>
              <a:schemeClr val="accent3"/>
            </a:solidFill>
          </a:ln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AFE58DA1-F139-94D3-BC31-73CA37E4518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3929" y="3273940"/>
            <a:ext cx="720000" cy="720000"/>
          </a:xfrm>
          <a:prstGeom prst="rect">
            <a:avLst/>
          </a:prstGeom>
          <a:ln w="38100">
            <a:solidFill>
              <a:schemeClr val="accent3"/>
            </a:solidFill>
          </a:ln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EDA11905-CD18-7F60-EF4E-B47D62B6655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1648" y="1874126"/>
            <a:ext cx="720000" cy="72000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/>
            </a:solidFill>
          </a:ln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09977357-A96A-2E35-8180-6B0DF085B681}"/>
              </a:ext>
            </a:extLst>
          </p:cNvPr>
          <p:cNvSpPr txBox="1"/>
          <p:nvPr/>
        </p:nvSpPr>
        <p:spPr>
          <a:xfrm>
            <a:off x="9244752" y="4097280"/>
            <a:ext cx="1213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>
                <a:latin typeface="Poppins Regular" panose="00000500000000000000" pitchFamily="2" charset="0"/>
                <a:cs typeface="Poppins Regular" panose="00000500000000000000" pitchFamily="2" charset="0"/>
              </a:rPr>
              <a:t>Payment</a:t>
            </a:r>
            <a:endParaRPr lang="en-DE">
              <a:latin typeface="Poppins Regular" panose="00000500000000000000" pitchFamily="2" charset="0"/>
              <a:cs typeface="Poppins Regular" panose="00000500000000000000" pitchFamily="2" charset="0"/>
            </a:endParaRPr>
          </a:p>
        </p:txBody>
      </p:sp>
      <p:pic>
        <p:nvPicPr>
          <p:cNvPr id="40" name="Picture 39" descr="A purple circle with white center&#10;&#10;Description automatically generated">
            <a:extLst>
              <a:ext uri="{FF2B5EF4-FFF2-40B4-BE49-F238E27FC236}">
                <a16:creationId xmlns:a16="http://schemas.microsoft.com/office/drawing/2014/main" id="{DC2934DB-7B93-14BC-9421-9E87E8D652E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8821" y="3273940"/>
            <a:ext cx="720000" cy="720000"/>
          </a:xfrm>
          <a:prstGeom prst="rect">
            <a:avLst/>
          </a:prstGeom>
          <a:ln w="38100">
            <a:solidFill>
              <a:schemeClr val="accent3"/>
            </a:solidFill>
          </a:ln>
        </p:spPr>
      </p:pic>
      <p:pic>
        <p:nvPicPr>
          <p:cNvPr id="42" name="Picture 41" descr="A black and blue square with a letter in it&#10;&#10;Description automatically generated">
            <a:extLst>
              <a:ext uri="{FF2B5EF4-FFF2-40B4-BE49-F238E27FC236}">
                <a16:creationId xmlns:a16="http://schemas.microsoft.com/office/drawing/2014/main" id="{E1C77F75-7143-CB71-BCDE-EAD8A89F4ED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1574" y="4621280"/>
            <a:ext cx="720000" cy="72000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/>
            </a:solidFill>
          </a:ln>
        </p:spPr>
      </p:pic>
      <p:pic>
        <p:nvPicPr>
          <p:cNvPr id="44" name="Picture 43" descr="A purple x sign with text&#10;&#10;Description automatically generated">
            <a:extLst>
              <a:ext uri="{FF2B5EF4-FFF2-40B4-BE49-F238E27FC236}">
                <a16:creationId xmlns:a16="http://schemas.microsoft.com/office/drawing/2014/main" id="{F5F094CE-5593-FE43-20D7-EF4D9CF0D4AE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0348" y="4621280"/>
            <a:ext cx="720000" cy="72000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/>
            </a:solidFill>
          </a:ln>
        </p:spPr>
      </p:pic>
      <p:pic>
        <p:nvPicPr>
          <p:cNvPr id="47" name="Picture 46" descr="A blue and white pie chart&#10;&#10;Description automatically generated">
            <a:extLst>
              <a:ext uri="{FF2B5EF4-FFF2-40B4-BE49-F238E27FC236}">
                <a16:creationId xmlns:a16="http://schemas.microsoft.com/office/drawing/2014/main" id="{B05487D1-2FB6-BF70-7229-558B9C494677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6859" y="1526473"/>
            <a:ext cx="720000" cy="72000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/>
            </a:solidFill>
          </a:ln>
        </p:spPr>
      </p:pic>
      <p:pic>
        <p:nvPicPr>
          <p:cNvPr id="48" name="Picture 47" descr="A blue and white pie chart&#10;&#10;Description automatically generated">
            <a:extLst>
              <a:ext uri="{FF2B5EF4-FFF2-40B4-BE49-F238E27FC236}">
                <a16:creationId xmlns:a16="http://schemas.microsoft.com/office/drawing/2014/main" id="{FF498158-8F58-2366-F7EE-B5DBF528CFEB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5305" y="5392593"/>
            <a:ext cx="720000" cy="72000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/>
            </a:solidFill>
          </a:ln>
        </p:spPr>
      </p:pic>
      <p:grpSp>
        <p:nvGrpSpPr>
          <p:cNvPr id="52" name="Group 51">
            <a:extLst>
              <a:ext uri="{FF2B5EF4-FFF2-40B4-BE49-F238E27FC236}">
                <a16:creationId xmlns:a16="http://schemas.microsoft.com/office/drawing/2014/main" id="{988B40B2-4008-3667-332D-98060D241169}"/>
              </a:ext>
            </a:extLst>
          </p:cNvPr>
          <p:cNvGrpSpPr/>
          <p:nvPr/>
        </p:nvGrpSpPr>
        <p:grpSpPr>
          <a:xfrm>
            <a:off x="8771648" y="5676548"/>
            <a:ext cx="720000" cy="730100"/>
            <a:chOff x="10615653" y="5583750"/>
            <a:chExt cx="720000" cy="730100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4E0903BE-C126-F971-44FA-B1D022BD1604}"/>
                </a:ext>
              </a:extLst>
            </p:cNvPr>
            <p:cNvSpPr/>
            <p:nvPr/>
          </p:nvSpPr>
          <p:spPr>
            <a:xfrm>
              <a:off x="10615653" y="5583750"/>
              <a:ext cx="720000" cy="720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pic>
          <p:nvPicPr>
            <p:cNvPr id="50" name="Graphic 49" descr="Flowers in pot outline">
              <a:extLst>
                <a:ext uri="{FF2B5EF4-FFF2-40B4-BE49-F238E27FC236}">
                  <a16:creationId xmlns:a16="http://schemas.microsoft.com/office/drawing/2014/main" id="{DD4AF7A0-A91B-7D01-5623-C6724CBCEDAE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10615653" y="5593850"/>
              <a:ext cx="720000" cy="720000"/>
            </a:xfrm>
            <a:prstGeom prst="rect">
              <a:avLst/>
            </a:prstGeom>
          </p:spPr>
        </p:pic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CBBDFD1F-8A7E-1D79-72D7-B59FB23FF056}"/>
              </a:ext>
            </a:extLst>
          </p:cNvPr>
          <p:cNvSpPr txBox="1"/>
          <p:nvPr/>
        </p:nvSpPr>
        <p:spPr>
          <a:xfrm>
            <a:off x="9712661" y="5808954"/>
            <a:ext cx="17155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>
                <a:latin typeface="Poppins Regular" panose="00000500000000000000" pitchFamily="2" charset="0"/>
                <a:cs typeface="Poppins Regular" panose="00000500000000000000" pitchFamily="2" charset="0"/>
              </a:rPr>
              <a:t>Custom Build</a:t>
            </a:r>
            <a:endParaRPr lang="en-DE">
              <a:latin typeface="Poppins Regular" panose="00000500000000000000" pitchFamily="2" charset="0"/>
              <a:cs typeface="Poppins Regular" panose="00000500000000000000" pitchFamily="2" charset="0"/>
            </a:endParaRP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7D3E281B-A20B-3521-5FB1-B005A0A69952}"/>
              </a:ext>
            </a:extLst>
          </p:cNvPr>
          <p:cNvGrpSpPr/>
          <p:nvPr/>
        </p:nvGrpSpPr>
        <p:grpSpPr>
          <a:xfrm>
            <a:off x="3546440" y="2812450"/>
            <a:ext cx="720000" cy="730100"/>
            <a:chOff x="10615653" y="5583750"/>
            <a:chExt cx="720000" cy="730100"/>
          </a:xfrm>
        </p:grpSpPr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EF5717A1-81EE-2C7A-2D30-74D483912242}"/>
                </a:ext>
              </a:extLst>
            </p:cNvPr>
            <p:cNvSpPr/>
            <p:nvPr/>
          </p:nvSpPr>
          <p:spPr>
            <a:xfrm>
              <a:off x="10615653" y="5583750"/>
              <a:ext cx="720000" cy="720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pic>
          <p:nvPicPr>
            <p:cNvPr id="56" name="Graphic 55" descr="Flowers in pot outline">
              <a:extLst>
                <a:ext uri="{FF2B5EF4-FFF2-40B4-BE49-F238E27FC236}">
                  <a16:creationId xmlns:a16="http://schemas.microsoft.com/office/drawing/2014/main" id="{8B219FA4-EBAA-995E-C19B-03E399C7F1B6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10615653" y="5593850"/>
              <a:ext cx="720000" cy="720000"/>
            </a:xfrm>
            <a:prstGeom prst="rect">
              <a:avLst/>
            </a:prstGeom>
          </p:spPr>
        </p:pic>
      </p:grpSp>
      <p:pic>
        <p:nvPicPr>
          <p:cNvPr id="62" name="Picture 61" descr="A logo for a clinic&#10;&#10;Description automatically generated">
            <a:extLst>
              <a:ext uri="{FF2B5EF4-FFF2-40B4-BE49-F238E27FC236}">
                <a16:creationId xmlns:a16="http://schemas.microsoft.com/office/drawing/2014/main" id="{6B27BE5D-643E-A8CD-3A88-964651B1A8B2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11" y="5686648"/>
            <a:ext cx="720000" cy="720000"/>
          </a:xfrm>
          <a:prstGeom prst="rect">
            <a:avLst/>
          </a:prstGeom>
          <a:ln w="38100">
            <a:solidFill>
              <a:schemeClr val="accent3"/>
            </a:solidFill>
          </a:ln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9EDEEB0F-8353-A5B1-81FB-AA6C4BDB3E87}"/>
              </a:ext>
            </a:extLst>
          </p:cNvPr>
          <p:cNvGrpSpPr/>
          <p:nvPr/>
        </p:nvGrpSpPr>
        <p:grpSpPr>
          <a:xfrm>
            <a:off x="8291136" y="3258860"/>
            <a:ext cx="762376" cy="761646"/>
            <a:chOff x="10615653" y="5583750"/>
            <a:chExt cx="720000" cy="730100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EB314155-0577-CC11-0396-416FCCD0127C}"/>
                </a:ext>
              </a:extLst>
            </p:cNvPr>
            <p:cNvSpPr/>
            <p:nvPr/>
          </p:nvSpPr>
          <p:spPr>
            <a:xfrm>
              <a:off x="10615653" y="5583750"/>
              <a:ext cx="720000" cy="720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pic>
          <p:nvPicPr>
            <p:cNvPr id="7" name="Graphic 6" descr="Flowers in pot outline">
              <a:extLst>
                <a:ext uri="{FF2B5EF4-FFF2-40B4-BE49-F238E27FC236}">
                  <a16:creationId xmlns:a16="http://schemas.microsoft.com/office/drawing/2014/main" id="{C0091FA3-19F6-3B9C-C763-0EB24857BA87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10615653" y="5593850"/>
              <a:ext cx="720000" cy="720000"/>
            </a:xfrm>
            <a:prstGeom prst="rect">
              <a:avLst/>
            </a:prstGeom>
          </p:spPr>
        </p:pic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1E35A244-A100-A653-44FD-EBD35905082E}"/>
              </a:ext>
            </a:extLst>
          </p:cNvPr>
          <p:cNvGrpSpPr/>
          <p:nvPr/>
        </p:nvGrpSpPr>
        <p:grpSpPr>
          <a:xfrm>
            <a:off x="4266440" y="2817500"/>
            <a:ext cx="720000" cy="730100"/>
            <a:chOff x="10615653" y="5583750"/>
            <a:chExt cx="720000" cy="73010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90A44828-8B1E-0357-1279-69028BA82465}"/>
                </a:ext>
              </a:extLst>
            </p:cNvPr>
            <p:cNvSpPr/>
            <p:nvPr/>
          </p:nvSpPr>
          <p:spPr>
            <a:xfrm>
              <a:off x="10615653" y="5583750"/>
              <a:ext cx="720000" cy="720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pic>
          <p:nvPicPr>
            <p:cNvPr id="12" name="Graphic 11" descr="Flowers in pot outline">
              <a:extLst>
                <a:ext uri="{FF2B5EF4-FFF2-40B4-BE49-F238E27FC236}">
                  <a16:creationId xmlns:a16="http://schemas.microsoft.com/office/drawing/2014/main" id="{7FF3A931-35B9-70A5-536A-13D79B1F40D5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10615653" y="5593850"/>
              <a:ext cx="720000" cy="72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797374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6FFA65-74E2-E6FB-4205-D232E3CE09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Interoperability in Action</a:t>
            </a:r>
            <a:endParaRPr lang="en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27E59F-A223-BDC9-5072-8B678A0FDCB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Examples from the field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A5821E-03C2-2AAB-F3E0-BDFEA1D472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altLang="fr-FR"/>
              <a:t>2024-04-03</a:t>
            </a:r>
            <a:endParaRPr lang="fr-FR" alt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569C10-0918-CF0E-2D59-1988EB717E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>
              <a:defRPr/>
            </a:pPr>
            <a:r>
              <a:rPr lang="fr-FR" altLang="fr-FR"/>
              <a:t>openIMIS Interoperability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3A5F5C-1D89-62F5-E243-4FE1E0992D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0E6166-7C68-437E-A233-7D0704065D0C}" type="slidenum">
              <a:rPr lang="en-US" altLang="fr-FR" smtClean="0"/>
              <a:pPr>
                <a:defRPr/>
              </a:pPr>
              <a:t>11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0213763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793DD435-464E-4DB3-9A86-36CB38D01B9A}"/>
              </a:ext>
            </a:extLst>
          </p:cNvPr>
          <p:cNvSpPr/>
          <p:nvPr/>
        </p:nvSpPr>
        <p:spPr>
          <a:xfrm>
            <a:off x="7900053" y="188224"/>
            <a:ext cx="1328968" cy="3651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35FA3548-2AB7-498D-80DE-6C05164A2260}"/>
              </a:ext>
            </a:extLst>
          </p:cNvPr>
          <p:cNvGrpSpPr/>
          <p:nvPr/>
        </p:nvGrpSpPr>
        <p:grpSpPr>
          <a:xfrm>
            <a:off x="7419983" y="1875832"/>
            <a:ext cx="5944047" cy="4362204"/>
            <a:chOff x="8365385" y="3978607"/>
            <a:chExt cx="5428443" cy="3902602"/>
          </a:xfrm>
        </p:grpSpPr>
        <p:grpSp>
          <p:nvGrpSpPr>
            <p:cNvPr id="7" name="Group 811">
              <a:extLst>
                <a:ext uri="{FF2B5EF4-FFF2-40B4-BE49-F238E27FC236}">
                  <a16:creationId xmlns:a16="http://schemas.microsoft.com/office/drawing/2014/main" id="{46227F07-F83F-40BA-87D6-BFDC20227A9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365385" y="4048832"/>
              <a:ext cx="2968958" cy="3283984"/>
              <a:chOff x="2055" y="754"/>
              <a:chExt cx="1870" cy="2068"/>
            </a:xfrm>
            <a:solidFill>
              <a:srgbClr val="E6E6E6"/>
            </a:solidFill>
          </p:grpSpPr>
          <p:sp>
            <p:nvSpPr>
              <p:cNvPr id="1042" name="Freeform 611">
                <a:extLst>
                  <a:ext uri="{FF2B5EF4-FFF2-40B4-BE49-F238E27FC236}">
                    <a16:creationId xmlns:a16="http://schemas.microsoft.com/office/drawing/2014/main" id="{16837C40-16EE-43E2-BC23-2131A0CADE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25" y="2152"/>
                <a:ext cx="3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43" name="Freeform 612">
                <a:extLst>
                  <a:ext uri="{FF2B5EF4-FFF2-40B4-BE49-F238E27FC236}">
                    <a16:creationId xmlns:a16="http://schemas.microsoft.com/office/drawing/2014/main" id="{5F0B531D-50B5-4019-BF6B-8BA48AE3BD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2" y="2261"/>
                <a:ext cx="6" cy="6"/>
              </a:xfrm>
              <a:custGeom>
                <a:avLst/>
                <a:gdLst>
                  <a:gd name="T0" fmla="*/ 243 w 2"/>
                  <a:gd name="T1" fmla="*/ 486 h 2"/>
                  <a:gd name="T2" fmla="*/ 243 w 2"/>
                  <a:gd name="T3" fmla="*/ 0 h 2"/>
                  <a:gd name="T4" fmla="*/ 243 w 2"/>
                  <a:gd name="T5" fmla="*/ 486 h 2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2"/>
                  <a:gd name="T11" fmla="*/ 2 w 2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2">
                    <a:moveTo>
                      <a:pt x="1" y="2"/>
                    </a:moveTo>
                    <a:cubicBezTo>
                      <a:pt x="2" y="2"/>
                      <a:pt x="2" y="1"/>
                      <a:pt x="1" y="0"/>
                    </a:cubicBezTo>
                    <a:cubicBezTo>
                      <a:pt x="1" y="1"/>
                      <a:pt x="0" y="2"/>
                      <a:pt x="1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44" name="Freeform 613">
                <a:extLst>
                  <a:ext uri="{FF2B5EF4-FFF2-40B4-BE49-F238E27FC236}">
                    <a16:creationId xmlns:a16="http://schemas.microsoft.com/office/drawing/2014/main" id="{09C18B9E-1FB1-4679-8D4D-8DAE91BCD8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2" y="2261"/>
                <a:ext cx="6" cy="6"/>
              </a:xfrm>
              <a:custGeom>
                <a:avLst/>
                <a:gdLst>
                  <a:gd name="T0" fmla="*/ 243 w 2"/>
                  <a:gd name="T1" fmla="*/ 486 h 2"/>
                  <a:gd name="T2" fmla="*/ 243 w 2"/>
                  <a:gd name="T3" fmla="*/ 0 h 2"/>
                  <a:gd name="T4" fmla="*/ 243 w 2"/>
                  <a:gd name="T5" fmla="*/ 486 h 2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2"/>
                  <a:gd name="T11" fmla="*/ 2 w 2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2">
                    <a:moveTo>
                      <a:pt x="1" y="2"/>
                    </a:moveTo>
                    <a:cubicBezTo>
                      <a:pt x="2" y="2"/>
                      <a:pt x="2" y="1"/>
                      <a:pt x="1" y="0"/>
                    </a:cubicBezTo>
                    <a:cubicBezTo>
                      <a:pt x="1" y="1"/>
                      <a:pt x="0" y="2"/>
                      <a:pt x="1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45" name="Freeform 614">
                <a:extLst>
                  <a:ext uri="{FF2B5EF4-FFF2-40B4-BE49-F238E27FC236}">
                    <a16:creationId xmlns:a16="http://schemas.microsoft.com/office/drawing/2014/main" id="{E6FDDC17-810F-4ACE-A65C-C894AC5294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25" y="2130"/>
                <a:ext cx="12" cy="15"/>
              </a:xfrm>
              <a:custGeom>
                <a:avLst/>
                <a:gdLst>
                  <a:gd name="T0" fmla="*/ 486 w 4"/>
                  <a:gd name="T1" fmla="*/ 1215 h 5"/>
                  <a:gd name="T2" fmla="*/ 243 w 4"/>
                  <a:gd name="T3" fmla="*/ 0 h 5"/>
                  <a:gd name="T4" fmla="*/ 486 w 4"/>
                  <a:gd name="T5" fmla="*/ 1215 h 5"/>
                  <a:gd name="T6" fmla="*/ 0 60000 65536"/>
                  <a:gd name="T7" fmla="*/ 0 60000 65536"/>
                  <a:gd name="T8" fmla="*/ 0 60000 65536"/>
                  <a:gd name="T9" fmla="*/ 0 w 4"/>
                  <a:gd name="T10" fmla="*/ 0 h 5"/>
                  <a:gd name="T11" fmla="*/ 4 w 4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" h="5">
                    <a:moveTo>
                      <a:pt x="2" y="5"/>
                    </a:moveTo>
                    <a:cubicBezTo>
                      <a:pt x="4" y="4"/>
                      <a:pt x="4" y="1"/>
                      <a:pt x="1" y="0"/>
                    </a:cubicBezTo>
                    <a:cubicBezTo>
                      <a:pt x="0" y="1"/>
                      <a:pt x="1" y="4"/>
                      <a:pt x="2" y="5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46" name="Freeform 615">
                <a:extLst>
                  <a:ext uri="{FF2B5EF4-FFF2-40B4-BE49-F238E27FC236}">
                    <a16:creationId xmlns:a16="http://schemas.microsoft.com/office/drawing/2014/main" id="{77022A0C-E8B1-45BC-84B4-3A9518E565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25" y="2130"/>
                <a:ext cx="12" cy="15"/>
              </a:xfrm>
              <a:custGeom>
                <a:avLst/>
                <a:gdLst>
                  <a:gd name="T0" fmla="*/ 486 w 4"/>
                  <a:gd name="T1" fmla="*/ 1215 h 5"/>
                  <a:gd name="T2" fmla="*/ 243 w 4"/>
                  <a:gd name="T3" fmla="*/ 0 h 5"/>
                  <a:gd name="T4" fmla="*/ 486 w 4"/>
                  <a:gd name="T5" fmla="*/ 1215 h 5"/>
                  <a:gd name="T6" fmla="*/ 0 60000 65536"/>
                  <a:gd name="T7" fmla="*/ 0 60000 65536"/>
                  <a:gd name="T8" fmla="*/ 0 60000 65536"/>
                  <a:gd name="T9" fmla="*/ 0 w 4"/>
                  <a:gd name="T10" fmla="*/ 0 h 5"/>
                  <a:gd name="T11" fmla="*/ 4 w 4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" h="5">
                    <a:moveTo>
                      <a:pt x="2" y="5"/>
                    </a:moveTo>
                    <a:cubicBezTo>
                      <a:pt x="4" y="4"/>
                      <a:pt x="4" y="1"/>
                      <a:pt x="1" y="0"/>
                    </a:cubicBezTo>
                    <a:cubicBezTo>
                      <a:pt x="0" y="1"/>
                      <a:pt x="1" y="4"/>
                      <a:pt x="2" y="5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47" name="Freeform 616">
                <a:extLst>
                  <a:ext uri="{FF2B5EF4-FFF2-40B4-BE49-F238E27FC236}">
                    <a16:creationId xmlns:a16="http://schemas.microsoft.com/office/drawing/2014/main" id="{01A12AB4-A639-4186-BD47-DAA715F107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28" y="2155"/>
                <a:ext cx="3" cy="1"/>
              </a:xfrm>
              <a:custGeom>
                <a:avLst/>
                <a:gdLst>
                  <a:gd name="T0" fmla="*/ 243 w 1"/>
                  <a:gd name="T1" fmla="*/ 0 h 1"/>
                  <a:gd name="T2" fmla="*/ 0 w 1"/>
                  <a:gd name="T3" fmla="*/ 0 h 1"/>
                  <a:gd name="T4" fmla="*/ 243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48" name="Freeform 617">
                <a:extLst>
                  <a:ext uri="{FF2B5EF4-FFF2-40B4-BE49-F238E27FC236}">
                    <a16:creationId xmlns:a16="http://schemas.microsoft.com/office/drawing/2014/main" id="{1F559015-9705-4FE6-8A71-1E41E91B47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28" y="2155"/>
                <a:ext cx="3" cy="1"/>
              </a:xfrm>
              <a:custGeom>
                <a:avLst/>
                <a:gdLst>
                  <a:gd name="T0" fmla="*/ 243 w 1"/>
                  <a:gd name="T1" fmla="*/ 0 h 1"/>
                  <a:gd name="T2" fmla="*/ 0 w 1"/>
                  <a:gd name="T3" fmla="*/ 0 h 1"/>
                  <a:gd name="T4" fmla="*/ 243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49" name="Freeform 618">
                <a:extLst>
                  <a:ext uri="{FF2B5EF4-FFF2-40B4-BE49-F238E27FC236}">
                    <a16:creationId xmlns:a16="http://schemas.microsoft.com/office/drawing/2014/main" id="{92BA8CC8-2C3E-411A-9DA6-12A7B0B34F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21" y="2255"/>
                <a:ext cx="4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50" name="Freeform 619">
                <a:extLst>
                  <a:ext uri="{FF2B5EF4-FFF2-40B4-BE49-F238E27FC236}">
                    <a16:creationId xmlns:a16="http://schemas.microsoft.com/office/drawing/2014/main" id="{8216C095-D5FE-46CC-BB02-B27EE82C64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21" y="2255"/>
                <a:ext cx="4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51" name="Freeform 620">
                <a:extLst>
                  <a:ext uri="{FF2B5EF4-FFF2-40B4-BE49-F238E27FC236}">
                    <a16:creationId xmlns:a16="http://schemas.microsoft.com/office/drawing/2014/main" id="{A2DE7075-26F1-423D-A40B-534EFDBE47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8" y="2239"/>
                <a:ext cx="25" cy="22"/>
              </a:xfrm>
              <a:custGeom>
                <a:avLst/>
                <a:gdLst>
                  <a:gd name="T0" fmla="*/ 275 w 8"/>
                  <a:gd name="T1" fmla="*/ 1273 h 7"/>
                  <a:gd name="T2" fmla="*/ 2384 w 8"/>
                  <a:gd name="T3" fmla="*/ 1273 h 7"/>
                  <a:gd name="T4" fmla="*/ 1525 w 8"/>
                  <a:gd name="T5" fmla="*/ 0 h 7"/>
                  <a:gd name="T6" fmla="*/ 275 w 8"/>
                  <a:gd name="T7" fmla="*/ 1273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"/>
                  <a:gd name="T13" fmla="*/ 0 h 7"/>
                  <a:gd name="T14" fmla="*/ 8 w 8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" h="7">
                    <a:moveTo>
                      <a:pt x="1" y="4"/>
                    </a:moveTo>
                    <a:cubicBezTo>
                      <a:pt x="1" y="7"/>
                      <a:pt x="7" y="4"/>
                      <a:pt x="8" y="4"/>
                    </a:cubicBezTo>
                    <a:cubicBezTo>
                      <a:pt x="8" y="3"/>
                      <a:pt x="8" y="0"/>
                      <a:pt x="5" y="0"/>
                    </a:cubicBezTo>
                    <a:cubicBezTo>
                      <a:pt x="4" y="0"/>
                      <a:pt x="0" y="3"/>
                      <a:pt x="1" y="4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52" name="Freeform 621">
                <a:extLst>
                  <a:ext uri="{FF2B5EF4-FFF2-40B4-BE49-F238E27FC236}">
                    <a16:creationId xmlns:a16="http://schemas.microsoft.com/office/drawing/2014/main" id="{96BF4B25-7702-4327-8A04-8AB9DCD8F0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8" y="2239"/>
                <a:ext cx="25" cy="22"/>
              </a:xfrm>
              <a:custGeom>
                <a:avLst/>
                <a:gdLst>
                  <a:gd name="T0" fmla="*/ 275 w 8"/>
                  <a:gd name="T1" fmla="*/ 1273 h 7"/>
                  <a:gd name="T2" fmla="*/ 2384 w 8"/>
                  <a:gd name="T3" fmla="*/ 1273 h 7"/>
                  <a:gd name="T4" fmla="*/ 1525 w 8"/>
                  <a:gd name="T5" fmla="*/ 0 h 7"/>
                  <a:gd name="T6" fmla="*/ 275 w 8"/>
                  <a:gd name="T7" fmla="*/ 1273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"/>
                  <a:gd name="T13" fmla="*/ 0 h 7"/>
                  <a:gd name="T14" fmla="*/ 8 w 8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" h="7">
                    <a:moveTo>
                      <a:pt x="1" y="4"/>
                    </a:moveTo>
                    <a:cubicBezTo>
                      <a:pt x="1" y="7"/>
                      <a:pt x="7" y="4"/>
                      <a:pt x="8" y="4"/>
                    </a:cubicBezTo>
                    <a:cubicBezTo>
                      <a:pt x="8" y="3"/>
                      <a:pt x="8" y="0"/>
                      <a:pt x="5" y="0"/>
                    </a:cubicBezTo>
                    <a:cubicBezTo>
                      <a:pt x="4" y="0"/>
                      <a:pt x="0" y="3"/>
                      <a:pt x="1" y="4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53" name="Freeform 622">
                <a:extLst>
                  <a:ext uri="{FF2B5EF4-FFF2-40B4-BE49-F238E27FC236}">
                    <a16:creationId xmlns:a16="http://schemas.microsoft.com/office/drawing/2014/main" id="{89904411-EE05-42BF-BC4A-0BF4E278B2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25" y="2233"/>
                <a:ext cx="3" cy="3"/>
              </a:xfrm>
              <a:custGeom>
                <a:avLst/>
                <a:gdLst>
                  <a:gd name="T0" fmla="*/ 0 w 1"/>
                  <a:gd name="T1" fmla="*/ 243 h 1"/>
                  <a:gd name="T2" fmla="*/ 243 w 1"/>
                  <a:gd name="T3" fmla="*/ 243 h 1"/>
                  <a:gd name="T4" fmla="*/ 0 w 1"/>
                  <a:gd name="T5" fmla="*/ 243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0" y="0"/>
                      <a:pt x="0" y="1"/>
                      <a:pt x="0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54" name="Freeform 623">
                <a:extLst>
                  <a:ext uri="{FF2B5EF4-FFF2-40B4-BE49-F238E27FC236}">
                    <a16:creationId xmlns:a16="http://schemas.microsoft.com/office/drawing/2014/main" id="{3F5CB96E-8F66-41D5-8B5B-9501E3C628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25" y="2233"/>
                <a:ext cx="3" cy="3"/>
              </a:xfrm>
              <a:custGeom>
                <a:avLst/>
                <a:gdLst>
                  <a:gd name="T0" fmla="*/ 0 w 1"/>
                  <a:gd name="T1" fmla="*/ 243 h 1"/>
                  <a:gd name="T2" fmla="*/ 243 w 1"/>
                  <a:gd name="T3" fmla="*/ 243 h 1"/>
                  <a:gd name="T4" fmla="*/ 0 w 1"/>
                  <a:gd name="T5" fmla="*/ 243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0" y="0"/>
                      <a:pt x="0" y="1"/>
                      <a:pt x="0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55" name="Freeform 624">
                <a:extLst>
                  <a:ext uri="{FF2B5EF4-FFF2-40B4-BE49-F238E27FC236}">
                    <a16:creationId xmlns:a16="http://schemas.microsoft.com/office/drawing/2014/main" id="{B6C0B47D-5826-49CA-BF65-664AD701B6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4" y="2170"/>
                <a:ext cx="41" cy="75"/>
              </a:xfrm>
              <a:custGeom>
                <a:avLst/>
                <a:gdLst>
                  <a:gd name="T0" fmla="*/ 0 w 13"/>
                  <a:gd name="T1" fmla="*/ 275 h 24"/>
                  <a:gd name="T2" fmla="*/ 596 w 13"/>
                  <a:gd name="T3" fmla="*/ 1525 h 24"/>
                  <a:gd name="T4" fmla="*/ 2170 w 13"/>
                  <a:gd name="T5" fmla="*/ 2384 h 24"/>
                  <a:gd name="T6" fmla="*/ 1571 w 13"/>
                  <a:gd name="T7" fmla="*/ 2959 h 24"/>
                  <a:gd name="T8" fmla="*/ 1880 w 13"/>
                  <a:gd name="T9" fmla="*/ 3634 h 24"/>
                  <a:gd name="T10" fmla="*/ 1284 w 13"/>
                  <a:gd name="T11" fmla="*/ 3634 h 24"/>
                  <a:gd name="T12" fmla="*/ 278 w 13"/>
                  <a:gd name="T13" fmla="*/ 2959 h 24"/>
                  <a:gd name="T14" fmla="*/ 596 w 13"/>
                  <a:gd name="T15" fmla="*/ 4766 h 24"/>
                  <a:gd name="T16" fmla="*/ 1571 w 13"/>
                  <a:gd name="T17" fmla="*/ 5341 h 24"/>
                  <a:gd name="T18" fmla="*/ 2170 w 13"/>
                  <a:gd name="T19" fmla="*/ 7138 h 24"/>
                  <a:gd name="T20" fmla="*/ 1880 w 13"/>
                  <a:gd name="T21" fmla="*/ 6591 h 24"/>
                  <a:gd name="T22" fmla="*/ 2766 w 13"/>
                  <a:gd name="T23" fmla="*/ 6291 h 24"/>
                  <a:gd name="T24" fmla="*/ 2476 w 13"/>
                  <a:gd name="T25" fmla="*/ 5341 h 24"/>
                  <a:gd name="T26" fmla="*/ 2170 w 13"/>
                  <a:gd name="T27" fmla="*/ 4766 h 24"/>
                  <a:gd name="T28" fmla="*/ 1880 w 13"/>
                  <a:gd name="T29" fmla="*/ 3906 h 24"/>
                  <a:gd name="T30" fmla="*/ 2766 w 13"/>
                  <a:gd name="T31" fmla="*/ 4209 h 24"/>
                  <a:gd name="T32" fmla="*/ 4050 w 13"/>
                  <a:gd name="T33" fmla="*/ 4766 h 24"/>
                  <a:gd name="T34" fmla="*/ 3450 w 13"/>
                  <a:gd name="T35" fmla="*/ 3906 h 24"/>
                  <a:gd name="T36" fmla="*/ 3173 w 13"/>
                  <a:gd name="T37" fmla="*/ 2656 h 24"/>
                  <a:gd name="T38" fmla="*/ 3173 w 13"/>
                  <a:gd name="T39" fmla="*/ 1797 h 24"/>
                  <a:gd name="T40" fmla="*/ 3173 w 13"/>
                  <a:gd name="T41" fmla="*/ 1250 h 24"/>
                  <a:gd name="T42" fmla="*/ 2766 w 13"/>
                  <a:gd name="T43" fmla="*/ 859 h 24"/>
                  <a:gd name="T44" fmla="*/ 2170 w 13"/>
                  <a:gd name="T45" fmla="*/ 275 h 24"/>
                  <a:gd name="T46" fmla="*/ 1284 w 13"/>
                  <a:gd name="T47" fmla="*/ 275 h 24"/>
                  <a:gd name="T48" fmla="*/ 0 w 13"/>
                  <a:gd name="T49" fmla="*/ 275 h 2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3"/>
                  <a:gd name="T76" fmla="*/ 0 h 24"/>
                  <a:gd name="T77" fmla="*/ 13 w 13"/>
                  <a:gd name="T78" fmla="*/ 24 h 24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3" h="24">
                    <a:moveTo>
                      <a:pt x="0" y="1"/>
                    </a:moveTo>
                    <a:cubicBezTo>
                      <a:pt x="0" y="3"/>
                      <a:pt x="1" y="4"/>
                      <a:pt x="2" y="5"/>
                    </a:cubicBezTo>
                    <a:cubicBezTo>
                      <a:pt x="3" y="6"/>
                      <a:pt x="6" y="9"/>
                      <a:pt x="7" y="8"/>
                    </a:cubicBezTo>
                    <a:cubicBezTo>
                      <a:pt x="6" y="9"/>
                      <a:pt x="6" y="10"/>
                      <a:pt x="5" y="10"/>
                    </a:cubicBezTo>
                    <a:cubicBezTo>
                      <a:pt x="6" y="11"/>
                      <a:pt x="6" y="11"/>
                      <a:pt x="6" y="12"/>
                    </a:cubicBezTo>
                    <a:cubicBezTo>
                      <a:pt x="5" y="11"/>
                      <a:pt x="5" y="12"/>
                      <a:pt x="4" y="12"/>
                    </a:cubicBezTo>
                    <a:cubicBezTo>
                      <a:pt x="3" y="13"/>
                      <a:pt x="1" y="11"/>
                      <a:pt x="1" y="10"/>
                    </a:cubicBezTo>
                    <a:cubicBezTo>
                      <a:pt x="0" y="11"/>
                      <a:pt x="1" y="15"/>
                      <a:pt x="2" y="16"/>
                    </a:cubicBezTo>
                    <a:cubicBezTo>
                      <a:pt x="2" y="14"/>
                      <a:pt x="5" y="17"/>
                      <a:pt x="5" y="18"/>
                    </a:cubicBezTo>
                    <a:cubicBezTo>
                      <a:pt x="5" y="20"/>
                      <a:pt x="4" y="22"/>
                      <a:pt x="7" y="24"/>
                    </a:cubicBezTo>
                    <a:cubicBezTo>
                      <a:pt x="7" y="23"/>
                      <a:pt x="6" y="22"/>
                      <a:pt x="6" y="22"/>
                    </a:cubicBezTo>
                    <a:cubicBezTo>
                      <a:pt x="7" y="22"/>
                      <a:pt x="9" y="22"/>
                      <a:pt x="9" y="21"/>
                    </a:cubicBezTo>
                    <a:cubicBezTo>
                      <a:pt x="9" y="21"/>
                      <a:pt x="8" y="19"/>
                      <a:pt x="8" y="18"/>
                    </a:cubicBezTo>
                    <a:cubicBezTo>
                      <a:pt x="7" y="17"/>
                      <a:pt x="7" y="17"/>
                      <a:pt x="7" y="16"/>
                    </a:cubicBezTo>
                    <a:cubicBezTo>
                      <a:pt x="7" y="15"/>
                      <a:pt x="7" y="13"/>
                      <a:pt x="6" y="13"/>
                    </a:cubicBezTo>
                    <a:cubicBezTo>
                      <a:pt x="7" y="13"/>
                      <a:pt x="9" y="14"/>
                      <a:pt x="9" y="14"/>
                    </a:cubicBezTo>
                    <a:cubicBezTo>
                      <a:pt x="10" y="14"/>
                      <a:pt x="13" y="15"/>
                      <a:pt x="13" y="16"/>
                    </a:cubicBezTo>
                    <a:cubicBezTo>
                      <a:pt x="13" y="15"/>
                      <a:pt x="12" y="14"/>
                      <a:pt x="11" y="13"/>
                    </a:cubicBezTo>
                    <a:cubicBezTo>
                      <a:pt x="13" y="13"/>
                      <a:pt x="10" y="10"/>
                      <a:pt x="10" y="9"/>
                    </a:cubicBezTo>
                    <a:cubicBezTo>
                      <a:pt x="10" y="8"/>
                      <a:pt x="11" y="7"/>
                      <a:pt x="10" y="6"/>
                    </a:cubicBezTo>
                    <a:cubicBezTo>
                      <a:pt x="10" y="5"/>
                      <a:pt x="12" y="5"/>
                      <a:pt x="10" y="4"/>
                    </a:cubicBezTo>
                    <a:cubicBezTo>
                      <a:pt x="10" y="4"/>
                      <a:pt x="9" y="4"/>
                      <a:pt x="9" y="3"/>
                    </a:cubicBezTo>
                    <a:cubicBezTo>
                      <a:pt x="9" y="2"/>
                      <a:pt x="8" y="2"/>
                      <a:pt x="7" y="1"/>
                    </a:cubicBezTo>
                    <a:cubicBezTo>
                      <a:pt x="6" y="1"/>
                      <a:pt x="5" y="1"/>
                      <a:pt x="4" y="1"/>
                    </a:cubicBezTo>
                    <a:cubicBezTo>
                      <a:pt x="3" y="1"/>
                      <a:pt x="1" y="0"/>
                      <a:pt x="0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56" name="Freeform 625">
                <a:extLst>
                  <a:ext uri="{FF2B5EF4-FFF2-40B4-BE49-F238E27FC236}">
                    <a16:creationId xmlns:a16="http://schemas.microsoft.com/office/drawing/2014/main" id="{5B8680B2-5574-40AC-90B0-9C42023CA9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4" y="2170"/>
                <a:ext cx="41" cy="75"/>
              </a:xfrm>
              <a:custGeom>
                <a:avLst/>
                <a:gdLst>
                  <a:gd name="T0" fmla="*/ 0 w 13"/>
                  <a:gd name="T1" fmla="*/ 275 h 24"/>
                  <a:gd name="T2" fmla="*/ 596 w 13"/>
                  <a:gd name="T3" fmla="*/ 1525 h 24"/>
                  <a:gd name="T4" fmla="*/ 2170 w 13"/>
                  <a:gd name="T5" fmla="*/ 2384 h 24"/>
                  <a:gd name="T6" fmla="*/ 1571 w 13"/>
                  <a:gd name="T7" fmla="*/ 2959 h 24"/>
                  <a:gd name="T8" fmla="*/ 1880 w 13"/>
                  <a:gd name="T9" fmla="*/ 3634 h 24"/>
                  <a:gd name="T10" fmla="*/ 1284 w 13"/>
                  <a:gd name="T11" fmla="*/ 3634 h 24"/>
                  <a:gd name="T12" fmla="*/ 278 w 13"/>
                  <a:gd name="T13" fmla="*/ 2959 h 24"/>
                  <a:gd name="T14" fmla="*/ 596 w 13"/>
                  <a:gd name="T15" fmla="*/ 4766 h 24"/>
                  <a:gd name="T16" fmla="*/ 1571 w 13"/>
                  <a:gd name="T17" fmla="*/ 5341 h 24"/>
                  <a:gd name="T18" fmla="*/ 2170 w 13"/>
                  <a:gd name="T19" fmla="*/ 7138 h 24"/>
                  <a:gd name="T20" fmla="*/ 1880 w 13"/>
                  <a:gd name="T21" fmla="*/ 6591 h 24"/>
                  <a:gd name="T22" fmla="*/ 2766 w 13"/>
                  <a:gd name="T23" fmla="*/ 6291 h 24"/>
                  <a:gd name="T24" fmla="*/ 2476 w 13"/>
                  <a:gd name="T25" fmla="*/ 5341 h 24"/>
                  <a:gd name="T26" fmla="*/ 2170 w 13"/>
                  <a:gd name="T27" fmla="*/ 4766 h 24"/>
                  <a:gd name="T28" fmla="*/ 1880 w 13"/>
                  <a:gd name="T29" fmla="*/ 3906 h 24"/>
                  <a:gd name="T30" fmla="*/ 2766 w 13"/>
                  <a:gd name="T31" fmla="*/ 4209 h 24"/>
                  <a:gd name="T32" fmla="*/ 4050 w 13"/>
                  <a:gd name="T33" fmla="*/ 4766 h 24"/>
                  <a:gd name="T34" fmla="*/ 3450 w 13"/>
                  <a:gd name="T35" fmla="*/ 3906 h 24"/>
                  <a:gd name="T36" fmla="*/ 3173 w 13"/>
                  <a:gd name="T37" fmla="*/ 2656 h 24"/>
                  <a:gd name="T38" fmla="*/ 3173 w 13"/>
                  <a:gd name="T39" fmla="*/ 1797 h 24"/>
                  <a:gd name="T40" fmla="*/ 3173 w 13"/>
                  <a:gd name="T41" fmla="*/ 1250 h 24"/>
                  <a:gd name="T42" fmla="*/ 2766 w 13"/>
                  <a:gd name="T43" fmla="*/ 859 h 24"/>
                  <a:gd name="T44" fmla="*/ 2170 w 13"/>
                  <a:gd name="T45" fmla="*/ 275 h 24"/>
                  <a:gd name="T46" fmla="*/ 1284 w 13"/>
                  <a:gd name="T47" fmla="*/ 275 h 24"/>
                  <a:gd name="T48" fmla="*/ 0 w 13"/>
                  <a:gd name="T49" fmla="*/ 275 h 2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3"/>
                  <a:gd name="T76" fmla="*/ 0 h 24"/>
                  <a:gd name="T77" fmla="*/ 13 w 13"/>
                  <a:gd name="T78" fmla="*/ 24 h 24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3" h="24">
                    <a:moveTo>
                      <a:pt x="0" y="1"/>
                    </a:moveTo>
                    <a:cubicBezTo>
                      <a:pt x="0" y="3"/>
                      <a:pt x="1" y="4"/>
                      <a:pt x="2" y="5"/>
                    </a:cubicBezTo>
                    <a:cubicBezTo>
                      <a:pt x="3" y="6"/>
                      <a:pt x="6" y="9"/>
                      <a:pt x="7" y="8"/>
                    </a:cubicBezTo>
                    <a:cubicBezTo>
                      <a:pt x="6" y="9"/>
                      <a:pt x="6" y="10"/>
                      <a:pt x="5" y="10"/>
                    </a:cubicBezTo>
                    <a:cubicBezTo>
                      <a:pt x="6" y="11"/>
                      <a:pt x="6" y="11"/>
                      <a:pt x="6" y="12"/>
                    </a:cubicBezTo>
                    <a:cubicBezTo>
                      <a:pt x="5" y="11"/>
                      <a:pt x="5" y="12"/>
                      <a:pt x="4" y="12"/>
                    </a:cubicBezTo>
                    <a:cubicBezTo>
                      <a:pt x="3" y="13"/>
                      <a:pt x="1" y="11"/>
                      <a:pt x="1" y="10"/>
                    </a:cubicBezTo>
                    <a:cubicBezTo>
                      <a:pt x="0" y="11"/>
                      <a:pt x="1" y="15"/>
                      <a:pt x="2" y="16"/>
                    </a:cubicBezTo>
                    <a:cubicBezTo>
                      <a:pt x="2" y="14"/>
                      <a:pt x="5" y="17"/>
                      <a:pt x="5" y="18"/>
                    </a:cubicBezTo>
                    <a:cubicBezTo>
                      <a:pt x="5" y="20"/>
                      <a:pt x="4" y="22"/>
                      <a:pt x="7" y="24"/>
                    </a:cubicBezTo>
                    <a:cubicBezTo>
                      <a:pt x="7" y="23"/>
                      <a:pt x="6" y="22"/>
                      <a:pt x="6" y="22"/>
                    </a:cubicBezTo>
                    <a:cubicBezTo>
                      <a:pt x="7" y="22"/>
                      <a:pt x="9" y="22"/>
                      <a:pt x="9" y="21"/>
                    </a:cubicBezTo>
                    <a:cubicBezTo>
                      <a:pt x="9" y="21"/>
                      <a:pt x="8" y="19"/>
                      <a:pt x="8" y="18"/>
                    </a:cubicBezTo>
                    <a:cubicBezTo>
                      <a:pt x="7" y="17"/>
                      <a:pt x="7" y="17"/>
                      <a:pt x="7" y="16"/>
                    </a:cubicBezTo>
                    <a:cubicBezTo>
                      <a:pt x="7" y="15"/>
                      <a:pt x="7" y="13"/>
                      <a:pt x="6" y="13"/>
                    </a:cubicBezTo>
                    <a:cubicBezTo>
                      <a:pt x="7" y="13"/>
                      <a:pt x="9" y="14"/>
                      <a:pt x="9" y="14"/>
                    </a:cubicBezTo>
                    <a:cubicBezTo>
                      <a:pt x="10" y="14"/>
                      <a:pt x="13" y="15"/>
                      <a:pt x="13" y="16"/>
                    </a:cubicBezTo>
                    <a:cubicBezTo>
                      <a:pt x="13" y="15"/>
                      <a:pt x="12" y="14"/>
                      <a:pt x="11" y="13"/>
                    </a:cubicBezTo>
                    <a:cubicBezTo>
                      <a:pt x="13" y="13"/>
                      <a:pt x="10" y="10"/>
                      <a:pt x="10" y="9"/>
                    </a:cubicBezTo>
                    <a:cubicBezTo>
                      <a:pt x="10" y="8"/>
                      <a:pt x="11" y="7"/>
                      <a:pt x="10" y="6"/>
                    </a:cubicBezTo>
                    <a:cubicBezTo>
                      <a:pt x="10" y="5"/>
                      <a:pt x="12" y="5"/>
                      <a:pt x="10" y="4"/>
                    </a:cubicBezTo>
                    <a:cubicBezTo>
                      <a:pt x="10" y="4"/>
                      <a:pt x="9" y="4"/>
                      <a:pt x="9" y="3"/>
                    </a:cubicBezTo>
                    <a:cubicBezTo>
                      <a:pt x="9" y="2"/>
                      <a:pt x="8" y="2"/>
                      <a:pt x="7" y="1"/>
                    </a:cubicBezTo>
                    <a:cubicBezTo>
                      <a:pt x="6" y="1"/>
                      <a:pt x="5" y="1"/>
                      <a:pt x="4" y="1"/>
                    </a:cubicBezTo>
                    <a:cubicBezTo>
                      <a:pt x="3" y="1"/>
                      <a:pt x="1" y="0"/>
                      <a:pt x="0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57" name="Freeform 626">
                <a:extLst>
                  <a:ext uri="{FF2B5EF4-FFF2-40B4-BE49-F238E27FC236}">
                    <a16:creationId xmlns:a16="http://schemas.microsoft.com/office/drawing/2014/main" id="{E714DD2A-F659-4752-9555-371CFD2D4E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7" y="2195"/>
                <a:ext cx="6" cy="10"/>
              </a:xfrm>
              <a:custGeom>
                <a:avLst/>
                <a:gdLst>
                  <a:gd name="T0" fmla="*/ 243 w 2"/>
                  <a:gd name="T1" fmla="*/ 1223 h 3"/>
                  <a:gd name="T2" fmla="*/ 0 w 2"/>
                  <a:gd name="T3" fmla="*/ 367 h 3"/>
                  <a:gd name="T4" fmla="*/ 243 w 2"/>
                  <a:gd name="T5" fmla="*/ 1223 h 3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3"/>
                  <a:gd name="T11" fmla="*/ 2 w 2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3">
                    <a:moveTo>
                      <a:pt x="1" y="3"/>
                    </a:moveTo>
                    <a:cubicBezTo>
                      <a:pt x="2" y="3"/>
                      <a:pt x="2" y="0"/>
                      <a:pt x="0" y="1"/>
                    </a:cubicBezTo>
                    <a:cubicBezTo>
                      <a:pt x="0" y="1"/>
                      <a:pt x="0" y="2"/>
                      <a:pt x="1" y="3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58" name="Freeform 627">
                <a:extLst>
                  <a:ext uri="{FF2B5EF4-FFF2-40B4-BE49-F238E27FC236}">
                    <a16:creationId xmlns:a16="http://schemas.microsoft.com/office/drawing/2014/main" id="{2A1F4348-878A-4B2E-95A3-25A5456E31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7" y="2195"/>
                <a:ext cx="6" cy="10"/>
              </a:xfrm>
              <a:custGeom>
                <a:avLst/>
                <a:gdLst>
                  <a:gd name="T0" fmla="*/ 243 w 2"/>
                  <a:gd name="T1" fmla="*/ 1223 h 3"/>
                  <a:gd name="T2" fmla="*/ 0 w 2"/>
                  <a:gd name="T3" fmla="*/ 367 h 3"/>
                  <a:gd name="T4" fmla="*/ 243 w 2"/>
                  <a:gd name="T5" fmla="*/ 1223 h 3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3"/>
                  <a:gd name="T11" fmla="*/ 2 w 2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3">
                    <a:moveTo>
                      <a:pt x="1" y="3"/>
                    </a:moveTo>
                    <a:cubicBezTo>
                      <a:pt x="2" y="3"/>
                      <a:pt x="2" y="0"/>
                      <a:pt x="0" y="1"/>
                    </a:cubicBezTo>
                    <a:cubicBezTo>
                      <a:pt x="0" y="1"/>
                      <a:pt x="0" y="2"/>
                      <a:pt x="1" y="3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59" name="Freeform 628">
                <a:extLst>
                  <a:ext uri="{FF2B5EF4-FFF2-40B4-BE49-F238E27FC236}">
                    <a16:creationId xmlns:a16="http://schemas.microsoft.com/office/drawing/2014/main" id="{FABADF2E-035B-4329-B458-4AC474C3B5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4" y="2227"/>
                <a:ext cx="6" cy="1"/>
              </a:xfrm>
              <a:custGeom>
                <a:avLst/>
                <a:gdLst>
                  <a:gd name="T0" fmla="*/ 243 w 2"/>
                  <a:gd name="T1" fmla="*/ 0 h 1"/>
                  <a:gd name="T2" fmla="*/ 486 w 2"/>
                  <a:gd name="T3" fmla="*/ 0 h 1"/>
                  <a:gd name="T4" fmla="*/ 0 w 2"/>
                  <a:gd name="T5" fmla="*/ 0 h 1"/>
                  <a:gd name="T6" fmla="*/ 243 w 2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1"/>
                  <a:gd name="T14" fmla="*/ 2 w 2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1">
                    <a:moveTo>
                      <a:pt x="1" y="0"/>
                    </a:moveTo>
                    <a:cubicBezTo>
                      <a:pt x="1" y="0"/>
                      <a:pt x="2" y="0"/>
                      <a:pt x="2" y="0"/>
                    </a:cubicBezTo>
                    <a:cubicBezTo>
                      <a:pt x="2" y="0"/>
                      <a:pt x="1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60" name="Freeform 629">
                <a:extLst>
                  <a:ext uri="{FF2B5EF4-FFF2-40B4-BE49-F238E27FC236}">
                    <a16:creationId xmlns:a16="http://schemas.microsoft.com/office/drawing/2014/main" id="{00B69606-8699-485B-8179-9AA106AC7E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4" y="2227"/>
                <a:ext cx="6" cy="1"/>
              </a:xfrm>
              <a:custGeom>
                <a:avLst/>
                <a:gdLst>
                  <a:gd name="T0" fmla="*/ 243 w 2"/>
                  <a:gd name="T1" fmla="*/ 0 h 1"/>
                  <a:gd name="T2" fmla="*/ 486 w 2"/>
                  <a:gd name="T3" fmla="*/ 0 h 1"/>
                  <a:gd name="T4" fmla="*/ 0 w 2"/>
                  <a:gd name="T5" fmla="*/ 0 h 1"/>
                  <a:gd name="T6" fmla="*/ 243 w 2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1"/>
                  <a:gd name="T14" fmla="*/ 2 w 2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1">
                    <a:moveTo>
                      <a:pt x="1" y="0"/>
                    </a:moveTo>
                    <a:cubicBezTo>
                      <a:pt x="1" y="0"/>
                      <a:pt x="2" y="0"/>
                      <a:pt x="2" y="0"/>
                    </a:cubicBezTo>
                    <a:cubicBezTo>
                      <a:pt x="2" y="0"/>
                      <a:pt x="1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61" name="Freeform 630">
                <a:extLst>
                  <a:ext uri="{FF2B5EF4-FFF2-40B4-BE49-F238E27FC236}">
                    <a16:creationId xmlns:a16="http://schemas.microsoft.com/office/drawing/2014/main" id="{6B593D85-1BD7-4656-A911-FAB43B5B9B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43" y="2264"/>
                <a:ext cx="7" cy="6"/>
              </a:xfrm>
              <a:custGeom>
                <a:avLst/>
                <a:gdLst>
                  <a:gd name="T0" fmla="*/ 1029 w 2"/>
                  <a:gd name="T1" fmla="*/ 486 h 2"/>
                  <a:gd name="T2" fmla="*/ 0 w 2"/>
                  <a:gd name="T3" fmla="*/ 243 h 2"/>
                  <a:gd name="T4" fmla="*/ 1029 w 2"/>
                  <a:gd name="T5" fmla="*/ 486 h 2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2"/>
                  <a:gd name="T11" fmla="*/ 2 w 2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2">
                    <a:moveTo>
                      <a:pt x="2" y="2"/>
                    </a:moveTo>
                    <a:cubicBezTo>
                      <a:pt x="2" y="2"/>
                      <a:pt x="1" y="0"/>
                      <a:pt x="0" y="1"/>
                    </a:cubicBezTo>
                    <a:cubicBezTo>
                      <a:pt x="1" y="2"/>
                      <a:pt x="1" y="2"/>
                      <a:pt x="2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62" name="Freeform 631">
                <a:extLst>
                  <a:ext uri="{FF2B5EF4-FFF2-40B4-BE49-F238E27FC236}">
                    <a16:creationId xmlns:a16="http://schemas.microsoft.com/office/drawing/2014/main" id="{75571784-9F92-454B-AC34-EA91D7507C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43" y="2264"/>
                <a:ext cx="7" cy="6"/>
              </a:xfrm>
              <a:custGeom>
                <a:avLst/>
                <a:gdLst>
                  <a:gd name="T0" fmla="*/ 1029 w 2"/>
                  <a:gd name="T1" fmla="*/ 486 h 2"/>
                  <a:gd name="T2" fmla="*/ 0 w 2"/>
                  <a:gd name="T3" fmla="*/ 243 h 2"/>
                  <a:gd name="T4" fmla="*/ 1029 w 2"/>
                  <a:gd name="T5" fmla="*/ 486 h 2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2"/>
                  <a:gd name="T11" fmla="*/ 2 w 2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2">
                    <a:moveTo>
                      <a:pt x="2" y="2"/>
                    </a:moveTo>
                    <a:cubicBezTo>
                      <a:pt x="2" y="2"/>
                      <a:pt x="1" y="0"/>
                      <a:pt x="0" y="1"/>
                    </a:cubicBezTo>
                    <a:cubicBezTo>
                      <a:pt x="1" y="2"/>
                      <a:pt x="1" y="2"/>
                      <a:pt x="2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63" name="Freeform 632">
                <a:extLst>
                  <a:ext uri="{FF2B5EF4-FFF2-40B4-BE49-F238E27FC236}">
                    <a16:creationId xmlns:a16="http://schemas.microsoft.com/office/drawing/2014/main" id="{6F0289AF-904C-484C-8653-4E447B249C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3" y="2174"/>
                <a:ext cx="3" cy="1"/>
              </a:xfrm>
              <a:custGeom>
                <a:avLst/>
                <a:gdLst>
                  <a:gd name="T0" fmla="*/ 0 w 1"/>
                  <a:gd name="T1" fmla="*/ 0 h 1"/>
                  <a:gd name="T2" fmla="*/ 243 w 1"/>
                  <a:gd name="T3" fmla="*/ 0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64" name="Freeform 633">
                <a:extLst>
                  <a:ext uri="{FF2B5EF4-FFF2-40B4-BE49-F238E27FC236}">
                    <a16:creationId xmlns:a16="http://schemas.microsoft.com/office/drawing/2014/main" id="{02A89209-D9D3-4445-B15F-22554FB1B8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3" y="2174"/>
                <a:ext cx="3" cy="1"/>
              </a:xfrm>
              <a:custGeom>
                <a:avLst/>
                <a:gdLst>
                  <a:gd name="T0" fmla="*/ 0 w 1"/>
                  <a:gd name="T1" fmla="*/ 0 h 1"/>
                  <a:gd name="T2" fmla="*/ 243 w 1"/>
                  <a:gd name="T3" fmla="*/ 0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65" name="Freeform 634">
                <a:extLst>
                  <a:ext uri="{FF2B5EF4-FFF2-40B4-BE49-F238E27FC236}">
                    <a16:creationId xmlns:a16="http://schemas.microsoft.com/office/drawing/2014/main" id="{48B6E324-14BF-4944-9C0A-DE7715AC9C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9" y="2242"/>
                <a:ext cx="3" cy="7"/>
              </a:xfrm>
              <a:custGeom>
                <a:avLst/>
                <a:gdLst>
                  <a:gd name="T0" fmla="*/ 0 w 1"/>
                  <a:gd name="T1" fmla="*/ 602 h 2"/>
                  <a:gd name="T2" fmla="*/ 243 w 1"/>
                  <a:gd name="T3" fmla="*/ 1029 h 2"/>
                  <a:gd name="T4" fmla="*/ 0 w 1"/>
                  <a:gd name="T5" fmla="*/ 602 h 2"/>
                  <a:gd name="T6" fmla="*/ 0 w 1"/>
                  <a:gd name="T7" fmla="*/ 602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0" y="1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66" name="Freeform 635">
                <a:extLst>
                  <a:ext uri="{FF2B5EF4-FFF2-40B4-BE49-F238E27FC236}">
                    <a16:creationId xmlns:a16="http://schemas.microsoft.com/office/drawing/2014/main" id="{7D5CBE52-5BC3-4185-ADBF-54D2CC7A1D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9" y="2242"/>
                <a:ext cx="3" cy="7"/>
              </a:xfrm>
              <a:custGeom>
                <a:avLst/>
                <a:gdLst>
                  <a:gd name="T0" fmla="*/ 0 w 1"/>
                  <a:gd name="T1" fmla="*/ 602 h 2"/>
                  <a:gd name="T2" fmla="*/ 243 w 1"/>
                  <a:gd name="T3" fmla="*/ 1029 h 2"/>
                  <a:gd name="T4" fmla="*/ 0 w 1"/>
                  <a:gd name="T5" fmla="*/ 602 h 2"/>
                  <a:gd name="T6" fmla="*/ 0 w 1"/>
                  <a:gd name="T7" fmla="*/ 602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0" y="1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67" name="Freeform 636">
                <a:extLst>
                  <a:ext uri="{FF2B5EF4-FFF2-40B4-BE49-F238E27FC236}">
                    <a16:creationId xmlns:a16="http://schemas.microsoft.com/office/drawing/2014/main" id="{2650C5B2-C08E-4BFE-8B10-82045D80C7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68" y="2236"/>
                <a:ext cx="7" cy="19"/>
              </a:xfrm>
              <a:custGeom>
                <a:avLst/>
                <a:gdLst>
                  <a:gd name="T0" fmla="*/ 602 w 2"/>
                  <a:gd name="T1" fmla="*/ 1305 h 6"/>
                  <a:gd name="T2" fmla="*/ 602 w 2"/>
                  <a:gd name="T3" fmla="*/ 1625 h 6"/>
                  <a:gd name="T4" fmla="*/ 1029 w 2"/>
                  <a:gd name="T5" fmla="*/ 1013 h 6"/>
                  <a:gd name="T6" fmla="*/ 602 w 2"/>
                  <a:gd name="T7" fmla="*/ 320 h 6"/>
                  <a:gd name="T8" fmla="*/ 1029 w 2"/>
                  <a:gd name="T9" fmla="*/ 0 h 6"/>
                  <a:gd name="T10" fmla="*/ 0 w 2"/>
                  <a:gd name="T11" fmla="*/ 1013 h 6"/>
                  <a:gd name="T12" fmla="*/ 602 w 2"/>
                  <a:gd name="T13" fmla="*/ 1305 h 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"/>
                  <a:gd name="T22" fmla="*/ 0 h 6"/>
                  <a:gd name="T23" fmla="*/ 2 w 2"/>
                  <a:gd name="T24" fmla="*/ 6 h 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" h="6">
                    <a:moveTo>
                      <a:pt x="1" y="4"/>
                    </a:moveTo>
                    <a:cubicBezTo>
                      <a:pt x="1" y="4"/>
                      <a:pt x="1" y="5"/>
                      <a:pt x="1" y="5"/>
                    </a:cubicBezTo>
                    <a:cubicBezTo>
                      <a:pt x="2" y="6"/>
                      <a:pt x="2" y="4"/>
                      <a:pt x="2" y="3"/>
                    </a:cubicBezTo>
                    <a:cubicBezTo>
                      <a:pt x="2" y="3"/>
                      <a:pt x="1" y="2"/>
                      <a:pt x="1" y="1"/>
                    </a:cubicBezTo>
                    <a:cubicBezTo>
                      <a:pt x="1" y="1"/>
                      <a:pt x="2" y="0"/>
                      <a:pt x="2" y="0"/>
                    </a:cubicBezTo>
                    <a:cubicBezTo>
                      <a:pt x="0" y="0"/>
                      <a:pt x="1" y="2"/>
                      <a:pt x="0" y="3"/>
                    </a:cubicBezTo>
                    <a:cubicBezTo>
                      <a:pt x="1" y="3"/>
                      <a:pt x="1" y="3"/>
                      <a:pt x="1" y="4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68" name="Freeform 637">
                <a:extLst>
                  <a:ext uri="{FF2B5EF4-FFF2-40B4-BE49-F238E27FC236}">
                    <a16:creationId xmlns:a16="http://schemas.microsoft.com/office/drawing/2014/main" id="{EE4F5C95-6465-48E2-89DC-DB586753EE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68" y="2236"/>
                <a:ext cx="7" cy="19"/>
              </a:xfrm>
              <a:custGeom>
                <a:avLst/>
                <a:gdLst>
                  <a:gd name="T0" fmla="*/ 602 w 2"/>
                  <a:gd name="T1" fmla="*/ 1305 h 6"/>
                  <a:gd name="T2" fmla="*/ 602 w 2"/>
                  <a:gd name="T3" fmla="*/ 1625 h 6"/>
                  <a:gd name="T4" fmla="*/ 1029 w 2"/>
                  <a:gd name="T5" fmla="*/ 1013 h 6"/>
                  <a:gd name="T6" fmla="*/ 602 w 2"/>
                  <a:gd name="T7" fmla="*/ 320 h 6"/>
                  <a:gd name="T8" fmla="*/ 1029 w 2"/>
                  <a:gd name="T9" fmla="*/ 0 h 6"/>
                  <a:gd name="T10" fmla="*/ 0 w 2"/>
                  <a:gd name="T11" fmla="*/ 1013 h 6"/>
                  <a:gd name="T12" fmla="*/ 602 w 2"/>
                  <a:gd name="T13" fmla="*/ 1305 h 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"/>
                  <a:gd name="T22" fmla="*/ 0 h 6"/>
                  <a:gd name="T23" fmla="*/ 2 w 2"/>
                  <a:gd name="T24" fmla="*/ 6 h 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" h="6">
                    <a:moveTo>
                      <a:pt x="1" y="4"/>
                    </a:moveTo>
                    <a:cubicBezTo>
                      <a:pt x="1" y="4"/>
                      <a:pt x="1" y="5"/>
                      <a:pt x="1" y="5"/>
                    </a:cubicBezTo>
                    <a:cubicBezTo>
                      <a:pt x="2" y="6"/>
                      <a:pt x="2" y="4"/>
                      <a:pt x="2" y="3"/>
                    </a:cubicBezTo>
                    <a:cubicBezTo>
                      <a:pt x="2" y="3"/>
                      <a:pt x="1" y="2"/>
                      <a:pt x="1" y="1"/>
                    </a:cubicBezTo>
                    <a:cubicBezTo>
                      <a:pt x="1" y="1"/>
                      <a:pt x="2" y="0"/>
                      <a:pt x="2" y="0"/>
                    </a:cubicBezTo>
                    <a:cubicBezTo>
                      <a:pt x="0" y="0"/>
                      <a:pt x="1" y="2"/>
                      <a:pt x="0" y="3"/>
                    </a:cubicBezTo>
                    <a:cubicBezTo>
                      <a:pt x="1" y="3"/>
                      <a:pt x="1" y="3"/>
                      <a:pt x="1" y="4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69" name="Freeform 638">
                <a:extLst>
                  <a:ext uri="{FF2B5EF4-FFF2-40B4-BE49-F238E27FC236}">
                    <a16:creationId xmlns:a16="http://schemas.microsoft.com/office/drawing/2014/main" id="{B9A7E5CD-6796-46CD-B8DC-7F9B4205BD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81" y="2255"/>
                <a:ext cx="3" cy="6"/>
              </a:xfrm>
              <a:custGeom>
                <a:avLst/>
                <a:gdLst>
                  <a:gd name="T0" fmla="*/ 0 w 1"/>
                  <a:gd name="T1" fmla="*/ 486 h 2"/>
                  <a:gd name="T2" fmla="*/ 0 w 1"/>
                  <a:gd name="T3" fmla="*/ 0 h 2"/>
                  <a:gd name="T4" fmla="*/ 0 w 1"/>
                  <a:gd name="T5" fmla="*/ 486 h 2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2"/>
                  <a:gd name="T11" fmla="*/ 1 w 1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2">
                    <a:moveTo>
                      <a:pt x="0" y="2"/>
                    </a:moveTo>
                    <a:cubicBezTo>
                      <a:pt x="1" y="2"/>
                      <a:pt x="0" y="1"/>
                      <a:pt x="0" y="0"/>
                    </a:cubicBezTo>
                    <a:cubicBezTo>
                      <a:pt x="0" y="1"/>
                      <a:pt x="0" y="2"/>
                      <a:pt x="0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70" name="Freeform 639">
                <a:extLst>
                  <a:ext uri="{FF2B5EF4-FFF2-40B4-BE49-F238E27FC236}">
                    <a16:creationId xmlns:a16="http://schemas.microsoft.com/office/drawing/2014/main" id="{0A07EB30-18CC-4758-8B37-781397DEF1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81" y="2255"/>
                <a:ext cx="3" cy="6"/>
              </a:xfrm>
              <a:custGeom>
                <a:avLst/>
                <a:gdLst>
                  <a:gd name="T0" fmla="*/ 0 w 1"/>
                  <a:gd name="T1" fmla="*/ 486 h 2"/>
                  <a:gd name="T2" fmla="*/ 0 w 1"/>
                  <a:gd name="T3" fmla="*/ 0 h 2"/>
                  <a:gd name="T4" fmla="*/ 0 w 1"/>
                  <a:gd name="T5" fmla="*/ 486 h 2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2"/>
                  <a:gd name="T11" fmla="*/ 1 w 1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2">
                    <a:moveTo>
                      <a:pt x="0" y="2"/>
                    </a:moveTo>
                    <a:cubicBezTo>
                      <a:pt x="1" y="2"/>
                      <a:pt x="0" y="1"/>
                      <a:pt x="0" y="0"/>
                    </a:cubicBezTo>
                    <a:cubicBezTo>
                      <a:pt x="0" y="1"/>
                      <a:pt x="0" y="2"/>
                      <a:pt x="0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71" name="Freeform 640">
                <a:extLst>
                  <a:ext uri="{FF2B5EF4-FFF2-40B4-BE49-F238E27FC236}">
                    <a16:creationId xmlns:a16="http://schemas.microsoft.com/office/drawing/2014/main" id="{B7ADADC1-7CED-4E7B-8B44-2AD030DB3D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81" y="2249"/>
                <a:ext cx="9" cy="9"/>
              </a:xfrm>
              <a:custGeom>
                <a:avLst/>
                <a:gdLst>
                  <a:gd name="T0" fmla="*/ 243 w 3"/>
                  <a:gd name="T1" fmla="*/ 0 h 3"/>
                  <a:gd name="T2" fmla="*/ 243 w 3"/>
                  <a:gd name="T3" fmla="*/ 729 h 3"/>
                  <a:gd name="T4" fmla="*/ 243 w 3"/>
                  <a:gd name="T5" fmla="*/ 0 h 3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3"/>
                  <a:gd name="T11" fmla="*/ 3 w 3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3">
                    <a:moveTo>
                      <a:pt x="1" y="0"/>
                    </a:moveTo>
                    <a:cubicBezTo>
                      <a:pt x="1" y="1"/>
                      <a:pt x="0" y="3"/>
                      <a:pt x="1" y="3"/>
                    </a:cubicBezTo>
                    <a:cubicBezTo>
                      <a:pt x="3" y="2"/>
                      <a:pt x="2" y="0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72" name="Freeform 641">
                <a:extLst>
                  <a:ext uri="{FF2B5EF4-FFF2-40B4-BE49-F238E27FC236}">
                    <a16:creationId xmlns:a16="http://schemas.microsoft.com/office/drawing/2014/main" id="{EE1E3BC4-16AF-40EA-8A7D-8BAA9A10C6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81" y="2249"/>
                <a:ext cx="9" cy="9"/>
              </a:xfrm>
              <a:custGeom>
                <a:avLst/>
                <a:gdLst>
                  <a:gd name="T0" fmla="*/ 243 w 3"/>
                  <a:gd name="T1" fmla="*/ 0 h 3"/>
                  <a:gd name="T2" fmla="*/ 243 w 3"/>
                  <a:gd name="T3" fmla="*/ 729 h 3"/>
                  <a:gd name="T4" fmla="*/ 243 w 3"/>
                  <a:gd name="T5" fmla="*/ 0 h 3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3"/>
                  <a:gd name="T11" fmla="*/ 3 w 3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3">
                    <a:moveTo>
                      <a:pt x="1" y="0"/>
                    </a:moveTo>
                    <a:cubicBezTo>
                      <a:pt x="1" y="1"/>
                      <a:pt x="0" y="3"/>
                      <a:pt x="1" y="3"/>
                    </a:cubicBezTo>
                    <a:cubicBezTo>
                      <a:pt x="3" y="2"/>
                      <a:pt x="2" y="0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73" name="Freeform 642">
                <a:extLst>
                  <a:ext uri="{FF2B5EF4-FFF2-40B4-BE49-F238E27FC236}">
                    <a16:creationId xmlns:a16="http://schemas.microsoft.com/office/drawing/2014/main" id="{3C68C99C-45D4-4181-8602-30ACD4B8B6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0" y="2002"/>
                <a:ext cx="3" cy="6"/>
              </a:xfrm>
              <a:custGeom>
                <a:avLst/>
                <a:gdLst>
                  <a:gd name="T0" fmla="*/ 0 w 1"/>
                  <a:gd name="T1" fmla="*/ 0 h 2"/>
                  <a:gd name="T2" fmla="*/ 243 w 1"/>
                  <a:gd name="T3" fmla="*/ 486 h 2"/>
                  <a:gd name="T4" fmla="*/ 0 w 1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2"/>
                  <a:gd name="T11" fmla="*/ 1 w 1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2">
                    <a:moveTo>
                      <a:pt x="0" y="0"/>
                    </a:moveTo>
                    <a:cubicBezTo>
                      <a:pt x="1" y="1"/>
                      <a:pt x="1" y="1"/>
                      <a:pt x="1" y="2"/>
                    </a:cubicBezTo>
                    <a:cubicBezTo>
                      <a:pt x="0" y="1"/>
                      <a:pt x="0" y="1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74" name="Freeform 643">
                <a:extLst>
                  <a:ext uri="{FF2B5EF4-FFF2-40B4-BE49-F238E27FC236}">
                    <a16:creationId xmlns:a16="http://schemas.microsoft.com/office/drawing/2014/main" id="{EB70FAC2-1432-46E2-8C0F-FE1E841A07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0" y="2002"/>
                <a:ext cx="3" cy="6"/>
              </a:xfrm>
              <a:custGeom>
                <a:avLst/>
                <a:gdLst>
                  <a:gd name="T0" fmla="*/ 0 w 1"/>
                  <a:gd name="T1" fmla="*/ 0 h 2"/>
                  <a:gd name="T2" fmla="*/ 243 w 1"/>
                  <a:gd name="T3" fmla="*/ 486 h 2"/>
                  <a:gd name="T4" fmla="*/ 0 w 1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2"/>
                  <a:gd name="T11" fmla="*/ 1 w 1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2">
                    <a:moveTo>
                      <a:pt x="0" y="0"/>
                    </a:moveTo>
                    <a:cubicBezTo>
                      <a:pt x="1" y="1"/>
                      <a:pt x="1" y="1"/>
                      <a:pt x="1" y="2"/>
                    </a:cubicBezTo>
                    <a:cubicBezTo>
                      <a:pt x="0" y="1"/>
                      <a:pt x="0" y="1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75" name="Freeform 644">
                <a:extLst>
                  <a:ext uri="{FF2B5EF4-FFF2-40B4-BE49-F238E27FC236}">
                    <a16:creationId xmlns:a16="http://schemas.microsoft.com/office/drawing/2014/main" id="{BF0A734D-F874-4F0C-B609-320FF595AD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4" y="2227"/>
                <a:ext cx="3" cy="1"/>
              </a:xfrm>
              <a:custGeom>
                <a:avLst/>
                <a:gdLst>
                  <a:gd name="T0" fmla="*/ 243 w 1"/>
                  <a:gd name="T1" fmla="*/ 0 h 1"/>
                  <a:gd name="T2" fmla="*/ 0 w 1"/>
                  <a:gd name="T3" fmla="*/ 0 h 1"/>
                  <a:gd name="T4" fmla="*/ 243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76" name="Freeform 645">
                <a:extLst>
                  <a:ext uri="{FF2B5EF4-FFF2-40B4-BE49-F238E27FC236}">
                    <a16:creationId xmlns:a16="http://schemas.microsoft.com/office/drawing/2014/main" id="{AB793381-69C9-4F81-AB3E-63501D86EC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4" y="2227"/>
                <a:ext cx="3" cy="1"/>
              </a:xfrm>
              <a:custGeom>
                <a:avLst/>
                <a:gdLst>
                  <a:gd name="T0" fmla="*/ 243 w 1"/>
                  <a:gd name="T1" fmla="*/ 0 h 1"/>
                  <a:gd name="T2" fmla="*/ 0 w 1"/>
                  <a:gd name="T3" fmla="*/ 0 h 1"/>
                  <a:gd name="T4" fmla="*/ 243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77" name="Freeform 646">
                <a:extLst>
                  <a:ext uri="{FF2B5EF4-FFF2-40B4-BE49-F238E27FC236}">
                    <a16:creationId xmlns:a16="http://schemas.microsoft.com/office/drawing/2014/main" id="{8BCDAE77-82FE-49E8-BAB5-29E8580899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7" y="2227"/>
                <a:ext cx="3" cy="1"/>
              </a:xfrm>
              <a:custGeom>
                <a:avLst/>
                <a:gdLst>
                  <a:gd name="T0" fmla="*/ 0 w 1"/>
                  <a:gd name="T1" fmla="*/ 0 h 1"/>
                  <a:gd name="T2" fmla="*/ 243 w 1"/>
                  <a:gd name="T3" fmla="*/ 0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78" name="Freeform 647">
                <a:extLst>
                  <a:ext uri="{FF2B5EF4-FFF2-40B4-BE49-F238E27FC236}">
                    <a16:creationId xmlns:a16="http://schemas.microsoft.com/office/drawing/2014/main" id="{A32E785A-5256-433E-8837-3EDB1DA144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7" y="2227"/>
                <a:ext cx="3" cy="1"/>
              </a:xfrm>
              <a:custGeom>
                <a:avLst/>
                <a:gdLst>
                  <a:gd name="T0" fmla="*/ 0 w 1"/>
                  <a:gd name="T1" fmla="*/ 0 h 1"/>
                  <a:gd name="T2" fmla="*/ 243 w 1"/>
                  <a:gd name="T3" fmla="*/ 0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79" name="Freeform 648">
                <a:extLst>
                  <a:ext uri="{FF2B5EF4-FFF2-40B4-BE49-F238E27FC236}">
                    <a16:creationId xmlns:a16="http://schemas.microsoft.com/office/drawing/2014/main" id="{571BF8B0-D200-4340-A8F9-81775EA268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3" y="2208"/>
                <a:ext cx="1" cy="3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243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80" name="Freeform 649">
                <a:extLst>
                  <a:ext uri="{FF2B5EF4-FFF2-40B4-BE49-F238E27FC236}">
                    <a16:creationId xmlns:a16="http://schemas.microsoft.com/office/drawing/2014/main" id="{A6557049-5195-4F4C-BD1F-AE2039A24A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3" y="2208"/>
                <a:ext cx="1" cy="3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243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81" name="Freeform 650">
                <a:extLst>
                  <a:ext uri="{FF2B5EF4-FFF2-40B4-BE49-F238E27FC236}">
                    <a16:creationId xmlns:a16="http://schemas.microsoft.com/office/drawing/2014/main" id="{249EFB17-661F-4A37-A8E8-2A4C00C27E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5" y="2205"/>
                <a:ext cx="13" cy="9"/>
              </a:xfrm>
              <a:custGeom>
                <a:avLst/>
                <a:gdLst>
                  <a:gd name="T0" fmla="*/ 0 w 4"/>
                  <a:gd name="T1" fmla="*/ 729 h 3"/>
                  <a:gd name="T2" fmla="*/ 0 w 4"/>
                  <a:gd name="T3" fmla="*/ 729 h 3"/>
                  <a:gd name="T4" fmla="*/ 0 60000 65536"/>
                  <a:gd name="T5" fmla="*/ 0 60000 65536"/>
                  <a:gd name="T6" fmla="*/ 0 w 4"/>
                  <a:gd name="T7" fmla="*/ 0 h 3"/>
                  <a:gd name="T8" fmla="*/ 4 w 4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3">
                    <a:moveTo>
                      <a:pt x="0" y="3"/>
                    </a:moveTo>
                    <a:cubicBezTo>
                      <a:pt x="0" y="0"/>
                      <a:pt x="4" y="2"/>
                      <a:pt x="0" y="3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82" name="Freeform 651">
                <a:extLst>
                  <a:ext uri="{FF2B5EF4-FFF2-40B4-BE49-F238E27FC236}">
                    <a16:creationId xmlns:a16="http://schemas.microsoft.com/office/drawing/2014/main" id="{7276DB72-BB6E-4358-B74F-566D3D47FF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5" y="2205"/>
                <a:ext cx="13" cy="9"/>
              </a:xfrm>
              <a:custGeom>
                <a:avLst/>
                <a:gdLst>
                  <a:gd name="T0" fmla="*/ 0 w 4"/>
                  <a:gd name="T1" fmla="*/ 729 h 3"/>
                  <a:gd name="T2" fmla="*/ 0 w 4"/>
                  <a:gd name="T3" fmla="*/ 729 h 3"/>
                  <a:gd name="T4" fmla="*/ 0 60000 65536"/>
                  <a:gd name="T5" fmla="*/ 0 60000 65536"/>
                  <a:gd name="T6" fmla="*/ 0 w 4"/>
                  <a:gd name="T7" fmla="*/ 0 h 3"/>
                  <a:gd name="T8" fmla="*/ 4 w 4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3">
                    <a:moveTo>
                      <a:pt x="0" y="3"/>
                    </a:moveTo>
                    <a:cubicBezTo>
                      <a:pt x="0" y="0"/>
                      <a:pt x="4" y="2"/>
                      <a:pt x="0" y="3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83" name="Freeform 652">
                <a:extLst>
                  <a:ext uri="{FF2B5EF4-FFF2-40B4-BE49-F238E27FC236}">
                    <a16:creationId xmlns:a16="http://schemas.microsoft.com/office/drawing/2014/main" id="{6B61F7B8-AFFB-41A9-8C0E-1767257FB2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3" y="2755"/>
                <a:ext cx="65" cy="35"/>
              </a:xfrm>
              <a:custGeom>
                <a:avLst/>
                <a:gdLst>
                  <a:gd name="T0" fmla="*/ 0 w 21"/>
                  <a:gd name="T1" fmla="*/ 2580 h 11"/>
                  <a:gd name="T2" fmla="*/ 833 w 21"/>
                  <a:gd name="T3" fmla="*/ 2965 h 11"/>
                  <a:gd name="T4" fmla="*/ 2845 w 21"/>
                  <a:gd name="T5" fmla="*/ 1935 h 11"/>
                  <a:gd name="T6" fmla="*/ 5692 w 21"/>
                  <a:gd name="T7" fmla="*/ 325 h 11"/>
                  <a:gd name="T8" fmla="*/ 4866 w 21"/>
                  <a:gd name="T9" fmla="*/ 0 h 11"/>
                  <a:gd name="T10" fmla="*/ 3114 w 21"/>
                  <a:gd name="T11" fmla="*/ 325 h 11"/>
                  <a:gd name="T12" fmla="*/ 1102 w 21"/>
                  <a:gd name="T13" fmla="*/ 608 h 11"/>
                  <a:gd name="T14" fmla="*/ 269 w 21"/>
                  <a:gd name="T15" fmla="*/ 1034 h 11"/>
                  <a:gd name="T16" fmla="*/ 0 w 21"/>
                  <a:gd name="T17" fmla="*/ 1639 h 11"/>
                  <a:gd name="T18" fmla="*/ 0 w 21"/>
                  <a:gd name="T19" fmla="*/ 2580 h 1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1"/>
                  <a:gd name="T31" fmla="*/ 0 h 11"/>
                  <a:gd name="T32" fmla="*/ 21 w 21"/>
                  <a:gd name="T33" fmla="*/ 11 h 1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1" h="11">
                    <a:moveTo>
                      <a:pt x="0" y="8"/>
                    </a:moveTo>
                    <a:cubicBezTo>
                      <a:pt x="0" y="11"/>
                      <a:pt x="1" y="10"/>
                      <a:pt x="3" y="9"/>
                    </a:cubicBezTo>
                    <a:cubicBezTo>
                      <a:pt x="5" y="8"/>
                      <a:pt x="8" y="7"/>
                      <a:pt x="10" y="6"/>
                    </a:cubicBezTo>
                    <a:cubicBezTo>
                      <a:pt x="13" y="5"/>
                      <a:pt x="18" y="4"/>
                      <a:pt x="20" y="1"/>
                    </a:cubicBezTo>
                    <a:cubicBezTo>
                      <a:pt x="21" y="0"/>
                      <a:pt x="18" y="0"/>
                      <a:pt x="17" y="0"/>
                    </a:cubicBezTo>
                    <a:cubicBezTo>
                      <a:pt x="15" y="1"/>
                      <a:pt x="13" y="1"/>
                      <a:pt x="11" y="1"/>
                    </a:cubicBezTo>
                    <a:cubicBezTo>
                      <a:pt x="9" y="2"/>
                      <a:pt x="6" y="2"/>
                      <a:pt x="4" y="2"/>
                    </a:cubicBezTo>
                    <a:cubicBezTo>
                      <a:pt x="3" y="2"/>
                      <a:pt x="2" y="2"/>
                      <a:pt x="1" y="3"/>
                    </a:cubicBezTo>
                    <a:cubicBezTo>
                      <a:pt x="0" y="3"/>
                      <a:pt x="0" y="4"/>
                      <a:pt x="0" y="5"/>
                    </a:cubicBezTo>
                    <a:cubicBezTo>
                      <a:pt x="1" y="6"/>
                      <a:pt x="1" y="6"/>
                      <a:pt x="0" y="8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84" name="Freeform 653">
                <a:extLst>
                  <a:ext uri="{FF2B5EF4-FFF2-40B4-BE49-F238E27FC236}">
                    <a16:creationId xmlns:a16="http://schemas.microsoft.com/office/drawing/2014/main" id="{6EE1E903-0D5A-44E7-9D0F-25DAB1C30B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3" y="2755"/>
                <a:ext cx="65" cy="35"/>
              </a:xfrm>
              <a:custGeom>
                <a:avLst/>
                <a:gdLst>
                  <a:gd name="T0" fmla="*/ 0 w 21"/>
                  <a:gd name="T1" fmla="*/ 2580 h 11"/>
                  <a:gd name="T2" fmla="*/ 833 w 21"/>
                  <a:gd name="T3" fmla="*/ 2965 h 11"/>
                  <a:gd name="T4" fmla="*/ 2845 w 21"/>
                  <a:gd name="T5" fmla="*/ 1935 h 11"/>
                  <a:gd name="T6" fmla="*/ 5692 w 21"/>
                  <a:gd name="T7" fmla="*/ 325 h 11"/>
                  <a:gd name="T8" fmla="*/ 4866 w 21"/>
                  <a:gd name="T9" fmla="*/ 0 h 11"/>
                  <a:gd name="T10" fmla="*/ 3114 w 21"/>
                  <a:gd name="T11" fmla="*/ 325 h 11"/>
                  <a:gd name="T12" fmla="*/ 1102 w 21"/>
                  <a:gd name="T13" fmla="*/ 608 h 11"/>
                  <a:gd name="T14" fmla="*/ 269 w 21"/>
                  <a:gd name="T15" fmla="*/ 1034 h 11"/>
                  <a:gd name="T16" fmla="*/ 0 w 21"/>
                  <a:gd name="T17" fmla="*/ 1639 h 11"/>
                  <a:gd name="T18" fmla="*/ 0 w 21"/>
                  <a:gd name="T19" fmla="*/ 2580 h 1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1"/>
                  <a:gd name="T31" fmla="*/ 0 h 11"/>
                  <a:gd name="T32" fmla="*/ 21 w 21"/>
                  <a:gd name="T33" fmla="*/ 11 h 1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1" h="11">
                    <a:moveTo>
                      <a:pt x="0" y="8"/>
                    </a:moveTo>
                    <a:cubicBezTo>
                      <a:pt x="0" y="11"/>
                      <a:pt x="1" y="10"/>
                      <a:pt x="3" y="9"/>
                    </a:cubicBezTo>
                    <a:cubicBezTo>
                      <a:pt x="5" y="8"/>
                      <a:pt x="8" y="7"/>
                      <a:pt x="10" y="6"/>
                    </a:cubicBezTo>
                    <a:cubicBezTo>
                      <a:pt x="13" y="5"/>
                      <a:pt x="18" y="4"/>
                      <a:pt x="20" y="1"/>
                    </a:cubicBezTo>
                    <a:cubicBezTo>
                      <a:pt x="21" y="0"/>
                      <a:pt x="18" y="0"/>
                      <a:pt x="17" y="0"/>
                    </a:cubicBezTo>
                    <a:cubicBezTo>
                      <a:pt x="15" y="1"/>
                      <a:pt x="13" y="1"/>
                      <a:pt x="11" y="1"/>
                    </a:cubicBezTo>
                    <a:cubicBezTo>
                      <a:pt x="9" y="2"/>
                      <a:pt x="6" y="2"/>
                      <a:pt x="4" y="2"/>
                    </a:cubicBezTo>
                    <a:cubicBezTo>
                      <a:pt x="3" y="2"/>
                      <a:pt x="2" y="2"/>
                      <a:pt x="1" y="3"/>
                    </a:cubicBezTo>
                    <a:cubicBezTo>
                      <a:pt x="0" y="3"/>
                      <a:pt x="0" y="4"/>
                      <a:pt x="0" y="5"/>
                    </a:cubicBezTo>
                    <a:cubicBezTo>
                      <a:pt x="1" y="6"/>
                      <a:pt x="1" y="6"/>
                      <a:pt x="0" y="8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85" name="Freeform 654">
                <a:extLst>
                  <a:ext uri="{FF2B5EF4-FFF2-40B4-BE49-F238E27FC236}">
                    <a16:creationId xmlns:a16="http://schemas.microsoft.com/office/drawing/2014/main" id="{2170F3A2-0C4D-42EA-89AE-3E6F111507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8" y="2780"/>
                <a:ext cx="19" cy="10"/>
              </a:xfrm>
              <a:custGeom>
                <a:avLst/>
                <a:gdLst>
                  <a:gd name="T0" fmla="*/ 0 w 6"/>
                  <a:gd name="T1" fmla="*/ 857 h 3"/>
                  <a:gd name="T2" fmla="*/ 1906 w 6"/>
                  <a:gd name="T3" fmla="*/ 0 h 3"/>
                  <a:gd name="T4" fmla="*/ 1305 w 6"/>
                  <a:gd name="T5" fmla="*/ 1223 h 3"/>
                  <a:gd name="T6" fmla="*/ 1013 w 6"/>
                  <a:gd name="T7" fmla="*/ 857 h 3"/>
                  <a:gd name="T8" fmla="*/ 0 w 6"/>
                  <a:gd name="T9" fmla="*/ 85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"/>
                  <a:gd name="T16" fmla="*/ 0 h 3"/>
                  <a:gd name="T17" fmla="*/ 6 w 6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" h="3">
                    <a:moveTo>
                      <a:pt x="0" y="2"/>
                    </a:moveTo>
                    <a:cubicBezTo>
                      <a:pt x="2" y="1"/>
                      <a:pt x="4" y="0"/>
                      <a:pt x="6" y="0"/>
                    </a:cubicBezTo>
                    <a:cubicBezTo>
                      <a:pt x="5" y="1"/>
                      <a:pt x="4" y="2"/>
                      <a:pt x="4" y="3"/>
                    </a:cubicBezTo>
                    <a:cubicBezTo>
                      <a:pt x="4" y="3"/>
                      <a:pt x="4" y="2"/>
                      <a:pt x="3" y="2"/>
                    </a:cubicBezTo>
                    <a:cubicBezTo>
                      <a:pt x="3" y="3"/>
                      <a:pt x="1" y="2"/>
                      <a:pt x="0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86" name="Freeform 655">
                <a:extLst>
                  <a:ext uri="{FF2B5EF4-FFF2-40B4-BE49-F238E27FC236}">
                    <a16:creationId xmlns:a16="http://schemas.microsoft.com/office/drawing/2014/main" id="{63B4BFEF-2C8A-4A9E-9AEA-C763CC16E3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8" y="2780"/>
                <a:ext cx="19" cy="10"/>
              </a:xfrm>
              <a:custGeom>
                <a:avLst/>
                <a:gdLst>
                  <a:gd name="T0" fmla="*/ 0 w 6"/>
                  <a:gd name="T1" fmla="*/ 857 h 3"/>
                  <a:gd name="T2" fmla="*/ 1906 w 6"/>
                  <a:gd name="T3" fmla="*/ 0 h 3"/>
                  <a:gd name="T4" fmla="*/ 1305 w 6"/>
                  <a:gd name="T5" fmla="*/ 1223 h 3"/>
                  <a:gd name="T6" fmla="*/ 1013 w 6"/>
                  <a:gd name="T7" fmla="*/ 857 h 3"/>
                  <a:gd name="T8" fmla="*/ 0 w 6"/>
                  <a:gd name="T9" fmla="*/ 85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"/>
                  <a:gd name="T16" fmla="*/ 0 h 3"/>
                  <a:gd name="T17" fmla="*/ 6 w 6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" h="3">
                    <a:moveTo>
                      <a:pt x="0" y="2"/>
                    </a:moveTo>
                    <a:cubicBezTo>
                      <a:pt x="2" y="1"/>
                      <a:pt x="4" y="0"/>
                      <a:pt x="6" y="0"/>
                    </a:cubicBezTo>
                    <a:cubicBezTo>
                      <a:pt x="5" y="1"/>
                      <a:pt x="4" y="2"/>
                      <a:pt x="4" y="3"/>
                    </a:cubicBezTo>
                    <a:cubicBezTo>
                      <a:pt x="4" y="3"/>
                      <a:pt x="4" y="2"/>
                      <a:pt x="3" y="2"/>
                    </a:cubicBezTo>
                    <a:cubicBezTo>
                      <a:pt x="3" y="3"/>
                      <a:pt x="1" y="2"/>
                      <a:pt x="0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87" name="Freeform 656">
                <a:extLst>
                  <a:ext uri="{FF2B5EF4-FFF2-40B4-BE49-F238E27FC236}">
                    <a16:creationId xmlns:a16="http://schemas.microsoft.com/office/drawing/2014/main" id="{8DFA5A0E-B63B-432A-90AC-C15F79A0E0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5" y="1448"/>
                <a:ext cx="822" cy="851"/>
              </a:xfrm>
              <a:custGeom>
                <a:avLst/>
                <a:gdLst>
                  <a:gd name="T0" fmla="*/ 172 w 822"/>
                  <a:gd name="T1" fmla="*/ 663 h 851"/>
                  <a:gd name="T2" fmla="*/ 278 w 822"/>
                  <a:gd name="T3" fmla="*/ 835 h 851"/>
                  <a:gd name="T4" fmla="*/ 340 w 822"/>
                  <a:gd name="T5" fmla="*/ 701 h 851"/>
                  <a:gd name="T6" fmla="*/ 340 w 822"/>
                  <a:gd name="T7" fmla="*/ 632 h 851"/>
                  <a:gd name="T8" fmla="*/ 447 w 822"/>
                  <a:gd name="T9" fmla="*/ 557 h 851"/>
                  <a:gd name="T10" fmla="*/ 553 w 822"/>
                  <a:gd name="T11" fmla="*/ 453 h 851"/>
                  <a:gd name="T12" fmla="*/ 575 w 822"/>
                  <a:gd name="T13" fmla="*/ 460 h 851"/>
                  <a:gd name="T14" fmla="*/ 575 w 822"/>
                  <a:gd name="T15" fmla="*/ 419 h 851"/>
                  <a:gd name="T16" fmla="*/ 553 w 822"/>
                  <a:gd name="T17" fmla="*/ 360 h 851"/>
                  <a:gd name="T18" fmla="*/ 559 w 822"/>
                  <a:gd name="T19" fmla="*/ 332 h 851"/>
                  <a:gd name="T20" fmla="*/ 597 w 822"/>
                  <a:gd name="T21" fmla="*/ 325 h 851"/>
                  <a:gd name="T22" fmla="*/ 672 w 822"/>
                  <a:gd name="T23" fmla="*/ 360 h 851"/>
                  <a:gd name="T24" fmla="*/ 672 w 822"/>
                  <a:gd name="T25" fmla="*/ 394 h 851"/>
                  <a:gd name="T26" fmla="*/ 706 w 822"/>
                  <a:gd name="T27" fmla="*/ 422 h 851"/>
                  <a:gd name="T28" fmla="*/ 760 w 822"/>
                  <a:gd name="T29" fmla="*/ 332 h 851"/>
                  <a:gd name="T30" fmla="*/ 813 w 822"/>
                  <a:gd name="T31" fmla="*/ 272 h 851"/>
                  <a:gd name="T32" fmla="*/ 788 w 822"/>
                  <a:gd name="T33" fmla="*/ 225 h 851"/>
                  <a:gd name="T34" fmla="*/ 719 w 822"/>
                  <a:gd name="T35" fmla="*/ 241 h 851"/>
                  <a:gd name="T36" fmla="*/ 675 w 822"/>
                  <a:gd name="T37" fmla="*/ 291 h 851"/>
                  <a:gd name="T38" fmla="*/ 581 w 822"/>
                  <a:gd name="T39" fmla="*/ 297 h 851"/>
                  <a:gd name="T40" fmla="*/ 581 w 822"/>
                  <a:gd name="T41" fmla="*/ 272 h 851"/>
                  <a:gd name="T42" fmla="*/ 553 w 822"/>
                  <a:gd name="T43" fmla="*/ 294 h 851"/>
                  <a:gd name="T44" fmla="*/ 497 w 822"/>
                  <a:gd name="T45" fmla="*/ 306 h 851"/>
                  <a:gd name="T46" fmla="*/ 425 w 822"/>
                  <a:gd name="T47" fmla="*/ 285 h 851"/>
                  <a:gd name="T48" fmla="*/ 359 w 822"/>
                  <a:gd name="T49" fmla="*/ 250 h 851"/>
                  <a:gd name="T50" fmla="*/ 337 w 822"/>
                  <a:gd name="T51" fmla="*/ 231 h 851"/>
                  <a:gd name="T52" fmla="*/ 350 w 822"/>
                  <a:gd name="T53" fmla="*/ 200 h 851"/>
                  <a:gd name="T54" fmla="*/ 347 w 822"/>
                  <a:gd name="T55" fmla="*/ 185 h 851"/>
                  <a:gd name="T56" fmla="*/ 322 w 822"/>
                  <a:gd name="T57" fmla="*/ 166 h 851"/>
                  <a:gd name="T58" fmla="*/ 297 w 822"/>
                  <a:gd name="T59" fmla="*/ 153 h 851"/>
                  <a:gd name="T60" fmla="*/ 297 w 822"/>
                  <a:gd name="T61" fmla="*/ 113 h 851"/>
                  <a:gd name="T62" fmla="*/ 315 w 822"/>
                  <a:gd name="T63" fmla="*/ 116 h 851"/>
                  <a:gd name="T64" fmla="*/ 309 w 822"/>
                  <a:gd name="T65" fmla="*/ 94 h 851"/>
                  <a:gd name="T66" fmla="*/ 309 w 822"/>
                  <a:gd name="T67" fmla="*/ 69 h 851"/>
                  <a:gd name="T68" fmla="*/ 331 w 822"/>
                  <a:gd name="T69" fmla="*/ 47 h 851"/>
                  <a:gd name="T70" fmla="*/ 337 w 822"/>
                  <a:gd name="T71" fmla="*/ 19 h 851"/>
                  <a:gd name="T72" fmla="*/ 322 w 822"/>
                  <a:gd name="T73" fmla="*/ 3 h 851"/>
                  <a:gd name="T74" fmla="*/ 281 w 822"/>
                  <a:gd name="T75" fmla="*/ 16 h 851"/>
                  <a:gd name="T76" fmla="*/ 247 w 822"/>
                  <a:gd name="T77" fmla="*/ 44 h 851"/>
                  <a:gd name="T78" fmla="*/ 215 w 822"/>
                  <a:gd name="T79" fmla="*/ 50 h 851"/>
                  <a:gd name="T80" fmla="*/ 165 w 822"/>
                  <a:gd name="T81" fmla="*/ 41 h 851"/>
                  <a:gd name="T82" fmla="*/ 162 w 822"/>
                  <a:gd name="T83" fmla="*/ 63 h 851"/>
                  <a:gd name="T84" fmla="*/ 172 w 822"/>
                  <a:gd name="T85" fmla="*/ 84 h 851"/>
                  <a:gd name="T86" fmla="*/ 184 w 822"/>
                  <a:gd name="T87" fmla="*/ 106 h 851"/>
                  <a:gd name="T88" fmla="*/ 200 w 822"/>
                  <a:gd name="T89" fmla="*/ 131 h 851"/>
                  <a:gd name="T90" fmla="*/ 187 w 822"/>
                  <a:gd name="T91" fmla="*/ 153 h 851"/>
                  <a:gd name="T92" fmla="*/ 184 w 822"/>
                  <a:gd name="T93" fmla="*/ 166 h 851"/>
                  <a:gd name="T94" fmla="*/ 150 w 822"/>
                  <a:gd name="T95" fmla="*/ 203 h 851"/>
                  <a:gd name="T96" fmla="*/ 71 w 822"/>
                  <a:gd name="T97" fmla="*/ 263 h 851"/>
                  <a:gd name="T98" fmla="*/ 59 w 822"/>
                  <a:gd name="T99" fmla="*/ 310 h 851"/>
                  <a:gd name="T100" fmla="*/ 71 w 822"/>
                  <a:gd name="T101" fmla="*/ 347 h 851"/>
                  <a:gd name="T102" fmla="*/ 84 w 822"/>
                  <a:gd name="T103" fmla="*/ 375 h 851"/>
                  <a:gd name="T104" fmla="*/ 68 w 822"/>
                  <a:gd name="T105" fmla="*/ 372 h 851"/>
                  <a:gd name="T106" fmla="*/ 21 w 822"/>
                  <a:gd name="T107" fmla="*/ 378 h 851"/>
                  <a:gd name="T108" fmla="*/ 0 w 822"/>
                  <a:gd name="T109" fmla="*/ 394 h 851"/>
                  <a:gd name="T110" fmla="*/ 50 w 822"/>
                  <a:gd name="T111" fmla="*/ 435 h 851"/>
                  <a:gd name="T112" fmla="*/ 112 w 822"/>
                  <a:gd name="T113" fmla="*/ 463 h 851"/>
                  <a:gd name="T114" fmla="*/ 125 w 822"/>
                  <a:gd name="T115" fmla="*/ 457 h 851"/>
                  <a:gd name="T116" fmla="*/ 131 w 822"/>
                  <a:gd name="T117" fmla="*/ 535 h 851"/>
                  <a:gd name="T118" fmla="*/ 150 w 822"/>
                  <a:gd name="T119" fmla="*/ 619 h 851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w 822"/>
                  <a:gd name="T181" fmla="*/ 0 h 851"/>
                  <a:gd name="T182" fmla="*/ 822 w 822"/>
                  <a:gd name="T183" fmla="*/ 851 h 851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T180" t="T181" r="T182" b="T183"/>
                <a:pathLst>
                  <a:path w="822" h="851">
                    <a:moveTo>
                      <a:pt x="156" y="632"/>
                    </a:moveTo>
                    <a:lnTo>
                      <a:pt x="156" y="632"/>
                    </a:lnTo>
                    <a:lnTo>
                      <a:pt x="159" y="638"/>
                    </a:lnTo>
                    <a:lnTo>
                      <a:pt x="159" y="641"/>
                    </a:lnTo>
                    <a:lnTo>
                      <a:pt x="159" y="638"/>
                    </a:lnTo>
                    <a:lnTo>
                      <a:pt x="162" y="638"/>
                    </a:lnTo>
                    <a:lnTo>
                      <a:pt x="162" y="641"/>
                    </a:lnTo>
                    <a:lnTo>
                      <a:pt x="162" y="644"/>
                    </a:lnTo>
                    <a:lnTo>
                      <a:pt x="165" y="654"/>
                    </a:lnTo>
                    <a:lnTo>
                      <a:pt x="168" y="660"/>
                    </a:lnTo>
                    <a:lnTo>
                      <a:pt x="172" y="663"/>
                    </a:lnTo>
                    <a:lnTo>
                      <a:pt x="193" y="732"/>
                    </a:lnTo>
                    <a:lnTo>
                      <a:pt x="212" y="754"/>
                    </a:lnTo>
                    <a:lnTo>
                      <a:pt x="234" y="816"/>
                    </a:lnTo>
                    <a:lnTo>
                      <a:pt x="259" y="851"/>
                    </a:lnTo>
                    <a:lnTo>
                      <a:pt x="269" y="848"/>
                    </a:lnTo>
                    <a:lnTo>
                      <a:pt x="272" y="844"/>
                    </a:lnTo>
                    <a:lnTo>
                      <a:pt x="275" y="841"/>
                    </a:lnTo>
                    <a:lnTo>
                      <a:pt x="278" y="838"/>
                    </a:lnTo>
                    <a:lnTo>
                      <a:pt x="281" y="835"/>
                    </a:lnTo>
                    <a:lnTo>
                      <a:pt x="278" y="835"/>
                    </a:lnTo>
                    <a:lnTo>
                      <a:pt x="284" y="822"/>
                    </a:lnTo>
                    <a:lnTo>
                      <a:pt x="294" y="819"/>
                    </a:lnTo>
                    <a:lnTo>
                      <a:pt x="303" y="816"/>
                    </a:lnTo>
                    <a:lnTo>
                      <a:pt x="303" y="807"/>
                    </a:lnTo>
                    <a:lnTo>
                      <a:pt x="312" y="788"/>
                    </a:lnTo>
                    <a:lnTo>
                      <a:pt x="322" y="785"/>
                    </a:lnTo>
                    <a:lnTo>
                      <a:pt x="322" y="788"/>
                    </a:lnTo>
                    <a:lnTo>
                      <a:pt x="328" y="788"/>
                    </a:lnTo>
                    <a:lnTo>
                      <a:pt x="328" y="744"/>
                    </a:lnTo>
                    <a:lnTo>
                      <a:pt x="340" y="707"/>
                    </a:lnTo>
                    <a:lnTo>
                      <a:pt x="340" y="701"/>
                    </a:lnTo>
                    <a:lnTo>
                      <a:pt x="337" y="697"/>
                    </a:lnTo>
                    <a:lnTo>
                      <a:pt x="337" y="694"/>
                    </a:lnTo>
                    <a:lnTo>
                      <a:pt x="334" y="694"/>
                    </a:lnTo>
                    <a:lnTo>
                      <a:pt x="337" y="691"/>
                    </a:lnTo>
                    <a:lnTo>
                      <a:pt x="337" y="694"/>
                    </a:lnTo>
                    <a:lnTo>
                      <a:pt x="334" y="676"/>
                    </a:lnTo>
                    <a:lnTo>
                      <a:pt x="337" y="672"/>
                    </a:lnTo>
                    <a:lnTo>
                      <a:pt x="337" y="666"/>
                    </a:lnTo>
                    <a:lnTo>
                      <a:pt x="334" y="663"/>
                    </a:lnTo>
                    <a:lnTo>
                      <a:pt x="334" y="644"/>
                    </a:lnTo>
                    <a:lnTo>
                      <a:pt x="340" y="632"/>
                    </a:lnTo>
                    <a:lnTo>
                      <a:pt x="347" y="629"/>
                    </a:lnTo>
                    <a:lnTo>
                      <a:pt x="350" y="629"/>
                    </a:lnTo>
                    <a:lnTo>
                      <a:pt x="356" y="632"/>
                    </a:lnTo>
                    <a:lnTo>
                      <a:pt x="359" y="632"/>
                    </a:lnTo>
                    <a:lnTo>
                      <a:pt x="365" y="619"/>
                    </a:lnTo>
                    <a:lnTo>
                      <a:pt x="369" y="616"/>
                    </a:lnTo>
                    <a:lnTo>
                      <a:pt x="394" y="610"/>
                    </a:lnTo>
                    <a:lnTo>
                      <a:pt x="397" y="607"/>
                    </a:lnTo>
                    <a:lnTo>
                      <a:pt x="397" y="600"/>
                    </a:lnTo>
                    <a:lnTo>
                      <a:pt x="400" y="594"/>
                    </a:lnTo>
                    <a:lnTo>
                      <a:pt x="447" y="557"/>
                    </a:lnTo>
                    <a:lnTo>
                      <a:pt x="450" y="557"/>
                    </a:lnTo>
                    <a:lnTo>
                      <a:pt x="472" y="529"/>
                    </a:lnTo>
                    <a:lnTo>
                      <a:pt x="509" y="510"/>
                    </a:lnTo>
                    <a:lnTo>
                      <a:pt x="522" y="497"/>
                    </a:lnTo>
                    <a:lnTo>
                      <a:pt x="525" y="494"/>
                    </a:lnTo>
                    <a:lnTo>
                      <a:pt x="528" y="488"/>
                    </a:lnTo>
                    <a:lnTo>
                      <a:pt x="525" y="475"/>
                    </a:lnTo>
                    <a:lnTo>
                      <a:pt x="528" y="466"/>
                    </a:lnTo>
                    <a:lnTo>
                      <a:pt x="553" y="453"/>
                    </a:lnTo>
                    <a:lnTo>
                      <a:pt x="556" y="447"/>
                    </a:lnTo>
                    <a:lnTo>
                      <a:pt x="559" y="444"/>
                    </a:lnTo>
                    <a:lnTo>
                      <a:pt x="563" y="444"/>
                    </a:lnTo>
                    <a:lnTo>
                      <a:pt x="559" y="457"/>
                    </a:lnTo>
                    <a:lnTo>
                      <a:pt x="563" y="457"/>
                    </a:lnTo>
                    <a:lnTo>
                      <a:pt x="566" y="463"/>
                    </a:lnTo>
                    <a:lnTo>
                      <a:pt x="569" y="460"/>
                    </a:lnTo>
                    <a:lnTo>
                      <a:pt x="572" y="460"/>
                    </a:lnTo>
                    <a:lnTo>
                      <a:pt x="575" y="460"/>
                    </a:lnTo>
                    <a:lnTo>
                      <a:pt x="575" y="457"/>
                    </a:lnTo>
                    <a:lnTo>
                      <a:pt x="575" y="453"/>
                    </a:lnTo>
                    <a:lnTo>
                      <a:pt x="578" y="460"/>
                    </a:lnTo>
                    <a:lnTo>
                      <a:pt x="584" y="460"/>
                    </a:lnTo>
                    <a:lnTo>
                      <a:pt x="581" y="450"/>
                    </a:lnTo>
                    <a:lnTo>
                      <a:pt x="578" y="432"/>
                    </a:lnTo>
                    <a:lnTo>
                      <a:pt x="575" y="428"/>
                    </a:lnTo>
                    <a:lnTo>
                      <a:pt x="575" y="425"/>
                    </a:lnTo>
                    <a:lnTo>
                      <a:pt x="575" y="419"/>
                    </a:lnTo>
                    <a:lnTo>
                      <a:pt x="575" y="413"/>
                    </a:lnTo>
                    <a:lnTo>
                      <a:pt x="575" y="410"/>
                    </a:lnTo>
                    <a:lnTo>
                      <a:pt x="572" y="410"/>
                    </a:lnTo>
                    <a:lnTo>
                      <a:pt x="572" y="400"/>
                    </a:lnTo>
                    <a:lnTo>
                      <a:pt x="569" y="397"/>
                    </a:lnTo>
                    <a:lnTo>
                      <a:pt x="572" y="378"/>
                    </a:lnTo>
                    <a:lnTo>
                      <a:pt x="569" y="372"/>
                    </a:lnTo>
                    <a:lnTo>
                      <a:pt x="553" y="366"/>
                    </a:lnTo>
                    <a:lnTo>
                      <a:pt x="553" y="363"/>
                    </a:lnTo>
                    <a:lnTo>
                      <a:pt x="553" y="360"/>
                    </a:lnTo>
                    <a:lnTo>
                      <a:pt x="556" y="357"/>
                    </a:lnTo>
                    <a:lnTo>
                      <a:pt x="559" y="353"/>
                    </a:lnTo>
                    <a:lnTo>
                      <a:pt x="563" y="353"/>
                    </a:lnTo>
                    <a:lnTo>
                      <a:pt x="566" y="350"/>
                    </a:lnTo>
                    <a:lnTo>
                      <a:pt x="575" y="347"/>
                    </a:lnTo>
                    <a:lnTo>
                      <a:pt x="575" y="344"/>
                    </a:lnTo>
                    <a:lnTo>
                      <a:pt x="572" y="341"/>
                    </a:lnTo>
                    <a:lnTo>
                      <a:pt x="566" y="341"/>
                    </a:lnTo>
                    <a:lnTo>
                      <a:pt x="563" y="338"/>
                    </a:lnTo>
                    <a:lnTo>
                      <a:pt x="559" y="332"/>
                    </a:lnTo>
                    <a:lnTo>
                      <a:pt x="559" y="328"/>
                    </a:lnTo>
                    <a:lnTo>
                      <a:pt x="566" y="316"/>
                    </a:lnTo>
                    <a:lnTo>
                      <a:pt x="569" y="310"/>
                    </a:lnTo>
                    <a:lnTo>
                      <a:pt x="578" y="322"/>
                    </a:lnTo>
                    <a:lnTo>
                      <a:pt x="581" y="313"/>
                    </a:lnTo>
                    <a:lnTo>
                      <a:pt x="584" y="313"/>
                    </a:lnTo>
                    <a:lnTo>
                      <a:pt x="584" y="322"/>
                    </a:lnTo>
                    <a:lnTo>
                      <a:pt x="588" y="325"/>
                    </a:lnTo>
                    <a:lnTo>
                      <a:pt x="591" y="322"/>
                    </a:lnTo>
                    <a:lnTo>
                      <a:pt x="597" y="325"/>
                    </a:lnTo>
                    <a:lnTo>
                      <a:pt x="600" y="319"/>
                    </a:lnTo>
                    <a:lnTo>
                      <a:pt x="600" y="322"/>
                    </a:lnTo>
                    <a:lnTo>
                      <a:pt x="606" y="341"/>
                    </a:lnTo>
                    <a:lnTo>
                      <a:pt x="609" y="344"/>
                    </a:lnTo>
                    <a:lnTo>
                      <a:pt x="613" y="347"/>
                    </a:lnTo>
                    <a:lnTo>
                      <a:pt x="638" y="350"/>
                    </a:lnTo>
                    <a:lnTo>
                      <a:pt x="638" y="347"/>
                    </a:lnTo>
                    <a:lnTo>
                      <a:pt x="656" y="347"/>
                    </a:lnTo>
                    <a:lnTo>
                      <a:pt x="678" y="353"/>
                    </a:lnTo>
                    <a:lnTo>
                      <a:pt x="675" y="357"/>
                    </a:lnTo>
                    <a:lnTo>
                      <a:pt x="672" y="360"/>
                    </a:lnTo>
                    <a:lnTo>
                      <a:pt x="669" y="366"/>
                    </a:lnTo>
                    <a:lnTo>
                      <a:pt x="656" y="378"/>
                    </a:lnTo>
                    <a:lnTo>
                      <a:pt x="644" y="385"/>
                    </a:lnTo>
                    <a:lnTo>
                      <a:pt x="644" y="391"/>
                    </a:lnTo>
                    <a:lnTo>
                      <a:pt x="647" y="407"/>
                    </a:lnTo>
                    <a:lnTo>
                      <a:pt x="653" y="410"/>
                    </a:lnTo>
                    <a:lnTo>
                      <a:pt x="656" y="413"/>
                    </a:lnTo>
                    <a:lnTo>
                      <a:pt x="659" y="416"/>
                    </a:lnTo>
                    <a:lnTo>
                      <a:pt x="666" y="400"/>
                    </a:lnTo>
                    <a:lnTo>
                      <a:pt x="669" y="394"/>
                    </a:lnTo>
                    <a:lnTo>
                      <a:pt x="672" y="394"/>
                    </a:lnTo>
                    <a:lnTo>
                      <a:pt x="688" y="450"/>
                    </a:lnTo>
                    <a:lnTo>
                      <a:pt x="691" y="447"/>
                    </a:lnTo>
                    <a:lnTo>
                      <a:pt x="697" y="447"/>
                    </a:lnTo>
                    <a:lnTo>
                      <a:pt x="700" y="444"/>
                    </a:lnTo>
                    <a:lnTo>
                      <a:pt x="700" y="441"/>
                    </a:lnTo>
                    <a:lnTo>
                      <a:pt x="700" y="435"/>
                    </a:lnTo>
                    <a:lnTo>
                      <a:pt x="700" y="422"/>
                    </a:lnTo>
                    <a:lnTo>
                      <a:pt x="706" y="422"/>
                    </a:lnTo>
                    <a:lnTo>
                      <a:pt x="706" y="419"/>
                    </a:lnTo>
                    <a:lnTo>
                      <a:pt x="706" y="394"/>
                    </a:lnTo>
                    <a:lnTo>
                      <a:pt x="713" y="391"/>
                    </a:lnTo>
                    <a:lnTo>
                      <a:pt x="719" y="391"/>
                    </a:lnTo>
                    <a:lnTo>
                      <a:pt x="728" y="391"/>
                    </a:lnTo>
                    <a:lnTo>
                      <a:pt x="731" y="388"/>
                    </a:lnTo>
                    <a:lnTo>
                      <a:pt x="747" y="353"/>
                    </a:lnTo>
                    <a:lnTo>
                      <a:pt x="744" y="350"/>
                    </a:lnTo>
                    <a:lnTo>
                      <a:pt x="747" y="344"/>
                    </a:lnTo>
                    <a:lnTo>
                      <a:pt x="756" y="341"/>
                    </a:lnTo>
                    <a:lnTo>
                      <a:pt x="760" y="332"/>
                    </a:lnTo>
                    <a:lnTo>
                      <a:pt x="760" y="319"/>
                    </a:lnTo>
                    <a:lnTo>
                      <a:pt x="763" y="310"/>
                    </a:lnTo>
                    <a:lnTo>
                      <a:pt x="769" y="303"/>
                    </a:lnTo>
                    <a:lnTo>
                      <a:pt x="778" y="300"/>
                    </a:lnTo>
                    <a:lnTo>
                      <a:pt x="785" y="291"/>
                    </a:lnTo>
                    <a:lnTo>
                      <a:pt x="797" y="288"/>
                    </a:lnTo>
                    <a:lnTo>
                      <a:pt x="800" y="285"/>
                    </a:lnTo>
                    <a:lnTo>
                      <a:pt x="810" y="288"/>
                    </a:lnTo>
                    <a:lnTo>
                      <a:pt x="813" y="285"/>
                    </a:lnTo>
                    <a:lnTo>
                      <a:pt x="810" y="278"/>
                    </a:lnTo>
                    <a:lnTo>
                      <a:pt x="813" y="272"/>
                    </a:lnTo>
                    <a:lnTo>
                      <a:pt x="819" y="269"/>
                    </a:lnTo>
                    <a:lnTo>
                      <a:pt x="822" y="266"/>
                    </a:lnTo>
                    <a:lnTo>
                      <a:pt x="822" y="260"/>
                    </a:lnTo>
                    <a:lnTo>
                      <a:pt x="819" y="253"/>
                    </a:lnTo>
                    <a:lnTo>
                      <a:pt x="813" y="250"/>
                    </a:lnTo>
                    <a:lnTo>
                      <a:pt x="806" y="250"/>
                    </a:lnTo>
                    <a:lnTo>
                      <a:pt x="803" y="247"/>
                    </a:lnTo>
                    <a:lnTo>
                      <a:pt x="794" y="247"/>
                    </a:lnTo>
                    <a:lnTo>
                      <a:pt x="794" y="235"/>
                    </a:lnTo>
                    <a:lnTo>
                      <a:pt x="788" y="231"/>
                    </a:lnTo>
                    <a:lnTo>
                      <a:pt x="788" y="225"/>
                    </a:lnTo>
                    <a:lnTo>
                      <a:pt x="788" y="222"/>
                    </a:lnTo>
                    <a:lnTo>
                      <a:pt x="781" y="216"/>
                    </a:lnTo>
                    <a:lnTo>
                      <a:pt x="775" y="219"/>
                    </a:lnTo>
                    <a:lnTo>
                      <a:pt x="769" y="222"/>
                    </a:lnTo>
                    <a:lnTo>
                      <a:pt x="763" y="225"/>
                    </a:lnTo>
                    <a:lnTo>
                      <a:pt x="747" y="225"/>
                    </a:lnTo>
                    <a:lnTo>
                      <a:pt x="744" y="222"/>
                    </a:lnTo>
                    <a:lnTo>
                      <a:pt x="741" y="222"/>
                    </a:lnTo>
                    <a:lnTo>
                      <a:pt x="731" y="228"/>
                    </a:lnTo>
                    <a:lnTo>
                      <a:pt x="728" y="231"/>
                    </a:lnTo>
                    <a:lnTo>
                      <a:pt x="719" y="241"/>
                    </a:lnTo>
                    <a:lnTo>
                      <a:pt x="713" y="244"/>
                    </a:lnTo>
                    <a:lnTo>
                      <a:pt x="700" y="256"/>
                    </a:lnTo>
                    <a:lnTo>
                      <a:pt x="663" y="269"/>
                    </a:lnTo>
                    <a:lnTo>
                      <a:pt x="663" y="272"/>
                    </a:lnTo>
                    <a:lnTo>
                      <a:pt x="663" y="275"/>
                    </a:lnTo>
                    <a:lnTo>
                      <a:pt x="663" y="278"/>
                    </a:lnTo>
                    <a:lnTo>
                      <a:pt x="672" y="281"/>
                    </a:lnTo>
                    <a:lnTo>
                      <a:pt x="675" y="285"/>
                    </a:lnTo>
                    <a:lnTo>
                      <a:pt x="675" y="291"/>
                    </a:lnTo>
                    <a:lnTo>
                      <a:pt x="675" y="294"/>
                    </a:lnTo>
                    <a:lnTo>
                      <a:pt x="669" y="297"/>
                    </a:lnTo>
                    <a:lnTo>
                      <a:pt x="638" y="303"/>
                    </a:lnTo>
                    <a:lnTo>
                      <a:pt x="625" y="300"/>
                    </a:lnTo>
                    <a:lnTo>
                      <a:pt x="613" y="303"/>
                    </a:lnTo>
                    <a:lnTo>
                      <a:pt x="594" y="303"/>
                    </a:lnTo>
                    <a:lnTo>
                      <a:pt x="588" y="300"/>
                    </a:lnTo>
                    <a:lnTo>
                      <a:pt x="584" y="300"/>
                    </a:lnTo>
                    <a:lnTo>
                      <a:pt x="581" y="297"/>
                    </a:lnTo>
                    <a:lnTo>
                      <a:pt x="581" y="294"/>
                    </a:lnTo>
                    <a:lnTo>
                      <a:pt x="578" y="294"/>
                    </a:lnTo>
                    <a:lnTo>
                      <a:pt x="578" y="291"/>
                    </a:lnTo>
                    <a:lnTo>
                      <a:pt x="584" y="285"/>
                    </a:lnTo>
                    <a:lnTo>
                      <a:pt x="581" y="285"/>
                    </a:lnTo>
                    <a:lnTo>
                      <a:pt x="578" y="285"/>
                    </a:lnTo>
                    <a:lnTo>
                      <a:pt x="578" y="281"/>
                    </a:lnTo>
                    <a:lnTo>
                      <a:pt x="578" y="278"/>
                    </a:lnTo>
                    <a:lnTo>
                      <a:pt x="581" y="272"/>
                    </a:lnTo>
                    <a:lnTo>
                      <a:pt x="578" y="263"/>
                    </a:lnTo>
                    <a:lnTo>
                      <a:pt x="575" y="260"/>
                    </a:lnTo>
                    <a:lnTo>
                      <a:pt x="575" y="263"/>
                    </a:lnTo>
                    <a:lnTo>
                      <a:pt x="569" y="266"/>
                    </a:lnTo>
                    <a:lnTo>
                      <a:pt x="566" y="266"/>
                    </a:lnTo>
                    <a:lnTo>
                      <a:pt x="559" y="266"/>
                    </a:lnTo>
                    <a:lnTo>
                      <a:pt x="556" y="275"/>
                    </a:lnTo>
                    <a:lnTo>
                      <a:pt x="556" y="291"/>
                    </a:lnTo>
                    <a:lnTo>
                      <a:pt x="553" y="294"/>
                    </a:lnTo>
                    <a:lnTo>
                      <a:pt x="559" y="297"/>
                    </a:lnTo>
                    <a:lnTo>
                      <a:pt x="563" y="303"/>
                    </a:lnTo>
                    <a:lnTo>
                      <a:pt x="559" y="306"/>
                    </a:lnTo>
                    <a:lnTo>
                      <a:pt x="556" y="313"/>
                    </a:lnTo>
                    <a:lnTo>
                      <a:pt x="550" y="313"/>
                    </a:lnTo>
                    <a:lnTo>
                      <a:pt x="547" y="313"/>
                    </a:lnTo>
                    <a:lnTo>
                      <a:pt x="537" y="313"/>
                    </a:lnTo>
                    <a:lnTo>
                      <a:pt x="534" y="313"/>
                    </a:lnTo>
                    <a:lnTo>
                      <a:pt x="528" y="313"/>
                    </a:lnTo>
                    <a:lnTo>
                      <a:pt x="497" y="306"/>
                    </a:lnTo>
                    <a:lnTo>
                      <a:pt x="494" y="303"/>
                    </a:lnTo>
                    <a:lnTo>
                      <a:pt x="472" y="300"/>
                    </a:lnTo>
                    <a:lnTo>
                      <a:pt x="462" y="294"/>
                    </a:lnTo>
                    <a:lnTo>
                      <a:pt x="459" y="288"/>
                    </a:lnTo>
                    <a:lnTo>
                      <a:pt x="456" y="285"/>
                    </a:lnTo>
                    <a:lnTo>
                      <a:pt x="444" y="285"/>
                    </a:lnTo>
                    <a:lnTo>
                      <a:pt x="441" y="285"/>
                    </a:lnTo>
                    <a:lnTo>
                      <a:pt x="434" y="285"/>
                    </a:lnTo>
                    <a:lnTo>
                      <a:pt x="428" y="281"/>
                    </a:lnTo>
                    <a:lnTo>
                      <a:pt x="425" y="285"/>
                    </a:lnTo>
                    <a:lnTo>
                      <a:pt x="412" y="281"/>
                    </a:lnTo>
                    <a:lnTo>
                      <a:pt x="406" y="275"/>
                    </a:lnTo>
                    <a:lnTo>
                      <a:pt x="400" y="275"/>
                    </a:lnTo>
                    <a:lnTo>
                      <a:pt x="394" y="272"/>
                    </a:lnTo>
                    <a:lnTo>
                      <a:pt x="387" y="269"/>
                    </a:lnTo>
                    <a:lnTo>
                      <a:pt x="384" y="269"/>
                    </a:lnTo>
                    <a:lnTo>
                      <a:pt x="375" y="263"/>
                    </a:lnTo>
                    <a:lnTo>
                      <a:pt x="369" y="256"/>
                    </a:lnTo>
                    <a:lnTo>
                      <a:pt x="359" y="250"/>
                    </a:lnTo>
                    <a:lnTo>
                      <a:pt x="353" y="244"/>
                    </a:lnTo>
                    <a:lnTo>
                      <a:pt x="350" y="244"/>
                    </a:lnTo>
                    <a:lnTo>
                      <a:pt x="350" y="247"/>
                    </a:lnTo>
                    <a:lnTo>
                      <a:pt x="347" y="247"/>
                    </a:lnTo>
                    <a:lnTo>
                      <a:pt x="347" y="244"/>
                    </a:lnTo>
                    <a:lnTo>
                      <a:pt x="344" y="244"/>
                    </a:lnTo>
                    <a:lnTo>
                      <a:pt x="340" y="241"/>
                    </a:lnTo>
                    <a:lnTo>
                      <a:pt x="337" y="238"/>
                    </a:lnTo>
                    <a:lnTo>
                      <a:pt x="337" y="235"/>
                    </a:lnTo>
                    <a:lnTo>
                      <a:pt x="337" y="231"/>
                    </a:lnTo>
                    <a:lnTo>
                      <a:pt x="340" y="228"/>
                    </a:lnTo>
                    <a:lnTo>
                      <a:pt x="340" y="225"/>
                    </a:lnTo>
                    <a:lnTo>
                      <a:pt x="344" y="225"/>
                    </a:lnTo>
                    <a:lnTo>
                      <a:pt x="340" y="219"/>
                    </a:lnTo>
                    <a:lnTo>
                      <a:pt x="344" y="216"/>
                    </a:lnTo>
                    <a:lnTo>
                      <a:pt x="347" y="213"/>
                    </a:lnTo>
                    <a:lnTo>
                      <a:pt x="344" y="210"/>
                    </a:lnTo>
                    <a:lnTo>
                      <a:pt x="344" y="206"/>
                    </a:lnTo>
                    <a:lnTo>
                      <a:pt x="347" y="203"/>
                    </a:lnTo>
                    <a:lnTo>
                      <a:pt x="350" y="203"/>
                    </a:lnTo>
                    <a:lnTo>
                      <a:pt x="350" y="200"/>
                    </a:lnTo>
                    <a:lnTo>
                      <a:pt x="356" y="197"/>
                    </a:lnTo>
                    <a:lnTo>
                      <a:pt x="356" y="194"/>
                    </a:lnTo>
                    <a:lnTo>
                      <a:pt x="359" y="191"/>
                    </a:lnTo>
                    <a:lnTo>
                      <a:pt x="359" y="194"/>
                    </a:lnTo>
                    <a:lnTo>
                      <a:pt x="362" y="191"/>
                    </a:lnTo>
                    <a:lnTo>
                      <a:pt x="353" y="188"/>
                    </a:lnTo>
                    <a:lnTo>
                      <a:pt x="350" y="185"/>
                    </a:lnTo>
                    <a:lnTo>
                      <a:pt x="347" y="185"/>
                    </a:lnTo>
                    <a:lnTo>
                      <a:pt x="340" y="178"/>
                    </a:lnTo>
                    <a:lnTo>
                      <a:pt x="334" y="178"/>
                    </a:lnTo>
                    <a:lnTo>
                      <a:pt x="334" y="175"/>
                    </a:lnTo>
                    <a:lnTo>
                      <a:pt x="334" y="172"/>
                    </a:lnTo>
                    <a:lnTo>
                      <a:pt x="331" y="172"/>
                    </a:lnTo>
                    <a:lnTo>
                      <a:pt x="328" y="169"/>
                    </a:lnTo>
                    <a:lnTo>
                      <a:pt x="322" y="172"/>
                    </a:lnTo>
                    <a:lnTo>
                      <a:pt x="322" y="169"/>
                    </a:lnTo>
                    <a:lnTo>
                      <a:pt x="322" y="166"/>
                    </a:lnTo>
                    <a:lnTo>
                      <a:pt x="319" y="166"/>
                    </a:lnTo>
                    <a:lnTo>
                      <a:pt x="309" y="166"/>
                    </a:lnTo>
                    <a:lnTo>
                      <a:pt x="306" y="169"/>
                    </a:lnTo>
                    <a:lnTo>
                      <a:pt x="303" y="166"/>
                    </a:lnTo>
                    <a:lnTo>
                      <a:pt x="306" y="163"/>
                    </a:lnTo>
                    <a:lnTo>
                      <a:pt x="303" y="160"/>
                    </a:lnTo>
                    <a:lnTo>
                      <a:pt x="300" y="156"/>
                    </a:lnTo>
                    <a:lnTo>
                      <a:pt x="297" y="153"/>
                    </a:lnTo>
                    <a:lnTo>
                      <a:pt x="297" y="150"/>
                    </a:lnTo>
                    <a:lnTo>
                      <a:pt x="300" y="147"/>
                    </a:lnTo>
                    <a:lnTo>
                      <a:pt x="297" y="144"/>
                    </a:lnTo>
                    <a:lnTo>
                      <a:pt x="297" y="138"/>
                    </a:lnTo>
                    <a:lnTo>
                      <a:pt x="300" y="134"/>
                    </a:lnTo>
                    <a:lnTo>
                      <a:pt x="290" y="125"/>
                    </a:lnTo>
                    <a:lnTo>
                      <a:pt x="290" y="122"/>
                    </a:lnTo>
                    <a:lnTo>
                      <a:pt x="290" y="119"/>
                    </a:lnTo>
                    <a:lnTo>
                      <a:pt x="290" y="116"/>
                    </a:lnTo>
                    <a:lnTo>
                      <a:pt x="297" y="116"/>
                    </a:lnTo>
                    <a:lnTo>
                      <a:pt x="297" y="113"/>
                    </a:lnTo>
                    <a:lnTo>
                      <a:pt x="300" y="113"/>
                    </a:lnTo>
                    <a:lnTo>
                      <a:pt x="300" y="119"/>
                    </a:lnTo>
                    <a:lnTo>
                      <a:pt x="303" y="122"/>
                    </a:lnTo>
                    <a:lnTo>
                      <a:pt x="306" y="122"/>
                    </a:lnTo>
                    <a:lnTo>
                      <a:pt x="309" y="122"/>
                    </a:lnTo>
                    <a:lnTo>
                      <a:pt x="309" y="119"/>
                    </a:lnTo>
                    <a:lnTo>
                      <a:pt x="312" y="119"/>
                    </a:lnTo>
                    <a:lnTo>
                      <a:pt x="315" y="116"/>
                    </a:lnTo>
                    <a:lnTo>
                      <a:pt x="319" y="116"/>
                    </a:lnTo>
                    <a:lnTo>
                      <a:pt x="322" y="113"/>
                    </a:lnTo>
                    <a:lnTo>
                      <a:pt x="322" y="109"/>
                    </a:lnTo>
                    <a:lnTo>
                      <a:pt x="319" y="103"/>
                    </a:lnTo>
                    <a:lnTo>
                      <a:pt x="315" y="100"/>
                    </a:lnTo>
                    <a:lnTo>
                      <a:pt x="319" y="100"/>
                    </a:lnTo>
                    <a:lnTo>
                      <a:pt x="319" y="97"/>
                    </a:lnTo>
                    <a:lnTo>
                      <a:pt x="312" y="94"/>
                    </a:lnTo>
                    <a:lnTo>
                      <a:pt x="309" y="94"/>
                    </a:lnTo>
                    <a:lnTo>
                      <a:pt x="306" y="88"/>
                    </a:lnTo>
                    <a:lnTo>
                      <a:pt x="306" y="81"/>
                    </a:lnTo>
                    <a:lnTo>
                      <a:pt x="306" y="78"/>
                    </a:lnTo>
                    <a:lnTo>
                      <a:pt x="306" y="75"/>
                    </a:lnTo>
                    <a:lnTo>
                      <a:pt x="303" y="72"/>
                    </a:lnTo>
                    <a:lnTo>
                      <a:pt x="303" y="69"/>
                    </a:lnTo>
                    <a:lnTo>
                      <a:pt x="309" y="69"/>
                    </a:lnTo>
                    <a:lnTo>
                      <a:pt x="312" y="66"/>
                    </a:lnTo>
                    <a:lnTo>
                      <a:pt x="315" y="69"/>
                    </a:lnTo>
                    <a:lnTo>
                      <a:pt x="319" y="69"/>
                    </a:lnTo>
                    <a:lnTo>
                      <a:pt x="322" y="59"/>
                    </a:lnTo>
                    <a:lnTo>
                      <a:pt x="322" y="53"/>
                    </a:lnTo>
                    <a:lnTo>
                      <a:pt x="328" y="53"/>
                    </a:lnTo>
                    <a:lnTo>
                      <a:pt x="328" y="50"/>
                    </a:lnTo>
                    <a:lnTo>
                      <a:pt x="331" y="50"/>
                    </a:lnTo>
                    <a:lnTo>
                      <a:pt x="331" y="47"/>
                    </a:lnTo>
                    <a:lnTo>
                      <a:pt x="337" y="44"/>
                    </a:lnTo>
                    <a:lnTo>
                      <a:pt x="337" y="41"/>
                    </a:lnTo>
                    <a:lnTo>
                      <a:pt x="337" y="38"/>
                    </a:lnTo>
                    <a:lnTo>
                      <a:pt x="340" y="28"/>
                    </a:lnTo>
                    <a:lnTo>
                      <a:pt x="340" y="25"/>
                    </a:lnTo>
                    <a:lnTo>
                      <a:pt x="340" y="22"/>
                    </a:lnTo>
                    <a:lnTo>
                      <a:pt x="344" y="19"/>
                    </a:lnTo>
                    <a:lnTo>
                      <a:pt x="344" y="16"/>
                    </a:lnTo>
                    <a:lnTo>
                      <a:pt x="340" y="16"/>
                    </a:lnTo>
                    <a:lnTo>
                      <a:pt x="337" y="19"/>
                    </a:lnTo>
                    <a:lnTo>
                      <a:pt x="334" y="19"/>
                    </a:lnTo>
                    <a:lnTo>
                      <a:pt x="334" y="13"/>
                    </a:lnTo>
                    <a:lnTo>
                      <a:pt x="331" y="13"/>
                    </a:lnTo>
                    <a:lnTo>
                      <a:pt x="328" y="13"/>
                    </a:lnTo>
                    <a:lnTo>
                      <a:pt x="325" y="13"/>
                    </a:lnTo>
                    <a:lnTo>
                      <a:pt x="325" y="9"/>
                    </a:lnTo>
                    <a:lnTo>
                      <a:pt x="325" y="6"/>
                    </a:lnTo>
                    <a:lnTo>
                      <a:pt x="322" y="6"/>
                    </a:lnTo>
                    <a:lnTo>
                      <a:pt x="322" y="3"/>
                    </a:lnTo>
                    <a:lnTo>
                      <a:pt x="319" y="3"/>
                    </a:lnTo>
                    <a:lnTo>
                      <a:pt x="315" y="0"/>
                    </a:lnTo>
                    <a:lnTo>
                      <a:pt x="312" y="0"/>
                    </a:lnTo>
                    <a:lnTo>
                      <a:pt x="309" y="0"/>
                    </a:lnTo>
                    <a:lnTo>
                      <a:pt x="306" y="3"/>
                    </a:lnTo>
                    <a:lnTo>
                      <a:pt x="300" y="3"/>
                    </a:lnTo>
                    <a:lnTo>
                      <a:pt x="284" y="13"/>
                    </a:lnTo>
                    <a:lnTo>
                      <a:pt x="281" y="16"/>
                    </a:lnTo>
                    <a:lnTo>
                      <a:pt x="278" y="16"/>
                    </a:lnTo>
                    <a:lnTo>
                      <a:pt x="278" y="19"/>
                    </a:lnTo>
                    <a:lnTo>
                      <a:pt x="275" y="16"/>
                    </a:lnTo>
                    <a:lnTo>
                      <a:pt x="272" y="19"/>
                    </a:lnTo>
                    <a:lnTo>
                      <a:pt x="269" y="19"/>
                    </a:lnTo>
                    <a:lnTo>
                      <a:pt x="250" y="31"/>
                    </a:lnTo>
                    <a:lnTo>
                      <a:pt x="250" y="34"/>
                    </a:lnTo>
                    <a:lnTo>
                      <a:pt x="250" y="38"/>
                    </a:lnTo>
                    <a:lnTo>
                      <a:pt x="247" y="41"/>
                    </a:lnTo>
                    <a:lnTo>
                      <a:pt x="247" y="44"/>
                    </a:lnTo>
                    <a:lnTo>
                      <a:pt x="243" y="41"/>
                    </a:lnTo>
                    <a:lnTo>
                      <a:pt x="240" y="41"/>
                    </a:lnTo>
                    <a:lnTo>
                      <a:pt x="231" y="41"/>
                    </a:lnTo>
                    <a:lnTo>
                      <a:pt x="228" y="44"/>
                    </a:lnTo>
                    <a:lnTo>
                      <a:pt x="225" y="47"/>
                    </a:lnTo>
                    <a:lnTo>
                      <a:pt x="222" y="44"/>
                    </a:lnTo>
                    <a:lnTo>
                      <a:pt x="218" y="44"/>
                    </a:lnTo>
                    <a:lnTo>
                      <a:pt x="218" y="47"/>
                    </a:lnTo>
                    <a:lnTo>
                      <a:pt x="215" y="50"/>
                    </a:lnTo>
                    <a:lnTo>
                      <a:pt x="212" y="47"/>
                    </a:lnTo>
                    <a:lnTo>
                      <a:pt x="209" y="50"/>
                    </a:lnTo>
                    <a:lnTo>
                      <a:pt x="206" y="47"/>
                    </a:lnTo>
                    <a:lnTo>
                      <a:pt x="200" y="47"/>
                    </a:lnTo>
                    <a:lnTo>
                      <a:pt x="197" y="47"/>
                    </a:lnTo>
                    <a:lnTo>
                      <a:pt x="175" y="38"/>
                    </a:lnTo>
                    <a:lnTo>
                      <a:pt x="172" y="38"/>
                    </a:lnTo>
                    <a:lnTo>
                      <a:pt x="168" y="41"/>
                    </a:lnTo>
                    <a:lnTo>
                      <a:pt x="165" y="41"/>
                    </a:lnTo>
                    <a:lnTo>
                      <a:pt x="162" y="41"/>
                    </a:lnTo>
                    <a:lnTo>
                      <a:pt x="162" y="47"/>
                    </a:lnTo>
                    <a:lnTo>
                      <a:pt x="159" y="53"/>
                    </a:lnTo>
                    <a:lnTo>
                      <a:pt x="162" y="53"/>
                    </a:lnTo>
                    <a:lnTo>
                      <a:pt x="165" y="56"/>
                    </a:lnTo>
                    <a:lnTo>
                      <a:pt x="165" y="59"/>
                    </a:lnTo>
                    <a:lnTo>
                      <a:pt x="162" y="59"/>
                    </a:lnTo>
                    <a:lnTo>
                      <a:pt x="162" y="63"/>
                    </a:lnTo>
                    <a:lnTo>
                      <a:pt x="162" y="66"/>
                    </a:lnTo>
                    <a:lnTo>
                      <a:pt x="165" y="66"/>
                    </a:lnTo>
                    <a:lnTo>
                      <a:pt x="172" y="66"/>
                    </a:lnTo>
                    <a:lnTo>
                      <a:pt x="172" y="69"/>
                    </a:lnTo>
                    <a:lnTo>
                      <a:pt x="168" y="72"/>
                    </a:lnTo>
                    <a:lnTo>
                      <a:pt x="165" y="72"/>
                    </a:lnTo>
                    <a:lnTo>
                      <a:pt x="165" y="75"/>
                    </a:lnTo>
                    <a:lnTo>
                      <a:pt x="172" y="81"/>
                    </a:lnTo>
                    <a:lnTo>
                      <a:pt x="172" y="84"/>
                    </a:lnTo>
                    <a:lnTo>
                      <a:pt x="172" y="88"/>
                    </a:lnTo>
                    <a:lnTo>
                      <a:pt x="165" y="91"/>
                    </a:lnTo>
                    <a:lnTo>
                      <a:pt x="165" y="94"/>
                    </a:lnTo>
                    <a:lnTo>
                      <a:pt x="168" y="94"/>
                    </a:lnTo>
                    <a:lnTo>
                      <a:pt x="168" y="100"/>
                    </a:lnTo>
                    <a:lnTo>
                      <a:pt x="175" y="103"/>
                    </a:lnTo>
                    <a:lnTo>
                      <a:pt x="175" y="106"/>
                    </a:lnTo>
                    <a:lnTo>
                      <a:pt x="178" y="106"/>
                    </a:lnTo>
                    <a:lnTo>
                      <a:pt x="181" y="109"/>
                    </a:lnTo>
                    <a:lnTo>
                      <a:pt x="181" y="106"/>
                    </a:lnTo>
                    <a:lnTo>
                      <a:pt x="184" y="106"/>
                    </a:lnTo>
                    <a:lnTo>
                      <a:pt x="184" y="113"/>
                    </a:lnTo>
                    <a:lnTo>
                      <a:pt x="187" y="119"/>
                    </a:lnTo>
                    <a:lnTo>
                      <a:pt x="197" y="119"/>
                    </a:lnTo>
                    <a:lnTo>
                      <a:pt x="200" y="122"/>
                    </a:lnTo>
                    <a:lnTo>
                      <a:pt x="200" y="119"/>
                    </a:lnTo>
                    <a:lnTo>
                      <a:pt x="203" y="125"/>
                    </a:lnTo>
                    <a:lnTo>
                      <a:pt x="203" y="128"/>
                    </a:lnTo>
                    <a:lnTo>
                      <a:pt x="203" y="131"/>
                    </a:lnTo>
                    <a:lnTo>
                      <a:pt x="200" y="131"/>
                    </a:lnTo>
                    <a:lnTo>
                      <a:pt x="197" y="134"/>
                    </a:lnTo>
                    <a:lnTo>
                      <a:pt x="193" y="131"/>
                    </a:lnTo>
                    <a:lnTo>
                      <a:pt x="190" y="131"/>
                    </a:lnTo>
                    <a:lnTo>
                      <a:pt x="190" y="134"/>
                    </a:lnTo>
                    <a:lnTo>
                      <a:pt x="184" y="138"/>
                    </a:lnTo>
                    <a:lnTo>
                      <a:pt x="181" y="141"/>
                    </a:lnTo>
                    <a:lnTo>
                      <a:pt x="181" y="147"/>
                    </a:lnTo>
                    <a:lnTo>
                      <a:pt x="184" y="150"/>
                    </a:lnTo>
                    <a:lnTo>
                      <a:pt x="184" y="153"/>
                    </a:lnTo>
                    <a:lnTo>
                      <a:pt x="187" y="153"/>
                    </a:lnTo>
                    <a:lnTo>
                      <a:pt x="184" y="156"/>
                    </a:lnTo>
                    <a:lnTo>
                      <a:pt x="181" y="156"/>
                    </a:lnTo>
                    <a:lnTo>
                      <a:pt x="181" y="160"/>
                    </a:lnTo>
                    <a:lnTo>
                      <a:pt x="181" y="163"/>
                    </a:lnTo>
                    <a:lnTo>
                      <a:pt x="184" y="163"/>
                    </a:lnTo>
                    <a:lnTo>
                      <a:pt x="187" y="163"/>
                    </a:lnTo>
                    <a:lnTo>
                      <a:pt x="190" y="166"/>
                    </a:lnTo>
                    <a:lnTo>
                      <a:pt x="187" y="166"/>
                    </a:lnTo>
                    <a:lnTo>
                      <a:pt x="187" y="169"/>
                    </a:lnTo>
                    <a:lnTo>
                      <a:pt x="184" y="166"/>
                    </a:lnTo>
                    <a:lnTo>
                      <a:pt x="181" y="169"/>
                    </a:lnTo>
                    <a:lnTo>
                      <a:pt x="175" y="172"/>
                    </a:lnTo>
                    <a:lnTo>
                      <a:pt x="168" y="181"/>
                    </a:lnTo>
                    <a:lnTo>
                      <a:pt x="165" y="181"/>
                    </a:lnTo>
                    <a:lnTo>
                      <a:pt x="162" y="188"/>
                    </a:lnTo>
                    <a:lnTo>
                      <a:pt x="162" y="191"/>
                    </a:lnTo>
                    <a:lnTo>
                      <a:pt x="162" y="194"/>
                    </a:lnTo>
                    <a:lnTo>
                      <a:pt x="159" y="197"/>
                    </a:lnTo>
                    <a:lnTo>
                      <a:pt x="156" y="200"/>
                    </a:lnTo>
                    <a:lnTo>
                      <a:pt x="153" y="200"/>
                    </a:lnTo>
                    <a:lnTo>
                      <a:pt x="150" y="203"/>
                    </a:lnTo>
                    <a:lnTo>
                      <a:pt x="131" y="235"/>
                    </a:lnTo>
                    <a:lnTo>
                      <a:pt x="125" y="238"/>
                    </a:lnTo>
                    <a:lnTo>
                      <a:pt x="103" y="266"/>
                    </a:lnTo>
                    <a:lnTo>
                      <a:pt x="100" y="266"/>
                    </a:lnTo>
                    <a:lnTo>
                      <a:pt x="100" y="269"/>
                    </a:lnTo>
                    <a:lnTo>
                      <a:pt x="87" y="266"/>
                    </a:lnTo>
                    <a:lnTo>
                      <a:pt x="81" y="269"/>
                    </a:lnTo>
                    <a:lnTo>
                      <a:pt x="78" y="272"/>
                    </a:lnTo>
                    <a:lnTo>
                      <a:pt x="75" y="272"/>
                    </a:lnTo>
                    <a:lnTo>
                      <a:pt x="71" y="263"/>
                    </a:lnTo>
                    <a:lnTo>
                      <a:pt x="68" y="263"/>
                    </a:lnTo>
                    <a:lnTo>
                      <a:pt x="65" y="263"/>
                    </a:lnTo>
                    <a:lnTo>
                      <a:pt x="43" y="288"/>
                    </a:lnTo>
                    <a:lnTo>
                      <a:pt x="40" y="300"/>
                    </a:lnTo>
                    <a:lnTo>
                      <a:pt x="40" y="303"/>
                    </a:lnTo>
                    <a:lnTo>
                      <a:pt x="40" y="306"/>
                    </a:lnTo>
                    <a:lnTo>
                      <a:pt x="43" y="306"/>
                    </a:lnTo>
                    <a:lnTo>
                      <a:pt x="46" y="306"/>
                    </a:lnTo>
                    <a:lnTo>
                      <a:pt x="50" y="310"/>
                    </a:lnTo>
                    <a:lnTo>
                      <a:pt x="56" y="310"/>
                    </a:lnTo>
                    <a:lnTo>
                      <a:pt x="59" y="310"/>
                    </a:lnTo>
                    <a:lnTo>
                      <a:pt x="59" y="313"/>
                    </a:lnTo>
                    <a:lnTo>
                      <a:pt x="56" y="325"/>
                    </a:lnTo>
                    <a:lnTo>
                      <a:pt x="56" y="328"/>
                    </a:lnTo>
                    <a:lnTo>
                      <a:pt x="62" y="335"/>
                    </a:lnTo>
                    <a:lnTo>
                      <a:pt x="65" y="335"/>
                    </a:lnTo>
                    <a:lnTo>
                      <a:pt x="68" y="335"/>
                    </a:lnTo>
                    <a:lnTo>
                      <a:pt x="71" y="335"/>
                    </a:lnTo>
                    <a:lnTo>
                      <a:pt x="71" y="338"/>
                    </a:lnTo>
                    <a:lnTo>
                      <a:pt x="71" y="347"/>
                    </a:lnTo>
                    <a:lnTo>
                      <a:pt x="75" y="350"/>
                    </a:lnTo>
                    <a:lnTo>
                      <a:pt x="75" y="353"/>
                    </a:lnTo>
                    <a:lnTo>
                      <a:pt x="81" y="360"/>
                    </a:lnTo>
                    <a:lnTo>
                      <a:pt x="84" y="363"/>
                    </a:lnTo>
                    <a:lnTo>
                      <a:pt x="84" y="366"/>
                    </a:lnTo>
                    <a:lnTo>
                      <a:pt x="81" y="366"/>
                    </a:lnTo>
                    <a:lnTo>
                      <a:pt x="81" y="372"/>
                    </a:lnTo>
                    <a:lnTo>
                      <a:pt x="81" y="375"/>
                    </a:lnTo>
                    <a:lnTo>
                      <a:pt x="84" y="375"/>
                    </a:lnTo>
                    <a:lnTo>
                      <a:pt x="81" y="375"/>
                    </a:lnTo>
                    <a:lnTo>
                      <a:pt x="78" y="378"/>
                    </a:lnTo>
                    <a:lnTo>
                      <a:pt x="78" y="382"/>
                    </a:lnTo>
                    <a:lnTo>
                      <a:pt x="71" y="378"/>
                    </a:lnTo>
                    <a:lnTo>
                      <a:pt x="71" y="375"/>
                    </a:lnTo>
                    <a:lnTo>
                      <a:pt x="68" y="372"/>
                    </a:lnTo>
                    <a:lnTo>
                      <a:pt x="59" y="378"/>
                    </a:lnTo>
                    <a:lnTo>
                      <a:pt x="56" y="382"/>
                    </a:lnTo>
                    <a:lnTo>
                      <a:pt x="46" y="382"/>
                    </a:lnTo>
                    <a:lnTo>
                      <a:pt x="43" y="378"/>
                    </a:lnTo>
                    <a:lnTo>
                      <a:pt x="40" y="378"/>
                    </a:lnTo>
                    <a:lnTo>
                      <a:pt x="37" y="378"/>
                    </a:lnTo>
                    <a:lnTo>
                      <a:pt x="28" y="378"/>
                    </a:lnTo>
                    <a:lnTo>
                      <a:pt x="25" y="378"/>
                    </a:lnTo>
                    <a:lnTo>
                      <a:pt x="21" y="378"/>
                    </a:lnTo>
                    <a:lnTo>
                      <a:pt x="21" y="375"/>
                    </a:lnTo>
                    <a:lnTo>
                      <a:pt x="18" y="378"/>
                    </a:lnTo>
                    <a:lnTo>
                      <a:pt x="18" y="388"/>
                    </a:lnTo>
                    <a:lnTo>
                      <a:pt x="9" y="388"/>
                    </a:lnTo>
                    <a:lnTo>
                      <a:pt x="6" y="388"/>
                    </a:lnTo>
                    <a:lnTo>
                      <a:pt x="6" y="391"/>
                    </a:lnTo>
                    <a:lnTo>
                      <a:pt x="3" y="391"/>
                    </a:lnTo>
                    <a:lnTo>
                      <a:pt x="0" y="394"/>
                    </a:lnTo>
                    <a:lnTo>
                      <a:pt x="0" y="400"/>
                    </a:lnTo>
                    <a:lnTo>
                      <a:pt x="6" y="400"/>
                    </a:lnTo>
                    <a:lnTo>
                      <a:pt x="18" y="419"/>
                    </a:lnTo>
                    <a:lnTo>
                      <a:pt x="25" y="422"/>
                    </a:lnTo>
                    <a:lnTo>
                      <a:pt x="43" y="422"/>
                    </a:lnTo>
                    <a:lnTo>
                      <a:pt x="56" y="419"/>
                    </a:lnTo>
                    <a:lnTo>
                      <a:pt x="59" y="413"/>
                    </a:lnTo>
                    <a:lnTo>
                      <a:pt x="62" y="413"/>
                    </a:lnTo>
                    <a:lnTo>
                      <a:pt x="62" y="416"/>
                    </a:lnTo>
                    <a:lnTo>
                      <a:pt x="59" y="425"/>
                    </a:lnTo>
                    <a:lnTo>
                      <a:pt x="50" y="435"/>
                    </a:lnTo>
                    <a:lnTo>
                      <a:pt x="31" y="438"/>
                    </a:lnTo>
                    <a:lnTo>
                      <a:pt x="25" y="435"/>
                    </a:lnTo>
                    <a:lnTo>
                      <a:pt x="25" y="438"/>
                    </a:lnTo>
                    <a:lnTo>
                      <a:pt x="25" y="444"/>
                    </a:lnTo>
                    <a:lnTo>
                      <a:pt x="62" y="482"/>
                    </a:lnTo>
                    <a:lnTo>
                      <a:pt x="78" y="485"/>
                    </a:lnTo>
                    <a:lnTo>
                      <a:pt x="87" y="482"/>
                    </a:lnTo>
                    <a:lnTo>
                      <a:pt x="93" y="478"/>
                    </a:lnTo>
                    <a:lnTo>
                      <a:pt x="96" y="478"/>
                    </a:lnTo>
                    <a:lnTo>
                      <a:pt x="106" y="472"/>
                    </a:lnTo>
                    <a:lnTo>
                      <a:pt x="112" y="463"/>
                    </a:lnTo>
                    <a:lnTo>
                      <a:pt x="115" y="435"/>
                    </a:lnTo>
                    <a:lnTo>
                      <a:pt x="115" y="438"/>
                    </a:lnTo>
                    <a:lnTo>
                      <a:pt x="131" y="438"/>
                    </a:lnTo>
                    <a:lnTo>
                      <a:pt x="131" y="441"/>
                    </a:lnTo>
                    <a:lnTo>
                      <a:pt x="128" y="444"/>
                    </a:lnTo>
                    <a:lnTo>
                      <a:pt x="125" y="444"/>
                    </a:lnTo>
                    <a:lnTo>
                      <a:pt x="122" y="450"/>
                    </a:lnTo>
                    <a:lnTo>
                      <a:pt x="122" y="457"/>
                    </a:lnTo>
                    <a:lnTo>
                      <a:pt x="125" y="457"/>
                    </a:lnTo>
                    <a:lnTo>
                      <a:pt x="128" y="460"/>
                    </a:lnTo>
                    <a:lnTo>
                      <a:pt x="125" y="466"/>
                    </a:lnTo>
                    <a:lnTo>
                      <a:pt x="125" y="472"/>
                    </a:lnTo>
                    <a:lnTo>
                      <a:pt x="128" y="475"/>
                    </a:lnTo>
                    <a:lnTo>
                      <a:pt x="131" y="497"/>
                    </a:lnTo>
                    <a:lnTo>
                      <a:pt x="125" y="510"/>
                    </a:lnTo>
                    <a:lnTo>
                      <a:pt x="128" y="525"/>
                    </a:lnTo>
                    <a:lnTo>
                      <a:pt x="128" y="529"/>
                    </a:lnTo>
                    <a:lnTo>
                      <a:pt x="128" y="535"/>
                    </a:lnTo>
                    <a:lnTo>
                      <a:pt x="131" y="535"/>
                    </a:lnTo>
                    <a:lnTo>
                      <a:pt x="134" y="532"/>
                    </a:lnTo>
                    <a:lnTo>
                      <a:pt x="134" y="535"/>
                    </a:lnTo>
                    <a:lnTo>
                      <a:pt x="134" y="538"/>
                    </a:lnTo>
                    <a:lnTo>
                      <a:pt x="134" y="541"/>
                    </a:lnTo>
                    <a:lnTo>
                      <a:pt x="131" y="554"/>
                    </a:lnTo>
                    <a:lnTo>
                      <a:pt x="134" y="560"/>
                    </a:lnTo>
                    <a:lnTo>
                      <a:pt x="134" y="569"/>
                    </a:lnTo>
                    <a:lnTo>
                      <a:pt x="147" y="619"/>
                    </a:lnTo>
                    <a:lnTo>
                      <a:pt x="150" y="619"/>
                    </a:lnTo>
                    <a:lnTo>
                      <a:pt x="150" y="625"/>
                    </a:lnTo>
                    <a:lnTo>
                      <a:pt x="156" y="6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88" name="Freeform 657">
                <a:extLst>
                  <a:ext uri="{FF2B5EF4-FFF2-40B4-BE49-F238E27FC236}">
                    <a16:creationId xmlns:a16="http://schemas.microsoft.com/office/drawing/2014/main" id="{E996EF04-8902-4AB1-9954-0F2CADD1E4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5" y="1448"/>
                <a:ext cx="822" cy="851"/>
              </a:xfrm>
              <a:custGeom>
                <a:avLst/>
                <a:gdLst>
                  <a:gd name="T0" fmla="*/ 172 w 822"/>
                  <a:gd name="T1" fmla="*/ 663 h 851"/>
                  <a:gd name="T2" fmla="*/ 278 w 822"/>
                  <a:gd name="T3" fmla="*/ 835 h 851"/>
                  <a:gd name="T4" fmla="*/ 340 w 822"/>
                  <a:gd name="T5" fmla="*/ 701 h 851"/>
                  <a:gd name="T6" fmla="*/ 340 w 822"/>
                  <a:gd name="T7" fmla="*/ 632 h 851"/>
                  <a:gd name="T8" fmla="*/ 447 w 822"/>
                  <a:gd name="T9" fmla="*/ 557 h 851"/>
                  <a:gd name="T10" fmla="*/ 553 w 822"/>
                  <a:gd name="T11" fmla="*/ 453 h 851"/>
                  <a:gd name="T12" fmla="*/ 575 w 822"/>
                  <a:gd name="T13" fmla="*/ 460 h 851"/>
                  <a:gd name="T14" fmla="*/ 575 w 822"/>
                  <a:gd name="T15" fmla="*/ 419 h 851"/>
                  <a:gd name="T16" fmla="*/ 553 w 822"/>
                  <a:gd name="T17" fmla="*/ 360 h 851"/>
                  <a:gd name="T18" fmla="*/ 559 w 822"/>
                  <a:gd name="T19" fmla="*/ 332 h 851"/>
                  <a:gd name="T20" fmla="*/ 597 w 822"/>
                  <a:gd name="T21" fmla="*/ 325 h 851"/>
                  <a:gd name="T22" fmla="*/ 672 w 822"/>
                  <a:gd name="T23" fmla="*/ 360 h 851"/>
                  <a:gd name="T24" fmla="*/ 672 w 822"/>
                  <a:gd name="T25" fmla="*/ 394 h 851"/>
                  <a:gd name="T26" fmla="*/ 706 w 822"/>
                  <a:gd name="T27" fmla="*/ 422 h 851"/>
                  <a:gd name="T28" fmla="*/ 760 w 822"/>
                  <a:gd name="T29" fmla="*/ 332 h 851"/>
                  <a:gd name="T30" fmla="*/ 813 w 822"/>
                  <a:gd name="T31" fmla="*/ 272 h 851"/>
                  <a:gd name="T32" fmla="*/ 788 w 822"/>
                  <a:gd name="T33" fmla="*/ 225 h 851"/>
                  <a:gd name="T34" fmla="*/ 719 w 822"/>
                  <a:gd name="T35" fmla="*/ 241 h 851"/>
                  <a:gd name="T36" fmla="*/ 675 w 822"/>
                  <a:gd name="T37" fmla="*/ 291 h 851"/>
                  <a:gd name="T38" fmla="*/ 581 w 822"/>
                  <a:gd name="T39" fmla="*/ 297 h 851"/>
                  <a:gd name="T40" fmla="*/ 581 w 822"/>
                  <a:gd name="T41" fmla="*/ 272 h 851"/>
                  <a:gd name="T42" fmla="*/ 553 w 822"/>
                  <a:gd name="T43" fmla="*/ 294 h 851"/>
                  <a:gd name="T44" fmla="*/ 497 w 822"/>
                  <a:gd name="T45" fmla="*/ 306 h 851"/>
                  <a:gd name="T46" fmla="*/ 425 w 822"/>
                  <a:gd name="T47" fmla="*/ 285 h 851"/>
                  <a:gd name="T48" fmla="*/ 359 w 822"/>
                  <a:gd name="T49" fmla="*/ 250 h 851"/>
                  <a:gd name="T50" fmla="*/ 337 w 822"/>
                  <a:gd name="T51" fmla="*/ 231 h 851"/>
                  <a:gd name="T52" fmla="*/ 350 w 822"/>
                  <a:gd name="T53" fmla="*/ 200 h 851"/>
                  <a:gd name="T54" fmla="*/ 347 w 822"/>
                  <a:gd name="T55" fmla="*/ 185 h 851"/>
                  <a:gd name="T56" fmla="*/ 322 w 822"/>
                  <a:gd name="T57" fmla="*/ 166 h 851"/>
                  <a:gd name="T58" fmla="*/ 297 w 822"/>
                  <a:gd name="T59" fmla="*/ 153 h 851"/>
                  <a:gd name="T60" fmla="*/ 297 w 822"/>
                  <a:gd name="T61" fmla="*/ 113 h 851"/>
                  <a:gd name="T62" fmla="*/ 315 w 822"/>
                  <a:gd name="T63" fmla="*/ 116 h 851"/>
                  <a:gd name="T64" fmla="*/ 309 w 822"/>
                  <a:gd name="T65" fmla="*/ 94 h 851"/>
                  <a:gd name="T66" fmla="*/ 309 w 822"/>
                  <a:gd name="T67" fmla="*/ 69 h 851"/>
                  <a:gd name="T68" fmla="*/ 331 w 822"/>
                  <a:gd name="T69" fmla="*/ 47 h 851"/>
                  <a:gd name="T70" fmla="*/ 337 w 822"/>
                  <a:gd name="T71" fmla="*/ 19 h 851"/>
                  <a:gd name="T72" fmla="*/ 322 w 822"/>
                  <a:gd name="T73" fmla="*/ 3 h 851"/>
                  <a:gd name="T74" fmla="*/ 281 w 822"/>
                  <a:gd name="T75" fmla="*/ 16 h 851"/>
                  <a:gd name="T76" fmla="*/ 247 w 822"/>
                  <a:gd name="T77" fmla="*/ 44 h 851"/>
                  <a:gd name="T78" fmla="*/ 215 w 822"/>
                  <a:gd name="T79" fmla="*/ 50 h 851"/>
                  <a:gd name="T80" fmla="*/ 165 w 822"/>
                  <a:gd name="T81" fmla="*/ 41 h 851"/>
                  <a:gd name="T82" fmla="*/ 162 w 822"/>
                  <a:gd name="T83" fmla="*/ 63 h 851"/>
                  <a:gd name="T84" fmla="*/ 172 w 822"/>
                  <a:gd name="T85" fmla="*/ 84 h 851"/>
                  <a:gd name="T86" fmla="*/ 184 w 822"/>
                  <a:gd name="T87" fmla="*/ 106 h 851"/>
                  <a:gd name="T88" fmla="*/ 200 w 822"/>
                  <a:gd name="T89" fmla="*/ 131 h 851"/>
                  <a:gd name="T90" fmla="*/ 187 w 822"/>
                  <a:gd name="T91" fmla="*/ 153 h 851"/>
                  <a:gd name="T92" fmla="*/ 184 w 822"/>
                  <a:gd name="T93" fmla="*/ 166 h 851"/>
                  <a:gd name="T94" fmla="*/ 150 w 822"/>
                  <a:gd name="T95" fmla="*/ 203 h 851"/>
                  <a:gd name="T96" fmla="*/ 71 w 822"/>
                  <a:gd name="T97" fmla="*/ 263 h 851"/>
                  <a:gd name="T98" fmla="*/ 59 w 822"/>
                  <a:gd name="T99" fmla="*/ 310 h 851"/>
                  <a:gd name="T100" fmla="*/ 71 w 822"/>
                  <a:gd name="T101" fmla="*/ 347 h 851"/>
                  <a:gd name="T102" fmla="*/ 84 w 822"/>
                  <a:gd name="T103" fmla="*/ 375 h 851"/>
                  <a:gd name="T104" fmla="*/ 68 w 822"/>
                  <a:gd name="T105" fmla="*/ 372 h 851"/>
                  <a:gd name="T106" fmla="*/ 21 w 822"/>
                  <a:gd name="T107" fmla="*/ 378 h 851"/>
                  <a:gd name="T108" fmla="*/ 0 w 822"/>
                  <a:gd name="T109" fmla="*/ 394 h 851"/>
                  <a:gd name="T110" fmla="*/ 50 w 822"/>
                  <a:gd name="T111" fmla="*/ 435 h 851"/>
                  <a:gd name="T112" fmla="*/ 112 w 822"/>
                  <a:gd name="T113" fmla="*/ 463 h 851"/>
                  <a:gd name="T114" fmla="*/ 125 w 822"/>
                  <a:gd name="T115" fmla="*/ 457 h 851"/>
                  <a:gd name="T116" fmla="*/ 131 w 822"/>
                  <a:gd name="T117" fmla="*/ 535 h 851"/>
                  <a:gd name="T118" fmla="*/ 150 w 822"/>
                  <a:gd name="T119" fmla="*/ 619 h 851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w 822"/>
                  <a:gd name="T181" fmla="*/ 0 h 851"/>
                  <a:gd name="T182" fmla="*/ 822 w 822"/>
                  <a:gd name="T183" fmla="*/ 851 h 851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T180" t="T181" r="T182" b="T183"/>
                <a:pathLst>
                  <a:path w="822" h="851">
                    <a:moveTo>
                      <a:pt x="156" y="632"/>
                    </a:moveTo>
                    <a:lnTo>
                      <a:pt x="156" y="632"/>
                    </a:lnTo>
                    <a:lnTo>
                      <a:pt x="159" y="638"/>
                    </a:lnTo>
                    <a:lnTo>
                      <a:pt x="159" y="641"/>
                    </a:lnTo>
                    <a:lnTo>
                      <a:pt x="159" y="638"/>
                    </a:lnTo>
                    <a:lnTo>
                      <a:pt x="162" y="638"/>
                    </a:lnTo>
                    <a:lnTo>
                      <a:pt x="162" y="641"/>
                    </a:lnTo>
                    <a:lnTo>
                      <a:pt x="162" y="644"/>
                    </a:lnTo>
                    <a:lnTo>
                      <a:pt x="165" y="654"/>
                    </a:lnTo>
                    <a:lnTo>
                      <a:pt x="168" y="660"/>
                    </a:lnTo>
                    <a:lnTo>
                      <a:pt x="172" y="663"/>
                    </a:lnTo>
                    <a:lnTo>
                      <a:pt x="193" y="732"/>
                    </a:lnTo>
                    <a:lnTo>
                      <a:pt x="212" y="754"/>
                    </a:lnTo>
                    <a:lnTo>
                      <a:pt x="234" y="816"/>
                    </a:lnTo>
                    <a:lnTo>
                      <a:pt x="259" y="851"/>
                    </a:lnTo>
                    <a:lnTo>
                      <a:pt x="269" y="848"/>
                    </a:lnTo>
                    <a:lnTo>
                      <a:pt x="272" y="844"/>
                    </a:lnTo>
                    <a:lnTo>
                      <a:pt x="275" y="841"/>
                    </a:lnTo>
                    <a:lnTo>
                      <a:pt x="278" y="838"/>
                    </a:lnTo>
                    <a:lnTo>
                      <a:pt x="281" y="835"/>
                    </a:lnTo>
                    <a:lnTo>
                      <a:pt x="278" y="835"/>
                    </a:lnTo>
                    <a:lnTo>
                      <a:pt x="284" y="822"/>
                    </a:lnTo>
                    <a:lnTo>
                      <a:pt x="294" y="819"/>
                    </a:lnTo>
                    <a:lnTo>
                      <a:pt x="303" y="816"/>
                    </a:lnTo>
                    <a:lnTo>
                      <a:pt x="303" y="807"/>
                    </a:lnTo>
                    <a:lnTo>
                      <a:pt x="312" y="788"/>
                    </a:lnTo>
                    <a:lnTo>
                      <a:pt x="322" y="785"/>
                    </a:lnTo>
                    <a:lnTo>
                      <a:pt x="322" y="788"/>
                    </a:lnTo>
                    <a:lnTo>
                      <a:pt x="328" y="788"/>
                    </a:lnTo>
                    <a:lnTo>
                      <a:pt x="328" y="744"/>
                    </a:lnTo>
                    <a:lnTo>
                      <a:pt x="340" y="707"/>
                    </a:lnTo>
                    <a:lnTo>
                      <a:pt x="340" y="701"/>
                    </a:lnTo>
                    <a:lnTo>
                      <a:pt x="337" y="697"/>
                    </a:lnTo>
                    <a:lnTo>
                      <a:pt x="337" y="694"/>
                    </a:lnTo>
                    <a:lnTo>
                      <a:pt x="334" y="694"/>
                    </a:lnTo>
                    <a:lnTo>
                      <a:pt x="337" y="691"/>
                    </a:lnTo>
                    <a:lnTo>
                      <a:pt x="337" y="694"/>
                    </a:lnTo>
                    <a:lnTo>
                      <a:pt x="334" y="676"/>
                    </a:lnTo>
                    <a:lnTo>
                      <a:pt x="337" y="672"/>
                    </a:lnTo>
                    <a:lnTo>
                      <a:pt x="337" y="666"/>
                    </a:lnTo>
                    <a:lnTo>
                      <a:pt x="334" y="663"/>
                    </a:lnTo>
                    <a:lnTo>
                      <a:pt x="334" y="644"/>
                    </a:lnTo>
                    <a:lnTo>
                      <a:pt x="340" y="632"/>
                    </a:lnTo>
                    <a:lnTo>
                      <a:pt x="347" y="629"/>
                    </a:lnTo>
                    <a:lnTo>
                      <a:pt x="350" y="629"/>
                    </a:lnTo>
                    <a:lnTo>
                      <a:pt x="356" y="632"/>
                    </a:lnTo>
                    <a:lnTo>
                      <a:pt x="359" y="632"/>
                    </a:lnTo>
                    <a:lnTo>
                      <a:pt x="365" y="619"/>
                    </a:lnTo>
                    <a:lnTo>
                      <a:pt x="369" y="616"/>
                    </a:lnTo>
                    <a:lnTo>
                      <a:pt x="394" y="610"/>
                    </a:lnTo>
                    <a:lnTo>
                      <a:pt x="397" y="607"/>
                    </a:lnTo>
                    <a:lnTo>
                      <a:pt x="397" y="600"/>
                    </a:lnTo>
                    <a:lnTo>
                      <a:pt x="400" y="594"/>
                    </a:lnTo>
                    <a:lnTo>
                      <a:pt x="447" y="557"/>
                    </a:lnTo>
                    <a:lnTo>
                      <a:pt x="450" y="557"/>
                    </a:lnTo>
                    <a:lnTo>
                      <a:pt x="472" y="529"/>
                    </a:lnTo>
                    <a:lnTo>
                      <a:pt x="509" y="510"/>
                    </a:lnTo>
                    <a:lnTo>
                      <a:pt x="522" y="497"/>
                    </a:lnTo>
                    <a:lnTo>
                      <a:pt x="525" y="494"/>
                    </a:lnTo>
                    <a:lnTo>
                      <a:pt x="528" y="488"/>
                    </a:lnTo>
                    <a:lnTo>
                      <a:pt x="525" y="475"/>
                    </a:lnTo>
                    <a:lnTo>
                      <a:pt x="528" y="466"/>
                    </a:lnTo>
                    <a:lnTo>
                      <a:pt x="553" y="453"/>
                    </a:lnTo>
                    <a:lnTo>
                      <a:pt x="556" y="447"/>
                    </a:lnTo>
                    <a:lnTo>
                      <a:pt x="559" y="444"/>
                    </a:lnTo>
                    <a:lnTo>
                      <a:pt x="563" y="444"/>
                    </a:lnTo>
                    <a:lnTo>
                      <a:pt x="559" y="457"/>
                    </a:lnTo>
                    <a:lnTo>
                      <a:pt x="563" y="457"/>
                    </a:lnTo>
                    <a:lnTo>
                      <a:pt x="566" y="463"/>
                    </a:lnTo>
                    <a:lnTo>
                      <a:pt x="569" y="460"/>
                    </a:lnTo>
                    <a:lnTo>
                      <a:pt x="572" y="460"/>
                    </a:lnTo>
                    <a:lnTo>
                      <a:pt x="575" y="460"/>
                    </a:lnTo>
                    <a:lnTo>
                      <a:pt x="575" y="457"/>
                    </a:lnTo>
                    <a:lnTo>
                      <a:pt x="575" y="453"/>
                    </a:lnTo>
                    <a:lnTo>
                      <a:pt x="578" y="460"/>
                    </a:lnTo>
                    <a:lnTo>
                      <a:pt x="584" y="460"/>
                    </a:lnTo>
                    <a:lnTo>
                      <a:pt x="581" y="450"/>
                    </a:lnTo>
                    <a:lnTo>
                      <a:pt x="578" y="432"/>
                    </a:lnTo>
                    <a:lnTo>
                      <a:pt x="575" y="428"/>
                    </a:lnTo>
                    <a:lnTo>
                      <a:pt x="575" y="425"/>
                    </a:lnTo>
                    <a:lnTo>
                      <a:pt x="575" y="419"/>
                    </a:lnTo>
                    <a:lnTo>
                      <a:pt x="575" y="413"/>
                    </a:lnTo>
                    <a:lnTo>
                      <a:pt x="575" y="410"/>
                    </a:lnTo>
                    <a:lnTo>
                      <a:pt x="572" y="410"/>
                    </a:lnTo>
                    <a:lnTo>
                      <a:pt x="572" y="400"/>
                    </a:lnTo>
                    <a:lnTo>
                      <a:pt x="569" y="397"/>
                    </a:lnTo>
                    <a:lnTo>
                      <a:pt x="572" y="378"/>
                    </a:lnTo>
                    <a:lnTo>
                      <a:pt x="569" y="372"/>
                    </a:lnTo>
                    <a:lnTo>
                      <a:pt x="553" y="366"/>
                    </a:lnTo>
                    <a:lnTo>
                      <a:pt x="553" y="363"/>
                    </a:lnTo>
                    <a:lnTo>
                      <a:pt x="553" y="360"/>
                    </a:lnTo>
                    <a:lnTo>
                      <a:pt x="556" y="357"/>
                    </a:lnTo>
                    <a:lnTo>
                      <a:pt x="559" y="353"/>
                    </a:lnTo>
                    <a:lnTo>
                      <a:pt x="563" y="353"/>
                    </a:lnTo>
                    <a:lnTo>
                      <a:pt x="566" y="350"/>
                    </a:lnTo>
                    <a:lnTo>
                      <a:pt x="575" y="347"/>
                    </a:lnTo>
                    <a:lnTo>
                      <a:pt x="575" y="344"/>
                    </a:lnTo>
                    <a:lnTo>
                      <a:pt x="572" y="341"/>
                    </a:lnTo>
                    <a:lnTo>
                      <a:pt x="566" y="341"/>
                    </a:lnTo>
                    <a:lnTo>
                      <a:pt x="563" y="338"/>
                    </a:lnTo>
                    <a:lnTo>
                      <a:pt x="559" y="332"/>
                    </a:lnTo>
                    <a:lnTo>
                      <a:pt x="559" y="328"/>
                    </a:lnTo>
                    <a:lnTo>
                      <a:pt x="566" y="316"/>
                    </a:lnTo>
                    <a:lnTo>
                      <a:pt x="569" y="310"/>
                    </a:lnTo>
                    <a:lnTo>
                      <a:pt x="578" y="322"/>
                    </a:lnTo>
                    <a:lnTo>
                      <a:pt x="581" y="313"/>
                    </a:lnTo>
                    <a:lnTo>
                      <a:pt x="584" y="313"/>
                    </a:lnTo>
                    <a:lnTo>
                      <a:pt x="584" y="322"/>
                    </a:lnTo>
                    <a:lnTo>
                      <a:pt x="588" y="325"/>
                    </a:lnTo>
                    <a:lnTo>
                      <a:pt x="591" y="322"/>
                    </a:lnTo>
                    <a:lnTo>
                      <a:pt x="597" y="325"/>
                    </a:lnTo>
                    <a:lnTo>
                      <a:pt x="600" y="319"/>
                    </a:lnTo>
                    <a:lnTo>
                      <a:pt x="600" y="322"/>
                    </a:lnTo>
                    <a:lnTo>
                      <a:pt x="606" y="341"/>
                    </a:lnTo>
                    <a:lnTo>
                      <a:pt x="609" y="344"/>
                    </a:lnTo>
                    <a:lnTo>
                      <a:pt x="613" y="347"/>
                    </a:lnTo>
                    <a:lnTo>
                      <a:pt x="638" y="350"/>
                    </a:lnTo>
                    <a:lnTo>
                      <a:pt x="638" y="347"/>
                    </a:lnTo>
                    <a:lnTo>
                      <a:pt x="656" y="347"/>
                    </a:lnTo>
                    <a:lnTo>
                      <a:pt x="678" y="353"/>
                    </a:lnTo>
                    <a:lnTo>
                      <a:pt x="675" y="357"/>
                    </a:lnTo>
                    <a:lnTo>
                      <a:pt x="672" y="360"/>
                    </a:lnTo>
                    <a:lnTo>
                      <a:pt x="669" y="366"/>
                    </a:lnTo>
                    <a:lnTo>
                      <a:pt x="656" y="378"/>
                    </a:lnTo>
                    <a:lnTo>
                      <a:pt x="644" y="385"/>
                    </a:lnTo>
                    <a:lnTo>
                      <a:pt x="644" y="391"/>
                    </a:lnTo>
                    <a:lnTo>
                      <a:pt x="647" y="407"/>
                    </a:lnTo>
                    <a:lnTo>
                      <a:pt x="653" y="410"/>
                    </a:lnTo>
                    <a:lnTo>
                      <a:pt x="656" y="413"/>
                    </a:lnTo>
                    <a:lnTo>
                      <a:pt x="659" y="416"/>
                    </a:lnTo>
                    <a:lnTo>
                      <a:pt x="666" y="400"/>
                    </a:lnTo>
                    <a:lnTo>
                      <a:pt x="669" y="394"/>
                    </a:lnTo>
                    <a:lnTo>
                      <a:pt x="672" y="394"/>
                    </a:lnTo>
                    <a:lnTo>
                      <a:pt x="688" y="450"/>
                    </a:lnTo>
                    <a:lnTo>
                      <a:pt x="691" y="447"/>
                    </a:lnTo>
                    <a:lnTo>
                      <a:pt x="697" y="447"/>
                    </a:lnTo>
                    <a:lnTo>
                      <a:pt x="700" y="444"/>
                    </a:lnTo>
                    <a:lnTo>
                      <a:pt x="700" y="441"/>
                    </a:lnTo>
                    <a:lnTo>
                      <a:pt x="700" y="435"/>
                    </a:lnTo>
                    <a:lnTo>
                      <a:pt x="700" y="422"/>
                    </a:lnTo>
                    <a:lnTo>
                      <a:pt x="706" y="422"/>
                    </a:lnTo>
                    <a:lnTo>
                      <a:pt x="706" y="419"/>
                    </a:lnTo>
                    <a:lnTo>
                      <a:pt x="706" y="394"/>
                    </a:lnTo>
                    <a:lnTo>
                      <a:pt x="713" y="391"/>
                    </a:lnTo>
                    <a:lnTo>
                      <a:pt x="719" y="391"/>
                    </a:lnTo>
                    <a:lnTo>
                      <a:pt x="728" y="391"/>
                    </a:lnTo>
                    <a:lnTo>
                      <a:pt x="731" y="388"/>
                    </a:lnTo>
                    <a:lnTo>
                      <a:pt x="747" y="353"/>
                    </a:lnTo>
                    <a:lnTo>
                      <a:pt x="744" y="350"/>
                    </a:lnTo>
                    <a:lnTo>
                      <a:pt x="747" y="344"/>
                    </a:lnTo>
                    <a:lnTo>
                      <a:pt x="756" y="341"/>
                    </a:lnTo>
                    <a:lnTo>
                      <a:pt x="760" y="332"/>
                    </a:lnTo>
                    <a:lnTo>
                      <a:pt x="760" y="319"/>
                    </a:lnTo>
                    <a:lnTo>
                      <a:pt x="763" y="310"/>
                    </a:lnTo>
                    <a:lnTo>
                      <a:pt x="769" y="303"/>
                    </a:lnTo>
                    <a:lnTo>
                      <a:pt x="778" y="300"/>
                    </a:lnTo>
                    <a:lnTo>
                      <a:pt x="785" y="291"/>
                    </a:lnTo>
                    <a:lnTo>
                      <a:pt x="797" y="288"/>
                    </a:lnTo>
                    <a:lnTo>
                      <a:pt x="800" y="285"/>
                    </a:lnTo>
                    <a:lnTo>
                      <a:pt x="810" y="288"/>
                    </a:lnTo>
                    <a:lnTo>
                      <a:pt x="813" y="285"/>
                    </a:lnTo>
                    <a:lnTo>
                      <a:pt x="810" y="278"/>
                    </a:lnTo>
                    <a:lnTo>
                      <a:pt x="813" y="272"/>
                    </a:lnTo>
                    <a:lnTo>
                      <a:pt x="819" y="269"/>
                    </a:lnTo>
                    <a:lnTo>
                      <a:pt x="822" y="266"/>
                    </a:lnTo>
                    <a:lnTo>
                      <a:pt x="822" y="260"/>
                    </a:lnTo>
                    <a:lnTo>
                      <a:pt x="819" y="253"/>
                    </a:lnTo>
                    <a:lnTo>
                      <a:pt x="813" y="250"/>
                    </a:lnTo>
                    <a:lnTo>
                      <a:pt x="806" y="250"/>
                    </a:lnTo>
                    <a:lnTo>
                      <a:pt x="803" y="247"/>
                    </a:lnTo>
                    <a:lnTo>
                      <a:pt x="794" y="247"/>
                    </a:lnTo>
                    <a:lnTo>
                      <a:pt x="794" y="235"/>
                    </a:lnTo>
                    <a:lnTo>
                      <a:pt x="788" y="231"/>
                    </a:lnTo>
                    <a:lnTo>
                      <a:pt x="788" y="225"/>
                    </a:lnTo>
                    <a:lnTo>
                      <a:pt x="788" y="222"/>
                    </a:lnTo>
                    <a:lnTo>
                      <a:pt x="781" y="216"/>
                    </a:lnTo>
                    <a:lnTo>
                      <a:pt x="775" y="219"/>
                    </a:lnTo>
                    <a:lnTo>
                      <a:pt x="769" y="222"/>
                    </a:lnTo>
                    <a:lnTo>
                      <a:pt x="763" y="225"/>
                    </a:lnTo>
                    <a:lnTo>
                      <a:pt x="747" y="225"/>
                    </a:lnTo>
                    <a:lnTo>
                      <a:pt x="744" y="222"/>
                    </a:lnTo>
                    <a:lnTo>
                      <a:pt x="741" y="222"/>
                    </a:lnTo>
                    <a:lnTo>
                      <a:pt x="731" y="228"/>
                    </a:lnTo>
                    <a:lnTo>
                      <a:pt x="728" y="231"/>
                    </a:lnTo>
                    <a:lnTo>
                      <a:pt x="719" y="241"/>
                    </a:lnTo>
                    <a:lnTo>
                      <a:pt x="713" y="244"/>
                    </a:lnTo>
                    <a:lnTo>
                      <a:pt x="700" y="256"/>
                    </a:lnTo>
                    <a:lnTo>
                      <a:pt x="663" y="269"/>
                    </a:lnTo>
                    <a:lnTo>
                      <a:pt x="663" y="272"/>
                    </a:lnTo>
                    <a:lnTo>
                      <a:pt x="663" y="275"/>
                    </a:lnTo>
                    <a:lnTo>
                      <a:pt x="663" y="278"/>
                    </a:lnTo>
                    <a:lnTo>
                      <a:pt x="672" y="281"/>
                    </a:lnTo>
                    <a:lnTo>
                      <a:pt x="675" y="285"/>
                    </a:lnTo>
                    <a:lnTo>
                      <a:pt x="675" y="291"/>
                    </a:lnTo>
                    <a:lnTo>
                      <a:pt x="675" y="294"/>
                    </a:lnTo>
                    <a:lnTo>
                      <a:pt x="669" y="297"/>
                    </a:lnTo>
                    <a:lnTo>
                      <a:pt x="638" y="303"/>
                    </a:lnTo>
                    <a:lnTo>
                      <a:pt x="625" y="300"/>
                    </a:lnTo>
                    <a:lnTo>
                      <a:pt x="613" y="303"/>
                    </a:lnTo>
                    <a:lnTo>
                      <a:pt x="594" y="303"/>
                    </a:lnTo>
                    <a:lnTo>
                      <a:pt x="588" y="300"/>
                    </a:lnTo>
                    <a:lnTo>
                      <a:pt x="584" y="300"/>
                    </a:lnTo>
                    <a:lnTo>
                      <a:pt x="581" y="297"/>
                    </a:lnTo>
                    <a:lnTo>
                      <a:pt x="581" y="294"/>
                    </a:lnTo>
                    <a:lnTo>
                      <a:pt x="578" y="294"/>
                    </a:lnTo>
                    <a:lnTo>
                      <a:pt x="578" y="291"/>
                    </a:lnTo>
                    <a:lnTo>
                      <a:pt x="584" y="285"/>
                    </a:lnTo>
                    <a:lnTo>
                      <a:pt x="581" y="285"/>
                    </a:lnTo>
                    <a:lnTo>
                      <a:pt x="578" y="285"/>
                    </a:lnTo>
                    <a:lnTo>
                      <a:pt x="578" y="281"/>
                    </a:lnTo>
                    <a:lnTo>
                      <a:pt x="578" y="278"/>
                    </a:lnTo>
                    <a:lnTo>
                      <a:pt x="581" y="272"/>
                    </a:lnTo>
                    <a:lnTo>
                      <a:pt x="578" y="263"/>
                    </a:lnTo>
                    <a:lnTo>
                      <a:pt x="575" y="260"/>
                    </a:lnTo>
                    <a:lnTo>
                      <a:pt x="575" y="263"/>
                    </a:lnTo>
                    <a:lnTo>
                      <a:pt x="569" y="266"/>
                    </a:lnTo>
                    <a:lnTo>
                      <a:pt x="566" y="266"/>
                    </a:lnTo>
                    <a:lnTo>
                      <a:pt x="559" y="266"/>
                    </a:lnTo>
                    <a:lnTo>
                      <a:pt x="556" y="275"/>
                    </a:lnTo>
                    <a:lnTo>
                      <a:pt x="556" y="291"/>
                    </a:lnTo>
                    <a:lnTo>
                      <a:pt x="553" y="294"/>
                    </a:lnTo>
                    <a:lnTo>
                      <a:pt x="559" y="297"/>
                    </a:lnTo>
                    <a:lnTo>
                      <a:pt x="563" y="303"/>
                    </a:lnTo>
                    <a:lnTo>
                      <a:pt x="559" y="306"/>
                    </a:lnTo>
                    <a:lnTo>
                      <a:pt x="556" y="313"/>
                    </a:lnTo>
                    <a:lnTo>
                      <a:pt x="550" y="313"/>
                    </a:lnTo>
                    <a:lnTo>
                      <a:pt x="547" y="313"/>
                    </a:lnTo>
                    <a:lnTo>
                      <a:pt x="537" y="313"/>
                    </a:lnTo>
                    <a:lnTo>
                      <a:pt x="534" y="313"/>
                    </a:lnTo>
                    <a:lnTo>
                      <a:pt x="528" y="313"/>
                    </a:lnTo>
                    <a:lnTo>
                      <a:pt x="497" y="306"/>
                    </a:lnTo>
                    <a:lnTo>
                      <a:pt x="494" y="303"/>
                    </a:lnTo>
                    <a:lnTo>
                      <a:pt x="472" y="300"/>
                    </a:lnTo>
                    <a:lnTo>
                      <a:pt x="462" y="294"/>
                    </a:lnTo>
                    <a:lnTo>
                      <a:pt x="459" y="288"/>
                    </a:lnTo>
                    <a:lnTo>
                      <a:pt x="456" y="285"/>
                    </a:lnTo>
                    <a:lnTo>
                      <a:pt x="444" y="285"/>
                    </a:lnTo>
                    <a:lnTo>
                      <a:pt x="441" y="285"/>
                    </a:lnTo>
                    <a:lnTo>
                      <a:pt x="434" y="285"/>
                    </a:lnTo>
                    <a:lnTo>
                      <a:pt x="428" y="281"/>
                    </a:lnTo>
                    <a:lnTo>
                      <a:pt x="425" y="285"/>
                    </a:lnTo>
                    <a:lnTo>
                      <a:pt x="412" y="281"/>
                    </a:lnTo>
                    <a:lnTo>
                      <a:pt x="406" y="275"/>
                    </a:lnTo>
                    <a:lnTo>
                      <a:pt x="400" y="275"/>
                    </a:lnTo>
                    <a:lnTo>
                      <a:pt x="394" y="272"/>
                    </a:lnTo>
                    <a:lnTo>
                      <a:pt x="387" y="269"/>
                    </a:lnTo>
                    <a:lnTo>
                      <a:pt x="384" y="269"/>
                    </a:lnTo>
                    <a:lnTo>
                      <a:pt x="375" y="263"/>
                    </a:lnTo>
                    <a:lnTo>
                      <a:pt x="369" y="256"/>
                    </a:lnTo>
                    <a:lnTo>
                      <a:pt x="359" y="250"/>
                    </a:lnTo>
                    <a:lnTo>
                      <a:pt x="353" y="244"/>
                    </a:lnTo>
                    <a:lnTo>
                      <a:pt x="350" y="244"/>
                    </a:lnTo>
                    <a:lnTo>
                      <a:pt x="350" y="247"/>
                    </a:lnTo>
                    <a:lnTo>
                      <a:pt x="347" y="247"/>
                    </a:lnTo>
                    <a:lnTo>
                      <a:pt x="347" y="244"/>
                    </a:lnTo>
                    <a:lnTo>
                      <a:pt x="344" y="244"/>
                    </a:lnTo>
                    <a:lnTo>
                      <a:pt x="340" y="241"/>
                    </a:lnTo>
                    <a:lnTo>
                      <a:pt x="337" y="238"/>
                    </a:lnTo>
                    <a:lnTo>
                      <a:pt x="337" y="235"/>
                    </a:lnTo>
                    <a:lnTo>
                      <a:pt x="337" y="231"/>
                    </a:lnTo>
                    <a:lnTo>
                      <a:pt x="340" y="228"/>
                    </a:lnTo>
                    <a:lnTo>
                      <a:pt x="340" y="225"/>
                    </a:lnTo>
                    <a:lnTo>
                      <a:pt x="344" y="225"/>
                    </a:lnTo>
                    <a:lnTo>
                      <a:pt x="340" y="219"/>
                    </a:lnTo>
                    <a:lnTo>
                      <a:pt x="344" y="216"/>
                    </a:lnTo>
                    <a:lnTo>
                      <a:pt x="347" y="213"/>
                    </a:lnTo>
                    <a:lnTo>
                      <a:pt x="344" y="210"/>
                    </a:lnTo>
                    <a:lnTo>
                      <a:pt x="344" y="206"/>
                    </a:lnTo>
                    <a:lnTo>
                      <a:pt x="347" y="203"/>
                    </a:lnTo>
                    <a:lnTo>
                      <a:pt x="350" y="203"/>
                    </a:lnTo>
                    <a:lnTo>
                      <a:pt x="350" y="200"/>
                    </a:lnTo>
                    <a:lnTo>
                      <a:pt x="356" y="197"/>
                    </a:lnTo>
                    <a:lnTo>
                      <a:pt x="356" y="194"/>
                    </a:lnTo>
                    <a:lnTo>
                      <a:pt x="359" y="191"/>
                    </a:lnTo>
                    <a:lnTo>
                      <a:pt x="359" y="194"/>
                    </a:lnTo>
                    <a:lnTo>
                      <a:pt x="362" y="191"/>
                    </a:lnTo>
                    <a:lnTo>
                      <a:pt x="353" y="188"/>
                    </a:lnTo>
                    <a:lnTo>
                      <a:pt x="350" y="185"/>
                    </a:lnTo>
                    <a:lnTo>
                      <a:pt x="347" y="185"/>
                    </a:lnTo>
                    <a:lnTo>
                      <a:pt x="340" y="178"/>
                    </a:lnTo>
                    <a:lnTo>
                      <a:pt x="334" y="178"/>
                    </a:lnTo>
                    <a:lnTo>
                      <a:pt x="334" y="175"/>
                    </a:lnTo>
                    <a:lnTo>
                      <a:pt x="334" y="172"/>
                    </a:lnTo>
                    <a:lnTo>
                      <a:pt x="331" y="172"/>
                    </a:lnTo>
                    <a:lnTo>
                      <a:pt x="328" y="169"/>
                    </a:lnTo>
                    <a:lnTo>
                      <a:pt x="322" y="172"/>
                    </a:lnTo>
                    <a:lnTo>
                      <a:pt x="322" y="169"/>
                    </a:lnTo>
                    <a:lnTo>
                      <a:pt x="322" y="166"/>
                    </a:lnTo>
                    <a:lnTo>
                      <a:pt x="319" y="166"/>
                    </a:lnTo>
                    <a:lnTo>
                      <a:pt x="309" y="166"/>
                    </a:lnTo>
                    <a:lnTo>
                      <a:pt x="306" y="169"/>
                    </a:lnTo>
                    <a:lnTo>
                      <a:pt x="303" y="166"/>
                    </a:lnTo>
                    <a:lnTo>
                      <a:pt x="306" y="163"/>
                    </a:lnTo>
                    <a:lnTo>
                      <a:pt x="303" y="160"/>
                    </a:lnTo>
                    <a:lnTo>
                      <a:pt x="300" y="156"/>
                    </a:lnTo>
                    <a:lnTo>
                      <a:pt x="297" y="153"/>
                    </a:lnTo>
                    <a:lnTo>
                      <a:pt x="297" y="150"/>
                    </a:lnTo>
                    <a:lnTo>
                      <a:pt x="300" y="147"/>
                    </a:lnTo>
                    <a:lnTo>
                      <a:pt x="297" y="144"/>
                    </a:lnTo>
                    <a:lnTo>
                      <a:pt x="297" y="138"/>
                    </a:lnTo>
                    <a:lnTo>
                      <a:pt x="300" y="134"/>
                    </a:lnTo>
                    <a:lnTo>
                      <a:pt x="290" y="125"/>
                    </a:lnTo>
                    <a:lnTo>
                      <a:pt x="290" y="122"/>
                    </a:lnTo>
                    <a:lnTo>
                      <a:pt x="290" y="119"/>
                    </a:lnTo>
                    <a:lnTo>
                      <a:pt x="290" y="116"/>
                    </a:lnTo>
                    <a:lnTo>
                      <a:pt x="297" y="116"/>
                    </a:lnTo>
                    <a:lnTo>
                      <a:pt x="297" y="113"/>
                    </a:lnTo>
                    <a:lnTo>
                      <a:pt x="300" y="113"/>
                    </a:lnTo>
                    <a:lnTo>
                      <a:pt x="300" y="119"/>
                    </a:lnTo>
                    <a:lnTo>
                      <a:pt x="303" y="122"/>
                    </a:lnTo>
                    <a:lnTo>
                      <a:pt x="306" y="122"/>
                    </a:lnTo>
                    <a:lnTo>
                      <a:pt x="309" y="122"/>
                    </a:lnTo>
                    <a:lnTo>
                      <a:pt x="309" y="119"/>
                    </a:lnTo>
                    <a:lnTo>
                      <a:pt x="312" y="119"/>
                    </a:lnTo>
                    <a:lnTo>
                      <a:pt x="315" y="116"/>
                    </a:lnTo>
                    <a:lnTo>
                      <a:pt x="319" y="116"/>
                    </a:lnTo>
                    <a:lnTo>
                      <a:pt x="322" y="113"/>
                    </a:lnTo>
                    <a:lnTo>
                      <a:pt x="322" y="109"/>
                    </a:lnTo>
                    <a:lnTo>
                      <a:pt x="319" y="103"/>
                    </a:lnTo>
                    <a:lnTo>
                      <a:pt x="315" y="100"/>
                    </a:lnTo>
                    <a:lnTo>
                      <a:pt x="319" y="100"/>
                    </a:lnTo>
                    <a:lnTo>
                      <a:pt x="319" y="97"/>
                    </a:lnTo>
                    <a:lnTo>
                      <a:pt x="312" y="94"/>
                    </a:lnTo>
                    <a:lnTo>
                      <a:pt x="309" y="94"/>
                    </a:lnTo>
                    <a:lnTo>
                      <a:pt x="306" y="88"/>
                    </a:lnTo>
                    <a:lnTo>
                      <a:pt x="306" y="81"/>
                    </a:lnTo>
                    <a:lnTo>
                      <a:pt x="306" y="78"/>
                    </a:lnTo>
                    <a:lnTo>
                      <a:pt x="306" y="75"/>
                    </a:lnTo>
                    <a:lnTo>
                      <a:pt x="303" y="72"/>
                    </a:lnTo>
                    <a:lnTo>
                      <a:pt x="303" y="69"/>
                    </a:lnTo>
                    <a:lnTo>
                      <a:pt x="309" y="69"/>
                    </a:lnTo>
                    <a:lnTo>
                      <a:pt x="312" y="66"/>
                    </a:lnTo>
                    <a:lnTo>
                      <a:pt x="315" y="69"/>
                    </a:lnTo>
                    <a:lnTo>
                      <a:pt x="319" y="69"/>
                    </a:lnTo>
                    <a:lnTo>
                      <a:pt x="322" y="59"/>
                    </a:lnTo>
                    <a:lnTo>
                      <a:pt x="322" y="53"/>
                    </a:lnTo>
                    <a:lnTo>
                      <a:pt x="328" y="53"/>
                    </a:lnTo>
                    <a:lnTo>
                      <a:pt x="328" y="50"/>
                    </a:lnTo>
                    <a:lnTo>
                      <a:pt x="331" y="50"/>
                    </a:lnTo>
                    <a:lnTo>
                      <a:pt x="331" y="47"/>
                    </a:lnTo>
                    <a:lnTo>
                      <a:pt x="337" y="44"/>
                    </a:lnTo>
                    <a:lnTo>
                      <a:pt x="337" y="41"/>
                    </a:lnTo>
                    <a:lnTo>
                      <a:pt x="337" y="38"/>
                    </a:lnTo>
                    <a:lnTo>
                      <a:pt x="340" y="28"/>
                    </a:lnTo>
                    <a:lnTo>
                      <a:pt x="340" y="25"/>
                    </a:lnTo>
                    <a:lnTo>
                      <a:pt x="340" y="22"/>
                    </a:lnTo>
                    <a:lnTo>
                      <a:pt x="344" y="19"/>
                    </a:lnTo>
                    <a:lnTo>
                      <a:pt x="344" y="16"/>
                    </a:lnTo>
                    <a:lnTo>
                      <a:pt x="340" y="16"/>
                    </a:lnTo>
                    <a:lnTo>
                      <a:pt x="337" y="19"/>
                    </a:lnTo>
                    <a:lnTo>
                      <a:pt x="334" y="19"/>
                    </a:lnTo>
                    <a:lnTo>
                      <a:pt x="334" y="13"/>
                    </a:lnTo>
                    <a:lnTo>
                      <a:pt x="331" y="13"/>
                    </a:lnTo>
                    <a:lnTo>
                      <a:pt x="328" y="13"/>
                    </a:lnTo>
                    <a:lnTo>
                      <a:pt x="325" y="13"/>
                    </a:lnTo>
                    <a:lnTo>
                      <a:pt x="325" y="9"/>
                    </a:lnTo>
                    <a:lnTo>
                      <a:pt x="325" y="6"/>
                    </a:lnTo>
                    <a:lnTo>
                      <a:pt x="322" y="6"/>
                    </a:lnTo>
                    <a:lnTo>
                      <a:pt x="322" y="3"/>
                    </a:lnTo>
                    <a:lnTo>
                      <a:pt x="319" y="3"/>
                    </a:lnTo>
                    <a:lnTo>
                      <a:pt x="315" y="0"/>
                    </a:lnTo>
                    <a:lnTo>
                      <a:pt x="312" y="0"/>
                    </a:lnTo>
                    <a:lnTo>
                      <a:pt x="309" y="0"/>
                    </a:lnTo>
                    <a:lnTo>
                      <a:pt x="306" y="3"/>
                    </a:lnTo>
                    <a:lnTo>
                      <a:pt x="300" y="3"/>
                    </a:lnTo>
                    <a:lnTo>
                      <a:pt x="284" y="13"/>
                    </a:lnTo>
                    <a:lnTo>
                      <a:pt x="281" y="16"/>
                    </a:lnTo>
                    <a:lnTo>
                      <a:pt x="278" y="16"/>
                    </a:lnTo>
                    <a:lnTo>
                      <a:pt x="278" y="19"/>
                    </a:lnTo>
                    <a:lnTo>
                      <a:pt x="275" y="16"/>
                    </a:lnTo>
                    <a:lnTo>
                      <a:pt x="272" y="19"/>
                    </a:lnTo>
                    <a:lnTo>
                      <a:pt x="269" y="19"/>
                    </a:lnTo>
                    <a:lnTo>
                      <a:pt x="250" y="31"/>
                    </a:lnTo>
                    <a:lnTo>
                      <a:pt x="250" y="34"/>
                    </a:lnTo>
                    <a:lnTo>
                      <a:pt x="250" y="38"/>
                    </a:lnTo>
                    <a:lnTo>
                      <a:pt x="247" y="41"/>
                    </a:lnTo>
                    <a:lnTo>
                      <a:pt x="247" y="44"/>
                    </a:lnTo>
                    <a:lnTo>
                      <a:pt x="243" y="41"/>
                    </a:lnTo>
                    <a:lnTo>
                      <a:pt x="240" y="41"/>
                    </a:lnTo>
                    <a:lnTo>
                      <a:pt x="231" y="41"/>
                    </a:lnTo>
                    <a:lnTo>
                      <a:pt x="228" y="44"/>
                    </a:lnTo>
                    <a:lnTo>
                      <a:pt x="225" y="47"/>
                    </a:lnTo>
                    <a:lnTo>
                      <a:pt x="222" y="44"/>
                    </a:lnTo>
                    <a:lnTo>
                      <a:pt x="218" y="44"/>
                    </a:lnTo>
                    <a:lnTo>
                      <a:pt x="218" y="47"/>
                    </a:lnTo>
                    <a:lnTo>
                      <a:pt x="215" y="50"/>
                    </a:lnTo>
                    <a:lnTo>
                      <a:pt x="212" y="47"/>
                    </a:lnTo>
                    <a:lnTo>
                      <a:pt x="209" y="50"/>
                    </a:lnTo>
                    <a:lnTo>
                      <a:pt x="206" y="47"/>
                    </a:lnTo>
                    <a:lnTo>
                      <a:pt x="200" y="47"/>
                    </a:lnTo>
                    <a:lnTo>
                      <a:pt x="197" y="47"/>
                    </a:lnTo>
                    <a:lnTo>
                      <a:pt x="175" y="38"/>
                    </a:lnTo>
                    <a:lnTo>
                      <a:pt x="172" y="38"/>
                    </a:lnTo>
                    <a:lnTo>
                      <a:pt x="168" y="41"/>
                    </a:lnTo>
                    <a:lnTo>
                      <a:pt x="165" y="41"/>
                    </a:lnTo>
                    <a:lnTo>
                      <a:pt x="162" y="41"/>
                    </a:lnTo>
                    <a:lnTo>
                      <a:pt x="162" y="47"/>
                    </a:lnTo>
                    <a:lnTo>
                      <a:pt x="159" y="53"/>
                    </a:lnTo>
                    <a:lnTo>
                      <a:pt x="162" y="53"/>
                    </a:lnTo>
                    <a:lnTo>
                      <a:pt x="165" y="56"/>
                    </a:lnTo>
                    <a:lnTo>
                      <a:pt x="165" y="59"/>
                    </a:lnTo>
                    <a:lnTo>
                      <a:pt x="162" y="59"/>
                    </a:lnTo>
                    <a:lnTo>
                      <a:pt x="162" y="63"/>
                    </a:lnTo>
                    <a:lnTo>
                      <a:pt x="162" y="66"/>
                    </a:lnTo>
                    <a:lnTo>
                      <a:pt x="165" y="66"/>
                    </a:lnTo>
                    <a:lnTo>
                      <a:pt x="172" y="66"/>
                    </a:lnTo>
                    <a:lnTo>
                      <a:pt x="172" y="69"/>
                    </a:lnTo>
                    <a:lnTo>
                      <a:pt x="168" y="72"/>
                    </a:lnTo>
                    <a:lnTo>
                      <a:pt x="165" y="72"/>
                    </a:lnTo>
                    <a:lnTo>
                      <a:pt x="165" y="75"/>
                    </a:lnTo>
                    <a:lnTo>
                      <a:pt x="172" y="81"/>
                    </a:lnTo>
                    <a:lnTo>
                      <a:pt x="172" y="84"/>
                    </a:lnTo>
                    <a:lnTo>
                      <a:pt x="172" y="88"/>
                    </a:lnTo>
                    <a:lnTo>
                      <a:pt x="165" y="91"/>
                    </a:lnTo>
                    <a:lnTo>
                      <a:pt x="165" y="94"/>
                    </a:lnTo>
                    <a:lnTo>
                      <a:pt x="168" y="94"/>
                    </a:lnTo>
                    <a:lnTo>
                      <a:pt x="168" y="100"/>
                    </a:lnTo>
                    <a:lnTo>
                      <a:pt x="175" y="103"/>
                    </a:lnTo>
                    <a:lnTo>
                      <a:pt x="175" y="106"/>
                    </a:lnTo>
                    <a:lnTo>
                      <a:pt x="178" y="106"/>
                    </a:lnTo>
                    <a:lnTo>
                      <a:pt x="181" y="109"/>
                    </a:lnTo>
                    <a:lnTo>
                      <a:pt x="181" y="106"/>
                    </a:lnTo>
                    <a:lnTo>
                      <a:pt x="184" y="106"/>
                    </a:lnTo>
                    <a:lnTo>
                      <a:pt x="184" y="113"/>
                    </a:lnTo>
                    <a:lnTo>
                      <a:pt x="187" y="119"/>
                    </a:lnTo>
                    <a:lnTo>
                      <a:pt x="197" y="119"/>
                    </a:lnTo>
                    <a:lnTo>
                      <a:pt x="200" y="122"/>
                    </a:lnTo>
                    <a:lnTo>
                      <a:pt x="200" y="119"/>
                    </a:lnTo>
                    <a:lnTo>
                      <a:pt x="203" y="125"/>
                    </a:lnTo>
                    <a:lnTo>
                      <a:pt x="203" y="128"/>
                    </a:lnTo>
                    <a:lnTo>
                      <a:pt x="203" y="131"/>
                    </a:lnTo>
                    <a:lnTo>
                      <a:pt x="200" y="131"/>
                    </a:lnTo>
                    <a:lnTo>
                      <a:pt x="197" y="134"/>
                    </a:lnTo>
                    <a:lnTo>
                      <a:pt x="193" y="131"/>
                    </a:lnTo>
                    <a:lnTo>
                      <a:pt x="190" y="131"/>
                    </a:lnTo>
                    <a:lnTo>
                      <a:pt x="190" y="134"/>
                    </a:lnTo>
                    <a:lnTo>
                      <a:pt x="184" y="138"/>
                    </a:lnTo>
                    <a:lnTo>
                      <a:pt x="181" y="141"/>
                    </a:lnTo>
                    <a:lnTo>
                      <a:pt x="181" y="147"/>
                    </a:lnTo>
                    <a:lnTo>
                      <a:pt x="184" y="150"/>
                    </a:lnTo>
                    <a:lnTo>
                      <a:pt x="184" y="153"/>
                    </a:lnTo>
                    <a:lnTo>
                      <a:pt x="187" y="153"/>
                    </a:lnTo>
                    <a:lnTo>
                      <a:pt x="184" y="156"/>
                    </a:lnTo>
                    <a:lnTo>
                      <a:pt x="181" y="156"/>
                    </a:lnTo>
                    <a:lnTo>
                      <a:pt x="181" y="160"/>
                    </a:lnTo>
                    <a:lnTo>
                      <a:pt x="181" y="163"/>
                    </a:lnTo>
                    <a:lnTo>
                      <a:pt x="184" y="163"/>
                    </a:lnTo>
                    <a:lnTo>
                      <a:pt x="187" y="163"/>
                    </a:lnTo>
                    <a:lnTo>
                      <a:pt x="190" y="166"/>
                    </a:lnTo>
                    <a:lnTo>
                      <a:pt x="187" y="166"/>
                    </a:lnTo>
                    <a:lnTo>
                      <a:pt x="187" y="169"/>
                    </a:lnTo>
                    <a:lnTo>
                      <a:pt x="184" y="166"/>
                    </a:lnTo>
                    <a:lnTo>
                      <a:pt x="181" y="169"/>
                    </a:lnTo>
                    <a:lnTo>
                      <a:pt x="175" y="172"/>
                    </a:lnTo>
                    <a:lnTo>
                      <a:pt x="168" y="181"/>
                    </a:lnTo>
                    <a:lnTo>
                      <a:pt x="165" y="181"/>
                    </a:lnTo>
                    <a:lnTo>
                      <a:pt x="162" y="188"/>
                    </a:lnTo>
                    <a:lnTo>
                      <a:pt x="162" y="191"/>
                    </a:lnTo>
                    <a:lnTo>
                      <a:pt x="162" y="194"/>
                    </a:lnTo>
                    <a:lnTo>
                      <a:pt x="159" y="197"/>
                    </a:lnTo>
                    <a:lnTo>
                      <a:pt x="156" y="200"/>
                    </a:lnTo>
                    <a:lnTo>
                      <a:pt x="153" y="200"/>
                    </a:lnTo>
                    <a:lnTo>
                      <a:pt x="150" y="203"/>
                    </a:lnTo>
                    <a:lnTo>
                      <a:pt x="131" y="235"/>
                    </a:lnTo>
                    <a:lnTo>
                      <a:pt x="125" y="238"/>
                    </a:lnTo>
                    <a:lnTo>
                      <a:pt x="103" y="266"/>
                    </a:lnTo>
                    <a:lnTo>
                      <a:pt x="100" y="266"/>
                    </a:lnTo>
                    <a:lnTo>
                      <a:pt x="100" y="269"/>
                    </a:lnTo>
                    <a:lnTo>
                      <a:pt x="87" y="266"/>
                    </a:lnTo>
                    <a:lnTo>
                      <a:pt x="81" y="269"/>
                    </a:lnTo>
                    <a:lnTo>
                      <a:pt x="78" y="272"/>
                    </a:lnTo>
                    <a:lnTo>
                      <a:pt x="75" y="272"/>
                    </a:lnTo>
                    <a:lnTo>
                      <a:pt x="71" y="263"/>
                    </a:lnTo>
                    <a:lnTo>
                      <a:pt x="68" y="263"/>
                    </a:lnTo>
                    <a:lnTo>
                      <a:pt x="65" y="263"/>
                    </a:lnTo>
                    <a:lnTo>
                      <a:pt x="43" y="288"/>
                    </a:lnTo>
                    <a:lnTo>
                      <a:pt x="40" y="300"/>
                    </a:lnTo>
                    <a:lnTo>
                      <a:pt x="40" y="303"/>
                    </a:lnTo>
                    <a:lnTo>
                      <a:pt x="40" y="306"/>
                    </a:lnTo>
                    <a:lnTo>
                      <a:pt x="43" y="306"/>
                    </a:lnTo>
                    <a:lnTo>
                      <a:pt x="46" y="306"/>
                    </a:lnTo>
                    <a:lnTo>
                      <a:pt x="50" y="310"/>
                    </a:lnTo>
                    <a:lnTo>
                      <a:pt x="56" y="310"/>
                    </a:lnTo>
                    <a:lnTo>
                      <a:pt x="59" y="310"/>
                    </a:lnTo>
                    <a:lnTo>
                      <a:pt x="59" y="313"/>
                    </a:lnTo>
                    <a:lnTo>
                      <a:pt x="56" y="325"/>
                    </a:lnTo>
                    <a:lnTo>
                      <a:pt x="56" y="328"/>
                    </a:lnTo>
                    <a:lnTo>
                      <a:pt x="62" y="335"/>
                    </a:lnTo>
                    <a:lnTo>
                      <a:pt x="65" y="335"/>
                    </a:lnTo>
                    <a:lnTo>
                      <a:pt x="68" y="335"/>
                    </a:lnTo>
                    <a:lnTo>
                      <a:pt x="71" y="335"/>
                    </a:lnTo>
                    <a:lnTo>
                      <a:pt x="71" y="338"/>
                    </a:lnTo>
                    <a:lnTo>
                      <a:pt x="71" y="347"/>
                    </a:lnTo>
                    <a:lnTo>
                      <a:pt x="75" y="350"/>
                    </a:lnTo>
                    <a:lnTo>
                      <a:pt x="75" y="353"/>
                    </a:lnTo>
                    <a:lnTo>
                      <a:pt x="81" y="360"/>
                    </a:lnTo>
                    <a:lnTo>
                      <a:pt x="84" y="363"/>
                    </a:lnTo>
                    <a:lnTo>
                      <a:pt x="84" y="366"/>
                    </a:lnTo>
                    <a:lnTo>
                      <a:pt x="81" y="366"/>
                    </a:lnTo>
                    <a:lnTo>
                      <a:pt x="81" y="372"/>
                    </a:lnTo>
                    <a:lnTo>
                      <a:pt x="81" y="375"/>
                    </a:lnTo>
                    <a:lnTo>
                      <a:pt x="84" y="375"/>
                    </a:lnTo>
                    <a:lnTo>
                      <a:pt x="81" y="375"/>
                    </a:lnTo>
                    <a:lnTo>
                      <a:pt x="78" y="378"/>
                    </a:lnTo>
                    <a:lnTo>
                      <a:pt x="78" y="382"/>
                    </a:lnTo>
                    <a:lnTo>
                      <a:pt x="71" y="378"/>
                    </a:lnTo>
                    <a:lnTo>
                      <a:pt x="71" y="375"/>
                    </a:lnTo>
                    <a:lnTo>
                      <a:pt x="68" y="372"/>
                    </a:lnTo>
                    <a:lnTo>
                      <a:pt x="59" y="378"/>
                    </a:lnTo>
                    <a:lnTo>
                      <a:pt x="56" y="382"/>
                    </a:lnTo>
                    <a:lnTo>
                      <a:pt x="46" y="382"/>
                    </a:lnTo>
                    <a:lnTo>
                      <a:pt x="43" y="378"/>
                    </a:lnTo>
                    <a:lnTo>
                      <a:pt x="40" y="378"/>
                    </a:lnTo>
                    <a:lnTo>
                      <a:pt x="37" y="378"/>
                    </a:lnTo>
                    <a:lnTo>
                      <a:pt x="28" y="378"/>
                    </a:lnTo>
                    <a:lnTo>
                      <a:pt x="25" y="378"/>
                    </a:lnTo>
                    <a:lnTo>
                      <a:pt x="21" y="378"/>
                    </a:lnTo>
                    <a:lnTo>
                      <a:pt x="21" y="375"/>
                    </a:lnTo>
                    <a:lnTo>
                      <a:pt x="18" y="378"/>
                    </a:lnTo>
                    <a:lnTo>
                      <a:pt x="18" y="388"/>
                    </a:lnTo>
                    <a:lnTo>
                      <a:pt x="9" y="388"/>
                    </a:lnTo>
                    <a:lnTo>
                      <a:pt x="6" y="388"/>
                    </a:lnTo>
                    <a:lnTo>
                      <a:pt x="6" y="391"/>
                    </a:lnTo>
                    <a:lnTo>
                      <a:pt x="3" y="391"/>
                    </a:lnTo>
                    <a:lnTo>
                      <a:pt x="0" y="394"/>
                    </a:lnTo>
                    <a:lnTo>
                      <a:pt x="0" y="400"/>
                    </a:lnTo>
                    <a:lnTo>
                      <a:pt x="6" y="400"/>
                    </a:lnTo>
                    <a:lnTo>
                      <a:pt x="18" y="419"/>
                    </a:lnTo>
                    <a:lnTo>
                      <a:pt x="25" y="422"/>
                    </a:lnTo>
                    <a:lnTo>
                      <a:pt x="43" y="422"/>
                    </a:lnTo>
                    <a:lnTo>
                      <a:pt x="56" y="419"/>
                    </a:lnTo>
                    <a:lnTo>
                      <a:pt x="59" y="413"/>
                    </a:lnTo>
                    <a:lnTo>
                      <a:pt x="62" y="413"/>
                    </a:lnTo>
                    <a:lnTo>
                      <a:pt x="62" y="416"/>
                    </a:lnTo>
                    <a:lnTo>
                      <a:pt x="59" y="425"/>
                    </a:lnTo>
                    <a:lnTo>
                      <a:pt x="50" y="435"/>
                    </a:lnTo>
                    <a:lnTo>
                      <a:pt x="31" y="438"/>
                    </a:lnTo>
                    <a:lnTo>
                      <a:pt x="25" y="435"/>
                    </a:lnTo>
                    <a:lnTo>
                      <a:pt x="25" y="438"/>
                    </a:lnTo>
                    <a:lnTo>
                      <a:pt x="25" y="444"/>
                    </a:lnTo>
                    <a:lnTo>
                      <a:pt x="62" y="482"/>
                    </a:lnTo>
                    <a:lnTo>
                      <a:pt x="78" y="485"/>
                    </a:lnTo>
                    <a:lnTo>
                      <a:pt x="87" y="482"/>
                    </a:lnTo>
                    <a:lnTo>
                      <a:pt x="93" y="478"/>
                    </a:lnTo>
                    <a:lnTo>
                      <a:pt x="96" y="478"/>
                    </a:lnTo>
                    <a:lnTo>
                      <a:pt x="106" y="472"/>
                    </a:lnTo>
                    <a:lnTo>
                      <a:pt x="112" y="463"/>
                    </a:lnTo>
                    <a:lnTo>
                      <a:pt x="115" y="435"/>
                    </a:lnTo>
                    <a:lnTo>
                      <a:pt x="115" y="438"/>
                    </a:lnTo>
                    <a:lnTo>
                      <a:pt x="131" y="438"/>
                    </a:lnTo>
                    <a:lnTo>
                      <a:pt x="131" y="441"/>
                    </a:lnTo>
                    <a:lnTo>
                      <a:pt x="128" y="444"/>
                    </a:lnTo>
                    <a:lnTo>
                      <a:pt x="125" y="444"/>
                    </a:lnTo>
                    <a:lnTo>
                      <a:pt x="122" y="450"/>
                    </a:lnTo>
                    <a:lnTo>
                      <a:pt x="122" y="457"/>
                    </a:lnTo>
                    <a:lnTo>
                      <a:pt x="125" y="457"/>
                    </a:lnTo>
                    <a:lnTo>
                      <a:pt x="128" y="460"/>
                    </a:lnTo>
                    <a:lnTo>
                      <a:pt x="125" y="466"/>
                    </a:lnTo>
                    <a:lnTo>
                      <a:pt x="125" y="472"/>
                    </a:lnTo>
                    <a:lnTo>
                      <a:pt x="128" y="475"/>
                    </a:lnTo>
                    <a:lnTo>
                      <a:pt x="131" y="497"/>
                    </a:lnTo>
                    <a:lnTo>
                      <a:pt x="125" y="510"/>
                    </a:lnTo>
                    <a:lnTo>
                      <a:pt x="128" y="525"/>
                    </a:lnTo>
                    <a:lnTo>
                      <a:pt x="128" y="529"/>
                    </a:lnTo>
                    <a:lnTo>
                      <a:pt x="128" y="535"/>
                    </a:lnTo>
                    <a:lnTo>
                      <a:pt x="131" y="535"/>
                    </a:lnTo>
                    <a:lnTo>
                      <a:pt x="134" y="532"/>
                    </a:lnTo>
                    <a:lnTo>
                      <a:pt x="134" y="535"/>
                    </a:lnTo>
                    <a:lnTo>
                      <a:pt x="134" y="538"/>
                    </a:lnTo>
                    <a:lnTo>
                      <a:pt x="134" y="541"/>
                    </a:lnTo>
                    <a:lnTo>
                      <a:pt x="131" y="554"/>
                    </a:lnTo>
                    <a:lnTo>
                      <a:pt x="134" y="560"/>
                    </a:lnTo>
                    <a:lnTo>
                      <a:pt x="134" y="569"/>
                    </a:lnTo>
                    <a:lnTo>
                      <a:pt x="147" y="619"/>
                    </a:lnTo>
                    <a:lnTo>
                      <a:pt x="150" y="619"/>
                    </a:lnTo>
                    <a:lnTo>
                      <a:pt x="150" y="625"/>
                    </a:lnTo>
                    <a:lnTo>
                      <a:pt x="156" y="632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89" name="Freeform 658">
                <a:extLst>
                  <a:ext uri="{FF2B5EF4-FFF2-40B4-BE49-F238E27FC236}">
                    <a16:creationId xmlns:a16="http://schemas.microsoft.com/office/drawing/2014/main" id="{38E341E5-FA51-4353-B99C-8487C691C7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08" y="1861"/>
                <a:ext cx="204" cy="422"/>
              </a:xfrm>
              <a:custGeom>
                <a:avLst/>
                <a:gdLst>
                  <a:gd name="T0" fmla="*/ 126 w 204"/>
                  <a:gd name="T1" fmla="*/ 391 h 422"/>
                  <a:gd name="T2" fmla="*/ 126 w 204"/>
                  <a:gd name="T3" fmla="*/ 384 h 422"/>
                  <a:gd name="T4" fmla="*/ 129 w 204"/>
                  <a:gd name="T5" fmla="*/ 375 h 422"/>
                  <a:gd name="T6" fmla="*/ 138 w 204"/>
                  <a:gd name="T7" fmla="*/ 369 h 422"/>
                  <a:gd name="T8" fmla="*/ 166 w 204"/>
                  <a:gd name="T9" fmla="*/ 363 h 422"/>
                  <a:gd name="T10" fmla="*/ 188 w 204"/>
                  <a:gd name="T11" fmla="*/ 347 h 422"/>
                  <a:gd name="T12" fmla="*/ 197 w 204"/>
                  <a:gd name="T13" fmla="*/ 334 h 422"/>
                  <a:gd name="T14" fmla="*/ 197 w 204"/>
                  <a:gd name="T15" fmla="*/ 328 h 422"/>
                  <a:gd name="T16" fmla="*/ 197 w 204"/>
                  <a:gd name="T17" fmla="*/ 313 h 422"/>
                  <a:gd name="T18" fmla="*/ 201 w 204"/>
                  <a:gd name="T19" fmla="*/ 306 h 422"/>
                  <a:gd name="T20" fmla="*/ 204 w 204"/>
                  <a:gd name="T21" fmla="*/ 297 h 422"/>
                  <a:gd name="T22" fmla="*/ 172 w 204"/>
                  <a:gd name="T23" fmla="*/ 216 h 422"/>
                  <a:gd name="T24" fmla="*/ 169 w 204"/>
                  <a:gd name="T25" fmla="*/ 209 h 422"/>
                  <a:gd name="T26" fmla="*/ 157 w 204"/>
                  <a:gd name="T27" fmla="*/ 200 h 422"/>
                  <a:gd name="T28" fmla="*/ 101 w 204"/>
                  <a:gd name="T29" fmla="*/ 137 h 422"/>
                  <a:gd name="T30" fmla="*/ 126 w 204"/>
                  <a:gd name="T31" fmla="*/ 84 h 422"/>
                  <a:gd name="T32" fmla="*/ 147 w 204"/>
                  <a:gd name="T33" fmla="*/ 62 h 422"/>
                  <a:gd name="T34" fmla="*/ 163 w 204"/>
                  <a:gd name="T35" fmla="*/ 53 h 422"/>
                  <a:gd name="T36" fmla="*/ 160 w 204"/>
                  <a:gd name="T37" fmla="*/ 47 h 422"/>
                  <a:gd name="T38" fmla="*/ 132 w 204"/>
                  <a:gd name="T39" fmla="*/ 37 h 422"/>
                  <a:gd name="T40" fmla="*/ 129 w 204"/>
                  <a:gd name="T41" fmla="*/ 15 h 422"/>
                  <a:gd name="T42" fmla="*/ 88 w 204"/>
                  <a:gd name="T43" fmla="*/ 0 h 422"/>
                  <a:gd name="T44" fmla="*/ 63 w 204"/>
                  <a:gd name="T45" fmla="*/ 12 h 422"/>
                  <a:gd name="T46" fmla="*/ 50 w 204"/>
                  <a:gd name="T47" fmla="*/ 19 h 422"/>
                  <a:gd name="T48" fmla="*/ 38 w 204"/>
                  <a:gd name="T49" fmla="*/ 12 h 422"/>
                  <a:gd name="T50" fmla="*/ 22 w 204"/>
                  <a:gd name="T51" fmla="*/ 19 h 422"/>
                  <a:gd name="T52" fmla="*/ 13 w 204"/>
                  <a:gd name="T53" fmla="*/ 12 h 422"/>
                  <a:gd name="T54" fmla="*/ 4 w 204"/>
                  <a:gd name="T55" fmla="*/ 22 h 422"/>
                  <a:gd name="T56" fmla="*/ 22 w 204"/>
                  <a:gd name="T57" fmla="*/ 56 h 422"/>
                  <a:gd name="T58" fmla="*/ 41 w 204"/>
                  <a:gd name="T59" fmla="*/ 69 h 422"/>
                  <a:gd name="T60" fmla="*/ 66 w 204"/>
                  <a:gd name="T61" fmla="*/ 78 h 422"/>
                  <a:gd name="T62" fmla="*/ 72 w 204"/>
                  <a:gd name="T63" fmla="*/ 87 h 422"/>
                  <a:gd name="T64" fmla="*/ 69 w 204"/>
                  <a:gd name="T65" fmla="*/ 103 h 422"/>
                  <a:gd name="T66" fmla="*/ 54 w 204"/>
                  <a:gd name="T67" fmla="*/ 106 h 422"/>
                  <a:gd name="T68" fmla="*/ 85 w 204"/>
                  <a:gd name="T69" fmla="*/ 134 h 422"/>
                  <a:gd name="T70" fmla="*/ 97 w 204"/>
                  <a:gd name="T71" fmla="*/ 156 h 422"/>
                  <a:gd name="T72" fmla="*/ 119 w 204"/>
                  <a:gd name="T73" fmla="*/ 175 h 422"/>
                  <a:gd name="T74" fmla="*/ 122 w 204"/>
                  <a:gd name="T75" fmla="*/ 187 h 422"/>
                  <a:gd name="T76" fmla="*/ 141 w 204"/>
                  <a:gd name="T77" fmla="*/ 203 h 422"/>
                  <a:gd name="T78" fmla="*/ 154 w 204"/>
                  <a:gd name="T79" fmla="*/ 284 h 422"/>
                  <a:gd name="T80" fmla="*/ 144 w 204"/>
                  <a:gd name="T81" fmla="*/ 319 h 422"/>
                  <a:gd name="T82" fmla="*/ 122 w 204"/>
                  <a:gd name="T83" fmla="*/ 328 h 422"/>
                  <a:gd name="T84" fmla="*/ 107 w 204"/>
                  <a:gd name="T85" fmla="*/ 344 h 422"/>
                  <a:gd name="T86" fmla="*/ 94 w 204"/>
                  <a:gd name="T87" fmla="*/ 359 h 422"/>
                  <a:gd name="T88" fmla="*/ 82 w 204"/>
                  <a:gd name="T89" fmla="*/ 359 h 422"/>
                  <a:gd name="T90" fmla="*/ 66 w 204"/>
                  <a:gd name="T91" fmla="*/ 369 h 422"/>
                  <a:gd name="T92" fmla="*/ 85 w 204"/>
                  <a:gd name="T93" fmla="*/ 381 h 422"/>
                  <a:gd name="T94" fmla="*/ 82 w 204"/>
                  <a:gd name="T95" fmla="*/ 419 h 422"/>
                  <a:gd name="T96" fmla="*/ 85 w 204"/>
                  <a:gd name="T97" fmla="*/ 422 h 422"/>
                  <a:gd name="T98" fmla="*/ 113 w 204"/>
                  <a:gd name="T99" fmla="*/ 400 h 422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204"/>
                  <a:gd name="T151" fmla="*/ 0 h 422"/>
                  <a:gd name="T152" fmla="*/ 204 w 204"/>
                  <a:gd name="T153" fmla="*/ 422 h 422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204" h="422">
                    <a:moveTo>
                      <a:pt x="119" y="394"/>
                    </a:moveTo>
                    <a:lnTo>
                      <a:pt x="122" y="394"/>
                    </a:lnTo>
                    <a:lnTo>
                      <a:pt x="126" y="391"/>
                    </a:lnTo>
                    <a:lnTo>
                      <a:pt x="122" y="384"/>
                    </a:lnTo>
                    <a:lnTo>
                      <a:pt x="122" y="381"/>
                    </a:lnTo>
                    <a:lnTo>
                      <a:pt x="126" y="384"/>
                    </a:lnTo>
                    <a:lnTo>
                      <a:pt x="129" y="381"/>
                    </a:lnTo>
                    <a:lnTo>
                      <a:pt x="129" y="375"/>
                    </a:lnTo>
                    <a:lnTo>
                      <a:pt x="132" y="372"/>
                    </a:lnTo>
                    <a:lnTo>
                      <a:pt x="138" y="369"/>
                    </a:lnTo>
                    <a:lnTo>
                      <a:pt x="141" y="372"/>
                    </a:lnTo>
                    <a:lnTo>
                      <a:pt x="147" y="372"/>
                    </a:lnTo>
                    <a:lnTo>
                      <a:pt x="166" y="363"/>
                    </a:lnTo>
                    <a:lnTo>
                      <a:pt x="169" y="356"/>
                    </a:lnTo>
                    <a:lnTo>
                      <a:pt x="185" y="350"/>
                    </a:lnTo>
                    <a:lnTo>
                      <a:pt x="188" y="347"/>
                    </a:lnTo>
                    <a:lnTo>
                      <a:pt x="194" y="344"/>
                    </a:lnTo>
                    <a:lnTo>
                      <a:pt x="194" y="338"/>
                    </a:lnTo>
                    <a:lnTo>
                      <a:pt x="197" y="334"/>
                    </a:lnTo>
                    <a:lnTo>
                      <a:pt x="197" y="331"/>
                    </a:lnTo>
                    <a:lnTo>
                      <a:pt x="197" y="328"/>
                    </a:lnTo>
                    <a:lnTo>
                      <a:pt x="201" y="328"/>
                    </a:lnTo>
                    <a:lnTo>
                      <a:pt x="197" y="316"/>
                    </a:lnTo>
                    <a:lnTo>
                      <a:pt x="197" y="313"/>
                    </a:lnTo>
                    <a:lnTo>
                      <a:pt x="201" y="316"/>
                    </a:lnTo>
                    <a:lnTo>
                      <a:pt x="201" y="309"/>
                    </a:lnTo>
                    <a:lnTo>
                      <a:pt x="201" y="306"/>
                    </a:lnTo>
                    <a:lnTo>
                      <a:pt x="204" y="306"/>
                    </a:lnTo>
                    <a:lnTo>
                      <a:pt x="204" y="309"/>
                    </a:lnTo>
                    <a:lnTo>
                      <a:pt x="204" y="297"/>
                    </a:lnTo>
                    <a:lnTo>
                      <a:pt x="201" y="297"/>
                    </a:lnTo>
                    <a:lnTo>
                      <a:pt x="188" y="231"/>
                    </a:lnTo>
                    <a:lnTo>
                      <a:pt x="172" y="216"/>
                    </a:lnTo>
                    <a:lnTo>
                      <a:pt x="172" y="206"/>
                    </a:lnTo>
                    <a:lnTo>
                      <a:pt x="172" y="209"/>
                    </a:lnTo>
                    <a:lnTo>
                      <a:pt x="169" y="209"/>
                    </a:lnTo>
                    <a:lnTo>
                      <a:pt x="169" y="206"/>
                    </a:lnTo>
                    <a:lnTo>
                      <a:pt x="166" y="203"/>
                    </a:lnTo>
                    <a:lnTo>
                      <a:pt x="157" y="200"/>
                    </a:lnTo>
                    <a:lnTo>
                      <a:pt x="122" y="162"/>
                    </a:lnTo>
                    <a:lnTo>
                      <a:pt x="119" y="150"/>
                    </a:lnTo>
                    <a:lnTo>
                      <a:pt x="101" y="137"/>
                    </a:lnTo>
                    <a:lnTo>
                      <a:pt x="101" y="131"/>
                    </a:lnTo>
                    <a:lnTo>
                      <a:pt x="110" y="97"/>
                    </a:lnTo>
                    <a:lnTo>
                      <a:pt x="126" y="84"/>
                    </a:lnTo>
                    <a:lnTo>
                      <a:pt x="126" y="75"/>
                    </a:lnTo>
                    <a:lnTo>
                      <a:pt x="132" y="69"/>
                    </a:lnTo>
                    <a:lnTo>
                      <a:pt x="147" y="62"/>
                    </a:lnTo>
                    <a:lnTo>
                      <a:pt x="147" y="56"/>
                    </a:lnTo>
                    <a:lnTo>
                      <a:pt x="157" y="53"/>
                    </a:lnTo>
                    <a:lnTo>
                      <a:pt x="163" y="53"/>
                    </a:lnTo>
                    <a:lnTo>
                      <a:pt x="163" y="50"/>
                    </a:lnTo>
                    <a:lnTo>
                      <a:pt x="160" y="47"/>
                    </a:lnTo>
                    <a:lnTo>
                      <a:pt x="144" y="47"/>
                    </a:lnTo>
                    <a:lnTo>
                      <a:pt x="144" y="44"/>
                    </a:lnTo>
                    <a:lnTo>
                      <a:pt x="132" y="37"/>
                    </a:lnTo>
                    <a:lnTo>
                      <a:pt x="129" y="31"/>
                    </a:lnTo>
                    <a:lnTo>
                      <a:pt x="126" y="25"/>
                    </a:lnTo>
                    <a:lnTo>
                      <a:pt x="129" y="15"/>
                    </a:lnTo>
                    <a:lnTo>
                      <a:pt x="126" y="12"/>
                    </a:lnTo>
                    <a:lnTo>
                      <a:pt x="110" y="9"/>
                    </a:lnTo>
                    <a:lnTo>
                      <a:pt x="88" y="0"/>
                    </a:lnTo>
                    <a:lnTo>
                      <a:pt x="85" y="0"/>
                    </a:lnTo>
                    <a:lnTo>
                      <a:pt x="72" y="9"/>
                    </a:lnTo>
                    <a:lnTo>
                      <a:pt x="63" y="12"/>
                    </a:lnTo>
                    <a:lnTo>
                      <a:pt x="60" y="12"/>
                    </a:lnTo>
                    <a:lnTo>
                      <a:pt x="54" y="15"/>
                    </a:lnTo>
                    <a:lnTo>
                      <a:pt x="50" y="19"/>
                    </a:lnTo>
                    <a:lnTo>
                      <a:pt x="47" y="15"/>
                    </a:lnTo>
                    <a:lnTo>
                      <a:pt x="41" y="15"/>
                    </a:lnTo>
                    <a:lnTo>
                      <a:pt x="38" y="12"/>
                    </a:lnTo>
                    <a:lnTo>
                      <a:pt x="35" y="15"/>
                    </a:lnTo>
                    <a:lnTo>
                      <a:pt x="25" y="19"/>
                    </a:lnTo>
                    <a:lnTo>
                      <a:pt x="22" y="19"/>
                    </a:lnTo>
                    <a:lnTo>
                      <a:pt x="19" y="15"/>
                    </a:lnTo>
                    <a:lnTo>
                      <a:pt x="13" y="15"/>
                    </a:lnTo>
                    <a:lnTo>
                      <a:pt x="13" y="12"/>
                    </a:lnTo>
                    <a:lnTo>
                      <a:pt x="10" y="12"/>
                    </a:lnTo>
                    <a:lnTo>
                      <a:pt x="4" y="22"/>
                    </a:lnTo>
                    <a:lnTo>
                      <a:pt x="0" y="22"/>
                    </a:lnTo>
                    <a:lnTo>
                      <a:pt x="22" y="50"/>
                    </a:lnTo>
                    <a:lnTo>
                      <a:pt x="22" y="56"/>
                    </a:lnTo>
                    <a:lnTo>
                      <a:pt x="22" y="59"/>
                    </a:lnTo>
                    <a:lnTo>
                      <a:pt x="32" y="69"/>
                    </a:lnTo>
                    <a:lnTo>
                      <a:pt x="41" y="69"/>
                    </a:lnTo>
                    <a:lnTo>
                      <a:pt x="50" y="65"/>
                    </a:lnTo>
                    <a:lnTo>
                      <a:pt x="60" y="69"/>
                    </a:lnTo>
                    <a:lnTo>
                      <a:pt x="66" y="78"/>
                    </a:lnTo>
                    <a:lnTo>
                      <a:pt x="66" y="81"/>
                    </a:lnTo>
                    <a:lnTo>
                      <a:pt x="72" y="84"/>
                    </a:lnTo>
                    <a:lnTo>
                      <a:pt x="72" y="87"/>
                    </a:lnTo>
                    <a:lnTo>
                      <a:pt x="76" y="91"/>
                    </a:lnTo>
                    <a:lnTo>
                      <a:pt x="76" y="97"/>
                    </a:lnTo>
                    <a:lnTo>
                      <a:pt x="69" y="103"/>
                    </a:lnTo>
                    <a:lnTo>
                      <a:pt x="60" y="103"/>
                    </a:lnTo>
                    <a:lnTo>
                      <a:pt x="57" y="103"/>
                    </a:lnTo>
                    <a:lnTo>
                      <a:pt x="54" y="106"/>
                    </a:lnTo>
                    <a:lnTo>
                      <a:pt x="50" y="112"/>
                    </a:lnTo>
                    <a:lnTo>
                      <a:pt x="54" y="116"/>
                    </a:lnTo>
                    <a:lnTo>
                      <a:pt x="85" y="134"/>
                    </a:lnTo>
                    <a:lnTo>
                      <a:pt x="85" y="141"/>
                    </a:lnTo>
                    <a:lnTo>
                      <a:pt x="97" y="153"/>
                    </a:lnTo>
                    <a:lnTo>
                      <a:pt x="97" y="156"/>
                    </a:lnTo>
                    <a:lnTo>
                      <a:pt x="107" y="166"/>
                    </a:lnTo>
                    <a:lnTo>
                      <a:pt x="110" y="169"/>
                    </a:lnTo>
                    <a:lnTo>
                      <a:pt x="119" y="175"/>
                    </a:lnTo>
                    <a:lnTo>
                      <a:pt x="122" y="187"/>
                    </a:lnTo>
                    <a:lnTo>
                      <a:pt x="126" y="194"/>
                    </a:lnTo>
                    <a:lnTo>
                      <a:pt x="129" y="194"/>
                    </a:lnTo>
                    <a:lnTo>
                      <a:pt x="141" y="203"/>
                    </a:lnTo>
                    <a:lnTo>
                      <a:pt x="151" y="228"/>
                    </a:lnTo>
                    <a:lnTo>
                      <a:pt x="151" y="275"/>
                    </a:lnTo>
                    <a:lnTo>
                      <a:pt x="154" y="284"/>
                    </a:lnTo>
                    <a:lnTo>
                      <a:pt x="154" y="316"/>
                    </a:lnTo>
                    <a:lnTo>
                      <a:pt x="151" y="319"/>
                    </a:lnTo>
                    <a:lnTo>
                      <a:pt x="144" y="319"/>
                    </a:lnTo>
                    <a:lnTo>
                      <a:pt x="135" y="325"/>
                    </a:lnTo>
                    <a:lnTo>
                      <a:pt x="132" y="325"/>
                    </a:lnTo>
                    <a:lnTo>
                      <a:pt x="122" y="328"/>
                    </a:lnTo>
                    <a:lnTo>
                      <a:pt x="122" y="334"/>
                    </a:lnTo>
                    <a:lnTo>
                      <a:pt x="107" y="334"/>
                    </a:lnTo>
                    <a:lnTo>
                      <a:pt x="107" y="344"/>
                    </a:lnTo>
                    <a:lnTo>
                      <a:pt x="107" y="350"/>
                    </a:lnTo>
                    <a:lnTo>
                      <a:pt x="101" y="353"/>
                    </a:lnTo>
                    <a:lnTo>
                      <a:pt x="94" y="359"/>
                    </a:lnTo>
                    <a:lnTo>
                      <a:pt x="88" y="359"/>
                    </a:lnTo>
                    <a:lnTo>
                      <a:pt x="85" y="359"/>
                    </a:lnTo>
                    <a:lnTo>
                      <a:pt x="82" y="359"/>
                    </a:lnTo>
                    <a:lnTo>
                      <a:pt x="82" y="363"/>
                    </a:lnTo>
                    <a:lnTo>
                      <a:pt x="79" y="366"/>
                    </a:lnTo>
                    <a:lnTo>
                      <a:pt x="66" y="369"/>
                    </a:lnTo>
                    <a:lnTo>
                      <a:pt x="69" y="375"/>
                    </a:lnTo>
                    <a:lnTo>
                      <a:pt x="79" y="378"/>
                    </a:lnTo>
                    <a:lnTo>
                      <a:pt x="85" y="381"/>
                    </a:lnTo>
                    <a:lnTo>
                      <a:pt x="79" y="391"/>
                    </a:lnTo>
                    <a:lnTo>
                      <a:pt x="76" y="406"/>
                    </a:lnTo>
                    <a:lnTo>
                      <a:pt x="82" y="419"/>
                    </a:lnTo>
                    <a:lnTo>
                      <a:pt x="79" y="419"/>
                    </a:lnTo>
                    <a:lnTo>
                      <a:pt x="79" y="422"/>
                    </a:lnTo>
                    <a:lnTo>
                      <a:pt x="85" y="422"/>
                    </a:lnTo>
                    <a:lnTo>
                      <a:pt x="101" y="406"/>
                    </a:lnTo>
                    <a:lnTo>
                      <a:pt x="113" y="400"/>
                    </a:lnTo>
                    <a:lnTo>
                      <a:pt x="113" y="394"/>
                    </a:lnTo>
                    <a:lnTo>
                      <a:pt x="119" y="39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90" name="Freeform 659">
                <a:extLst>
                  <a:ext uri="{FF2B5EF4-FFF2-40B4-BE49-F238E27FC236}">
                    <a16:creationId xmlns:a16="http://schemas.microsoft.com/office/drawing/2014/main" id="{812D5D11-0308-47EC-BBB9-EEC604A796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08" y="1861"/>
                <a:ext cx="204" cy="422"/>
              </a:xfrm>
              <a:custGeom>
                <a:avLst/>
                <a:gdLst>
                  <a:gd name="T0" fmla="*/ 126 w 204"/>
                  <a:gd name="T1" fmla="*/ 391 h 422"/>
                  <a:gd name="T2" fmla="*/ 126 w 204"/>
                  <a:gd name="T3" fmla="*/ 384 h 422"/>
                  <a:gd name="T4" fmla="*/ 129 w 204"/>
                  <a:gd name="T5" fmla="*/ 375 h 422"/>
                  <a:gd name="T6" fmla="*/ 138 w 204"/>
                  <a:gd name="T7" fmla="*/ 369 h 422"/>
                  <a:gd name="T8" fmla="*/ 166 w 204"/>
                  <a:gd name="T9" fmla="*/ 363 h 422"/>
                  <a:gd name="T10" fmla="*/ 188 w 204"/>
                  <a:gd name="T11" fmla="*/ 347 h 422"/>
                  <a:gd name="T12" fmla="*/ 197 w 204"/>
                  <a:gd name="T13" fmla="*/ 334 h 422"/>
                  <a:gd name="T14" fmla="*/ 197 w 204"/>
                  <a:gd name="T15" fmla="*/ 328 h 422"/>
                  <a:gd name="T16" fmla="*/ 197 w 204"/>
                  <a:gd name="T17" fmla="*/ 313 h 422"/>
                  <a:gd name="T18" fmla="*/ 201 w 204"/>
                  <a:gd name="T19" fmla="*/ 306 h 422"/>
                  <a:gd name="T20" fmla="*/ 204 w 204"/>
                  <a:gd name="T21" fmla="*/ 297 h 422"/>
                  <a:gd name="T22" fmla="*/ 172 w 204"/>
                  <a:gd name="T23" fmla="*/ 216 h 422"/>
                  <a:gd name="T24" fmla="*/ 169 w 204"/>
                  <a:gd name="T25" fmla="*/ 209 h 422"/>
                  <a:gd name="T26" fmla="*/ 157 w 204"/>
                  <a:gd name="T27" fmla="*/ 200 h 422"/>
                  <a:gd name="T28" fmla="*/ 101 w 204"/>
                  <a:gd name="T29" fmla="*/ 137 h 422"/>
                  <a:gd name="T30" fmla="*/ 126 w 204"/>
                  <a:gd name="T31" fmla="*/ 84 h 422"/>
                  <a:gd name="T32" fmla="*/ 147 w 204"/>
                  <a:gd name="T33" fmla="*/ 62 h 422"/>
                  <a:gd name="T34" fmla="*/ 163 w 204"/>
                  <a:gd name="T35" fmla="*/ 53 h 422"/>
                  <a:gd name="T36" fmla="*/ 160 w 204"/>
                  <a:gd name="T37" fmla="*/ 47 h 422"/>
                  <a:gd name="T38" fmla="*/ 132 w 204"/>
                  <a:gd name="T39" fmla="*/ 37 h 422"/>
                  <a:gd name="T40" fmla="*/ 129 w 204"/>
                  <a:gd name="T41" fmla="*/ 15 h 422"/>
                  <a:gd name="T42" fmla="*/ 88 w 204"/>
                  <a:gd name="T43" fmla="*/ 0 h 422"/>
                  <a:gd name="T44" fmla="*/ 63 w 204"/>
                  <a:gd name="T45" fmla="*/ 12 h 422"/>
                  <a:gd name="T46" fmla="*/ 50 w 204"/>
                  <a:gd name="T47" fmla="*/ 19 h 422"/>
                  <a:gd name="T48" fmla="*/ 38 w 204"/>
                  <a:gd name="T49" fmla="*/ 12 h 422"/>
                  <a:gd name="T50" fmla="*/ 22 w 204"/>
                  <a:gd name="T51" fmla="*/ 19 h 422"/>
                  <a:gd name="T52" fmla="*/ 13 w 204"/>
                  <a:gd name="T53" fmla="*/ 12 h 422"/>
                  <a:gd name="T54" fmla="*/ 4 w 204"/>
                  <a:gd name="T55" fmla="*/ 22 h 422"/>
                  <a:gd name="T56" fmla="*/ 22 w 204"/>
                  <a:gd name="T57" fmla="*/ 56 h 422"/>
                  <a:gd name="T58" fmla="*/ 41 w 204"/>
                  <a:gd name="T59" fmla="*/ 69 h 422"/>
                  <a:gd name="T60" fmla="*/ 66 w 204"/>
                  <a:gd name="T61" fmla="*/ 78 h 422"/>
                  <a:gd name="T62" fmla="*/ 72 w 204"/>
                  <a:gd name="T63" fmla="*/ 87 h 422"/>
                  <a:gd name="T64" fmla="*/ 69 w 204"/>
                  <a:gd name="T65" fmla="*/ 103 h 422"/>
                  <a:gd name="T66" fmla="*/ 54 w 204"/>
                  <a:gd name="T67" fmla="*/ 106 h 422"/>
                  <a:gd name="T68" fmla="*/ 85 w 204"/>
                  <a:gd name="T69" fmla="*/ 134 h 422"/>
                  <a:gd name="T70" fmla="*/ 97 w 204"/>
                  <a:gd name="T71" fmla="*/ 156 h 422"/>
                  <a:gd name="T72" fmla="*/ 119 w 204"/>
                  <a:gd name="T73" fmla="*/ 175 h 422"/>
                  <a:gd name="T74" fmla="*/ 122 w 204"/>
                  <a:gd name="T75" fmla="*/ 187 h 422"/>
                  <a:gd name="T76" fmla="*/ 141 w 204"/>
                  <a:gd name="T77" fmla="*/ 203 h 422"/>
                  <a:gd name="T78" fmla="*/ 154 w 204"/>
                  <a:gd name="T79" fmla="*/ 284 h 422"/>
                  <a:gd name="T80" fmla="*/ 144 w 204"/>
                  <a:gd name="T81" fmla="*/ 319 h 422"/>
                  <a:gd name="T82" fmla="*/ 122 w 204"/>
                  <a:gd name="T83" fmla="*/ 328 h 422"/>
                  <a:gd name="T84" fmla="*/ 107 w 204"/>
                  <a:gd name="T85" fmla="*/ 344 h 422"/>
                  <a:gd name="T86" fmla="*/ 94 w 204"/>
                  <a:gd name="T87" fmla="*/ 359 h 422"/>
                  <a:gd name="T88" fmla="*/ 82 w 204"/>
                  <a:gd name="T89" fmla="*/ 359 h 422"/>
                  <a:gd name="T90" fmla="*/ 66 w 204"/>
                  <a:gd name="T91" fmla="*/ 369 h 422"/>
                  <a:gd name="T92" fmla="*/ 85 w 204"/>
                  <a:gd name="T93" fmla="*/ 381 h 422"/>
                  <a:gd name="T94" fmla="*/ 82 w 204"/>
                  <a:gd name="T95" fmla="*/ 419 h 422"/>
                  <a:gd name="T96" fmla="*/ 85 w 204"/>
                  <a:gd name="T97" fmla="*/ 422 h 422"/>
                  <a:gd name="T98" fmla="*/ 113 w 204"/>
                  <a:gd name="T99" fmla="*/ 400 h 422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204"/>
                  <a:gd name="T151" fmla="*/ 0 h 422"/>
                  <a:gd name="T152" fmla="*/ 204 w 204"/>
                  <a:gd name="T153" fmla="*/ 422 h 422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204" h="422">
                    <a:moveTo>
                      <a:pt x="119" y="394"/>
                    </a:moveTo>
                    <a:lnTo>
                      <a:pt x="122" y="394"/>
                    </a:lnTo>
                    <a:lnTo>
                      <a:pt x="126" y="391"/>
                    </a:lnTo>
                    <a:lnTo>
                      <a:pt x="122" y="384"/>
                    </a:lnTo>
                    <a:lnTo>
                      <a:pt x="122" y="381"/>
                    </a:lnTo>
                    <a:lnTo>
                      <a:pt x="126" y="384"/>
                    </a:lnTo>
                    <a:lnTo>
                      <a:pt x="129" y="381"/>
                    </a:lnTo>
                    <a:lnTo>
                      <a:pt x="129" y="375"/>
                    </a:lnTo>
                    <a:lnTo>
                      <a:pt x="132" y="372"/>
                    </a:lnTo>
                    <a:lnTo>
                      <a:pt x="138" y="369"/>
                    </a:lnTo>
                    <a:lnTo>
                      <a:pt x="141" y="372"/>
                    </a:lnTo>
                    <a:lnTo>
                      <a:pt x="147" y="372"/>
                    </a:lnTo>
                    <a:lnTo>
                      <a:pt x="166" y="363"/>
                    </a:lnTo>
                    <a:lnTo>
                      <a:pt x="169" y="356"/>
                    </a:lnTo>
                    <a:lnTo>
                      <a:pt x="185" y="350"/>
                    </a:lnTo>
                    <a:lnTo>
                      <a:pt x="188" y="347"/>
                    </a:lnTo>
                    <a:lnTo>
                      <a:pt x="194" y="344"/>
                    </a:lnTo>
                    <a:lnTo>
                      <a:pt x="194" y="338"/>
                    </a:lnTo>
                    <a:lnTo>
                      <a:pt x="197" y="334"/>
                    </a:lnTo>
                    <a:lnTo>
                      <a:pt x="197" y="331"/>
                    </a:lnTo>
                    <a:lnTo>
                      <a:pt x="197" y="328"/>
                    </a:lnTo>
                    <a:lnTo>
                      <a:pt x="201" y="328"/>
                    </a:lnTo>
                    <a:lnTo>
                      <a:pt x="197" y="316"/>
                    </a:lnTo>
                    <a:lnTo>
                      <a:pt x="197" y="313"/>
                    </a:lnTo>
                    <a:lnTo>
                      <a:pt x="201" y="316"/>
                    </a:lnTo>
                    <a:lnTo>
                      <a:pt x="201" y="309"/>
                    </a:lnTo>
                    <a:lnTo>
                      <a:pt x="201" y="306"/>
                    </a:lnTo>
                    <a:lnTo>
                      <a:pt x="204" y="306"/>
                    </a:lnTo>
                    <a:lnTo>
                      <a:pt x="204" y="309"/>
                    </a:lnTo>
                    <a:lnTo>
                      <a:pt x="204" y="297"/>
                    </a:lnTo>
                    <a:lnTo>
                      <a:pt x="201" y="297"/>
                    </a:lnTo>
                    <a:lnTo>
                      <a:pt x="188" y="231"/>
                    </a:lnTo>
                    <a:lnTo>
                      <a:pt x="172" y="216"/>
                    </a:lnTo>
                    <a:lnTo>
                      <a:pt x="172" y="206"/>
                    </a:lnTo>
                    <a:lnTo>
                      <a:pt x="172" y="209"/>
                    </a:lnTo>
                    <a:lnTo>
                      <a:pt x="169" y="209"/>
                    </a:lnTo>
                    <a:lnTo>
                      <a:pt x="169" y="206"/>
                    </a:lnTo>
                    <a:lnTo>
                      <a:pt x="166" y="203"/>
                    </a:lnTo>
                    <a:lnTo>
                      <a:pt x="157" y="200"/>
                    </a:lnTo>
                    <a:lnTo>
                      <a:pt x="122" y="162"/>
                    </a:lnTo>
                    <a:lnTo>
                      <a:pt x="119" y="150"/>
                    </a:lnTo>
                    <a:lnTo>
                      <a:pt x="101" y="137"/>
                    </a:lnTo>
                    <a:lnTo>
                      <a:pt x="101" y="131"/>
                    </a:lnTo>
                    <a:lnTo>
                      <a:pt x="110" y="97"/>
                    </a:lnTo>
                    <a:lnTo>
                      <a:pt x="126" y="84"/>
                    </a:lnTo>
                    <a:lnTo>
                      <a:pt x="126" y="75"/>
                    </a:lnTo>
                    <a:lnTo>
                      <a:pt x="132" y="69"/>
                    </a:lnTo>
                    <a:lnTo>
                      <a:pt x="147" y="62"/>
                    </a:lnTo>
                    <a:lnTo>
                      <a:pt x="147" y="56"/>
                    </a:lnTo>
                    <a:lnTo>
                      <a:pt x="157" y="53"/>
                    </a:lnTo>
                    <a:lnTo>
                      <a:pt x="163" y="53"/>
                    </a:lnTo>
                    <a:lnTo>
                      <a:pt x="163" y="50"/>
                    </a:lnTo>
                    <a:lnTo>
                      <a:pt x="160" y="47"/>
                    </a:lnTo>
                    <a:lnTo>
                      <a:pt x="144" y="47"/>
                    </a:lnTo>
                    <a:lnTo>
                      <a:pt x="144" y="44"/>
                    </a:lnTo>
                    <a:lnTo>
                      <a:pt x="132" y="37"/>
                    </a:lnTo>
                    <a:lnTo>
                      <a:pt x="129" y="31"/>
                    </a:lnTo>
                    <a:lnTo>
                      <a:pt x="126" y="25"/>
                    </a:lnTo>
                    <a:lnTo>
                      <a:pt x="129" y="15"/>
                    </a:lnTo>
                    <a:lnTo>
                      <a:pt x="126" y="12"/>
                    </a:lnTo>
                    <a:lnTo>
                      <a:pt x="110" y="9"/>
                    </a:lnTo>
                    <a:lnTo>
                      <a:pt x="88" y="0"/>
                    </a:lnTo>
                    <a:lnTo>
                      <a:pt x="85" y="0"/>
                    </a:lnTo>
                    <a:lnTo>
                      <a:pt x="72" y="9"/>
                    </a:lnTo>
                    <a:lnTo>
                      <a:pt x="63" y="12"/>
                    </a:lnTo>
                    <a:lnTo>
                      <a:pt x="60" y="12"/>
                    </a:lnTo>
                    <a:lnTo>
                      <a:pt x="54" y="15"/>
                    </a:lnTo>
                    <a:lnTo>
                      <a:pt x="50" y="19"/>
                    </a:lnTo>
                    <a:lnTo>
                      <a:pt x="47" y="15"/>
                    </a:lnTo>
                    <a:lnTo>
                      <a:pt x="41" y="15"/>
                    </a:lnTo>
                    <a:lnTo>
                      <a:pt x="38" y="12"/>
                    </a:lnTo>
                    <a:lnTo>
                      <a:pt x="35" y="15"/>
                    </a:lnTo>
                    <a:lnTo>
                      <a:pt x="25" y="19"/>
                    </a:lnTo>
                    <a:lnTo>
                      <a:pt x="22" y="19"/>
                    </a:lnTo>
                    <a:lnTo>
                      <a:pt x="19" y="15"/>
                    </a:lnTo>
                    <a:lnTo>
                      <a:pt x="13" y="15"/>
                    </a:lnTo>
                    <a:lnTo>
                      <a:pt x="13" y="12"/>
                    </a:lnTo>
                    <a:lnTo>
                      <a:pt x="10" y="12"/>
                    </a:lnTo>
                    <a:lnTo>
                      <a:pt x="4" y="22"/>
                    </a:lnTo>
                    <a:lnTo>
                      <a:pt x="0" y="22"/>
                    </a:lnTo>
                    <a:lnTo>
                      <a:pt x="22" y="50"/>
                    </a:lnTo>
                    <a:lnTo>
                      <a:pt x="22" y="56"/>
                    </a:lnTo>
                    <a:lnTo>
                      <a:pt x="22" y="59"/>
                    </a:lnTo>
                    <a:lnTo>
                      <a:pt x="32" y="69"/>
                    </a:lnTo>
                    <a:lnTo>
                      <a:pt x="41" y="69"/>
                    </a:lnTo>
                    <a:lnTo>
                      <a:pt x="50" y="65"/>
                    </a:lnTo>
                    <a:lnTo>
                      <a:pt x="60" y="69"/>
                    </a:lnTo>
                    <a:lnTo>
                      <a:pt x="66" y="78"/>
                    </a:lnTo>
                    <a:lnTo>
                      <a:pt x="66" y="81"/>
                    </a:lnTo>
                    <a:lnTo>
                      <a:pt x="72" y="84"/>
                    </a:lnTo>
                    <a:lnTo>
                      <a:pt x="72" y="87"/>
                    </a:lnTo>
                    <a:lnTo>
                      <a:pt x="76" y="91"/>
                    </a:lnTo>
                    <a:lnTo>
                      <a:pt x="76" y="97"/>
                    </a:lnTo>
                    <a:lnTo>
                      <a:pt x="69" y="103"/>
                    </a:lnTo>
                    <a:lnTo>
                      <a:pt x="60" y="103"/>
                    </a:lnTo>
                    <a:lnTo>
                      <a:pt x="57" y="103"/>
                    </a:lnTo>
                    <a:lnTo>
                      <a:pt x="54" y="106"/>
                    </a:lnTo>
                    <a:lnTo>
                      <a:pt x="50" y="112"/>
                    </a:lnTo>
                    <a:lnTo>
                      <a:pt x="54" y="116"/>
                    </a:lnTo>
                    <a:lnTo>
                      <a:pt x="85" y="134"/>
                    </a:lnTo>
                    <a:lnTo>
                      <a:pt x="85" y="141"/>
                    </a:lnTo>
                    <a:lnTo>
                      <a:pt x="97" y="153"/>
                    </a:lnTo>
                    <a:lnTo>
                      <a:pt x="97" y="156"/>
                    </a:lnTo>
                    <a:lnTo>
                      <a:pt x="107" y="166"/>
                    </a:lnTo>
                    <a:lnTo>
                      <a:pt x="110" y="169"/>
                    </a:lnTo>
                    <a:lnTo>
                      <a:pt x="119" y="175"/>
                    </a:lnTo>
                    <a:lnTo>
                      <a:pt x="122" y="187"/>
                    </a:lnTo>
                    <a:lnTo>
                      <a:pt x="126" y="194"/>
                    </a:lnTo>
                    <a:lnTo>
                      <a:pt x="129" y="194"/>
                    </a:lnTo>
                    <a:lnTo>
                      <a:pt x="141" y="203"/>
                    </a:lnTo>
                    <a:lnTo>
                      <a:pt x="151" y="228"/>
                    </a:lnTo>
                    <a:lnTo>
                      <a:pt x="151" y="275"/>
                    </a:lnTo>
                    <a:lnTo>
                      <a:pt x="154" y="284"/>
                    </a:lnTo>
                    <a:lnTo>
                      <a:pt x="154" y="316"/>
                    </a:lnTo>
                    <a:lnTo>
                      <a:pt x="151" y="319"/>
                    </a:lnTo>
                    <a:lnTo>
                      <a:pt x="144" y="319"/>
                    </a:lnTo>
                    <a:lnTo>
                      <a:pt x="135" y="325"/>
                    </a:lnTo>
                    <a:lnTo>
                      <a:pt x="132" y="325"/>
                    </a:lnTo>
                    <a:lnTo>
                      <a:pt x="122" y="328"/>
                    </a:lnTo>
                    <a:lnTo>
                      <a:pt x="122" y="334"/>
                    </a:lnTo>
                    <a:lnTo>
                      <a:pt x="107" y="334"/>
                    </a:lnTo>
                    <a:lnTo>
                      <a:pt x="107" y="344"/>
                    </a:lnTo>
                    <a:lnTo>
                      <a:pt x="107" y="350"/>
                    </a:lnTo>
                    <a:lnTo>
                      <a:pt x="101" y="353"/>
                    </a:lnTo>
                    <a:lnTo>
                      <a:pt x="94" y="359"/>
                    </a:lnTo>
                    <a:lnTo>
                      <a:pt x="88" y="359"/>
                    </a:lnTo>
                    <a:lnTo>
                      <a:pt x="85" y="359"/>
                    </a:lnTo>
                    <a:lnTo>
                      <a:pt x="82" y="359"/>
                    </a:lnTo>
                    <a:lnTo>
                      <a:pt x="82" y="363"/>
                    </a:lnTo>
                    <a:lnTo>
                      <a:pt x="79" y="366"/>
                    </a:lnTo>
                    <a:lnTo>
                      <a:pt x="66" y="369"/>
                    </a:lnTo>
                    <a:lnTo>
                      <a:pt x="69" y="375"/>
                    </a:lnTo>
                    <a:lnTo>
                      <a:pt x="79" y="378"/>
                    </a:lnTo>
                    <a:lnTo>
                      <a:pt x="85" y="381"/>
                    </a:lnTo>
                    <a:lnTo>
                      <a:pt x="79" y="391"/>
                    </a:lnTo>
                    <a:lnTo>
                      <a:pt x="76" y="406"/>
                    </a:lnTo>
                    <a:lnTo>
                      <a:pt x="82" y="419"/>
                    </a:lnTo>
                    <a:lnTo>
                      <a:pt x="79" y="419"/>
                    </a:lnTo>
                    <a:lnTo>
                      <a:pt x="79" y="422"/>
                    </a:lnTo>
                    <a:lnTo>
                      <a:pt x="85" y="422"/>
                    </a:lnTo>
                    <a:lnTo>
                      <a:pt x="101" y="406"/>
                    </a:lnTo>
                    <a:lnTo>
                      <a:pt x="113" y="400"/>
                    </a:lnTo>
                    <a:lnTo>
                      <a:pt x="113" y="394"/>
                    </a:lnTo>
                    <a:lnTo>
                      <a:pt x="119" y="394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91" name="Freeform 660">
                <a:extLst>
                  <a:ext uri="{FF2B5EF4-FFF2-40B4-BE49-F238E27FC236}">
                    <a16:creationId xmlns:a16="http://schemas.microsoft.com/office/drawing/2014/main" id="{8852C1EC-013E-4A01-AC01-612CD8F1F6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8" y="813"/>
                <a:ext cx="885" cy="435"/>
              </a:xfrm>
              <a:custGeom>
                <a:avLst/>
                <a:gdLst>
                  <a:gd name="T0" fmla="*/ 6 w 885"/>
                  <a:gd name="T1" fmla="*/ 128 h 435"/>
                  <a:gd name="T2" fmla="*/ 31 w 885"/>
                  <a:gd name="T3" fmla="*/ 113 h 435"/>
                  <a:gd name="T4" fmla="*/ 125 w 885"/>
                  <a:gd name="T5" fmla="*/ 69 h 435"/>
                  <a:gd name="T6" fmla="*/ 150 w 885"/>
                  <a:gd name="T7" fmla="*/ 78 h 435"/>
                  <a:gd name="T8" fmla="*/ 178 w 885"/>
                  <a:gd name="T9" fmla="*/ 78 h 435"/>
                  <a:gd name="T10" fmla="*/ 207 w 885"/>
                  <a:gd name="T11" fmla="*/ 97 h 435"/>
                  <a:gd name="T12" fmla="*/ 238 w 885"/>
                  <a:gd name="T13" fmla="*/ 97 h 435"/>
                  <a:gd name="T14" fmla="*/ 285 w 885"/>
                  <a:gd name="T15" fmla="*/ 91 h 435"/>
                  <a:gd name="T16" fmla="*/ 285 w 885"/>
                  <a:gd name="T17" fmla="*/ 75 h 435"/>
                  <a:gd name="T18" fmla="*/ 288 w 885"/>
                  <a:gd name="T19" fmla="*/ 60 h 435"/>
                  <a:gd name="T20" fmla="*/ 282 w 885"/>
                  <a:gd name="T21" fmla="*/ 41 h 435"/>
                  <a:gd name="T22" fmla="*/ 313 w 885"/>
                  <a:gd name="T23" fmla="*/ 0 h 435"/>
                  <a:gd name="T24" fmla="*/ 329 w 885"/>
                  <a:gd name="T25" fmla="*/ 3 h 435"/>
                  <a:gd name="T26" fmla="*/ 357 w 885"/>
                  <a:gd name="T27" fmla="*/ 13 h 435"/>
                  <a:gd name="T28" fmla="*/ 394 w 885"/>
                  <a:gd name="T29" fmla="*/ 28 h 435"/>
                  <a:gd name="T30" fmla="*/ 404 w 885"/>
                  <a:gd name="T31" fmla="*/ 63 h 435"/>
                  <a:gd name="T32" fmla="*/ 425 w 885"/>
                  <a:gd name="T33" fmla="*/ 78 h 435"/>
                  <a:gd name="T34" fmla="*/ 457 w 885"/>
                  <a:gd name="T35" fmla="*/ 81 h 435"/>
                  <a:gd name="T36" fmla="*/ 522 w 885"/>
                  <a:gd name="T37" fmla="*/ 81 h 435"/>
                  <a:gd name="T38" fmla="*/ 529 w 885"/>
                  <a:gd name="T39" fmla="*/ 85 h 435"/>
                  <a:gd name="T40" fmla="*/ 563 w 885"/>
                  <a:gd name="T41" fmla="*/ 103 h 435"/>
                  <a:gd name="T42" fmla="*/ 585 w 885"/>
                  <a:gd name="T43" fmla="*/ 122 h 435"/>
                  <a:gd name="T44" fmla="*/ 644 w 885"/>
                  <a:gd name="T45" fmla="*/ 132 h 435"/>
                  <a:gd name="T46" fmla="*/ 735 w 885"/>
                  <a:gd name="T47" fmla="*/ 91 h 435"/>
                  <a:gd name="T48" fmla="*/ 760 w 885"/>
                  <a:gd name="T49" fmla="*/ 91 h 435"/>
                  <a:gd name="T50" fmla="*/ 782 w 885"/>
                  <a:gd name="T51" fmla="*/ 100 h 435"/>
                  <a:gd name="T52" fmla="*/ 798 w 885"/>
                  <a:gd name="T53" fmla="*/ 97 h 435"/>
                  <a:gd name="T54" fmla="*/ 801 w 885"/>
                  <a:gd name="T55" fmla="*/ 100 h 435"/>
                  <a:gd name="T56" fmla="*/ 779 w 885"/>
                  <a:gd name="T57" fmla="*/ 132 h 435"/>
                  <a:gd name="T58" fmla="*/ 776 w 885"/>
                  <a:gd name="T59" fmla="*/ 166 h 435"/>
                  <a:gd name="T60" fmla="*/ 782 w 885"/>
                  <a:gd name="T61" fmla="*/ 194 h 435"/>
                  <a:gd name="T62" fmla="*/ 829 w 885"/>
                  <a:gd name="T63" fmla="*/ 194 h 435"/>
                  <a:gd name="T64" fmla="*/ 860 w 885"/>
                  <a:gd name="T65" fmla="*/ 194 h 435"/>
                  <a:gd name="T66" fmla="*/ 879 w 885"/>
                  <a:gd name="T67" fmla="*/ 213 h 435"/>
                  <a:gd name="T68" fmla="*/ 885 w 885"/>
                  <a:gd name="T69" fmla="*/ 228 h 435"/>
                  <a:gd name="T70" fmla="*/ 882 w 885"/>
                  <a:gd name="T71" fmla="*/ 238 h 435"/>
                  <a:gd name="T72" fmla="*/ 813 w 885"/>
                  <a:gd name="T73" fmla="*/ 238 h 435"/>
                  <a:gd name="T74" fmla="*/ 766 w 885"/>
                  <a:gd name="T75" fmla="*/ 282 h 435"/>
                  <a:gd name="T76" fmla="*/ 735 w 885"/>
                  <a:gd name="T77" fmla="*/ 304 h 435"/>
                  <a:gd name="T78" fmla="*/ 701 w 885"/>
                  <a:gd name="T79" fmla="*/ 310 h 435"/>
                  <a:gd name="T80" fmla="*/ 688 w 885"/>
                  <a:gd name="T81" fmla="*/ 300 h 435"/>
                  <a:gd name="T82" fmla="*/ 666 w 885"/>
                  <a:gd name="T83" fmla="*/ 322 h 435"/>
                  <a:gd name="T84" fmla="*/ 676 w 885"/>
                  <a:gd name="T85" fmla="*/ 344 h 435"/>
                  <a:gd name="T86" fmla="*/ 648 w 885"/>
                  <a:gd name="T87" fmla="*/ 379 h 435"/>
                  <a:gd name="T88" fmla="*/ 610 w 885"/>
                  <a:gd name="T89" fmla="*/ 404 h 435"/>
                  <a:gd name="T90" fmla="*/ 591 w 885"/>
                  <a:gd name="T91" fmla="*/ 404 h 435"/>
                  <a:gd name="T92" fmla="*/ 569 w 885"/>
                  <a:gd name="T93" fmla="*/ 404 h 435"/>
                  <a:gd name="T94" fmla="*/ 522 w 885"/>
                  <a:gd name="T95" fmla="*/ 413 h 435"/>
                  <a:gd name="T96" fmla="*/ 491 w 885"/>
                  <a:gd name="T97" fmla="*/ 425 h 435"/>
                  <a:gd name="T98" fmla="*/ 476 w 885"/>
                  <a:gd name="T99" fmla="*/ 435 h 435"/>
                  <a:gd name="T100" fmla="*/ 463 w 885"/>
                  <a:gd name="T101" fmla="*/ 429 h 435"/>
                  <a:gd name="T102" fmla="*/ 385 w 885"/>
                  <a:gd name="T103" fmla="*/ 394 h 435"/>
                  <a:gd name="T104" fmla="*/ 260 w 885"/>
                  <a:gd name="T105" fmla="*/ 391 h 435"/>
                  <a:gd name="T106" fmla="*/ 210 w 885"/>
                  <a:gd name="T107" fmla="*/ 329 h 435"/>
                  <a:gd name="T108" fmla="*/ 144 w 885"/>
                  <a:gd name="T109" fmla="*/ 300 h 435"/>
                  <a:gd name="T110" fmla="*/ 85 w 885"/>
                  <a:gd name="T111" fmla="*/ 294 h 435"/>
                  <a:gd name="T112" fmla="*/ 81 w 885"/>
                  <a:gd name="T113" fmla="*/ 282 h 435"/>
                  <a:gd name="T114" fmla="*/ 78 w 885"/>
                  <a:gd name="T115" fmla="*/ 219 h 435"/>
                  <a:gd name="T116" fmla="*/ 53 w 885"/>
                  <a:gd name="T117" fmla="*/ 188 h 435"/>
                  <a:gd name="T118" fmla="*/ 41 w 885"/>
                  <a:gd name="T119" fmla="*/ 182 h 435"/>
                  <a:gd name="T120" fmla="*/ 28 w 885"/>
                  <a:gd name="T121" fmla="*/ 182 h 435"/>
                  <a:gd name="T122" fmla="*/ 6 w 885"/>
                  <a:gd name="T123" fmla="*/ 160 h 435"/>
                  <a:gd name="T124" fmla="*/ 0 w 885"/>
                  <a:gd name="T125" fmla="*/ 141 h 435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885"/>
                  <a:gd name="T190" fmla="*/ 0 h 435"/>
                  <a:gd name="T191" fmla="*/ 885 w 885"/>
                  <a:gd name="T192" fmla="*/ 435 h 435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885" h="435">
                    <a:moveTo>
                      <a:pt x="0" y="141"/>
                    </a:moveTo>
                    <a:lnTo>
                      <a:pt x="6" y="128"/>
                    </a:lnTo>
                    <a:lnTo>
                      <a:pt x="16" y="119"/>
                    </a:lnTo>
                    <a:lnTo>
                      <a:pt x="31" y="113"/>
                    </a:lnTo>
                    <a:lnTo>
                      <a:pt x="78" y="81"/>
                    </a:lnTo>
                    <a:lnTo>
                      <a:pt x="125" y="69"/>
                    </a:lnTo>
                    <a:lnTo>
                      <a:pt x="144" y="72"/>
                    </a:lnTo>
                    <a:lnTo>
                      <a:pt x="150" y="78"/>
                    </a:lnTo>
                    <a:lnTo>
                      <a:pt x="169" y="75"/>
                    </a:lnTo>
                    <a:lnTo>
                      <a:pt x="178" y="78"/>
                    </a:lnTo>
                    <a:lnTo>
                      <a:pt x="197" y="97"/>
                    </a:lnTo>
                    <a:lnTo>
                      <a:pt x="207" y="97"/>
                    </a:lnTo>
                    <a:lnTo>
                      <a:pt x="232" y="94"/>
                    </a:lnTo>
                    <a:lnTo>
                      <a:pt x="238" y="97"/>
                    </a:lnTo>
                    <a:lnTo>
                      <a:pt x="278" y="94"/>
                    </a:lnTo>
                    <a:lnTo>
                      <a:pt x="285" y="91"/>
                    </a:lnTo>
                    <a:lnTo>
                      <a:pt x="282" y="81"/>
                    </a:lnTo>
                    <a:lnTo>
                      <a:pt x="285" y="75"/>
                    </a:lnTo>
                    <a:lnTo>
                      <a:pt x="288" y="66"/>
                    </a:lnTo>
                    <a:lnTo>
                      <a:pt x="288" y="60"/>
                    </a:lnTo>
                    <a:lnTo>
                      <a:pt x="282" y="50"/>
                    </a:lnTo>
                    <a:lnTo>
                      <a:pt x="282" y="41"/>
                    </a:lnTo>
                    <a:lnTo>
                      <a:pt x="282" y="31"/>
                    </a:lnTo>
                    <a:lnTo>
                      <a:pt x="313" y="0"/>
                    </a:lnTo>
                    <a:lnTo>
                      <a:pt x="319" y="0"/>
                    </a:lnTo>
                    <a:lnTo>
                      <a:pt x="329" y="3"/>
                    </a:lnTo>
                    <a:lnTo>
                      <a:pt x="338" y="10"/>
                    </a:lnTo>
                    <a:lnTo>
                      <a:pt x="357" y="13"/>
                    </a:lnTo>
                    <a:lnTo>
                      <a:pt x="363" y="22"/>
                    </a:lnTo>
                    <a:lnTo>
                      <a:pt x="394" y="28"/>
                    </a:lnTo>
                    <a:lnTo>
                      <a:pt x="400" y="38"/>
                    </a:lnTo>
                    <a:lnTo>
                      <a:pt x="404" y="63"/>
                    </a:lnTo>
                    <a:lnTo>
                      <a:pt x="425" y="78"/>
                    </a:lnTo>
                    <a:lnTo>
                      <a:pt x="441" y="85"/>
                    </a:lnTo>
                    <a:lnTo>
                      <a:pt x="457" y="81"/>
                    </a:lnTo>
                    <a:lnTo>
                      <a:pt x="482" y="69"/>
                    </a:lnTo>
                    <a:lnTo>
                      <a:pt x="522" y="81"/>
                    </a:lnTo>
                    <a:lnTo>
                      <a:pt x="529" y="85"/>
                    </a:lnTo>
                    <a:lnTo>
                      <a:pt x="541" y="94"/>
                    </a:lnTo>
                    <a:lnTo>
                      <a:pt x="563" y="103"/>
                    </a:lnTo>
                    <a:lnTo>
                      <a:pt x="572" y="113"/>
                    </a:lnTo>
                    <a:lnTo>
                      <a:pt x="585" y="122"/>
                    </a:lnTo>
                    <a:lnTo>
                      <a:pt x="635" y="125"/>
                    </a:lnTo>
                    <a:lnTo>
                      <a:pt x="644" y="132"/>
                    </a:lnTo>
                    <a:lnTo>
                      <a:pt x="704" y="116"/>
                    </a:lnTo>
                    <a:lnTo>
                      <a:pt x="735" y="91"/>
                    </a:lnTo>
                    <a:lnTo>
                      <a:pt x="748" y="88"/>
                    </a:lnTo>
                    <a:lnTo>
                      <a:pt x="760" y="91"/>
                    </a:lnTo>
                    <a:lnTo>
                      <a:pt x="769" y="100"/>
                    </a:lnTo>
                    <a:lnTo>
                      <a:pt x="782" y="100"/>
                    </a:lnTo>
                    <a:lnTo>
                      <a:pt x="788" y="100"/>
                    </a:lnTo>
                    <a:lnTo>
                      <a:pt x="798" y="97"/>
                    </a:lnTo>
                    <a:lnTo>
                      <a:pt x="801" y="97"/>
                    </a:lnTo>
                    <a:lnTo>
                      <a:pt x="801" y="100"/>
                    </a:lnTo>
                    <a:lnTo>
                      <a:pt x="795" y="103"/>
                    </a:lnTo>
                    <a:lnTo>
                      <a:pt x="779" y="132"/>
                    </a:lnTo>
                    <a:lnTo>
                      <a:pt x="779" y="157"/>
                    </a:lnTo>
                    <a:lnTo>
                      <a:pt x="776" y="166"/>
                    </a:lnTo>
                    <a:lnTo>
                      <a:pt x="776" y="188"/>
                    </a:lnTo>
                    <a:lnTo>
                      <a:pt x="782" y="194"/>
                    </a:lnTo>
                    <a:lnTo>
                      <a:pt x="801" y="200"/>
                    </a:lnTo>
                    <a:lnTo>
                      <a:pt x="829" y="194"/>
                    </a:lnTo>
                    <a:lnTo>
                      <a:pt x="851" y="178"/>
                    </a:lnTo>
                    <a:lnTo>
                      <a:pt x="860" y="194"/>
                    </a:lnTo>
                    <a:lnTo>
                      <a:pt x="876" y="203"/>
                    </a:lnTo>
                    <a:lnTo>
                      <a:pt x="879" y="213"/>
                    </a:lnTo>
                    <a:lnTo>
                      <a:pt x="879" y="222"/>
                    </a:lnTo>
                    <a:lnTo>
                      <a:pt x="885" y="228"/>
                    </a:lnTo>
                    <a:lnTo>
                      <a:pt x="885" y="235"/>
                    </a:lnTo>
                    <a:lnTo>
                      <a:pt x="882" y="238"/>
                    </a:lnTo>
                    <a:lnTo>
                      <a:pt x="863" y="232"/>
                    </a:lnTo>
                    <a:lnTo>
                      <a:pt x="813" y="238"/>
                    </a:lnTo>
                    <a:lnTo>
                      <a:pt x="779" y="275"/>
                    </a:lnTo>
                    <a:lnTo>
                      <a:pt x="766" y="282"/>
                    </a:lnTo>
                    <a:lnTo>
                      <a:pt x="754" y="282"/>
                    </a:lnTo>
                    <a:lnTo>
                      <a:pt x="735" y="304"/>
                    </a:lnTo>
                    <a:lnTo>
                      <a:pt x="719" y="313"/>
                    </a:lnTo>
                    <a:lnTo>
                      <a:pt x="701" y="310"/>
                    </a:lnTo>
                    <a:lnTo>
                      <a:pt x="694" y="304"/>
                    </a:lnTo>
                    <a:lnTo>
                      <a:pt x="688" y="300"/>
                    </a:lnTo>
                    <a:lnTo>
                      <a:pt x="676" y="304"/>
                    </a:lnTo>
                    <a:lnTo>
                      <a:pt x="666" y="322"/>
                    </a:lnTo>
                    <a:lnTo>
                      <a:pt x="663" y="329"/>
                    </a:lnTo>
                    <a:lnTo>
                      <a:pt x="676" y="344"/>
                    </a:lnTo>
                    <a:lnTo>
                      <a:pt x="676" y="350"/>
                    </a:lnTo>
                    <a:lnTo>
                      <a:pt x="648" y="379"/>
                    </a:lnTo>
                    <a:lnTo>
                      <a:pt x="641" y="385"/>
                    </a:lnTo>
                    <a:lnTo>
                      <a:pt x="610" y="404"/>
                    </a:lnTo>
                    <a:lnTo>
                      <a:pt x="594" y="404"/>
                    </a:lnTo>
                    <a:lnTo>
                      <a:pt x="591" y="404"/>
                    </a:lnTo>
                    <a:lnTo>
                      <a:pt x="579" y="400"/>
                    </a:lnTo>
                    <a:lnTo>
                      <a:pt x="569" y="404"/>
                    </a:lnTo>
                    <a:lnTo>
                      <a:pt x="557" y="404"/>
                    </a:lnTo>
                    <a:lnTo>
                      <a:pt x="522" y="413"/>
                    </a:lnTo>
                    <a:lnTo>
                      <a:pt x="519" y="416"/>
                    </a:lnTo>
                    <a:lnTo>
                      <a:pt x="491" y="425"/>
                    </a:lnTo>
                    <a:lnTo>
                      <a:pt x="482" y="432"/>
                    </a:lnTo>
                    <a:lnTo>
                      <a:pt x="476" y="435"/>
                    </a:lnTo>
                    <a:lnTo>
                      <a:pt x="469" y="432"/>
                    </a:lnTo>
                    <a:lnTo>
                      <a:pt x="463" y="429"/>
                    </a:lnTo>
                    <a:lnTo>
                      <a:pt x="397" y="407"/>
                    </a:lnTo>
                    <a:lnTo>
                      <a:pt x="385" y="394"/>
                    </a:lnTo>
                    <a:lnTo>
                      <a:pt x="354" y="385"/>
                    </a:lnTo>
                    <a:lnTo>
                      <a:pt x="260" y="391"/>
                    </a:lnTo>
                    <a:lnTo>
                      <a:pt x="250" y="388"/>
                    </a:lnTo>
                    <a:lnTo>
                      <a:pt x="210" y="329"/>
                    </a:lnTo>
                    <a:lnTo>
                      <a:pt x="203" y="329"/>
                    </a:lnTo>
                    <a:lnTo>
                      <a:pt x="144" y="300"/>
                    </a:lnTo>
                    <a:lnTo>
                      <a:pt x="131" y="304"/>
                    </a:lnTo>
                    <a:lnTo>
                      <a:pt x="85" y="294"/>
                    </a:lnTo>
                    <a:lnTo>
                      <a:pt x="78" y="291"/>
                    </a:lnTo>
                    <a:lnTo>
                      <a:pt x="81" y="282"/>
                    </a:lnTo>
                    <a:lnTo>
                      <a:pt x="85" y="272"/>
                    </a:lnTo>
                    <a:lnTo>
                      <a:pt x="78" y="219"/>
                    </a:lnTo>
                    <a:lnTo>
                      <a:pt x="63" y="191"/>
                    </a:lnTo>
                    <a:lnTo>
                      <a:pt x="53" y="188"/>
                    </a:lnTo>
                    <a:lnTo>
                      <a:pt x="47" y="185"/>
                    </a:lnTo>
                    <a:lnTo>
                      <a:pt x="41" y="182"/>
                    </a:lnTo>
                    <a:lnTo>
                      <a:pt x="35" y="188"/>
                    </a:lnTo>
                    <a:lnTo>
                      <a:pt x="28" y="182"/>
                    </a:lnTo>
                    <a:lnTo>
                      <a:pt x="22" y="172"/>
                    </a:lnTo>
                    <a:lnTo>
                      <a:pt x="6" y="160"/>
                    </a:lnTo>
                    <a:lnTo>
                      <a:pt x="0" y="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92" name="Freeform 661">
                <a:extLst>
                  <a:ext uri="{FF2B5EF4-FFF2-40B4-BE49-F238E27FC236}">
                    <a16:creationId xmlns:a16="http://schemas.microsoft.com/office/drawing/2014/main" id="{F27209F5-56D8-45AC-A0D8-67AE932584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8" y="813"/>
                <a:ext cx="885" cy="435"/>
              </a:xfrm>
              <a:custGeom>
                <a:avLst/>
                <a:gdLst>
                  <a:gd name="T0" fmla="*/ 6 w 885"/>
                  <a:gd name="T1" fmla="*/ 128 h 435"/>
                  <a:gd name="T2" fmla="*/ 31 w 885"/>
                  <a:gd name="T3" fmla="*/ 113 h 435"/>
                  <a:gd name="T4" fmla="*/ 125 w 885"/>
                  <a:gd name="T5" fmla="*/ 69 h 435"/>
                  <a:gd name="T6" fmla="*/ 150 w 885"/>
                  <a:gd name="T7" fmla="*/ 78 h 435"/>
                  <a:gd name="T8" fmla="*/ 178 w 885"/>
                  <a:gd name="T9" fmla="*/ 78 h 435"/>
                  <a:gd name="T10" fmla="*/ 207 w 885"/>
                  <a:gd name="T11" fmla="*/ 97 h 435"/>
                  <a:gd name="T12" fmla="*/ 238 w 885"/>
                  <a:gd name="T13" fmla="*/ 97 h 435"/>
                  <a:gd name="T14" fmla="*/ 285 w 885"/>
                  <a:gd name="T15" fmla="*/ 91 h 435"/>
                  <a:gd name="T16" fmla="*/ 285 w 885"/>
                  <a:gd name="T17" fmla="*/ 75 h 435"/>
                  <a:gd name="T18" fmla="*/ 288 w 885"/>
                  <a:gd name="T19" fmla="*/ 60 h 435"/>
                  <a:gd name="T20" fmla="*/ 282 w 885"/>
                  <a:gd name="T21" fmla="*/ 41 h 435"/>
                  <a:gd name="T22" fmla="*/ 313 w 885"/>
                  <a:gd name="T23" fmla="*/ 0 h 435"/>
                  <a:gd name="T24" fmla="*/ 329 w 885"/>
                  <a:gd name="T25" fmla="*/ 3 h 435"/>
                  <a:gd name="T26" fmla="*/ 357 w 885"/>
                  <a:gd name="T27" fmla="*/ 13 h 435"/>
                  <a:gd name="T28" fmla="*/ 394 w 885"/>
                  <a:gd name="T29" fmla="*/ 28 h 435"/>
                  <a:gd name="T30" fmla="*/ 404 w 885"/>
                  <a:gd name="T31" fmla="*/ 63 h 435"/>
                  <a:gd name="T32" fmla="*/ 425 w 885"/>
                  <a:gd name="T33" fmla="*/ 78 h 435"/>
                  <a:gd name="T34" fmla="*/ 457 w 885"/>
                  <a:gd name="T35" fmla="*/ 81 h 435"/>
                  <a:gd name="T36" fmla="*/ 522 w 885"/>
                  <a:gd name="T37" fmla="*/ 81 h 435"/>
                  <a:gd name="T38" fmla="*/ 529 w 885"/>
                  <a:gd name="T39" fmla="*/ 85 h 435"/>
                  <a:gd name="T40" fmla="*/ 563 w 885"/>
                  <a:gd name="T41" fmla="*/ 103 h 435"/>
                  <a:gd name="T42" fmla="*/ 585 w 885"/>
                  <a:gd name="T43" fmla="*/ 122 h 435"/>
                  <a:gd name="T44" fmla="*/ 644 w 885"/>
                  <a:gd name="T45" fmla="*/ 132 h 435"/>
                  <a:gd name="T46" fmla="*/ 735 w 885"/>
                  <a:gd name="T47" fmla="*/ 91 h 435"/>
                  <a:gd name="T48" fmla="*/ 760 w 885"/>
                  <a:gd name="T49" fmla="*/ 91 h 435"/>
                  <a:gd name="T50" fmla="*/ 782 w 885"/>
                  <a:gd name="T51" fmla="*/ 100 h 435"/>
                  <a:gd name="T52" fmla="*/ 798 w 885"/>
                  <a:gd name="T53" fmla="*/ 97 h 435"/>
                  <a:gd name="T54" fmla="*/ 801 w 885"/>
                  <a:gd name="T55" fmla="*/ 100 h 435"/>
                  <a:gd name="T56" fmla="*/ 779 w 885"/>
                  <a:gd name="T57" fmla="*/ 132 h 435"/>
                  <a:gd name="T58" fmla="*/ 776 w 885"/>
                  <a:gd name="T59" fmla="*/ 166 h 435"/>
                  <a:gd name="T60" fmla="*/ 782 w 885"/>
                  <a:gd name="T61" fmla="*/ 194 h 435"/>
                  <a:gd name="T62" fmla="*/ 829 w 885"/>
                  <a:gd name="T63" fmla="*/ 194 h 435"/>
                  <a:gd name="T64" fmla="*/ 860 w 885"/>
                  <a:gd name="T65" fmla="*/ 194 h 435"/>
                  <a:gd name="T66" fmla="*/ 879 w 885"/>
                  <a:gd name="T67" fmla="*/ 213 h 435"/>
                  <a:gd name="T68" fmla="*/ 885 w 885"/>
                  <a:gd name="T69" fmla="*/ 228 h 435"/>
                  <a:gd name="T70" fmla="*/ 882 w 885"/>
                  <a:gd name="T71" fmla="*/ 238 h 435"/>
                  <a:gd name="T72" fmla="*/ 813 w 885"/>
                  <a:gd name="T73" fmla="*/ 238 h 435"/>
                  <a:gd name="T74" fmla="*/ 766 w 885"/>
                  <a:gd name="T75" fmla="*/ 282 h 435"/>
                  <a:gd name="T76" fmla="*/ 735 w 885"/>
                  <a:gd name="T77" fmla="*/ 304 h 435"/>
                  <a:gd name="T78" fmla="*/ 701 w 885"/>
                  <a:gd name="T79" fmla="*/ 310 h 435"/>
                  <a:gd name="T80" fmla="*/ 688 w 885"/>
                  <a:gd name="T81" fmla="*/ 300 h 435"/>
                  <a:gd name="T82" fmla="*/ 666 w 885"/>
                  <a:gd name="T83" fmla="*/ 322 h 435"/>
                  <a:gd name="T84" fmla="*/ 676 w 885"/>
                  <a:gd name="T85" fmla="*/ 344 h 435"/>
                  <a:gd name="T86" fmla="*/ 648 w 885"/>
                  <a:gd name="T87" fmla="*/ 379 h 435"/>
                  <a:gd name="T88" fmla="*/ 610 w 885"/>
                  <a:gd name="T89" fmla="*/ 404 h 435"/>
                  <a:gd name="T90" fmla="*/ 591 w 885"/>
                  <a:gd name="T91" fmla="*/ 404 h 435"/>
                  <a:gd name="T92" fmla="*/ 569 w 885"/>
                  <a:gd name="T93" fmla="*/ 404 h 435"/>
                  <a:gd name="T94" fmla="*/ 522 w 885"/>
                  <a:gd name="T95" fmla="*/ 413 h 435"/>
                  <a:gd name="T96" fmla="*/ 491 w 885"/>
                  <a:gd name="T97" fmla="*/ 425 h 435"/>
                  <a:gd name="T98" fmla="*/ 476 w 885"/>
                  <a:gd name="T99" fmla="*/ 435 h 435"/>
                  <a:gd name="T100" fmla="*/ 463 w 885"/>
                  <a:gd name="T101" fmla="*/ 429 h 435"/>
                  <a:gd name="T102" fmla="*/ 385 w 885"/>
                  <a:gd name="T103" fmla="*/ 394 h 435"/>
                  <a:gd name="T104" fmla="*/ 260 w 885"/>
                  <a:gd name="T105" fmla="*/ 391 h 435"/>
                  <a:gd name="T106" fmla="*/ 210 w 885"/>
                  <a:gd name="T107" fmla="*/ 329 h 435"/>
                  <a:gd name="T108" fmla="*/ 144 w 885"/>
                  <a:gd name="T109" fmla="*/ 300 h 435"/>
                  <a:gd name="T110" fmla="*/ 85 w 885"/>
                  <a:gd name="T111" fmla="*/ 294 h 435"/>
                  <a:gd name="T112" fmla="*/ 81 w 885"/>
                  <a:gd name="T113" fmla="*/ 282 h 435"/>
                  <a:gd name="T114" fmla="*/ 78 w 885"/>
                  <a:gd name="T115" fmla="*/ 219 h 435"/>
                  <a:gd name="T116" fmla="*/ 53 w 885"/>
                  <a:gd name="T117" fmla="*/ 188 h 435"/>
                  <a:gd name="T118" fmla="*/ 41 w 885"/>
                  <a:gd name="T119" fmla="*/ 182 h 435"/>
                  <a:gd name="T120" fmla="*/ 28 w 885"/>
                  <a:gd name="T121" fmla="*/ 182 h 435"/>
                  <a:gd name="T122" fmla="*/ 6 w 885"/>
                  <a:gd name="T123" fmla="*/ 160 h 435"/>
                  <a:gd name="T124" fmla="*/ 0 w 885"/>
                  <a:gd name="T125" fmla="*/ 141 h 435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885"/>
                  <a:gd name="T190" fmla="*/ 0 h 435"/>
                  <a:gd name="T191" fmla="*/ 885 w 885"/>
                  <a:gd name="T192" fmla="*/ 435 h 435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885" h="435">
                    <a:moveTo>
                      <a:pt x="0" y="141"/>
                    </a:moveTo>
                    <a:lnTo>
                      <a:pt x="6" y="128"/>
                    </a:lnTo>
                    <a:lnTo>
                      <a:pt x="16" y="119"/>
                    </a:lnTo>
                    <a:lnTo>
                      <a:pt x="31" y="113"/>
                    </a:lnTo>
                    <a:lnTo>
                      <a:pt x="78" y="81"/>
                    </a:lnTo>
                    <a:lnTo>
                      <a:pt x="125" y="69"/>
                    </a:lnTo>
                    <a:lnTo>
                      <a:pt x="144" y="72"/>
                    </a:lnTo>
                    <a:lnTo>
                      <a:pt x="150" y="78"/>
                    </a:lnTo>
                    <a:lnTo>
                      <a:pt x="169" y="75"/>
                    </a:lnTo>
                    <a:lnTo>
                      <a:pt x="178" y="78"/>
                    </a:lnTo>
                    <a:lnTo>
                      <a:pt x="197" y="97"/>
                    </a:lnTo>
                    <a:lnTo>
                      <a:pt x="207" y="97"/>
                    </a:lnTo>
                    <a:lnTo>
                      <a:pt x="232" y="94"/>
                    </a:lnTo>
                    <a:lnTo>
                      <a:pt x="238" y="97"/>
                    </a:lnTo>
                    <a:lnTo>
                      <a:pt x="278" y="94"/>
                    </a:lnTo>
                    <a:lnTo>
                      <a:pt x="285" y="91"/>
                    </a:lnTo>
                    <a:lnTo>
                      <a:pt x="282" y="81"/>
                    </a:lnTo>
                    <a:lnTo>
                      <a:pt x="285" y="75"/>
                    </a:lnTo>
                    <a:lnTo>
                      <a:pt x="288" y="66"/>
                    </a:lnTo>
                    <a:lnTo>
                      <a:pt x="288" y="60"/>
                    </a:lnTo>
                    <a:lnTo>
                      <a:pt x="282" y="50"/>
                    </a:lnTo>
                    <a:lnTo>
                      <a:pt x="282" y="41"/>
                    </a:lnTo>
                    <a:lnTo>
                      <a:pt x="282" y="31"/>
                    </a:lnTo>
                    <a:lnTo>
                      <a:pt x="313" y="0"/>
                    </a:lnTo>
                    <a:lnTo>
                      <a:pt x="319" y="0"/>
                    </a:lnTo>
                    <a:lnTo>
                      <a:pt x="329" y="3"/>
                    </a:lnTo>
                    <a:lnTo>
                      <a:pt x="338" y="10"/>
                    </a:lnTo>
                    <a:lnTo>
                      <a:pt x="357" y="13"/>
                    </a:lnTo>
                    <a:lnTo>
                      <a:pt x="363" y="22"/>
                    </a:lnTo>
                    <a:lnTo>
                      <a:pt x="394" y="28"/>
                    </a:lnTo>
                    <a:lnTo>
                      <a:pt x="400" y="38"/>
                    </a:lnTo>
                    <a:lnTo>
                      <a:pt x="404" y="63"/>
                    </a:lnTo>
                    <a:lnTo>
                      <a:pt x="425" y="78"/>
                    </a:lnTo>
                    <a:lnTo>
                      <a:pt x="441" y="85"/>
                    </a:lnTo>
                    <a:lnTo>
                      <a:pt x="457" y="81"/>
                    </a:lnTo>
                    <a:lnTo>
                      <a:pt x="482" y="69"/>
                    </a:lnTo>
                    <a:lnTo>
                      <a:pt x="522" y="81"/>
                    </a:lnTo>
                    <a:lnTo>
                      <a:pt x="529" y="85"/>
                    </a:lnTo>
                    <a:lnTo>
                      <a:pt x="541" y="94"/>
                    </a:lnTo>
                    <a:lnTo>
                      <a:pt x="563" y="103"/>
                    </a:lnTo>
                    <a:lnTo>
                      <a:pt x="572" y="113"/>
                    </a:lnTo>
                    <a:lnTo>
                      <a:pt x="585" y="122"/>
                    </a:lnTo>
                    <a:lnTo>
                      <a:pt x="635" y="125"/>
                    </a:lnTo>
                    <a:lnTo>
                      <a:pt x="644" y="132"/>
                    </a:lnTo>
                    <a:lnTo>
                      <a:pt x="704" y="116"/>
                    </a:lnTo>
                    <a:lnTo>
                      <a:pt x="735" y="91"/>
                    </a:lnTo>
                    <a:lnTo>
                      <a:pt x="748" y="88"/>
                    </a:lnTo>
                    <a:lnTo>
                      <a:pt x="760" y="91"/>
                    </a:lnTo>
                    <a:lnTo>
                      <a:pt x="769" y="100"/>
                    </a:lnTo>
                    <a:lnTo>
                      <a:pt x="782" y="100"/>
                    </a:lnTo>
                    <a:lnTo>
                      <a:pt x="788" y="100"/>
                    </a:lnTo>
                    <a:lnTo>
                      <a:pt x="798" y="97"/>
                    </a:lnTo>
                    <a:lnTo>
                      <a:pt x="801" y="97"/>
                    </a:lnTo>
                    <a:lnTo>
                      <a:pt x="801" y="100"/>
                    </a:lnTo>
                    <a:lnTo>
                      <a:pt x="795" y="103"/>
                    </a:lnTo>
                    <a:lnTo>
                      <a:pt x="779" y="132"/>
                    </a:lnTo>
                    <a:lnTo>
                      <a:pt x="779" y="157"/>
                    </a:lnTo>
                    <a:lnTo>
                      <a:pt x="776" y="166"/>
                    </a:lnTo>
                    <a:lnTo>
                      <a:pt x="776" y="188"/>
                    </a:lnTo>
                    <a:lnTo>
                      <a:pt x="782" y="194"/>
                    </a:lnTo>
                    <a:lnTo>
                      <a:pt x="801" y="200"/>
                    </a:lnTo>
                    <a:lnTo>
                      <a:pt x="829" y="194"/>
                    </a:lnTo>
                    <a:lnTo>
                      <a:pt x="851" y="178"/>
                    </a:lnTo>
                    <a:lnTo>
                      <a:pt x="860" y="194"/>
                    </a:lnTo>
                    <a:lnTo>
                      <a:pt x="876" y="203"/>
                    </a:lnTo>
                    <a:lnTo>
                      <a:pt x="879" y="213"/>
                    </a:lnTo>
                    <a:lnTo>
                      <a:pt x="879" y="222"/>
                    </a:lnTo>
                    <a:lnTo>
                      <a:pt x="885" y="228"/>
                    </a:lnTo>
                    <a:lnTo>
                      <a:pt x="885" y="235"/>
                    </a:lnTo>
                    <a:lnTo>
                      <a:pt x="882" y="238"/>
                    </a:lnTo>
                    <a:lnTo>
                      <a:pt x="863" y="232"/>
                    </a:lnTo>
                    <a:lnTo>
                      <a:pt x="813" y="238"/>
                    </a:lnTo>
                    <a:lnTo>
                      <a:pt x="779" y="275"/>
                    </a:lnTo>
                    <a:lnTo>
                      <a:pt x="766" y="282"/>
                    </a:lnTo>
                    <a:lnTo>
                      <a:pt x="754" y="282"/>
                    </a:lnTo>
                    <a:lnTo>
                      <a:pt x="735" y="304"/>
                    </a:lnTo>
                    <a:lnTo>
                      <a:pt x="719" y="313"/>
                    </a:lnTo>
                    <a:lnTo>
                      <a:pt x="701" y="310"/>
                    </a:lnTo>
                    <a:lnTo>
                      <a:pt x="694" y="304"/>
                    </a:lnTo>
                    <a:lnTo>
                      <a:pt x="688" y="300"/>
                    </a:lnTo>
                    <a:lnTo>
                      <a:pt x="676" y="304"/>
                    </a:lnTo>
                    <a:lnTo>
                      <a:pt x="666" y="322"/>
                    </a:lnTo>
                    <a:lnTo>
                      <a:pt x="663" y="329"/>
                    </a:lnTo>
                    <a:lnTo>
                      <a:pt x="676" y="344"/>
                    </a:lnTo>
                    <a:lnTo>
                      <a:pt x="676" y="350"/>
                    </a:lnTo>
                    <a:lnTo>
                      <a:pt x="648" y="379"/>
                    </a:lnTo>
                    <a:lnTo>
                      <a:pt x="641" y="385"/>
                    </a:lnTo>
                    <a:lnTo>
                      <a:pt x="610" y="404"/>
                    </a:lnTo>
                    <a:lnTo>
                      <a:pt x="594" y="404"/>
                    </a:lnTo>
                    <a:lnTo>
                      <a:pt x="591" y="404"/>
                    </a:lnTo>
                    <a:lnTo>
                      <a:pt x="579" y="400"/>
                    </a:lnTo>
                    <a:lnTo>
                      <a:pt x="569" y="404"/>
                    </a:lnTo>
                    <a:lnTo>
                      <a:pt x="557" y="404"/>
                    </a:lnTo>
                    <a:lnTo>
                      <a:pt x="522" y="413"/>
                    </a:lnTo>
                    <a:lnTo>
                      <a:pt x="519" y="416"/>
                    </a:lnTo>
                    <a:lnTo>
                      <a:pt x="491" y="425"/>
                    </a:lnTo>
                    <a:lnTo>
                      <a:pt x="482" y="432"/>
                    </a:lnTo>
                    <a:lnTo>
                      <a:pt x="476" y="435"/>
                    </a:lnTo>
                    <a:lnTo>
                      <a:pt x="469" y="432"/>
                    </a:lnTo>
                    <a:lnTo>
                      <a:pt x="463" y="429"/>
                    </a:lnTo>
                    <a:lnTo>
                      <a:pt x="397" y="407"/>
                    </a:lnTo>
                    <a:lnTo>
                      <a:pt x="385" y="394"/>
                    </a:lnTo>
                    <a:lnTo>
                      <a:pt x="354" y="385"/>
                    </a:lnTo>
                    <a:lnTo>
                      <a:pt x="260" y="391"/>
                    </a:lnTo>
                    <a:lnTo>
                      <a:pt x="250" y="388"/>
                    </a:lnTo>
                    <a:lnTo>
                      <a:pt x="210" y="329"/>
                    </a:lnTo>
                    <a:lnTo>
                      <a:pt x="203" y="329"/>
                    </a:lnTo>
                    <a:lnTo>
                      <a:pt x="144" y="300"/>
                    </a:lnTo>
                    <a:lnTo>
                      <a:pt x="131" y="304"/>
                    </a:lnTo>
                    <a:lnTo>
                      <a:pt x="85" y="294"/>
                    </a:lnTo>
                    <a:lnTo>
                      <a:pt x="78" y="291"/>
                    </a:lnTo>
                    <a:lnTo>
                      <a:pt x="81" y="282"/>
                    </a:lnTo>
                    <a:lnTo>
                      <a:pt x="85" y="272"/>
                    </a:lnTo>
                    <a:lnTo>
                      <a:pt x="78" y="219"/>
                    </a:lnTo>
                    <a:lnTo>
                      <a:pt x="63" y="191"/>
                    </a:lnTo>
                    <a:lnTo>
                      <a:pt x="53" y="188"/>
                    </a:lnTo>
                    <a:lnTo>
                      <a:pt x="47" y="185"/>
                    </a:lnTo>
                    <a:lnTo>
                      <a:pt x="41" y="182"/>
                    </a:lnTo>
                    <a:lnTo>
                      <a:pt x="35" y="188"/>
                    </a:lnTo>
                    <a:lnTo>
                      <a:pt x="28" y="182"/>
                    </a:lnTo>
                    <a:lnTo>
                      <a:pt x="22" y="172"/>
                    </a:lnTo>
                    <a:lnTo>
                      <a:pt x="6" y="160"/>
                    </a:lnTo>
                    <a:lnTo>
                      <a:pt x="0" y="141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93" name="Freeform 662">
                <a:extLst>
                  <a:ext uri="{FF2B5EF4-FFF2-40B4-BE49-F238E27FC236}">
                    <a16:creationId xmlns:a16="http://schemas.microsoft.com/office/drawing/2014/main" id="{BD7E521E-70B7-4388-B0AD-B62956EB4C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15" y="2111"/>
                <a:ext cx="147" cy="119"/>
              </a:xfrm>
              <a:custGeom>
                <a:avLst/>
                <a:gdLst>
                  <a:gd name="T0" fmla="*/ 56 w 147"/>
                  <a:gd name="T1" fmla="*/ 119 h 119"/>
                  <a:gd name="T2" fmla="*/ 53 w 147"/>
                  <a:gd name="T3" fmla="*/ 116 h 119"/>
                  <a:gd name="T4" fmla="*/ 40 w 147"/>
                  <a:gd name="T5" fmla="*/ 116 h 119"/>
                  <a:gd name="T6" fmla="*/ 34 w 147"/>
                  <a:gd name="T7" fmla="*/ 113 h 119"/>
                  <a:gd name="T8" fmla="*/ 37 w 147"/>
                  <a:gd name="T9" fmla="*/ 103 h 119"/>
                  <a:gd name="T10" fmla="*/ 31 w 147"/>
                  <a:gd name="T11" fmla="*/ 103 h 119"/>
                  <a:gd name="T12" fmla="*/ 25 w 147"/>
                  <a:gd name="T13" fmla="*/ 106 h 119"/>
                  <a:gd name="T14" fmla="*/ 18 w 147"/>
                  <a:gd name="T15" fmla="*/ 94 h 119"/>
                  <a:gd name="T16" fmla="*/ 22 w 147"/>
                  <a:gd name="T17" fmla="*/ 94 h 119"/>
                  <a:gd name="T18" fmla="*/ 18 w 147"/>
                  <a:gd name="T19" fmla="*/ 88 h 119"/>
                  <a:gd name="T20" fmla="*/ 18 w 147"/>
                  <a:gd name="T21" fmla="*/ 78 h 119"/>
                  <a:gd name="T22" fmla="*/ 3 w 147"/>
                  <a:gd name="T23" fmla="*/ 59 h 119"/>
                  <a:gd name="T24" fmla="*/ 0 w 147"/>
                  <a:gd name="T25" fmla="*/ 31 h 119"/>
                  <a:gd name="T26" fmla="*/ 6 w 147"/>
                  <a:gd name="T27" fmla="*/ 25 h 119"/>
                  <a:gd name="T28" fmla="*/ 22 w 147"/>
                  <a:gd name="T29" fmla="*/ 9 h 119"/>
                  <a:gd name="T30" fmla="*/ 72 w 147"/>
                  <a:gd name="T31" fmla="*/ 9 h 119"/>
                  <a:gd name="T32" fmla="*/ 81 w 147"/>
                  <a:gd name="T33" fmla="*/ 13 h 119"/>
                  <a:gd name="T34" fmla="*/ 100 w 147"/>
                  <a:gd name="T35" fmla="*/ 19 h 119"/>
                  <a:gd name="T36" fmla="*/ 106 w 147"/>
                  <a:gd name="T37" fmla="*/ 9 h 119"/>
                  <a:gd name="T38" fmla="*/ 122 w 147"/>
                  <a:gd name="T39" fmla="*/ 3 h 119"/>
                  <a:gd name="T40" fmla="*/ 131 w 147"/>
                  <a:gd name="T41" fmla="*/ 9 h 119"/>
                  <a:gd name="T42" fmla="*/ 140 w 147"/>
                  <a:gd name="T43" fmla="*/ 0 h 119"/>
                  <a:gd name="T44" fmla="*/ 144 w 147"/>
                  <a:gd name="T45" fmla="*/ 25 h 119"/>
                  <a:gd name="T46" fmla="*/ 147 w 147"/>
                  <a:gd name="T47" fmla="*/ 66 h 119"/>
                  <a:gd name="T48" fmla="*/ 137 w 147"/>
                  <a:gd name="T49" fmla="*/ 69 h 119"/>
                  <a:gd name="T50" fmla="*/ 125 w 147"/>
                  <a:gd name="T51" fmla="*/ 75 h 119"/>
                  <a:gd name="T52" fmla="*/ 115 w 147"/>
                  <a:gd name="T53" fmla="*/ 84 h 119"/>
                  <a:gd name="T54" fmla="*/ 100 w 147"/>
                  <a:gd name="T55" fmla="*/ 94 h 119"/>
                  <a:gd name="T56" fmla="*/ 94 w 147"/>
                  <a:gd name="T57" fmla="*/ 103 h 119"/>
                  <a:gd name="T58" fmla="*/ 81 w 147"/>
                  <a:gd name="T59" fmla="*/ 109 h 119"/>
                  <a:gd name="T60" fmla="*/ 75 w 147"/>
                  <a:gd name="T61" fmla="*/ 109 h 119"/>
                  <a:gd name="T62" fmla="*/ 72 w 147"/>
                  <a:gd name="T63" fmla="*/ 116 h 119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147"/>
                  <a:gd name="T97" fmla="*/ 0 h 119"/>
                  <a:gd name="T98" fmla="*/ 147 w 147"/>
                  <a:gd name="T99" fmla="*/ 119 h 119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147" h="119">
                    <a:moveTo>
                      <a:pt x="59" y="119"/>
                    </a:moveTo>
                    <a:lnTo>
                      <a:pt x="56" y="119"/>
                    </a:lnTo>
                    <a:lnTo>
                      <a:pt x="53" y="116"/>
                    </a:lnTo>
                    <a:lnTo>
                      <a:pt x="43" y="116"/>
                    </a:lnTo>
                    <a:lnTo>
                      <a:pt x="40" y="116"/>
                    </a:lnTo>
                    <a:lnTo>
                      <a:pt x="34" y="116"/>
                    </a:lnTo>
                    <a:lnTo>
                      <a:pt x="34" y="113"/>
                    </a:lnTo>
                    <a:lnTo>
                      <a:pt x="37" y="109"/>
                    </a:lnTo>
                    <a:lnTo>
                      <a:pt x="37" y="103"/>
                    </a:lnTo>
                    <a:lnTo>
                      <a:pt x="34" y="100"/>
                    </a:lnTo>
                    <a:lnTo>
                      <a:pt x="31" y="103"/>
                    </a:lnTo>
                    <a:lnTo>
                      <a:pt x="28" y="106"/>
                    </a:lnTo>
                    <a:lnTo>
                      <a:pt x="25" y="106"/>
                    </a:lnTo>
                    <a:lnTo>
                      <a:pt x="18" y="94"/>
                    </a:lnTo>
                    <a:lnTo>
                      <a:pt x="22" y="94"/>
                    </a:lnTo>
                    <a:lnTo>
                      <a:pt x="18" y="88"/>
                    </a:lnTo>
                    <a:lnTo>
                      <a:pt x="18" y="84"/>
                    </a:lnTo>
                    <a:lnTo>
                      <a:pt x="18" y="78"/>
                    </a:lnTo>
                    <a:lnTo>
                      <a:pt x="12" y="66"/>
                    </a:lnTo>
                    <a:lnTo>
                      <a:pt x="3" y="59"/>
                    </a:lnTo>
                    <a:lnTo>
                      <a:pt x="0" y="41"/>
                    </a:lnTo>
                    <a:lnTo>
                      <a:pt x="0" y="31"/>
                    </a:lnTo>
                    <a:lnTo>
                      <a:pt x="3" y="31"/>
                    </a:lnTo>
                    <a:lnTo>
                      <a:pt x="6" y="25"/>
                    </a:lnTo>
                    <a:lnTo>
                      <a:pt x="9" y="22"/>
                    </a:lnTo>
                    <a:lnTo>
                      <a:pt x="22" y="9"/>
                    </a:lnTo>
                    <a:lnTo>
                      <a:pt x="25" y="9"/>
                    </a:lnTo>
                    <a:lnTo>
                      <a:pt x="72" y="9"/>
                    </a:lnTo>
                    <a:lnTo>
                      <a:pt x="75" y="13"/>
                    </a:lnTo>
                    <a:lnTo>
                      <a:pt x="81" y="13"/>
                    </a:lnTo>
                    <a:lnTo>
                      <a:pt x="84" y="16"/>
                    </a:lnTo>
                    <a:lnTo>
                      <a:pt x="100" y="19"/>
                    </a:lnTo>
                    <a:lnTo>
                      <a:pt x="103" y="19"/>
                    </a:lnTo>
                    <a:lnTo>
                      <a:pt x="106" y="9"/>
                    </a:lnTo>
                    <a:lnTo>
                      <a:pt x="119" y="3"/>
                    </a:lnTo>
                    <a:lnTo>
                      <a:pt x="122" y="3"/>
                    </a:lnTo>
                    <a:lnTo>
                      <a:pt x="128" y="9"/>
                    </a:lnTo>
                    <a:lnTo>
                      <a:pt x="131" y="9"/>
                    </a:lnTo>
                    <a:lnTo>
                      <a:pt x="137" y="6"/>
                    </a:lnTo>
                    <a:lnTo>
                      <a:pt x="140" y="0"/>
                    </a:lnTo>
                    <a:lnTo>
                      <a:pt x="144" y="0"/>
                    </a:lnTo>
                    <a:lnTo>
                      <a:pt x="144" y="25"/>
                    </a:lnTo>
                    <a:lnTo>
                      <a:pt x="147" y="34"/>
                    </a:lnTo>
                    <a:lnTo>
                      <a:pt x="147" y="66"/>
                    </a:lnTo>
                    <a:lnTo>
                      <a:pt x="144" y="69"/>
                    </a:lnTo>
                    <a:lnTo>
                      <a:pt x="137" y="69"/>
                    </a:lnTo>
                    <a:lnTo>
                      <a:pt x="128" y="75"/>
                    </a:lnTo>
                    <a:lnTo>
                      <a:pt x="125" y="75"/>
                    </a:lnTo>
                    <a:lnTo>
                      <a:pt x="115" y="78"/>
                    </a:lnTo>
                    <a:lnTo>
                      <a:pt x="115" y="84"/>
                    </a:lnTo>
                    <a:lnTo>
                      <a:pt x="100" y="84"/>
                    </a:lnTo>
                    <a:lnTo>
                      <a:pt x="100" y="94"/>
                    </a:lnTo>
                    <a:lnTo>
                      <a:pt x="100" y="100"/>
                    </a:lnTo>
                    <a:lnTo>
                      <a:pt x="94" y="103"/>
                    </a:lnTo>
                    <a:lnTo>
                      <a:pt x="87" y="109"/>
                    </a:lnTo>
                    <a:lnTo>
                      <a:pt x="81" y="109"/>
                    </a:lnTo>
                    <a:lnTo>
                      <a:pt x="78" y="109"/>
                    </a:lnTo>
                    <a:lnTo>
                      <a:pt x="75" y="109"/>
                    </a:lnTo>
                    <a:lnTo>
                      <a:pt x="75" y="113"/>
                    </a:lnTo>
                    <a:lnTo>
                      <a:pt x="72" y="116"/>
                    </a:lnTo>
                    <a:lnTo>
                      <a:pt x="59" y="1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94" name="Freeform 663">
                <a:extLst>
                  <a:ext uri="{FF2B5EF4-FFF2-40B4-BE49-F238E27FC236}">
                    <a16:creationId xmlns:a16="http://schemas.microsoft.com/office/drawing/2014/main" id="{1FB596A4-FC1D-4928-BEEB-5C69039045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15" y="2111"/>
                <a:ext cx="147" cy="119"/>
              </a:xfrm>
              <a:custGeom>
                <a:avLst/>
                <a:gdLst>
                  <a:gd name="T0" fmla="*/ 56 w 147"/>
                  <a:gd name="T1" fmla="*/ 119 h 119"/>
                  <a:gd name="T2" fmla="*/ 53 w 147"/>
                  <a:gd name="T3" fmla="*/ 116 h 119"/>
                  <a:gd name="T4" fmla="*/ 40 w 147"/>
                  <a:gd name="T5" fmla="*/ 116 h 119"/>
                  <a:gd name="T6" fmla="*/ 34 w 147"/>
                  <a:gd name="T7" fmla="*/ 113 h 119"/>
                  <a:gd name="T8" fmla="*/ 37 w 147"/>
                  <a:gd name="T9" fmla="*/ 103 h 119"/>
                  <a:gd name="T10" fmla="*/ 31 w 147"/>
                  <a:gd name="T11" fmla="*/ 103 h 119"/>
                  <a:gd name="T12" fmla="*/ 25 w 147"/>
                  <a:gd name="T13" fmla="*/ 106 h 119"/>
                  <a:gd name="T14" fmla="*/ 18 w 147"/>
                  <a:gd name="T15" fmla="*/ 94 h 119"/>
                  <a:gd name="T16" fmla="*/ 22 w 147"/>
                  <a:gd name="T17" fmla="*/ 94 h 119"/>
                  <a:gd name="T18" fmla="*/ 18 w 147"/>
                  <a:gd name="T19" fmla="*/ 88 h 119"/>
                  <a:gd name="T20" fmla="*/ 18 w 147"/>
                  <a:gd name="T21" fmla="*/ 78 h 119"/>
                  <a:gd name="T22" fmla="*/ 3 w 147"/>
                  <a:gd name="T23" fmla="*/ 59 h 119"/>
                  <a:gd name="T24" fmla="*/ 0 w 147"/>
                  <a:gd name="T25" fmla="*/ 31 h 119"/>
                  <a:gd name="T26" fmla="*/ 6 w 147"/>
                  <a:gd name="T27" fmla="*/ 25 h 119"/>
                  <a:gd name="T28" fmla="*/ 22 w 147"/>
                  <a:gd name="T29" fmla="*/ 9 h 119"/>
                  <a:gd name="T30" fmla="*/ 72 w 147"/>
                  <a:gd name="T31" fmla="*/ 9 h 119"/>
                  <a:gd name="T32" fmla="*/ 81 w 147"/>
                  <a:gd name="T33" fmla="*/ 13 h 119"/>
                  <a:gd name="T34" fmla="*/ 100 w 147"/>
                  <a:gd name="T35" fmla="*/ 19 h 119"/>
                  <a:gd name="T36" fmla="*/ 106 w 147"/>
                  <a:gd name="T37" fmla="*/ 9 h 119"/>
                  <a:gd name="T38" fmla="*/ 122 w 147"/>
                  <a:gd name="T39" fmla="*/ 3 h 119"/>
                  <a:gd name="T40" fmla="*/ 131 w 147"/>
                  <a:gd name="T41" fmla="*/ 9 h 119"/>
                  <a:gd name="T42" fmla="*/ 140 w 147"/>
                  <a:gd name="T43" fmla="*/ 0 h 119"/>
                  <a:gd name="T44" fmla="*/ 144 w 147"/>
                  <a:gd name="T45" fmla="*/ 25 h 119"/>
                  <a:gd name="T46" fmla="*/ 147 w 147"/>
                  <a:gd name="T47" fmla="*/ 66 h 119"/>
                  <a:gd name="T48" fmla="*/ 137 w 147"/>
                  <a:gd name="T49" fmla="*/ 69 h 119"/>
                  <a:gd name="T50" fmla="*/ 125 w 147"/>
                  <a:gd name="T51" fmla="*/ 75 h 119"/>
                  <a:gd name="T52" fmla="*/ 115 w 147"/>
                  <a:gd name="T53" fmla="*/ 84 h 119"/>
                  <a:gd name="T54" fmla="*/ 100 w 147"/>
                  <a:gd name="T55" fmla="*/ 94 h 119"/>
                  <a:gd name="T56" fmla="*/ 94 w 147"/>
                  <a:gd name="T57" fmla="*/ 103 h 119"/>
                  <a:gd name="T58" fmla="*/ 81 w 147"/>
                  <a:gd name="T59" fmla="*/ 109 h 119"/>
                  <a:gd name="T60" fmla="*/ 75 w 147"/>
                  <a:gd name="T61" fmla="*/ 109 h 119"/>
                  <a:gd name="T62" fmla="*/ 72 w 147"/>
                  <a:gd name="T63" fmla="*/ 116 h 119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147"/>
                  <a:gd name="T97" fmla="*/ 0 h 119"/>
                  <a:gd name="T98" fmla="*/ 147 w 147"/>
                  <a:gd name="T99" fmla="*/ 119 h 119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147" h="119">
                    <a:moveTo>
                      <a:pt x="59" y="119"/>
                    </a:moveTo>
                    <a:lnTo>
                      <a:pt x="56" y="119"/>
                    </a:lnTo>
                    <a:lnTo>
                      <a:pt x="53" y="116"/>
                    </a:lnTo>
                    <a:lnTo>
                      <a:pt x="43" y="116"/>
                    </a:lnTo>
                    <a:lnTo>
                      <a:pt x="40" y="116"/>
                    </a:lnTo>
                    <a:lnTo>
                      <a:pt x="34" y="116"/>
                    </a:lnTo>
                    <a:lnTo>
                      <a:pt x="34" y="113"/>
                    </a:lnTo>
                    <a:lnTo>
                      <a:pt x="37" y="109"/>
                    </a:lnTo>
                    <a:lnTo>
                      <a:pt x="37" y="103"/>
                    </a:lnTo>
                    <a:lnTo>
                      <a:pt x="34" y="100"/>
                    </a:lnTo>
                    <a:lnTo>
                      <a:pt x="31" y="103"/>
                    </a:lnTo>
                    <a:lnTo>
                      <a:pt x="28" y="106"/>
                    </a:lnTo>
                    <a:lnTo>
                      <a:pt x="25" y="106"/>
                    </a:lnTo>
                    <a:lnTo>
                      <a:pt x="18" y="94"/>
                    </a:lnTo>
                    <a:lnTo>
                      <a:pt x="22" y="94"/>
                    </a:lnTo>
                    <a:lnTo>
                      <a:pt x="18" y="88"/>
                    </a:lnTo>
                    <a:lnTo>
                      <a:pt x="18" y="84"/>
                    </a:lnTo>
                    <a:lnTo>
                      <a:pt x="18" y="78"/>
                    </a:lnTo>
                    <a:lnTo>
                      <a:pt x="12" y="66"/>
                    </a:lnTo>
                    <a:lnTo>
                      <a:pt x="3" y="59"/>
                    </a:lnTo>
                    <a:lnTo>
                      <a:pt x="0" y="41"/>
                    </a:lnTo>
                    <a:lnTo>
                      <a:pt x="0" y="31"/>
                    </a:lnTo>
                    <a:lnTo>
                      <a:pt x="3" y="31"/>
                    </a:lnTo>
                    <a:lnTo>
                      <a:pt x="6" y="25"/>
                    </a:lnTo>
                    <a:lnTo>
                      <a:pt x="9" y="22"/>
                    </a:lnTo>
                    <a:lnTo>
                      <a:pt x="22" y="9"/>
                    </a:lnTo>
                    <a:lnTo>
                      <a:pt x="25" y="9"/>
                    </a:lnTo>
                    <a:lnTo>
                      <a:pt x="72" y="9"/>
                    </a:lnTo>
                    <a:lnTo>
                      <a:pt x="75" y="13"/>
                    </a:lnTo>
                    <a:lnTo>
                      <a:pt x="81" y="13"/>
                    </a:lnTo>
                    <a:lnTo>
                      <a:pt x="84" y="16"/>
                    </a:lnTo>
                    <a:lnTo>
                      <a:pt x="100" y="19"/>
                    </a:lnTo>
                    <a:lnTo>
                      <a:pt x="103" y="19"/>
                    </a:lnTo>
                    <a:lnTo>
                      <a:pt x="106" y="9"/>
                    </a:lnTo>
                    <a:lnTo>
                      <a:pt x="119" y="3"/>
                    </a:lnTo>
                    <a:lnTo>
                      <a:pt x="122" y="3"/>
                    </a:lnTo>
                    <a:lnTo>
                      <a:pt x="128" y="9"/>
                    </a:lnTo>
                    <a:lnTo>
                      <a:pt x="131" y="9"/>
                    </a:lnTo>
                    <a:lnTo>
                      <a:pt x="137" y="6"/>
                    </a:lnTo>
                    <a:lnTo>
                      <a:pt x="140" y="0"/>
                    </a:lnTo>
                    <a:lnTo>
                      <a:pt x="144" y="0"/>
                    </a:lnTo>
                    <a:lnTo>
                      <a:pt x="144" y="25"/>
                    </a:lnTo>
                    <a:lnTo>
                      <a:pt x="147" y="34"/>
                    </a:lnTo>
                    <a:lnTo>
                      <a:pt x="147" y="66"/>
                    </a:lnTo>
                    <a:lnTo>
                      <a:pt x="144" y="69"/>
                    </a:lnTo>
                    <a:lnTo>
                      <a:pt x="137" y="69"/>
                    </a:lnTo>
                    <a:lnTo>
                      <a:pt x="128" y="75"/>
                    </a:lnTo>
                    <a:lnTo>
                      <a:pt x="125" y="75"/>
                    </a:lnTo>
                    <a:lnTo>
                      <a:pt x="115" y="78"/>
                    </a:lnTo>
                    <a:lnTo>
                      <a:pt x="115" y="84"/>
                    </a:lnTo>
                    <a:lnTo>
                      <a:pt x="100" y="84"/>
                    </a:lnTo>
                    <a:lnTo>
                      <a:pt x="100" y="94"/>
                    </a:lnTo>
                    <a:lnTo>
                      <a:pt x="100" y="100"/>
                    </a:lnTo>
                    <a:lnTo>
                      <a:pt x="94" y="103"/>
                    </a:lnTo>
                    <a:lnTo>
                      <a:pt x="87" y="109"/>
                    </a:lnTo>
                    <a:lnTo>
                      <a:pt x="81" y="109"/>
                    </a:lnTo>
                    <a:lnTo>
                      <a:pt x="78" y="109"/>
                    </a:lnTo>
                    <a:lnTo>
                      <a:pt x="75" y="109"/>
                    </a:lnTo>
                    <a:lnTo>
                      <a:pt x="75" y="113"/>
                    </a:lnTo>
                    <a:lnTo>
                      <a:pt x="72" y="116"/>
                    </a:lnTo>
                    <a:lnTo>
                      <a:pt x="59" y="119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95" name="Freeform 664">
                <a:extLst>
                  <a:ext uri="{FF2B5EF4-FFF2-40B4-BE49-F238E27FC236}">
                    <a16:creationId xmlns:a16="http://schemas.microsoft.com/office/drawing/2014/main" id="{430B53FC-D104-4BDA-AEA5-5813867CF5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11" y="754"/>
                <a:ext cx="1714" cy="1194"/>
              </a:xfrm>
              <a:custGeom>
                <a:avLst/>
                <a:gdLst>
                  <a:gd name="T0" fmla="*/ 1129 w 1714"/>
                  <a:gd name="T1" fmla="*/ 1126 h 1194"/>
                  <a:gd name="T2" fmla="*/ 1091 w 1714"/>
                  <a:gd name="T3" fmla="*/ 1147 h 1194"/>
                  <a:gd name="T4" fmla="*/ 1029 w 1714"/>
                  <a:gd name="T5" fmla="*/ 1185 h 1194"/>
                  <a:gd name="T6" fmla="*/ 976 w 1714"/>
                  <a:gd name="T7" fmla="*/ 1154 h 1194"/>
                  <a:gd name="T8" fmla="*/ 907 w 1714"/>
                  <a:gd name="T9" fmla="*/ 1116 h 1194"/>
                  <a:gd name="T10" fmla="*/ 819 w 1714"/>
                  <a:gd name="T11" fmla="*/ 1126 h 1194"/>
                  <a:gd name="T12" fmla="*/ 788 w 1714"/>
                  <a:gd name="T13" fmla="*/ 1160 h 1194"/>
                  <a:gd name="T14" fmla="*/ 707 w 1714"/>
                  <a:gd name="T15" fmla="*/ 1085 h 1194"/>
                  <a:gd name="T16" fmla="*/ 697 w 1714"/>
                  <a:gd name="T17" fmla="*/ 972 h 1194"/>
                  <a:gd name="T18" fmla="*/ 638 w 1714"/>
                  <a:gd name="T19" fmla="*/ 941 h 1194"/>
                  <a:gd name="T20" fmla="*/ 572 w 1714"/>
                  <a:gd name="T21" fmla="*/ 925 h 1194"/>
                  <a:gd name="T22" fmla="*/ 469 w 1714"/>
                  <a:gd name="T23" fmla="*/ 950 h 1194"/>
                  <a:gd name="T24" fmla="*/ 425 w 1714"/>
                  <a:gd name="T25" fmla="*/ 966 h 1194"/>
                  <a:gd name="T26" fmla="*/ 385 w 1714"/>
                  <a:gd name="T27" fmla="*/ 963 h 1194"/>
                  <a:gd name="T28" fmla="*/ 341 w 1714"/>
                  <a:gd name="T29" fmla="*/ 957 h 1194"/>
                  <a:gd name="T30" fmla="*/ 303 w 1714"/>
                  <a:gd name="T31" fmla="*/ 935 h 1194"/>
                  <a:gd name="T32" fmla="*/ 285 w 1714"/>
                  <a:gd name="T33" fmla="*/ 919 h 1194"/>
                  <a:gd name="T34" fmla="*/ 216 w 1714"/>
                  <a:gd name="T35" fmla="*/ 885 h 1194"/>
                  <a:gd name="T36" fmla="*/ 184 w 1714"/>
                  <a:gd name="T37" fmla="*/ 872 h 1194"/>
                  <a:gd name="T38" fmla="*/ 153 w 1714"/>
                  <a:gd name="T39" fmla="*/ 860 h 1194"/>
                  <a:gd name="T40" fmla="*/ 144 w 1714"/>
                  <a:gd name="T41" fmla="*/ 828 h 1194"/>
                  <a:gd name="T42" fmla="*/ 153 w 1714"/>
                  <a:gd name="T43" fmla="*/ 816 h 1194"/>
                  <a:gd name="T44" fmla="*/ 163 w 1714"/>
                  <a:gd name="T45" fmla="*/ 791 h 1194"/>
                  <a:gd name="T46" fmla="*/ 153 w 1714"/>
                  <a:gd name="T47" fmla="*/ 763 h 1194"/>
                  <a:gd name="T48" fmla="*/ 181 w 1714"/>
                  <a:gd name="T49" fmla="*/ 735 h 1194"/>
                  <a:gd name="T50" fmla="*/ 175 w 1714"/>
                  <a:gd name="T51" fmla="*/ 707 h 1194"/>
                  <a:gd name="T52" fmla="*/ 156 w 1714"/>
                  <a:gd name="T53" fmla="*/ 694 h 1194"/>
                  <a:gd name="T54" fmla="*/ 81 w 1714"/>
                  <a:gd name="T55" fmla="*/ 700 h 1194"/>
                  <a:gd name="T56" fmla="*/ 66 w 1714"/>
                  <a:gd name="T57" fmla="*/ 688 h 1194"/>
                  <a:gd name="T58" fmla="*/ 41 w 1714"/>
                  <a:gd name="T59" fmla="*/ 660 h 1194"/>
                  <a:gd name="T60" fmla="*/ 37 w 1714"/>
                  <a:gd name="T61" fmla="*/ 650 h 1194"/>
                  <a:gd name="T62" fmla="*/ 28 w 1714"/>
                  <a:gd name="T63" fmla="*/ 541 h 1194"/>
                  <a:gd name="T64" fmla="*/ 141 w 1714"/>
                  <a:gd name="T65" fmla="*/ 497 h 1194"/>
                  <a:gd name="T66" fmla="*/ 241 w 1714"/>
                  <a:gd name="T67" fmla="*/ 334 h 1194"/>
                  <a:gd name="T68" fmla="*/ 369 w 1714"/>
                  <a:gd name="T69" fmla="*/ 212 h 1194"/>
                  <a:gd name="T70" fmla="*/ 460 w 1714"/>
                  <a:gd name="T71" fmla="*/ 250 h 1194"/>
                  <a:gd name="T72" fmla="*/ 782 w 1714"/>
                  <a:gd name="T73" fmla="*/ 453 h 1194"/>
                  <a:gd name="T74" fmla="*/ 976 w 1714"/>
                  <a:gd name="T75" fmla="*/ 459 h 1194"/>
                  <a:gd name="T76" fmla="*/ 1098 w 1714"/>
                  <a:gd name="T77" fmla="*/ 369 h 1194"/>
                  <a:gd name="T78" fmla="*/ 1273 w 1714"/>
                  <a:gd name="T79" fmla="*/ 262 h 1194"/>
                  <a:gd name="T80" fmla="*/ 1238 w 1714"/>
                  <a:gd name="T81" fmla="*/ 175 h 1194"/>
                  <a:gd name="T82" fmla="*/ 1313 w 1714"/>
                  <a:gd name="T83" fmla="*/ 44 h 1194"/>
                  <a:gd name="T84" fmla="*/ 1467 w 1714"/>
                  <a:gd name="T85" fmla="*/ 44 h 1194"/>
                  <a:gd name="T86" fmla="*/ 1589 w 1714"/>
                  <a:gd name="T87" fmla="*/ 200 h 1194"/>
                  <a:gd name="T88" fmla="*/ 1683 w 1714"/>
                  <a:gd name="T89" fmla="*/ 234 h 1194"/>
                  <a:gd name="T90" fmla="*/ 1633 w 1714"/>
                  <a:gd name="T91" fmla="*/ 353 h 1194"/>
                  <a:gd name="T92" fmla="*/ 1529 w 1714"/>
                  <a:gd name="T93" fmla="*/ 481 h 1194"/>
                  <a:gd name="T94" fmla="*/ 1367 w 1714"/>
                  <a:gd name="T95" fmla="*/ 575 h 1194"/>
                  <a:gd name="T96" fmla="*/ 1342 w 1714"/>
                  <a:gd name="T97" fmla="*/ 569 h 1194"/>
                  <a:gd name="T98" fmla="*/ 1279 w 1714"/>
                  <a:gd name="T99" fmla="*/ 575 h 1194"/>
                  <a:gd name="T100" fmla="*/ 1260 w 1714"/>
                  <a:gd name="T101" fmla="*/ 631 h 1194"/>
                  <a:gd name="T102" fmla="*/ 1345 w 1714"/>
                  <a:gd name="T103" fmla="*/ 647 h 1194"/>
                  <a:gd name="T104" fmla="*/ 1354 w 1714"/>
                  <a:gd name="T105" fmla="*/ 663 h 1194"/>
                  <a:gd name="T106" fmla="*/ 1301 w 1714"/>
                  <a:gd name="T107" fmla="*/ 691 h 1194"/>
                  <a:gd name="T108" fmla="*/ 1339 w 1714"/>
                  <a:gd name="T109" fmla="*/ 822 h 1194"/>
                  <a:gd name="T110" fmla="*/ 1339 w 1714"/>
                  <a:gd name="T111" fmla="*/ 847 h 1194"/>
                  <a:gd name="T112" fmla="*/ 1332 w 1714"/>
                  <a:gd name="T113" fmla="*/ 885 h 1194"/>
                  <a:gd name="T114" fmla="*/ 1342 w 1714"/>
                  <a:gd name="T115" fmla="*/ 919 h 1194"/>
                  <a:gd name="T116" fmla="*/ 1301 w 1714"/>
                  <a:gd name="T117" fmla="*/ 994 h 1194"/>
                  <a:gd name="T118" fmla="*/ 1282 w 1714"/>
                  <a:gd name="T119" fmla="*/ 1029 h 1194"/>
                  <a:gd name="T120" fmla="*/ 1260 w 1714"/>
                  <a:gd name="T121" fmla="*/ 1060 h 1194"/>
                  <a:gd name="T122" fmla="*/ 1226 w 1714"/>
                  <a:gd name="T123" fmla="*/ 1091 h 1194"/>
                  <a:gd name="T124" fmla="*/ 1166 w 1714"/>
                  <a:gd name="T125" fmla="*/ 1116 h 1194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1714"/>
                  <a:gd name="T190" fmla="*/ 0 h 1194"/>
                  <a:gd name="T191" fmla="*/ 1714 w 1714"/>
                  <a:gd name="T192" fmla="*/ 1194 h 1194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1714" h="1194">
                    <a:moveTo>
                      <a:pt x="1148" y="1126"/>
                    </a:moveTo>
                    <a:lnTo>
                      <a:pt x="1145" y="1129"/>
                    </a:lnTo>
                    <a:lnTo>
                      <a:pt x="1145" y="1126"/>
                    </a:lnTo>
                    <a:lnTo>
                      <a:pt x="1141" y="1122"/>
                    </a:lnTo>
                    <a:lnTo>
                      <a:pt x="1138" y="1126"/>
                    </a:lnTo>
                    <a:lnTo>
                      <a:pt x="1135" y="1126"/>
                    </a:lnTo>
                    <a:lnTo>
                      <a:pt x="1138" y="1129"/>
                    </a:lnTo>
                    <a:lnTo>
                      <a:pt x="1129" y="1132"/>
                    </a:lnTo>
                    <a:lnTo>
                      <a:pt x="1129" y="1129"/>
                    </a:lnTo>
                    <a:lnTo>
                      <a:pt x="1129" y="1126"/>
                    </a:lnTo>
                    <a:lnTo>
                      <a:pt x="1123" y="1122"/>
                    </a:lnTo>
                    <a:lnTo>
                      <a:pt x="1120" y="1119"/>
                    </a:lnTo>
                    <a:lnTo>
                      <a:pt x="1116" y="1116"/>
                    </a:lnTo>
                    <a:lnTo>
                      <a:pt x="1116" y="1135"/>
                    </a:lnTo>
                    <a:lnTo>
                      <a:pt x="1113" y="1135"/>
                    </a:lnTo>
                    <a:lnTo>
                      <a:pt x="1107" y="1126"/>
                    </a:lnTo>
                    <a:lnTo>
                      <a:pt x="1104" y="1122"/>
                    </a:lnTo>
                    <a:lnTo>
                      <a:pt x="1101" y="1135"/>
                    </a:lnTo>
                    <a:lnTo>
                      <a:pt x="1101" y="1141"/>
                    </a:lnTo>
                    <a:lnTo>
                      <a:pt x="1101" y="1144"/>
                    </a:lnTo>
                    <a:lnTo>
                      <a:pt x="1098" y="1144"/>
                    </a:lnTo>
                    <a:lnTo>
                      <a:pt x="1091" y="1147"/>
                    </a:lnTo>
                    <a:lnTo>
                      <a:pt x="1085" y="1147"/>
                    </a:lnTo>
                    <a:lnTo>
                      <a:pt x="1082" y="1151"/>
                    </a:lnTo>
                    <a:lnTo>
                      <a:pt x="1076" y="1151"/>
                    </a:lnTo>
                    <a:lnTo>
                      <a:pt x="1076" y="1147"/>
                    </a:lnTo>
                    <a:lnTo>
                      <a:pt x="1070" y="1147"/>
                    </a:lnTo>
                    <a:lnTo>
                      <a:pt x="1063" y="1154"/>
                    </a:lnTo>
                    <a:lnTo>
                      <a:pt x="1051" y="1157"/>
                    </a:lnTo>
                    <a:lnTo>
                      <a:pt x="1048" y="1157"/>
                    </a:lnTo>
                    <a:lnTo>
                      <a:pt x="1035" y="1163"/>
                    </a:lnTo>
                    <a:lnTo>
                      <a:pt x="1029" y="1160"/>
                    </a:lnTo>
                    <a:lnTo>
                      <a:pt x="1023" y="1172"/>
                    </a:lnTo>
                    <a:lnTo>
                      <a:pt x="1029" y="1185"/>
                    </a:lnTo>
                    <a:lnTo>
                      <a:pt x="1029" y="1188"/>
                    </a:lnTo>
                    <a:lnTo>
                      <a:pt x="1023" y="1194"/>
                    </a:lnTo>
                    <a:lnTo>
                      <a:pt x="1016" y="1191"/>
                    </a:lnTo>
                    <a:lnTo>
                      <a:pt x="1007" y="1169"/>
                    </a:lnTo>
                    <a:lnTo>
                      <a:pt x="1010" y="1157"/>
                    </a:lnTo>
                    <a:lnTo>
                      <a:pt x="1010" y="1154"/>
                    </a:lnTo>
                    <a:lnTo>
                      <a:pt x="1001" y="1160"/>
                    </a:lnTo>
                    <a:lnTo>
                      <a:pt x="994" y="1160"/>
                    </a:lnTo>
                    <a:lnTo>
                      <a:pt x="991" y="1157"/>
                    </a:lnTo>
                    <a:lnTo>
                      <a:pt x="991" y="1154"/>
                    </a:lnTo>
                    <a:lnTo>
                      <a:pt x="979" y="1151"/>
                    </a:lnTo>
                    <a:lnTo>
                      <a:pt x="976" y="1151"/>
                    </a:lnTo>
                    <a:lnTo>
                      <a:pt x="976" y="1154"/>
                    </a:lnTo>
                    <a:lnTo>
                      <a:pt x="969" y="1157"/>
                    </a:lnTo>
                    <a:lnTo>
                      <a:pt x="969" y="1160"/>
                    </a:lnTo>
                    <a:lnTo>
                      <a:pt x="969" y="1154"/>
                    </a:lnTo>
                    <a:lnTo>
                      <a:pt x="960" y="1157"/>
                    </a:lnTo>
                    <a:lnTo>
                      <a:pt x="957" y="1154"/>
                    </a:lnTo>
                    <a:lnTo>
                      <a:pt x="941" y="1154"/>
                    </a:lnTo>
                    <a:lnTo>
                      <a:pt x="941" y="1151"/>
                    </a:lnTo>
                    <a:lnTo>
                      <a:pt x="929" y="1144"/>
                    </a:lnTo>
                    <a:lnTo>
                      <a:pt x="926" y="1138"/>
                    </a:lnTo>
                    <a:lnTo>
                      <a:pt x="923" y="1132"/>
                    </a:lnTo>
                    <a:lnTo>
                      <a:pt x="926" y="1122"/>
                    </a:lnTo>
                    <a:lnTo>
                      <a:pt x="923" y="1119"/>
                    </a:lnTo>
                    <a:lnTo>
                      <a:pt x="907" y="1116"/>
                    </a:lnTo>
                    <a:lnTo>
                      <a:pt x="885" y="1107"/>
                    </a:lnTo>
                    <a:lnTo>
                      <a:pt x="882" y="1107"/>
                    </a:lnTo>
                    <a:lnTo>
                      <a:pt x="869" y="1116"/>
                    </a:lnTo>
                    <a:lnTo>
                      <a:pt x="860" y="1119"/>
                    </a:lnTo>
                    <a:lnTo>
                      <a:pt x="857" y="1119"/>
                    </a:lnTo>
                    <a:lnTo>
                      <a:pt x="851" y="1122"/>
                    </a:lnTo>
                    <a:lnTo>
                      <a:pt x="847" y="1126"/>
                    </a:lnTo>
                    <a:lnTo>
                      <a:pt x="844" y="1122"/>
                    </a:lnTo>
                    <a:lnTo>
                      <a:pt x="838" y="1122"/>
                    </a:lnTo>
                    <a:lnTo>
                      <a:pt x="835" y="1119"/>
                    </a:lnTo>
                    <a:lnTo>
                      <a:pt x="832" y="1122"/>
                    </a:lnTo>
                    <a:lnTo>
                      <a:pt x="822" y="1126"/>
                    </a:lnTo>
                    <a:lnTo>
                      <a:pt x="819" y="1126"/>
                    </a:lnTo>
                    <a:lnTo>
                      <a:pt x="816" y="1122"/>
                    </a:lnTo>
                    <a:lnTo>
                      <a:pt x="810" y="1122"/>
                    </a:lnTo>
                    <a:lnTo>
                      <a:pt x="810" y="1119"/>
                    </a:lnTo>
                    <a:lnTo>
                      <a:pt x="807" y="1119"/>
                    </a:lnTo>
                    <a:lnTo>
                      <a:pt x="801" y="1129"/>
                    </a:lnTo>
                    <a:lnTo>
                      <a:pt x="797" y="1129"/>
                    </a:lnTo>
                    <a:lnTo>
                      <a:pt x="797" y="1126"/>
                    </a:lnTo>
                    <a:lnTo>
                      <a:pt x="788" y="1126"/>
                    </a:lnTo>
                    <a:lnTo>
                      <a:pt x="785" y="1129"/>
                    </a:lnTo>
                    <a:lnTo>
                      <a:pt x="785" y="1144"/>
                    </a:lnTo>
                    <a:lnTo>
                      <a:pt x="788" y="1154"/>
                    </a:lnTo>
                    <a:lnTo>
                      <a:pt x="788" y="1160"/>
                    </a:lnTo>
                    <a:lnTo>
                      <a:pt x="785" y="1163"/>
                    </a:lnTo>
                    <a:lnTo>
                      <a:pt x="776" y="1163"/>
                    </a:lnTo>
                    <a:lnTo>
                      <a:pt x="769" y="1147"/>
                    </a:lnTo>
                    <a:lnTo>
                      <a:pt x="766" y="1147"/>
                    </a:lnTo>
                    <a:lnTo>
                      <a:pt x="757" y="1154"/>
                    </a:lnTo>
                    <a:lnTo>
                      <a:pt x="747" y="1154"/>
                    </a:lnTo>
                    <a:lnTo>
                      <a:pt x="738" y="1144"/>
                    </a:lnTo>
                    <a:lnTo>
                      <a:pt x="735" y="1141"/>
                    </a:lnTo>
                    <a:lnTo>
                      <a:pt x="719" y="1135"/>
                    </a:lnTo>
                    <a:lnTo>
                      <a:pt x="726" y="1113"/>
                    </a:lnTo>
                    <a:lnTo>
                      <a:pt x="710" y="1104"/>
                    </a:lnTo>
                    <a:lnTo>
                      <a:pt x="710" y="1091"/>
                    </a:lnTo>
                    <a:lnTo>
                      <a:pt x="707" y="1085"/>
                    </a:lnTo>
                    <a:lnTo>
                      <a:pt x="707" y="1079"/>
                    </a:lnTo>
                    <a:lnTo>
                      <a:pt x="688" y="1079"/>
                    </a:lnTo>
                    <a:lnTo>
                      <a:pt x="675" y="1091"/>
                    </a:lnTo>
                    <a:lnTo>
                      <a:pt x="672" y="1088"/>
                    </a:lnTo>
                    <a:lnTo>
                      <a:pt x="675" y="1079"/>
                    </a:lnTo>
                    <a:lnTo>
                      <a:pt x="679" y="1076"/>
                    </a:lnTo>
                    <a:lnTo>
                      <a:pt x="675" y="1066"/>
                    </a:lnTo>
                    <a:lnTo>
                      <a:pt x="682" y="1051"/>
                    </a:lnTo>
                    <a:lnTo>
                      <a:pt x="685" y="1044"/>
                    </a:lnTo>
                    <a:lnTo>
                      <a:pt x="688" y="1038"/>
                    </a:lnTo>
                    <a:lnTo>
                      <a:pt x="691" y="1038"/>
                    </a:lnTo>
                    <a:lnTo>
                      <a:pt x="700" y="1019"/>
                    </a:lnTo>
                    <a:lnTo>
                      <a:pt x="697" y="972"/>
                    </a:lnTo>
                    <a:lnTo>
                      <a:pt x="691" y="972"/>
                    </a:lnTo>
                    <a:lnTo>
                      <a:pt x="688" y="966"/>
                    </a:lnTo>
                    <a:lnTo>
                      <a:pt x="685" y="957"/>
                    </a:lnTo>
                    <a:lnTo>
                      <a:pt x="679" y="950"/>
                    </a:lnTo>
                    <a:lnTo>
                      <a:pt x="672" y="947"/>
                    </a:lnTo>
                    <a:lnTo>
                      <a:pt x="669" y="950"/>
                    </a:lnTo>
                    <a:lnTo>
                      <a:pt x="666" y="954"/>
                    </a:lnTo>
                    <a:lnTo>
                      <a:pt x="663" y="947"/>
                    </a:lnTo>
                    <a:lnTo>
                      <a:pt x="657" y="944"/>
                    </a:lnTo>
                    <a:lnTo>
                      <a:pt x="650" y="944"/>
                    </a:lnTo>
                    <a:lnTo>
                      <a:pt x="647" y="941"/>
                    </a:lnTo>
                    <a:lnTo>
                      <a:pt x="638" y="941"/>
                    </a:lnTo>
                    <a:lnTo>
                      <a:pt x="638" y="929"/>
                    </a:lnTo>
                    <a:lnTo>
                      <a:pt x="632" y="925"/>
                    </a:lnTo>
                    <a:lnTo>
                      <a:pt x="632" y="919"/>
                    </a:lnTo>
                    <a:lnTo>
                      <a:pt x="632" y="916"/>
                    </a:lnTo>
                    <a:lnTo>
                      <a:pt x="625" y="910"/>
                    </a:lnTo>
                    <a:lnTo>
                      <a:pt x="619" y="913"/>
                    </a:lnTo>
                    <a:lnTo>
                      <a:pt x="613" y="916"/>
                    </a:lnTo>
                    <a:lnTo>
                      <a:pt x="607" y="919"/>
                    </a:lnTo>
                    <a:lnTo>
                      <a:pt x="591" y="919"/>
                    </a:lnTo>
                    <a:lnTo>
                      <a:pt x="588" y="916"/>
                    </a:lnTo>
                    <a:lnTo>
                      <a:pt x="585" y="916"/>
                    </a:lnTo>
                    <a:lnTo>
                      <a:pt x="575" y="922"/>
                    </a:lnTo>
                    <a:lnTo>
                      <a:pt x="572" y="925"/>
                    </a:lnTo>
                    <a:lnTo>
                      <a:pt x="563" y="935"/>
                    </a:lnTo>
                    <a:lnTo>
                      <a:pt x="557" y="938"/>
                    </a:lnTo>
                    <a:lnTo>
                      <a:pt x="544" y="950"/>
                    </a:lnTo>
                    <a:lnTo>
                      <a:pt x="507" y="963"/>
                    </a:lnTo>
                    <a:lnTo>
                      <a:pt x="500" y="960"/>
                    </a:lnTo>
                    <a:lnTo>
                      <a:pt x="497" y="957"/>
                    </a:lnTo>
                    <a:lnTo>
                      <a:pt x="491" y="960"/>
                    </a:lnTo>
                    <a:lnTo>
                      <a:pt x="472" y="957"/>
                    </a:lnTo>
                    <a:lnTo>
                      <a:pt x="469" y="954"/>
                    </a:lnTo>
                    <a:lnTo>
                      <a:pt x="469" y="950"/>
                    </a:lnTo>
                    <a:lnTo>
                      <a:pt x="466" y="950"/>
                    </a:lnTo>
                    <a:lnTo>
                      <a:pt x="463" y="947"/>
                    </a:lnTo>
                    <a:lnTo>
                      <a:pt x="457" y="947"/>
                    </a:lnTo>
                    <a:lnTo>
                      <a:pt x="450" y="950"/>
                    </a:lnTo>
                    <a:lnTo>
                      <a:pt x="444" y="957"/>
                    </a:lnTo>
                    <a:lnTo>
                      <a:pt x="441" y="966"/>
                    </a:lnTo>
                    <a:lnTo>
                      <a:pt x="428" y="975"/>
                    </a:lnTo>
                    <a:lnTo>
                      <a:pt x="428" y="979"/>
                    </a:lnTo>
                    <a:lnTo>
                      <a:pt x="425" y="979"/>
                    </a:lnTo>
                    <a:lnTo>
                      <a:pt x="422" y="979"/>
                    </a:lnTo>
                    <a:lnTo>
                      <a:pt x="422" y="975"/>
                    </a:lnTo>
                    <a:lnTo>
                      <a:pt x="422" y="972"/>
                    </a:lnTo>
                    <a:lnTo>
                      <a:pt x="425" y="966"/>
                    </a:lnTo>
                    <a:lnTo>
                      <a:pt x="422" y="957"/>
                    </a:lnTo>
                    <a:lnTo>
                      <a:pt x="419" y="954"/>
                    </a:lnTo>
                    <a:lnTo>
                      <a:pt x="419" y="957"/>
                    </a:lnTo>
                    <a:lnTo>
                      <a:pt x="413" y="960"/>
                    </a:lnTo>
                    <a:lnTo>
                      <a:pt x="410" y="960"/>
                    </a:lnTo>
                    <a:lnTo>
                      <a:pt x="403" y="960"/>
                    </a:lnTo>
                    <a:lnTo>
                      <a:pt x="397" y="960"/>
                    </a:lnTo>
                    <a:lnTo>
                      <a:pt x="397" y="966"/>
                    </a:lnTo>
                    <a:lnTo>
                      <a:pt x="388" y="963"/>
                    </a:lnTo>
                    <a:lnTo>
                      <a:pt x="385" y="963"/>
                    </a:lnTo>
                    <a:lnTo>
                      <a:pt x="381" y="963"/>
                    </a:lnTo>
                    <a:lnTo>
                      <a:pt x="372" y="960"/>
                    </a:lnTo>
                    <a:lnTo>
                      <a:pt x="369" y="957"/>
                    </a:lnTo>
                    <a:lnTo>
                      <a:pt x="363" y="957"/>
                    </a:lnTo>
                    <a:lnTo>
                      <a:pt x="360" y="960"/>
                    </a:lnTo>
                    <a:lnTo>
                      <a:pt x="356" y="960"/>
                    </a:lnTo>
                    <a:lnTo>
                      <a:pt x="353" y="960"/>
                    </a:lnTo>
                    <a:lnTo>
                      <a:pt x="350" y="960"/>
                    </a:lnTo>
                    <a:lnTo>
                      <a:pt x="347" y="960"/>
                    </a:lnTo>
                    <a:lnTo>
                      <a:pt x="344" y="960"/>
                    </a:lnTo>
                    <a:lnTo>
                      <a:pt x="341" y="957"/>
                    </a:lnTo>
                    <a:lnTo>
                      <a:pt x="341" y="954"/>
                    </a:lnTo>
                    <a:lnTo>
                      <a:pt x="338" y="950"/>
                    </a:lnTo>
                    <a:lnTo>
                      <a:pt x="335" y="950"/>
                    </a:lnTo>
                    <a:lnTo>
                      <a:pt x="328" y="950"/>
                    </a:lnTo>
                    <a:lnTo>
                      <a:pt x="322" y="947"/>
                    </a:lnTo>
                    <a:lnTo>
                      <a:pt x="322" y="944"/>
                    </a:lnTo>
                    <a:lnTo>
                      <a:pt x="322" y="938"/>
                    </a:lnTo>
                    <a:lnTo>
                      <a:pt x="319" y="938"/>
                    </a:lnTo>
                    <a:lnTo>
                      <a:pt x="313" y="938"/>
                    </a:lnTo>
                    <a:lnTo>
                      <a:pt x="310" y="938"/>
                    </a:lnTo>
                    <a:lnTo>
                      <a:pt x="306" y="938"/>
                    </a:lnTo>
                    <a:lnTo>
                      <a:pt x="303" y="935"/>
                    </a:lnTo>
                    <a:lnTo>
                      <a:pt x="300" y="935"/>
                    </a:lnTo>
                    <a:lnTo>
                      <a:pt x="297" y="932"/>
                    </a:lnTo>
                    <a:lnTo>
                      <a:pt x="294" y="932"/>
                    </a:lnTo>
                    <a:lnTo>
                      <a:pt x="297" y="925"/>
                    </a:lnTo>
                    <a:lnTo>
                      <a:pt x="294" y="922"/>
                    </a:lnTo>
                    <a:lnTo>
                      <a:pt x="297" y="919"/>
                    </a:lnTo>
                    <a:lnTo>
                      <a:pt x="297" y="916"/>
                    </a:lnTo>
                    <a:lnTo>
                      <a:pt x="294" y="916"/>
                    </a:lnTo>
                    <a:lnTo>
                      <a:pt x="291" y="916"/>
                    </a:lnTo>
                    <a:lnTo>
                      <a:pt x="288" y="916"/>
                    </a:lnTo>
                    <a:lnTo>
                      <a:pt x="285" y="919"/>
                    </a:lnTo>
                    <a:lnTo>
                      <a:pt x="285" y="922"/>
                    </a:lnTo>
                    <a:lnTo>
                      <a:pt x="281" y="922"/>
                    </a:lnTo>
                    <a:lnTo>
                      <a:pt x="281" y="925"/>
                    </a:lnTo>
                    <a:lnTo>
                      <a:pt x="275" y="922"/>
                    </a:lnTo>
                    <a:lnTo>
                      <a:pt x="272" y="922"/>
                    </a:lnTo>
                    <a:lnTo>
                      <a:pt x="272" y="913"/>
                    </a:lnTo>
                    <a:lnTo>
                      <a:pt x="263" y="904"/>
                    </a:lnTo>
                    <a:lnTo>
                      <a:pt x="256" y="900"/>
                    </a:lnTo>
                    <a:lnTo>
                      <a:pt x="247" y="891"/>
                    </a:lnTo>
                    <a:lnTo>
                      <a:pt x="225" y="885"/>
                    </a:lnTo>
                    <a:lnTo>
                      <a:pt x="216" y="885"/>
                    </a:lnTo>
                    <a:lnTo>
                      <a:pt x="216" y="888"/>
                    </a:lnTo>
                    <a:lnTo>
                      <a:pt x="213" y="891"/>
                    </a:lnTo>
                    <a:lnTo>
                      <a:pt x="216" y="891"/>
                    </a:lnTo>
                    <a:lnTo>
                      <a:pt x="213" y="894"/>
                    </a:lnTo>
                    <a:lnTo>
                      <a:pt x="209" y="888"/>
                    </a:lnTo>
                    <a:lnTo>
                      <a:pt x="206" y="885"/>
                    </a:lnTo>
                    <a:lnTo>
                      <a:pt x="197" y="882"/>
                    </a:lnTo>
                    <a:lnTo>
                      <a:pt x="194" y="879"/>
                    </a:lnTo>
                    <a:lnTo>
                      <a:pt x="191" y="879"/>
                    </a:lnTo>
                    <a:lnTo>
                      <a:pt x="184" y="872"/>
                    </a:lnTo>
                    <a:lnTo>
                      <a:pt x="178" y="872"/>
                    </a:lnTo>
                    <a:lnTo>
                      <a:pt x="178" y="869"/>
                    </a:lnTo>
                    <a:lnTo>
                      <a:pt x="178" y="866"/>
                    </a:lnTo>
                    <a:lnTo>
                      <a:pt x="175" y="866"/>
                    </a:lnTo>
                    <a:lnTo>
                      <a:pt x="172" y="863"/>
                    </a:lnTo>
                    <a:lnTo>
                      <a:pt x="166" y="866"/>
                    </a:lnTo>
                    <a:lnTo>
                      <a:pt x="166" y="863"/>
                    </a:lnTo>
                    <a:lnTo>
                      <a:pt x="166" y="860"/>
                    </a:lnTo>
                    <a:lnTo>
                      <a:pt x="163" y="860"/>
                    </a:lnTo>
                    <a:lnTo>
                      <a:pt x="153" y="860"/>
                    </a:lnTo>
                    <a:lnTo>
                      <a:pt x="150" y="863"/>
                    </a:lnTo>
                    <a:lnTo>
                      <a:pt x="147" y="860"/>
                    </a:lnTo>
                    <a:lnTo>
                      <a:pt x="150" y="857"/>
                    </a:lnTo>
                    <a:lnTo>
                      <a:pt x="147" y="854"/>
                    </a:lnTo>
                    <a:lnTo>
                      <a:pt x="144" y="850"/>
                    </a:lnTo>
                    <a:lnTo>
                      <a:pt x="141" y="847"/>
                    </a:lnTo>
                    <a:lnTo>
                      <a:pt x="141" y="844"/>
                    </a:lnTo>
                    <a:lnTo>
                      <a:pt x="144" y="841"/>
                    </a:lnTo>
                    <a:lnTo>
                      <a:pt x="141" y="838"/>
                    </a:lnTo>
                    <a:lnTo>
                      <a:pt x="141" y="832"/>
                    </a:lnTo>
                    <a:lnTo>
                      <a:pt x="144" y="828"/>
                    </a:lnTo>
                    <a:lnTo>
                      <a:pt x="134" y="819"/>
                    </a:lnTo>
                    <a:lnTo>
                      <a:pt x="134" y="816"/>
                    </a:lnTo>
                    <a:lnTo>
                      <a:pt x="134" y="813"/>
                    </a:lnTo>
                    <a:lnTo>
                      <a:pt x="134" y="810"/>
                    </a:lnTo>
                    <a:lnTo>
                      <a:pt x="141" y="810"/>
                    </a:lnTo>
                    <a:lnTo>
                      <a:pt x="141" y="807"/>
                    </a:lnTo>
                    <a:lnTo>
                      <a:pt x="144" y="807"/>
                    </a:lnTo>
                    <a:lnTo>
                      <a:pt x="144" y="813"/>
                    </a:lnTo>
                    <a:lnTo>
                      <a:pt x="147" y="816"/>
                    </a:lnTo>
                    <a:lnTo>
                      <a:pt x="150" y="816"/>
                    </a:lnTo>
                    <a:lnTo>
                      <a:pt x="153" y="816"/>
                    </a:lnTo>
                    <a:lnTo>
                      <a:pt x="153" y="813"/>
                    </a:lnTo>
                    <a:lnTo>
                      <a:pt x="156" y="813"/>
                    </a:lnTo>
                    <a:lnTo>
                      <a:pt x="159" y="810"/>
                    </a:lnTo>
                    <a:lnTo>
                      <a:pt x="163" y="810"/>
                    </a:lnTo>
                    <a:lnTo>
                      <a:pt x="166" y="807"/>
                    </a:lnTo>
                    <a:lnTo>
                      <a:pt x="166" y="803"/>
                    </a:lnTo>
                    <a:lnTo>
                      <a:pt x="163" y="797"/>
                    </a:lnTo>
                    <a:lnTo>
                      <a:pt x="159" y="794"/>
                    </a:lnTo>
                    <a:lnTo>
                      <a:pt x="163" y="794"/>
                    </a:lnTo>
                    <a:lnTo>
                      <a:pt x="163" y="791"/>
                    </a:lnTo>
                    <a:lnTo>
                      <a:pt x="156" y="788"/>
                    </a:lnTo>
                    <a:lnTo>
                      <a:pt x="153" y="788"/>
                    </a:lnTo>
                    <a:lnTo>
                      <a:pt x="150" y="782"/>
                    </a:lnTo>
                    <a:lnTo>
                      <a:pt x="150" y="775"/>
                    </a:lnTo>
                    <a:lnTo>
                      <a:pt x="150" y="772"/>
                    </a:lnTo>
                    <a:lnTo>
                      <a:pt x="150" y="769"/>
                    </a:lnTo>
                    <a:lnTo>
                      <a:pt x="147" y="766"/>
                    </a:lnTo>
                    <a:lnTo>
                      <a:pt x="147" y="763"/>
                    </a:lnTo>
                    <a:lnTo>
                      <a:pt x="153" y="763"/>
                    </a:lnTo>
                    <a:lnTo>
                      <a:pt x="156" y="760"/>
                    </a:lnTo>
                    <a:lnTo>
                      <a:pt x="159" y="763"/>
                    </a:lnTo>
                    <a:lnTo>
                      <a:pt x="163" y="763"/>
                    </a:lnTo>
                    <a:lnTo>
                      <a:pt x="166" y="753"/>
                    </a:lnTo>
                    <a:lnTo>
                      <a:pt x="166" y="747"/>
                    </a:lnTo>
                    <a:lnTo>
                      <a:pt x="172" y="747"/>
                    </a:lnTo>
                    <a:lnTo>
                      <a:pt x="172" y="744"/>
                    </a:lnTo>
                    <a:lnTo>
                      <a:pt x="175" y="744"/>
                    </a:lnTo>
                    <a:lnTo>
                      <a:pt x="175" y="741"/>
                    </a:lnTo>
                    <a:lnTo>
                      <a:pt x="181" y="738"/>
                    </a:lnTo>
                    <a:lnTo>
                      <a:pt x="181" y="735"/>
                    </a:lnTo>
                    <a:lnTo>
                      <a:pt x="181" y="732"/>
                    </a:lnTo>
                    <a:lnTo>
                      <a:pt x="184" y="722"/>
                    </a:lnTo>
                    <a:lnTo>
                      <a:pt x="184" y="719"/>
                    </a:lnTo>
                    <a:lnTo>
                      <a:pt x="184" y="716"/>
                    </a:lnTo>
                    <a:lnTo>
                      <a:pt x="188" y="713"/>
                    </a:lnTo>
                    <a:lnTo>
                      <a:pt x="188" y="710"/>
                    </a:lnTo>
                    <a:lnTo>
                      <a:pt x="184" y="710"/>
                    </a:lnTo>
                    <a:lnTo>
                      <a:pt x="181" y="713"/>
                    </a:lnTo>
                    <a:lnTo>
                      <a:pt x="178" y="713"/>
                    </a:lnTo>
                    <a:lnTo>
                      <a:pt x="178" y="707"/>
                    </a:lnTo>
                    <a:lnTo>
                      <a:pt x="175" y="707"/>
                    </a:lnTo>
                    <a:lnTo>
                      <a:pt x="172" y="707"/>
                    </a:lnTo>
                    <a:lnTo>
                      <a:pt x="169" y="707"/>
                    </a:lnTo>
                    <a:lnTo>
                      <a:pt x="169" y="703"/>
                    </a:lnTo>
                    <a:lnTo>
                      <a:pt x="169" y="700"/>
                    </a:lnTo>
                    <a:lnTo>
                      <a:pt x="166" y="700"/>
                    </a:lnTo>
                    <a:lnTo>
                      <a:pt x="166" y="697"/>
                    </a:lnTo>
                    <a:lnTo>
                      <a:pt x="163" y="697"/>
                    </a:lnTo>
                    <a:lnTo>
                      <a:pt x="159" y="694"/>
                    </a:lnTo>
                    <a:lnTo>
                      <a:pt x="156" y="694"/>
                    </a:lnTo>
                    <a:lnTo>
                      <a:pt x="153" y="694"/>
                    </a:lnTo>
                    <a:lnTo>
                      <a:pt x="150" y="697"/>
                    </a:lnTo>
                    <a:lnTo>
                      <a:pt x="144" y="697"/>
                    </a:lnTo>
                    <a:lnTo>
                      <a:pt x="128" y="707"/>
                    </a:lnTo>
                    <a:lnTo>
                      <a:pt x="125" y="710"/>
                    </a:lnTo>
                    <a:lnTo>
                      <a:pt x="122" y="710"/>
                    </a:lnTo>
                    <a:lnTo>
                      <a:pt x="122" y="713"/>
                    </a:lnTo>
                    <a:lnTo>
                      <a:pt x="119" y="710"/>
                    </a:lnTo>
                    <a:lnTo>
                      <a:pt x="116" y="713"/>
                    </a:lnTo>
                    <a:lnTo>
                      <a:pt x="106" y="713"/>
                    </a:lnTo>
                    <a:lnTo>
                      <a:pt x="103" y="710"/>
                    </a:lnTo>
                    <a:lnTo>
                      <a:pt x="100" y="710"/>
                    </a:lnTo>
                    <a:lnTo>
                      <a:pt x="81" y="700"/>
                    </a:lnTo>
                    <a:lnTo>
                      <a:pt x="81" y="697"/>
                    </a:lnTo>
                    <a:lnTo>
                      <a:pt x="78" y="697"/>
                    </a:lnTo>
                    <a:lnTo>
                      <a:pt x="75" y="697"/>
                    </a:lnTo>
                    <a:lnTo>
                      <a:pt x="72" y="700"/>
                    </a:lnTo>
                    <a:lnTo>
                      <a:pt x="72" y="697"/>
                    </a:lnTo>
                    <a:lnTo>
                      <a:pt x="69" y="694"/>
                    </a:lnTo>
                    <a:lnTo>
                      <a:pt x="66" y="691"/>
                    </a:lnTo>
                    <a:lnTo>
                      <a:pt x="62" y="691"/>
                    </a:lnTo>
                    <a:lnTo>
                      <a:pt x="62" y="688"/>
                    </a:lnTo>
                    <a:lnTo>
                      <a:pt x="66" y="688"/>
                    </a:lnTo>
                    <a:lnTo>
                      <a:pt x="66" y="685"/>
                    </a:lnTo>
                    <a:lnTo>
                      <a:pt x="66" y="682"/>
                    </a:lnTo>
                    <a:lnTo>
                      <a:pt x="66" y="675"/>
                    </a:lnTo>
                    <a:lnTo>
                      <a:pt x="66" y="672"/>
                    </a:lnTo>
                    <a:lnTo>
                      <a:pt x="56" y="666"/>
                    </a:lnTo>
                    <a:lnTo>
                      <a:pt x="53" y="666"/>
                    </a:lnTo>
                    <a:lnTo>
                      <a:pt x="50" y="669"/>
                    </a:lnTo>
                    <a:lnTo>
                      <a:pt x="50" y="663"/>
                    </a:lnTo>
                    <a:lnTo>
                      <a:pt x="47" y="660"/>
                    </a:lnTo>
                    <a:lnTo>
                      <a:pt x="44" y="663"/>
                    </a:lnTo>
                    <a:lnTo>
                      <a:pt x="41" y="660"/>
                    </a:lnTo>
                    <a:lnTo>
                      <a:pt x="34" y="660"/>
                    </a:lnTo>
                    <a:lnTo>
                      <a:pt x="28" y="660"/>
                    </a:lnTo>
                    <a:lnTo>
                      <a:pt x="28" y="656"/>
                    </a:lnTo>
                    <a:lnTo>
                      <a:pt x="25" y="653"/>
                    </a:lnTo>
                    <a:lnTo>
                      <a:pt x="22" y="653"/>
                    </a:lnTo>
                    <a:lnTo>
                      <a:pt x="28" y="650"/>
                    </a:lnTo>
                    <a:lnTo>
                      <a:pt x="28" y="647"/>
                    </a:lnTo>
                    <a:lnTo>
                      <a:pt x="31" y="650"/>
                    </a:lnTo>
                    <a:lnTo>
                      <a:pt x="34" y="650"/>
                    </a:lnTo>
                    <a:lnTo>
                      <a:pt x="31" y="650"/>
                    </a:lnTo>
                    <a:lnTo>
                      <a:pt x="34" y="650"/>
                    </a:lnTo>
                    <a:lnTo>
                      <a:pt x="37" y="650"/>
                    </a:lnTo>
                    <a:lnTo>
                      <a:pt x="37" y="631"/>
                    </a:lnTo>
                    <a:lnTo>
                      <a:pt x="31" y="619"/>
                    </a:lnTo>
                    <a:lnTo>
                      <a:pt x="31" y="610"/>
                    </a:lnTo>
                    <a:lnTo>
                      <a:pt x="28" y="603"/>
                    </a:lnTo>
                    <a:lnTo>
                      <a:pt x="19" y="603"/>
                    </a:lnTo>
                    <a:lnTo>
                      <a:pt x="9" y="606"/>
                    </a:lnTo>
                    <a:lnTo>
                      <a:pt x="3" y="603"/>
                    </a:lnTo>
                    <a:lnTo>
                      <a:pt x="0" y="585"/>
                    </a:lnTo>
                    <a:lnTo>
                      <a:pt x="6" y="566"/>
                    </a:lnTo>
                    <a:lnTo>
                      <a:pt x="6" y="560"/>
                    </a:lnTo>
                    <a:lnTo>
                      <a:pt x="9" y="550"/>
                    </a:lnTo>
                    <a:lnTo>
                      <a:pt x="25" y="544"/>
                    </a:lnTo>
                    <a:lnTo>
                      <a:pt x="28" y="541"/>
                    </a:lnTo>
                    <a:lnTo>
                      <a:pt x="31" y="541"/>
                    </a:lnTo>
                    <a:lnTo>
                      <a:pt x="34" y="535"/>
                    </a:lnTo>
                    <a:lnTo>
                      <a:pt x="41" y="535"/>
                    </a:lnTo>
                    <a:lnTo>
                      <a:pt x="47" y="531"/>
                    </a:lnTo>
                    <a:lnTo>
                      <a:pt x="53" y="531"/>
                    </a:lnTo>
                    <a:lnTo>
                      <a:pt x="56" y="541"/>
                    </a:lnTo>
                    <a:lnTo>
                      <a:pt x="75" y="538"/>
                    </a:lnTo>
                    <a:lnTo>
                      <a:pt x="81" y="535"/>
                    </a:lnTo>
                    <a:lnTo>
                      <a:pt x="84" y="525"/>
                    </a:lnTo>
                    <a:lnTo>
                      <a:pt x="91" y="519"/>
                    </a:lnTo>
                    <a:lnTo>
                      <a:pt x="128" y="510"/>
                    </a:lnTo>
                    <a:lnTo>
                      <a:pt x="131" y="503"/>
                    </a:lnTo>
                    <a:lnTo>
                      <a:pt x="141" y="497"/>
                    </a:lnTo>
                    <a:lnTo>
                      <a:pt x="181" y="478"/>
                    </a:lnTo>
                    <a:lnTo>
                      <a:pt x="184" y="469"/>
                    </a:lnTo>
                    <a:lnTo>
                      <a:pt x="188" y="450"/>
                    </a:lnTo>
                    <a:lnTo>
                      <a:pt x="191" y="444"/>
                    </a:lnTo>
                    <a:lnTo>
                      <a:pt x="191" y="438"/>
                    </a:lnTo>
                    <a:lnTo>
                      <a:pt x="197" y="434"/>
                    </a:lnTo>
                    <a:lnTo>
                      <a:pt x="184" y="378"/>
                    </a:lnTo>
                    <a:lnTo>
                      <a:pt x="181" y="372"/>
                    </a:lnTo>
                    <a:lnTo>
                      <a:pt x="178" y="369"/>
                    </a:lnTo>
                    <a:lnTo>
                      <a:pt x="181" y="363"/>
                    </a:lnTo>
                    <a:lnTo>
                      <a:pt x="241" y="353"/>
                    </a:lnTo>
                    <a:lnTo>
                      <a:pt x="244" y="350"/>
                    </a:lnTo>
                    <a:lnTo>
                      <a:pt x="241" y="334"/>
                    </a:lnTo>
                    <a:lnTo>
                      <a:pt x="260" y="275"/>
                    </a:lnTo>
                    <a:lnTo>
                      <a:pt x="272" y="275"/>
                    </a:lnTo>
                    <a:lnTo>
                      <a:pt x="278" y="278"/>
                    </a:lnTo>
                    <a:lnTo>
                      <a:pt x="288" y="281"/>
                    </a:lnTo>
                    <a:lnTo>
                      <a:pt x="303" y="278"/>
                    </a:lnTo>
                    <a:lnTo>
                      <a:pt x="316" y="287"/>
                    </a:lnTo>
                    <a:lnTo>
                      <a:pt x="322" y="281"/>
                    </a:lnTo>
                    <a:lnTo>
                      <a:pt x="335" y="278"/>
                    </a:lnTo>
                    <a:lnTo>
                      <a:pt x="338" y="234"/>
                    </a:lnTo>
                    <a:lnTo>
                      <a:pt x="341" y="225"/>
                    </a:lnTo>
                    <a:lnTo>
                      <a:pt x="350" y="225"/>
                    </a:lnTo>
                    <a:lnTo>
                      <a:pt x="360" y="222"/>
                    </a:lnTo>
                    <a:lnTo>
                      <a:pt x="369" y="212"/>
                    </a:lnTo>
                    <a:lnTo>
                      <a:pt x="375" y="203"/>
                    </a:lnTo>
                    <a:lnTo>
                      <a:pt x="385" y="206"/>
                    </a:lnTo>
                    <a:lnTo>
                      <a:pt x="394" y="200"/>
                    </a:lnTo>
                    <a:lnTo>
                      <a:pt x="397" y="200"/>
                    </a:lnTo>
                    <a:lnTo>
                      <a:pt x="403" y="219"/>
                    </a:lnTo>
                    <a:lnTo>
                      <a:pt x="419" y="231"/>
                    </a:lnTo>
                    <a:lnTo>
                      <a:pt x="425" y="241"/>
                    </a:lnTo>
                    <a:lnTo>
                      <a:pt x="432" y="247"/>
                    </a:lnTo>
                    <a:lnTo>
                      <a:pt x="438" y="241"/>
                    </a:lnTo>
                    <a:lnTo>
                      <a:pt x="444" y="244"/>
                    </a:lnTo>
                    <a:lnTo>
                      <a:pt x="450" y="247"/>
                    </a:lnTo>
                    <a:lnTo>
                      <a:pt x="460" y="250"/>
                    </a:lnTo>
                    <a:lnTo>
                      <a:pt x="482" y="300"/>
                    </a:lnTo>
                    <a:lnTo>
                      <a:pt x="482" y="331"/>
                    </a:lnTo>
                    <a:lnTo>
                      <a:pt x="478" y="341"/>
                    </a:lnTo>
                    <a:lnTo>
                      <a:pt x="475" y="350"/>
                    </a:lnTo>
                    <a:lnTo>
                      <a:pt x="482" y="353"/>
                    </a:lnTo>
                    <a:lnTo>
                      <a:pt x="528" y="363"/>
                    </a:lnTo>
                    <a:lnTo>
                      <a:pt x="541" y="359"/>
                    </a:lnTo>
                    <a:lnTo>
                      <a:pt x="600" y="388"/>
                    </a:lnTo>
                    <a:lnTo>
                      <a:pt x="607" y="388"/>
                    </a:lnTo>
                    <a:lnTo>
                      <a:pt x="647" y="447"/>
                    </a:lnTo>
                    <a:lnTo>
                      <a:pt x="657" y="450"/>
                    </a:lnTo>
                    <a:lnTo>
                      <a:pt x="751" y="444"/>
                    </a:lnTo>
                    <a:lnTo>
                      <a:pt x="782" y="453"/>
                    </a:lnTo>
                    <a:lnTo>
                      <a:pt x="794" y="466"/>
                    </a:lnTo>
                    <a:lnTo>
                      <a:pt x="844" y="484"/>
                    </a:lnTo>
                    <a:lnTo>
                      <a:pt x="857" y="484"/>
                    </a:lnTo>
                    <a:lnTo>
                      <a:pt x="860" y="488"/>
                    </a:lnTo>
                    <a:lnTo>
                      <a:pt x="866" y="491"/>
                    </a:lnTo>
                    <a:lnTo>
                      <a:pt x="873" y="494"/>
                    </a:lnTo>
                    <a:lnTo>
                      <a:pt x="879" y="491"/>
                    </a:lnTo>
                    <a:lnTo>
                      <a:pt x="888" y="484"/>
                    </a:lnTo>
                    <a:lnTo>
                      <a:pt x="916" y="475"/>
                    </a:lnTo>
                    <a:lnTo>
                      <a:pt x="919" y="472"/>
                    </a:lnTo>
                    <a:lnTo>
                      <a:pt x="954" y="463"/>
                    </a:lnTo>
                    <a:lnTo>
                      <a:pt x="966" y="463"/>
                    </a:lnTo>
                    <a:lnTo>
                      <a:pt x="976" y="459"/>
                    </a:lnTo>
                    <a:lnTo>
                      <a:pt x="988" y="463"/>
                    </a:lnTo>
                    <a:lnTo>
                      <a:pt x="991" y="463"/>
                    </a:lnTo>
                    <a:lnTo>
                      <a:pt x="1007" y="463"/>
                    </a:lnTo>
                    <a:lnTo>
                      <a:pt x="1038" y="444"/>
                    </a:lnTo>
                    <a:lnTo>
                      <a:pt x="1045" y="438"/>
                    </a:lnTo>
                    <a:lnTo>
                      <a:pt x="1073" y="409"/>
                    </a:lnTo>
                    <a:lnTo>
                      <a:pt x="1073" y="403"/>
                    </a:lnTo>
                    <a:lnTo>
                      <a:pt x="1060" y="388"/>
                    </a:lnTo>
                    <a:lnTo>
                      <a:pt x="1063" y="381"/>
                    </a:lnTo>
                    <a:lnTo>
                      <a:pt x="1073" y="363"/>
                    </a:lnTo>
                    <a:lnTo>
                      <a:pt x="1085" y="359"/>
                    </a:lnTo>
                    <a:lnTo>
                      <a:pt x="1091" y="363"/>
                    </a:lnTo>
                    <a:lnTo>
                      <a:pt x="1098" y="369"/>
                    </a:lnTo>
                    <a:lnTo>
                      <a:pt x="1116" y="372"/>
                    </a:lnTo>
                    <a:lnTo>
                      <a:pt x="1132" y="363"/>
                    </a:lnTo>
                    <a:lnTo>
                      <a:pt x="1151" y="341"/>
                    </a:lnTo>
                    <a:lnTo>
                      <a:pt x="1163" y="341"/>
                    </a:lnTo>
                    <a:lnTo>
                      <a:pt x="1176" y="334"/>
                    </a:lnTo>
                    <a:lnTo>
                      <a:pt x="1210" y="297"/>
                    </a:lnTo>
                    <a:lnTo>
                      <a:pt x="1260" y="291"/>
                    </a:lnTo>
                    <a:lnTo>
                      <a:pt x="1279" y="297"/>
                    </a:lnTo>
                    <a:lnTo>
                      <a:pt x="1282" y="294"/>
                    </a:lnTo>
                    <a:lnTo>
                      <a:pt x="1282" y="287"/>
                    </a:lnTo>
                    <a:lnTo>
                      <a:pt x="1276" y="281"/>
                    </a:lnTo>
                    <a:lnTo>
                      <a:pt x="1276" y="272"/>
                    </a:lnTo>
                    <a:lnTo>
                      <a:pt x="1273" y="262"/>
                    </a:lnTo>
                    <a:lnTo>
                      <a:pt x="1251" y="244"/>
                    </a:lnTo>
                    <a:lnTo>
                      <a:pt x="1248" y="237"/>
                    </a:lnTo>
                    <a:lnTo>
                      <a:pt x="1226" y="253"/>
                    </a:lnTo>
                    <a:lnTo>
                      <a:pt x="1198" y="259"/>
                    </a:lnTo>
                    <a:lnTo>
                      <a:pt x="1179" y="253"/>
                    </a:lnTo>
                    <a:lnTo>
                      <a:pt x="1173" y="247"/>
                    </a:lnTo>
                    <a:lnTo>
                      <a:pt x="1173" y="225"/>
                    </a:lnTo>
                    <a:lnTo>
                      <a:pt x="1176" y="216"/>
                    </a:lnTo>
                    <a:lnTo>
                      <a:pt x="1176" y="191"/>
                    </a:lnTo>
                    <a:lnTo>
                      <a:pt x="1192" y="162"/>
                    </a:lnTo>
                    <a:lnTo>
                      <a:pt x="1198" y="159"/>
                    </a:lnTo>
                    <a:lnTo>
                      <a:pt x="1198" y="156"/>
                    </a:lnTo>
                    <a:lnTo>
                      <a:pt x="1238" y="175"/>
                    </a:lnTo>
                    <a:lnTo>
                      <a:pt x="1245" y="172"/>
                    </a:lnTo>
                    <a:lnTo>
                      <a:pt x="1276" y="150"/>
                    </a:lnTo>
                    <a:lnTo>
                      <a:pt x="1279" y="147"/>
                    </a:lnTo>
                    <a:lnTo>
                      <a:pt x="1276" y="140"/>
                    </a:lnTo>
                    <a:lnTo>
                      <a:pt x="1279" y="134"/>
                    </a:lnTo>
                    <a:lnTo>
                      <a:pt x="1285" y="122"/>
                    </a:lnTo>
                    <a:lnTo>
                      <a:pt x="1298" y="87"/>
                    </a:lnTo>
                    <a:lnTo>
                      <a:pt x="1307" y="81"/>
                    </a:lnTo>
                    <a:lnTo>
                      <a:pt x="1320" y="69"/>
                    </a:lnTo>
                    <a:lnTo>
                      <a:pt x="1320" y="65"/>
                    </a:lnTo>
                    <a:lnTo>
                      <a:pt x="1317" y="59"/>
                    </a:lnTo>
                    <a:lnTo>
                      <a:pt x="1317" y="47"/>
                    </a:lnTo>
                    <a:lnTo>
                      <a:pt x="1313" y="44"/>
                    </a:lnTo>
                    <a:lnTo>
                      <a:pt x="1298" y="47"/>
                    </a:lnTo>
                    <a:lnTo>
                      <a:pt x="1298" y="44"/>
                    </a:lnTo>
                    <a:lnTo>
                      <a:pt x="1298" y="37"/>
                    </a:lnTo>
                    <a:lnTo>
                      <a:pt x="1310" y="25"/>
                    </a:lnTo>
                    <a:lnTo>
                      <a:pt x="1317" y="19"/>
                    </a:lnTo>
                    <a:lnTo>
                      <a:pt x="1323" y="12"/>
                    </a:lnTo>
                    <a:lnTo>
                      <a:pt x="1398" y="0"/>
                    </a:lnTo>
                    <a:lnTo>
                      <a:pt x="1423" y="15"/>
                    </a:lnTo>
                    <a:lnTo>
                      <a:pt x="1432" y="19"/>
                    </a:lnTo>
                    <a:lnTo>
                      <a:pt x="1442" y="19"/>
                    </a:lnTo>
                    <a:lnTo>
                      <a:pt x="1457" y="22"/>
                    </a:lnTo>
                    <a:lnTo>
                      <a:pt x="1467" y="40"/>
                    </a:lnTo>
                    <a:lnTo>
                      <a:pt x="1467" y="44"/>
                    </a:lnTo>
                    <a:lnTo>
                      <a:pt x="1476" y="53"/>
                    </a:lnTo>
                    <a:lnTo>
                      <a:pt x="1476" y="56"/>
                    </a:lnTo>
                    <a:lnTo>
                      <a:pt x="1476" y="53"/>
                    </a:lnTo>
                    <a:lnTo>
                      <a:pt x="1507" y="147"/>
                    </a:lnTo>
                    <a:lnTo>
                      <a:pt x="1507" y="150"/>
                    </a:lnTo>
                    <a:lnTo>
                      <a:pt x="1507" y="172"/>
                    </a:lnTo>
                    <a:lnTo>
                      <a:pt x="1514" y="175"/>
                    </a:lnTo>
                    <a:lnTo>
                      <a:pt x="1526" y="178"/>
                    </a:lnTo>
                    <a:lnTo>
                      <a:pt x="1539" y="175"/>
                    </a:lnTo>
                    <a:lnTo>
                      <a:pt x="1564" y="184"/>
                    </a:lnTo>
                    <a:lnTo>
                      <a:pt x="1579" y="197"/>
                    </a:lnTo>
                    <a:lnTo>
                      <a:pt x="1589" y="200"/>
                    </a:lnTo>
                    <a:lnTo>
                      <a:pt x="1595" y="203"/>
                    </a:lnTo>
                    <a:lnTo>
                      <a:pt x="1598" y="206"/>
                    </a:lnTo>
                    <a:lnTo>
                      <a:pt x="1598" y="209"/>
                    </a:lnTo>
                    <a:lnTo>
                      <a:pt x="1598" y="216"/>
                    </a:lnTo>
                    <a:lnTo>
                      <a:pt x="1601" y="222"/>
                    </a:lnTo>
                    <a:lnTo>
                      <a:pt x="1601" y="237"/>
                    </a:lnTo>
                    <a:lnTo>
                      <a:pt x="1611" y="253"/>
                    </a:lnTo>
                    <a:lnTo>
                      <a:pt x="1620" y="253"/>
                    </a:lnTo>
                    <a:lnTo>
                      <a:pt x="1629" y="256"/>
                    </a:lnTo>
                    <a:lnTo>
                      <a:pt x="1639" y="253"/>
                    </a:lnTo>
                    <a:lnTo>
                      <a:pt x="1673" y="234"/>
                    </a:lnTo>
                    <a:lnTo>
                      <a:pt x="1683" y="234"/>
                    </a:lnTo>
                    <a:lnTo>
                      <a:pt x="1714" y="222"/>
                    </a:lnTo>
                    <a:lnTo>
                      <a:pt x="1711" y="228"/>
                    </a:lnTo>
                    <a:lnTo>
                      <a:pt x="1711" y="237"/>
                    </a:lnTo>
                    <a:lnTo>
                      <a:pt x="1714" y="247"/>
                    </a:lnTo>
                    <a:lnTo>
                      <a:pt x="1711" y="256"/>
                    </a:lnTo>
                    <a:lnTo>
                      <a:pt x="1698" y="269"/>
                    </a:lnTo>
                    <a:lnTo>
                      <a:pt x="1686" y="319"/>
                    </a:lnTo>
                    <a:lnTo>
                      <a:pt x="1670" y="347"/>
                    </a:lnTo>
                    <a:lnTo>
                      <a:pt x="1667" y="356"/>
                    </a:lnTo>
                    <a:lnTo>
                      <a:pt x="1661" y="363"/>
                    </a:lnTo>
                    <a:lnTo>
                      <a:pt x="1658" y="359"/>
                    </a:lnTo>
                    <a:lnTo>
                      <a:pt x="1633" y="353"/>
                    </a:lnTo>
                    <a:lnTo>
                      <a:pt x="1607" y="375"/>
                    </a:lnTo>
                    <a:lnTo>
                      <a:pt x="1611" y="381"/>
                    </a:lnTo>
                    <a:lnTo>
                      <a:pt x="1614" y="425"/>
                    </a:lnTo>
                    <a:lnTo>
                      <a:pt x="1607" y="438"/>
                    </a:lnTo>
                    <a:lnTo>
                      <a:pt x="1595" y="447"/>
                    </a:lnTo>
                    <a:lnTo>
                      <a:pt x="1595" y="456"/>
                    </a:lnTo>
                    <a:lnTo>
                      <a:pt x="1592" y="456"/>
                    </a:lnTo>
                    <a:lnTo>
                      <a:pt x="1589" y="447"/>
                    </a:lnTo>
                    <a:lnTo>
                      <a:pt x="1582" y="444"/>
                    </a:lnTo>
                    <a:lnTo>
                      <a:pt x="1576" y="447"/>
                    </a:lnTo>
                    <a:lnTo>
                      <a:pt x="1567" y="466"/>
                    </a:lnTo>
                    <a:lnTo>
                      <a:pt x="1551" y="478"/>
                    </a:lnTo>
                    <a:lnTo>
                      <a:pt x="1529" y="481"/>
                    </a:lnTo>
                    <a:lnTo>
                      <a:pt x="1526" y="484"/>
                    </a:lnTo>
                    <a:lnTo>
                      <a:pt x="1529" y="500"/>
                    </a:lnTo>
                    <a:lnTo>
                      <a:pt x="1511" y="503"/>
                    </a:lnTo>
                    <a:lnTo>
                      <a:pt x="1501" y="497"/>
                    </a:lnTo>
                    <a:lnTo>
                      <a:pt x="1492" y="497"/>
                    </a:lnTo>
                    <a:lnTo>
                      <a:pt x="1445" y="535"/>
                    </a:lnTo>
                    <a:lnTo>
                      <a:pt x="1435" y="538"/>
                    </a:lnTo>
                    <a:lnTo>
                      <a:pt x="1423" y="556"/>
                    </a:lnTo>
                    <a:lnTo>
                      <a:pt x="1420" y="556"/>
                    </a:lnTo>
                    <a:lnTo>
                      <a:pt x="1398" y="563"/>
                    </a:lnTo>
                    <a:lnTo>
                      <a:pt x="1395" y="560"/>
                    </a:lnTo>
                    <a:lnTo>
                      <a:pt x="1385" y="569"/>
                    </a:lnTo>
                    <a:lnTo>
                      <a:pt x="1367" y="575"/>
                    </a:lnTo>
                    <a:lnTo>
                      <a:pt x="1360" y="581"/>
                    </a:lnTo>
                    <a:lnTo>
                      <a:pt x="1357" y="588"/>
                    </a:lnTo>
                    <a:lnTo>
                      <a:pt x="1351" y="591"/>
                    </a:lnTo>
                    <a:lnTo>
                      <a:pt x="1348" y="591"/>
                    </a:lnTo>
                    <a:lnTo>
                      <a:pt x="1345" y="594"/>
                    </a:lnTo>
                    <a:lnTo>
                      <a:pt x="1335" y="600"/>
                    </a:lnTo>
                    <a:lnTo>
                      <a:pt x="1332" y="597"/>
                    </a:lnTo>
                    <a:lnTo>
                      <a:pt x="1335" y="591"/>
                    </a:lnTo>
                    <a:lnTo>
                      <a:pt x="1345" y="588"/>
                    </a:lnTo>
                    <a:lnTo>
                      <a:pt x="1348" y="575"/>
                    </a:lnTo>
                    <a:lnTo>
                      <a:pt x="1339" y="572"/>
                    </a:lnTo>
                    <a:lnTo>
                      <a:pt x="1335" y="572"/>
                    </a:lnTo>
                    <a:lnTo>
                      <a:pt x="1342" y="569"/>
                    </a:lnTo>
                    <a:lnTo>
                      <a:pt x="1342" y="563"/>
                    </a:lnTo>
                    <a:lnTo>
                      <a:pt x="1348" y="560"/>
                    </a:lnTo>
                    <a:lnTo>
                      <a:pt x="1364" y="538"/>
                    </a:lnTo>
                    <a:lnTo>
                      <a:pt x="1360" y="531"/>
                    </a:lnTo>
                    <a:lnTo>
                      <a:pt x="1354" y="525"/>
                    </a:lnTo>
                    <a:lnTo>
                      <a:pt x="1354" y="519"/>
                    </a:lnTo>
                    <a:lnTo>
                      <a:pt x="1351" y="516"/>
                    </a:lnTo>
                    <a:lnTo>
                      <a:pt x="1348" y="519"/>
                    </a:lnTo>
                    <a:lnTo>
                      <a:pt x="1335" y="519"/>
                    </a:lnTo>
                    <a:lnTo>
                      <a:pt x="1332" y="522"/>
                    </a:lnTo>
                    <a:lnTo>
                      <a:pt x="1313" y="547"/>
                    </a:lnTo>
                    <a:lnTo>
                      <a:pt x="1285" y="563"/>
                    </a:lnTo>
                    <a:lnTo>
                      <a:pt x="1279" y="575"/>
                    </a:lnTo>
                    <a:lnTo>
                      <a:pt x="1276" y="578"/>
                    </a:lnTo>
                    <a:lnTo>
                      <a:pt x="1270" y="585"/>
                    </a:lnTo>
                    <a:lnTo>
                      <a:pt x="1254" y="588"/>
                    </a:lnTo>
                    <a:lnTo>
                      <a:pt x="1248" y="585"/>
                    </a:lnTo>
                    <a:lnTo>
                      <a:pt x="1242" y="585"/>
                    </a:lnTo>
                    <a:lnTo>
                      <a:pt x="1238" y="588"/>
                    </a:lnTo>
                    <a:lnTo>
                      <a:pt x="1232" y="606"/>
                    </a:lnTo>
                    <a:lnTo>
                      <a:pt x="1245" y="622"/>
                    </a:lnTo>
                    <a:lnTo>
                      <a:pt x="1248" y="622"/>
                    </a:lnTo>
                    <a:lnTo>
                      <a:pt x="1254" y="622"/>
                    </a:lnTo>
                    <a:lnTo>
                      <a:pt x="1254" y="628"/>
                    </a:lnTo>
                    <a:lnTo>
                      <a:pt x="1260" y="628"/>
                    </a:lnTo>
                    <a:lnTo>
                      <a:pt x="1260" y="631"/>
                    </a:lnTo>
                    <a:lnTo>
                      <a:pt x="1267" y="638"/>
                    </a:lnTo>
                    <a:lnTo>
                      <a:pt x="1270" y="647"/>
                    </a:lnTo>
                    <a:lnTo>
                      <a:pt x="1273" y="653"/>
                    </a:lnTo>
                    <a:lnTo>
                      <a:pt x="1285" y="656"/>
                    </a:lnTo>
                    <a:lnTo>
                      <a:pt x="1295" y="656"/>
                    </a:lnTo>
                    <a:lnTo>
                      <a:pt x="1298" y="647"/>
                    </a:lnTo>
                    <a:lnTo>
                      <a:pt x="1304" y="644"/>
                    </a:lnTo>
                    <a:lnTo>
                      <a:pt x="1310" y="638"/>
                    </a:lnTo>
                    <a:lnTo>
                      <a:pt x="1320" y="631"/>
                    </a:lnTo>
                    <a:lnTo>
                      <a:pt x="1323" y="631"/>
                    </a:lnTo>
                    <a:lnTo>
                      <a:pt x="1335" y="641"/>
                    </a:lnTo>
                    <a:lnTo>
                      <a:pt x="1339" y="641"/>
                    </a:lnTo>
                    <a:lnTo>
                      <a:pt x="1345" y="647"/>
                    </a:lnTo>
                    <a:lnTo>
                      <a:pt x="1354" y="644"/>
                    </a:lnTo>
                    <a:lnTo>
                      <a:pt x="1357" y="644"/>
                    </a:lnTo>
                    <a:lnTo>
                      <a:pt x="1364" y="647"/>
                    </a:lnTo>
                    <a:lnTo>
                      <a:pt x="1370" y="647"/>
                    </a:lnTo>
                    <a:lnTo>
                      <a:pt x="1373" y="647"/>
                    </a:lnTo>
                    <a:lnTo>
                      <a:pt x="1373" y="653"/>
                    </a:lnTo>
                    <a:lnTo>
                      <a:pt x="1370" y="660"/>
                    </a:lnTo>
                    <a:lnTo>
                      <a:pt x="1370" y="663"/>
                    </a:lnTo>
                    <a:lnTo>
                      <a:pt x="1364" y="666"/>
                    </a:lnTo>
                    <a:lnTo>
                      <a:pt x="1360" y="660"/>
                    </a:lnTo>
                    <a:lnTo>
                      <a:pt x="1357" y="663"/>
                    </a:lnTo>
                    <a:lnTo>
                      <a:pt x="1354" y="663"/>
                    </a:lnTo>
                    <a:lnTo>
                      <a:pt x="1351" y="666"/>
                    </a:lnTo>
                    <a:lnTo>
                      <a:pt x="1348" y="669"/>
                    </a:lnTo>
                    <a:lnTo>
                      <a:pt x="1335" y="672"/>
                    </a:lnTo>
                    <a:lnTo>
                      <a:pt x="1329" y="675"/>
                    </a:lnTo>
                    <a:lnTo>
                      <a:pt x="1323" y="675"/>
                    </a:lnTo>
                    <a:lnTo>
                      <a:pt x="1326" y="682"/>
                    </a:lnTo>
                    <a:lnTo>
                      <a:pt x="1323" y="682"/>
                    </a:lnTo>
                    <a:lnTo>
                      <a:pt x="1320" y="685"/>
                    </a:lnTo>
                    <a:lnTo>
                      <a:pt x="1317" y="691"/>
                    </a:lnTo>
                    <a:lnTo>
                      <a:pt x="1313" y="694"/>
                    </a:lnTo>
                    <a:lnTo>
                      <a:pt x="1310" y="688"/>
                    </a:lnTo>
                    <a:lnTo>
                      <a:pt x="1304" y="688"/>
                    </a:lnTo>
                    <a:lnTo>
                      <a:pt x="1301" y="691"/>
                    </a:lnTo>
                    <a:lnTo>
                      <a:pt x="1307" y="697"/>
                    </a:lnTo>
                    <a:lnTo>
                      <a:pt x="1301" y="703"/>
                    </a:lnTo>
                    <a:lnTo>
                      <a:pt x="1292" y="710"/>
                    </a:lnTo>
                    <a:lnTo>
                      <a:pt x="1279" y="735"/>
                    </a:lnTo>
                    <a:lnTo>
                      <a:pt x="1279" y="738"/>
                    </a:lnTo>
                    <a:lnTo>
                      <a:pt x="1307" y="753"/>
                    </a:lnTo>
                    <a:lnTo>
                      <a:pt x="1310" y="757"/>
                    </a:lnTo>
                    <a:lnTo>
                      <a:pt x="1310" y="766"/>
                    </a:lnTo>
                    <a:lnTo>
                      <a:pt x="1317" y="769"/>
                    </a:lnTo>
                    <a:lnTo>
                      <a:pt x="1326" y="807"/>
                    </a:lnTo>
                    <a:lnTo>
                      <a:pt x="1329" y="813"/>
                    </a:lnTo>
                    <a:lnTo>
                      <a:pt x="1339" y="816"/>
                    </a:lnTo>
                    <a:lnTo>
                      <a:pt x="1339" y="822"/>
                    </a:lnTo>
                    <a:lnTo>
                      <a:pt x="1351" y="838"/>
                    </a:lnTo>
                    <a:lnTo>
                      <a:pt x="1351" y="841"/>
                    </a:lnTo>
                    <a:lnTo>
                      <a:pt x="1335" y="835"/>
                    </a:lnTo>
                    <a:lnTo>
                      <a:pt x="1329" y="835"/>
                    </a:lnTo>
                    <a:lnTo>
                      <a:pt x="1317" y="828"/>
                    </a:lnTo>
                    <a:lnTo>
                      <a:pt x="1304" y="832"/>
                    </a:lnTo>
                    <a:lnTo>
                      <a:pt x="1304" y="835"/>
                    </a:lnTo>
                    <a:lnTo>
                      <a:pt x="1317" y="832"/>
                    </a:lnTo>
                    <a:lnTo>
                      <a:pt x="1320" y="832"/>
                    </a:lnTo>
                    <a:lnTo>
                      <a:pt x="1320" y="838"/>
                    </a:lnTo>
                    <a:lnTo>
                      <a:pt x="1326" y="838"/>
                    </a:lnTo>
                    <a:lnTo>
                      <a:pt x="1332" y="841"/>
                    </a:lnTo>
                    <a:lnTo>
                      <a:pt x="1339" y="847"/>
                    </a:lnTo>
                    <a:lnTo>
                      <a:pt x="1345" y="850"/>
                    </a:lnTo>
                    <a:lnTo>
                      <a:pt x="1354" y="863"/>
                    </a:lnTo>
                    <a:lnTo>
                      <a:pt x="1351" y="866"/>
                    </a:lnTo>
                    <a:lnTo>
                      <a:pt x="1345" y="866"/>
                    </a:lnTo>
                    <a:lnTo>
                      <a:pt x="1339" y="872"/>
                    </a:lnTo>
                    <a:lnTo>
                      <a:pt x="1329" y="875"/>
                    </a:lnTo>
                    <a:lnTo>
                      <a:pt x="1329" y="879"/>
                    </a:lnTo>
                    <a:lnTo>
                      <a:pt x="1323" y="882"/>
                    </a:lnTo>
                    <a:lnTo>
                      <a:pt x="1310" y="885"/>
                    </a:lnTo>
                    <a:lnTo>
                      <a:pt x="1304" y="885"/>
                    </a:lnTo>
                    <a:lnTo>
                      <a:pt x="1310" y="885"/>
                    </a:lnTo>
                    <a:lnTo>
                      <a:pt x="1323" y="891"/>
                    </a:lnTo>
                    <a:lnTo>
                      <a:pt x="1332" y="885"/>
                    </a:lnTo>
                    <a:lnTo>
                      <a:pt x="1335" y="888"/>
                    </a:lnTo>
                    <a:lnTo>
                      <a:pt x="1342" y="891"/>
                    </a:lnTo>
                    <a:lnTo>
                      <a:pt x="1342" y="894"/>
                    </a:lnTo>
                    <a:lnTo>
                      <a:pt x="1348" y="897"/>
                    </a:lnTo>
                    <a:lnTo>
                      <a:pt x="1354" y="897"/>
                    </a:lnTo>
                    <a:lnTo>
                      <a:pt x="1342" y="910"/>
                    </a:lnTo>
                    <a:lnTo>
                      <a:pt x="1351" y="907"/>
                    </a:lnTo>
                    <a:lnTo>
                      <a:pt x="1351" y="919"/>
                    </a:lnTo>
                    <a:lnTo>
                      <a:pt x="1348" y="916"/>
                    </a:lnTo>
                    <a:lnTo>
                      <a:pt x="1348" y="919"/>
                    </a:lnTo>
                    <a:lnTo>
                      <a:pt x="1342" y="919"/>
                    </a:lnTo>
                    <a:lnTo>
                      <a:pt x="1342" y="922"/>
                    </a:lnTo>
                    <a:lnTo>
                      <a:pt x="1342" y="929"/>
                    </a:lnTo>
                    <a:lnTo>
                      <a:pt x="1342" y="935"/>
                    </a:lnTo>
                    <a:lnTo>
                      <a:pt x="1339" y="935"/>
                    </a:lnTo>
                    <a:lnTo>
                      <a:pt x="1339" y="944"/>
                    </a:lnTo>
                    <a:lnTo>
                      <a:pt x="1335" y="954"/>
                    </a:lnTo>
                    <a:lnTo>
                      <a:pt x="1335" y="950"/>
                    </a:lnTo>
                    <a:lnTo>
                      <a:pt x="1332" y="947"/>
                    </a:lnTo>
                    <a:lnTo>
                      <a:pt x="1329" y="950"/>
                    </a:lnTo>
                    <a:lnTo>
                      <a:pt x="1313" y="972"/>
                    </a:lnTo>
                    <a:lnTo>
                      <a:pt x="1313" y="975"/>
                    </a:lnTo>
                    <a:lnTo>
                      <a:pt x="1307" y="985"/>
                    </a:lnTo>
                    <a:lnTo>
                      <a:pt x="1301" y="994"/>
                    </a:lnTo>
                    <a:lnTo>
                      <a:pt x="1301" y="1000"/>
                    </a:lnTo>
                    <a:lnTo>
                      <a:pt x="1295" y="1004"/>
                    </a:lnTo>
                    <a:lnTo>
                      <a:pt x="1295" y="994"/>
                    </a:lnTo>
                    <a:lnTo>
                      <a:pt x="1292" y="997"/>
                    </a:lnTo>
                    <a:lnTo>
                      <a:pt x="1285" y="1000"/>
                    </a:lnTo>
                    <a:lnTo>
                      <a:pt x="1292" y="1007"/>
                    </a:lnTo>
                    <a:lnTo>
                      <a:pt x="1292" y="1010"/>
                    </a:lnTo>
                    <a:lnTo>
                      <a:pt x="1288" y="1019"/>
                    </a:lnTo>
                    <a:lnTo>
                      <a:pt x="1285" y="1026"/>
                    </a:lnTo>
                    <a:lnTo>
                      <a:pt x="1285" y="1029"/>
                    </a:lnTo>
                    <a:lnTo>
                      <a:pt x="1282" y="1029"/>
                    </a:lnTo>
                    <a:lnTo>
                      <a:pt x="1282" y="1032"/>
                    </a:lnTo>
                    <a:lnTo>
                      <a:pt x="1285" y="1035"/>
                    </a:lnTo>
                    <a:lnTo>
                      <a:pt x="1282" y="1038"/>
                    </a:lnTo>
                    <a:lnTo>
                      <a:pt x="1279" y="1035"/>
                    </a:lnTo>
                    <a:lnTo>
                      <a:pt x="1276" y="1035"/>
                    </a:lnTo>
                    <a:lnTo>
                      <a:pt x="1276" y="1038"/>
                    </a:lnTo>
                    <a:lnTo>
                      <a:pt x="1276" y="1041"/>
                    </a:lnTo>
                    <a:lnTo>
                      <a:pt x="1273" y="1044"/>
                    </a:lnTo>
                    <a:lnTo>
                      <a:pt x="1270" y="1044"/>
                    </a:lnTo>
                    <a:lnTo>
                      <a:pt x="1267" y="1054"/>
                    </a:lnTo>
                    <a:lnTo>
                      <a:pt x="1263" y="1054"/>
                    </a:lnTo>
                    <a:lnTo>
                      <a:pt x="1260" y="1060"/>
                    </a:lnTo>
                    <a:lnTo>
                      <a:pt x="1260" y="1063"/>
                    </a:lnTo>
                    <a:lnTo>
                      <a:pt x="1251" y="1063"/>
                    </a:lnTo>
                    <a:lnTo>
                      <a:pt x="1248" y="1063"/>
                    </a:lnTo>
                    <a:lnTo>
                      <a:pt x="1242" y="1066"/>
                    </a:lnTo>
                    <a:lnTo>
                      <a:pt x="1242" y="1069"/>
                    </a:lnTo>
                    <a:lnTo>
                      <a:pt x="1245" y="1072"/>
                    </a:lnTo>
                    <a:lnTo>
                      <a:pt x="1242" y="1076"/>
                    </a:lnTo>
                    <a:lnTo>
                      <a:pt x="1235" y="1082"/>
                    </a:lnTo>
                    <a:lnTo>
                      <a:pt x="1232" y="1082"/>
                    </a:lnTo>
                    <a:lnTo>
                      <a:pt x="1232" y="1088"/>
                    </a:lnTo>
                    <a:lnTo>
                      <a:pt x="1229" y="1085"/>
                    </a:lnTo>
                    <a:lnTo>
                      <a:pt x="1229" y="1088"/>
                    </a:lnTo>
                    <a:lnTo>
                      <a:pt x="1226" y="1091"/>
                    </a:lnTo>
                    <a:lnTo>
                      <a:pt x="1223" y="1091"/>
                    </a:lnTo>
                    <a:lnTo>
                      <a:pt x="1220" y="1094"/>
                    </a:lnTo>
                    <a:lnTo>
                      <a:pt x="1217" y="1094"/>
                    </a:lnTo>
                    <a:lnTo>
                      <a:pt x="1213" y="1094"/>
                    </a:lnTo>
                    <a:lnTo>
                      <a:pt x="1204" y="1110"/>
                    </a:lnTo>
                    <a:lnTo>
                      <a:pt x="1185" y="1119"/>
                    </a:lnTo>
                    <a:lnTo>
                      <a:pt x="1176" y="1116"/>
                    </a:lnTo>
                    <a:lnTo>
                      <a:pt x="1176" y="1119"/>
                    </a:lnTo>
                    <a:lnTo>
                      <a:pt x="1173" y="1119"/>
                    </a:lnTo>
                    <a:lnTo>
                      <a:pt x="1170" y="1122"/>
                    </a:lnTo>
                    <a:lnTo>
                      <a:pt x="1166" y="1119"/>
                    </a:lnTo>
                    <a:lnTo>
                      <a:pt x="1166" y="1116"/>
                    </a:lnTo>
                    <a:lnTo>
                      <a:pt x="1163" y="1116"/>
                    </a:lnTo>
                    <a:lnTo>
                      <a:pt x="1160" y="1119"/>
                    </a:lnTo>
                    <a:lnTo>
                      <a:pt x="1157" y="1122"/>
                    </a:lnTo>
                    <a:lnTo>
                      <a:pt x="1154" y="1122"/>
                    </a:lnTo>
                    <a:lnTo>
                      <a:pt x="1151" y="1119"/>
                    </a:lnTo>
                    <a:lnTo>
                      <a:pt x="1148" y="1119"/>
                    </a:lnTo>
                    <a:lnTo>
                      <a:pt x="1148" y="11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96" name="Freeform 665">
                <a:extLst>
                  <a:ext uri="{FF2B5EF4-FFF2-40B4-BE49-F238E27FC236}">
                    <a16:creationId xmlns:a16="http://schemas.microsoft.com/office/drawing/2014/main" id="{9E8FBA11-77A4-42BC-909E-53F93C2BB5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11" y="754"/>
                <a:ext cx="1714" cy="1194"/>
              </a:xfrm>
              <a:custGeom>
                <a:avLst/>
                <a:gdLst>
                  <a:gd name="T0" fmla="*/ 1129 w 1714"/>
                  <a:gd name="T1" fmla="*/ 1126 h 1194"/>
                  <a:gd name="T2" fmla="*/ 1091 w 1714"/>
                  <a:gd name="T3" fmla="*/ 1147 h 1194"/>
                  <a:gd name="T4" fmla="*/ 1029 w 1714"/>
                  <a:gd name="T5" fmla="*/ 1185 h 1194"/>
                  <a:gd name="T6" fmla="*/ 976 w 1714"/>
                  <a:gd name="T7" fmla="*/ 1154 h 1194"/>
                  <a:gd name="T8" fmla="*/ 907 w 1714"/>
                  <a:gd name="T9" fmla="*/ 1116 h 1194"/>
                  <a:gd name="T10" fmla="*/ 819 w 1714"/>
                  <a:gd name="T11" fmla="*/ 1126 h 1194"/>
                  <a:gd name="T12" fmla="*/ 788 w 1714"/>
                  <a:gd name="T13" fmla="*/ 1160 h 1194"/>
                  <a:gd name="T14" fmla="*/ 707 w 1714"/>
                  <a:gd name="T15" fmla="*/ 1085 h 1194"/>
                  <a:gd name="T16" fmla="*/ 697 w 1714"/>
                  <a:gd name="T17" fmla="*/ 972 h 1194"/>
                  <a:gd name="T18" fmla="*/ 638 w 1714"/>
                  <a:gd name="T19" fmla="*/ 941 h 1194"/>
                  <a:gd name="T20" fmla="*/ 572 w 1714"/>
                  <a:gd name="T21" fmla="*/ 925 h 1194"/>
                  <a:gd name="T22" fmla="*/ 469 w 1714"/>
                  <a:gd name="T23" fmla="*/ 950 h 1194"/>
                  <a:gd name="T24" fmla="*/ 425 w 1714"/>
                  <a:gd name="T25" fmla="*/ 966 h 1194"/>
                  <a:gd name="T26" fmla="*/ 385 w 1714"/>
                  <a:gd name="T27" fmla="*/ 963 h 1194"/>
                  <a:gd name="T28" fmla="*/ 341 w 1714"/>
                  <a:gd name="T29" fmla="*/ 957 h 1194"/>
                  <a:gd name="T30" fmla="*/ 303 w 1714"/>
                  <a:gd name="T31" fmla="*/ 935 h 1194"/>
                  <a:gd name="T32" fmla="*/ 285 w 1714"/>
                  <a:gd name="T33" fmla="*/ 919 h 1194"/>
                  <a:gd name="T34" fmla="*/ 216 w 1714"/>
                  <a:gd name="T35" fmla="*/ 885 h 1194"/>
                  <a:gd name="T36" fmla="*/ 184 w 1714"/>
                  <a:gd name="T37" fmla="*/ 872 h 1194"/>
                  <a:gd name="T38" fmla="*/ 153 w 1714"/>
                  <a:gd name="T39" fmla="*/ 860 h 1194"/>
                  <a:gd name="T40" fmla="*/ 144 w 1714"/>
                  <a:gd name="T41" fmla="*/ 828 h 1194"/>
                  <a:gd name="T42" fmla="*/ 153 w 1714"/>
                  <a:gd name="T43" fmla="*/ 816 h 1194"/>
                  <a:gd name="T44" fmla="*/ 163 w 1714"/>
                  <a:gd name="T45" fmla="*/ 791 h 1194"/>
                  <a:gd name="T46" fmla="*/ 153 w 1714"/>
                  <a:gd name="T47" fmla="*/ 763 h 1194"/>
                  <a:gd name="T48" fmla="*/ 181 w 1714"/>
                  <a:gd name="T49" fmla="*/ 735 h 1194"/>
                  <a:gd name="T50" fmla="*/ 175 w 1714"/>
                  <a:gd name="T51" fmla="*/ 707 h 1194"/>
                  <a:gd name="T52" fmla="*/ 156 w 1714"/>
                  <a:gd name="T53" fmla="*/ 694 h 1194"/>
                  <a:gd name="T54" fmla="*/ 81 w 1714"/>
                  <a:gd name="T55" fmla="*/ 700 h 1194"/>
                  <a:gd name="T56" fmla="*/ 66 w 1714"/>
                  <a:gd name="T57" fmla="*/ 688 h 1194"/>
                  <a:gd name="T58" fmla="*/ 41 w 1714"/>
                  <a:gd name="T59" fmla="*/ 660 h 1194"/>
                  <a:gd name="T60" fmla="*/ 37 w 1714"/>
                  <a:gd name="T61" fmla="*/ 650 h 1194"/>
                  <a:gd name="T62" fmla="*/ 28 w 1714"/>
                  <a:gd name="T63" fmla="*/ 541 h 1194"/>
                  <a:gd name="T64" fmla="*/ 141 w 1714"/>
                  <a:gd name="T65" fmla="*/ 497 h 1194"/>
                  <a:gd name="T66" fmla="*/ 241 w 1714"/>
                  <a:gd name="T67" fmla="*/ 334 h 1194"/>
                  <a:gd name="T68" fmla="*/ 369 w 1714"/>
                  <a:gd name="T69" fmla="*/ 212 h 1194"/>
                  <a:gd name="T70" fmla="*/ 460 w 1714"/>
                  <a:gd name="T71" fmla="*/ 250 h 1194"/>
                  <a:gd name="T72" fmla="*/ 782 w 1714"/>
                  <a:gd name="T73" fmla="*/ 453 h 1194"/>
                  <a:gd name="T74" fmla="*/ 976 w 1714"/>
                  <a:gd name="T75" fmla="*/ 459 h 1194"/>
                  <a:gd name="T76" fmla="*/ 1098 w 1714"/>
                  <a:gd name="T77" fmla="*/ 369 h 1194"/>
                  <a:gd name="T78" fmla="*/ 1273 w 1714"/>
                  <a:gd name="T79" fmla="*/ 262 h 1194"/>
                  <a:gd name="T80" fmla="*/ 1238 w 1714"/>
                  <a:gd name="T81" fmla="*/ 175 h 1194"/>
                  <a:gd name="T82" fmla="*/ 1313 w 1714"/>
                  <a:gd name="T83" fmla="*/ 44 h 1194"/>
                  <a:gd name="T84" fmla="*/ 1467 w 1714"/>
                  <a:gd name="T85" fmla="*/ 44 h 1194"/>
                  <a:gd name="T86" fmla="*/ 1589 w 1714"/>
                  <a:gd name="T87" fmla="*/ 200 h 1194"/>
                  <a:gd name="T88" fmla="*/ 1683 w 1714"/>
                  <a:gd name="T89" fmla="*/ 234 h 1194"/>
                  <a:gd name="T90" fmla="*/ 1633 w 1714"/>
                  <a:gd name="T91" fmla="*/ 353 h 1194"/>
                  <a:gd name="T92" fmla="*/ 1529 w 1714"/>
                  <a:gd name="T93" fmla="*/ 481 h 1194"/>
                  <a:gd name="T94" fmla="*/ 1367 w 1714"/>
                  <a:gd name="T95" fmla="*/ 575 h 1194"/>
                  <a:gd name="T96" fmla="*/ 1342 w 1714"/>
                  <a:gd name="T97" fmla="*/ 569 h 1194"/>
                  <a:gd name="T98" fmla="*/ 1279 w 1714"/>
                  <a:gd name="T99" fmla="*/ 575 h 1194"/>
                  <a:gd name="T100" fmla="*/ 1260 w 1714"/>
                  <a:gd name="T101" fmla="*/ 631 h 1194"/>
                  <a:gd name="T102" fmla="*/ 1345 w 1714"/>
                  <a:gd name="T103" fmla="*/ 647 h 1194"/>
                  <a:gd name="T104" fmla="*/ 1354 w 1714"/>
                  <a:gd name="T105" fmla="*/ 663 h 1194"/>
                  <a:gd name="T106" fmla="*/ 1301 w 1714"/>
                  <a:gd name="T107" fmla="*/ 691 h 1194"/>
                  <a:gd name="T108" fmla="*/ 1339 w 1714"/>
                  <a:gd name="T109" fmla="*/ 822 h 1194"/>
                  <a:gd name="T110" fmla="*/ 1339 w 1714"/>
                  <a:gd name="T111" fmla="*/ 847 h 1194"/>
                  <a:gd name="T112" fmla="*/ 1332 w 1714"/>
                  <a:gd name="T113" fmla="*/ 885 h 1194"/>
                  <a:gd name="T114" fmla="*/ 1342 w 1714"/>
                  <a:gd name="T115" fmla="*/ 919 h 1194"/>
                  <a:gd name="T116" fmla="*/ 1301 w 1714"/>
                  <a:gd name="T117" fmla="*/ 994 h 1194"/>
                  <a:gd name="T118" fmla="*/ 1282 w 1714"/>
                  <a:gd name="T119" fmla="*/ 1029 h 1194"/>
                  <a:gd name="T120" fmla="*/ 1260 w 1714"/>
                  <a:gd name="T121" fmla="*/ 1060 h 1194"/>
                  <a:gd name="T122" fmla="*/ 1226 w 1714"/>
                  <a:gd name="T123" fmla="*/ 1091 h 1194"/>
                  <a:gd name="T124" fmla="*/ 1166 w 1714"/>
                  <a:gd name="T125" fmla="*/ 1116 h 1194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1714"/>
                  <a:gd name="T190" fmla="*/ 0 h 1194"/>
                  <a:gd name="T191" fmla="*/ 1714 w 1714"/>
                  <a:gd name="T192" fmla="*/ 1194 h 1194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1714" h="1194">
                    <a:moveTo>
                      <a:pt x="1148" y="1126"/>
                    </a:moveTo>
                    <a:lnTo>
                      <a:pt x="1145" y="1129"/>
                    </a:lnTo>
                    <a:lnTo>
                      <a:pt x="1145" y="1126"/>
                    </a:lnTo>
                    <a:lnTo>
                      <a:pt x="1141" y="1122"/>
                    </a:lnTo>
                    <a:lnTo>
                      <a:pt x="1138" y="1126"/>
                    </a:lnTo>
                    <a:lnTo>
                      <a:pt x="1135" y="1126"/>
                    </a:lnTo>
                    <a:lnTo>
                      <a:pt x="1138" y="1129"/>
                    </a:lnTo>
                    <a:lnTo>
                      <a:pt x="1129" y="1132"/>
                    </a:lnTo>
                    <a:lnTo>
                      <a:pt x="1129" y="1129"/>
                    </a:lnTo>
                    <a:lnTo>
                      <a:pt x="1129" y="1126"/>
                    </a:lnTo>
                    <a:lnTo>
                      <a:pt x="1123" y="1122"/>
                    </a:lnTo>
                    <a:lnTo>
                      <a:pt x="1120" y="1119"/>
                    </a:lnTo>
                    <a:lnTo>
                      <a:pt x="1116" y="1116"/>
                    </a:lnTo>
                    <a:lnTo>
                      <a:pt x="1116" y="1135"/>
                    </a:lnTo>
                    <a:lnTo>
                      <a:pt x="1113" y="1135"/>
                    </a:lnTo>
                    <a:lnTo>
                      <a:pt x="1107" y="1126"/>
                    </a:lnTo>
                    <a:lnTo>
                      <a:pt x="1104" y="1122"/>
                    </a:lnTo>
                    <a:lnTo>
                      <a:pt x="1101" y="1135"/>
                    </a:lnTo>
                    <a:lnTo>
                      <a:pt x="1101" y="1141"/>
                    </a:lnTo>
                    <a:lnTo>
                      <a:pt x="1101" y="1144"/>
                    </a:lnTo>
                    <a:lnTo>
                      <a:pt x="1098" y="1144"/>
                    </a:lnTo>
                    <a:lnTo>
                      <a:pt x="1091" y="1147"/>
                    </a:lnTo>
                    <a:lnTo>
                      <a:pt x="1085" y="1147"/>
                    </a:lnTo>
                    <a:lnTo>
                      <a:pt x="1082" y="1151"/>
                    </a:lnTo>
                    <a:lnTo>
                      <a:pt x="1076" y="1151"/>
                    </a:lnTo>
                    <a:lnTo>
                      <a:pt x="1076" y="1147"/>
                    </a:lnTo>
                    <a:lnTo>
                      <a:pt x="1070" y="1147"/>
                    </a:lnTo>
                    <a:lnTo>
                      <a:pt x="1063" y="1154"/>
                    </a:lnTo>
                    <a:lnTo>
                      <a:pt x="1051" y="1157"/>
                    </a:lnTo>
                    <a:lnTo>
                      <a:pt x="1048" y="1157"/>
                    </a:lnTo>
                    <a:lnTo>
                      <a:pt x="1035" y="1163"/>
                    </a:lnTo>
                    <a:lnTo>
                      <a:pt x="1029" y="1160"/>
                    </a:lnTo>
                    <a:lnTo>
                      <a:pt x="1023" y="1172"/>
                    </a:lnTo>
                    <a:lnTo>
                      <a:pt x="1029" y="1185"/>
                    </a:lnTo>
                    <a:lnTo>
                      <a:pt x="1029" y="1188"/>
                    </a:lnTo>
                    <a:lnTo>
                      <a:pt x="1023" y="1194"/>
                    </a:lnTo>
                    <a:lnTo>
                      <a:pt x="1016" y="1191"/>
                    </a:lnTo>
                    <a:lnTo>
                      <a:pt x="1007" y="1169"/>
                    </a:lnTo>
                    <a:lnTo>
                      <a:pt x="1010" y="1157"/>
                    </a:lnTo>
                    <a:lnTo>
                      <a:pt x="1010" y="1154"/>
                    </a:lnTo>
                    <a:lnTo>
                      <a:pt x="1001" y="1160"/>
                    </a:lnTo>
                    <a:lnTo>
                      <a:pt x="994" y="1160"/>
                    </a:lnTo>
                    <a:lnTo>
                      <a:pt x="991" y="1157"/>
                    </a:lnTo>
                    <a:lnTo>
                      <a:pt x="991" y="1154"/>
                    </a:lnTo>
                    <a:lnTo>
                      <a:pt x="979" y="1151"/>
                    </a:lnTo>
                    <a:lnTo>
                      <a:pt x="976" y="1151"/>
                    </a:lnTo>
                    <a:lnTo>
                      <a:pt x="976" y="1154"/>
                    </a:lnTo>
                    <a:lnTo>
                      <a:pt x="969" y="1157"/>
                    </a:lnTo>
                    <a:lnTo>
                      <a:pt x="969" y="1160"/>
                    </a:lnTo>
                    <a:lnTo>
                      <a:pt x="969" y="1154"/>
                    </a:lnTo>
                    <a:lnTo>
                      <a:pt x="960" y="1157"/>
                    </a:lnTo>
                    <a:lnTo>
                      <a:pt x="957" y="1154"/>
                    </a:lnTo>
                    <a:lnTo>
                      <a:pt x="941" y="1154"/>
                    </a:lnTo>
                    <a:lnTo>
                      <a:pt x="941" y="1151"/>
                    </a:lnTo>
                    <a:lnTo>
                      <a:pt x="929" y="1144"/>
                    </a:lnTo>
                    <a:lnTo>
                      <a:pt x="926" y="1138"/>
                    </a:lnTo>
                    <a:lnTo>
                      <a:pt x="923" y="1132"/>
                    </a:lnTo>
                    <a:lnTo>
                      <a:pt x="926" y="1122"/>
                    </a:lnTo>
                    <a:lnTo>
                      <a:pt x="923" y="1119"/>
                    </a:lnTo>
                    <a:lnTo>
                      <a:pt x="907" y="1116"/>
                    </a:lnTo>
                    <a:lnTo>
                      <a:pt x="885" y="1107"/>
                    </a:lnTo>
                    <a:lnTo>
                      <a:pt x="882" y="1107"/>
                    </a:lnTo>
                    <a:lnTo>
                      <a:pt x="869" y="1116"/>
                    </a:lnTo>
                    <a:lnTo>
                      <a:pt x="860" y="1119"/>
                    </a:lnTo>
                    <a:lnTo>
                      <a:pt x="857" y="1119"/>
                    </a:lnTo>
                    <a:lnTo>
                      <a:pt x="851" y="1122"/>
                    </a:lnTo>
                    <a:lnTo>
                      <a:pt x="847" y="1126"/>
                    </a:lnTo>
                    <a:lnTo>
                      <a:pt x="844" y="1122"/>
                    </a:lnTo>
                    <a:lnTo>
                      <a:pt x="838" y="1122"/>
                    </a:lnTo>
                    <a:lnTo>
                      <a:pt x="835" y="1119"/>
                    </a:lnTo>
                    <a:lnTo>
                      <a:pt x="832" y="1122"/>
                    </a:lnTo>
                    <a:lnTo>
                      <a:pt x="822" y="1126"/>
                    </a:lnTo>
                    <a:lnTo>
                      <a:pt x="819" y="1126"/>
                    </a:lnTo>
                    <a:lnTo>
                      <a:pt x="816" y="1122"/>
                    </a:lnTo>
                    <a:lnTo>
                      <a:pt x="810" y="1122"/>
                    </a:lnTo>
                    <a:lnTo>
                      <a:pt x="810" y="1119"/>
                    </a:lnTo>
                    <a:lnTo>
                      <a:pt x="807" y="1119"/>
                    </a:lnTo>
                    <a:lnTo>
                      <a:pt x="801" y="1129"/>
                    </a:lnTo>
                    <a:lnTo>
                      <a:pt x="797" y="1129"/>
                    </a:lnTo>
                    <a:lnTo>
                      <a:pt x="797" y="1126"/>
                    </a:lnTo>
                    <a:lnTo>
                      <a:pt x="788" y="1126"/>
                    </a:lnTo>
                    <a:lnTo>
                      <a:pt x="785" y="1129"/>
                    </a:lnTo>
                    <a:lnTo>
                      <a:pt x="785" y="1144"/>
                    </a:lnTo>
                    <a:lnTo>
                      <a:pt x="788" y="1154"/>
                    </a:lnTo>
                    <a:lnTo>
                      <a:pt x="788" y="1160"/>
                    </a:lnTo>
                    <a:lnTo>
                      <a:pt x="785" y="1163"/>
                    </a:lnTo>
                    <a:lnTo>
                      <a:pt x="776" y="1163"/>
                    </a:lnTo>
                    <a:lnTo>
                      <a:pt x="769" y="1147"/>
                    </a:lnTo>
                    <a:lnTo>
                      <a:pt x="766" y="1147"/>
                    </a:lnTo>
                    <a:lnTo>
                      <a:pt x="757" y="1154"/>
                    </a:lnTo>
                    <a:lnTo>
                      <a:pt x="747" y="1154"/>
                    </a:lnTo>
                    <a:lnTo>
                      <a:pt x="738" y="1144"/>
                    </a:lnTo>
                    <a:lnTo>
                      <a:pt x="735" y="1141"/>
                    </a:lnTo>
                    <a:lnTo>
                      <a:pt x="719" y="1135"/>
                    </a:lnTo>
                    <a:lnTo>
                      <a:pt x="726" y="1113"/>
                    </a:lnTo>
                    <a:lnTo>
                      <a:pt x="710" y="1104"/>
                    </a:lnTo>
                    <a:lnTo>
                      <a:pt x="710" y="1091"/>
                    </a:lnTo>
                    <a:lnTo>
                      <a:pt x="707" y="1085"/>
                    </a:lnTo>
                    <a:lnTo>
                      <a:pt x="707" y="1079"/>
                    </a:lnTo>
                    <a:lnTo>
                      <a:pt x="688" y="1079"/>
                    </a:lnTo>
                    <a:lnTo>
                      <a:pt x="675" y="1091"/>
                    </a:lnTo>
                    <a:lnTo>
                      <a:pt x="672" y="1088"/>
                    </a:lnTo>
                    <a:lnTo>
                      <a:pt x="675" y="1079"/>
                    </a:lnTo>
                    <a:lnTo>
                      <a:pt x="679" y="1076"/>
                    </a:lnTo>
                    <a:lnTo>
                      <a:pt x="675" y="1066"/>
                    </a:lnTo>
                    <a:lnTo>
                      <a:pt x="682" y="1051"/>
                    </a:lnTo>
                    <a:lnTo>
                      <a:pt x="685" y="1044"/>
                    </a:lnTo>
                    <a:lnTo>
                      <a:pt x="688" y="1038"/>
                    </a:lnTo>
                    <a:lnTo>
                      <a:pt x="691" y="1038"/>
                    </a:lnTo>
                    <a:lnTo>
                      <a:pt x="700" y="1019"/>
                    </a:lnTo>
                    <a:lnTo>
                      <a:pt x="697" y="972"/>
                    </a:lnTo>
                    <a:lnTo>
                      <a:pt x="691" y="972"/>
                    </a:lnTo>
                    <a:lnTo>
                      <a:pt x="688" y="966"/>
                    </a:lnTo>
                    <a:lnTo>
                      <a:pt x="685" y="957"/>
                    </a:lnTo>
                    <a:lnTo>
                      <a:pt x="679" y="950"/>
                    </a:lnTo>
                    <a:lnTo>
                      <a:pt x="672" y="947"/>
                    </a:lnTo>
                    <a:lnTo>
                      <a:pt x="669" y="950"/>
                    </a:lnTo>
                    <a:lnTo>
                      <a:pt x="666" y="954"/>
                    </a:lnTo>
                    <a:lnTo>
                      <a:pt x="663" y="947"/>
                    </a:lnTo>
                    <a:lnTo>
                      <a:pt x="657" y="944"/>
                    </a:lnTo>
                    <a:lnTo>
                      <a:pt x="650" y="944"/>
                    </a:lnTo>
                    <a:lnTo>
                      <a:pt x="647" y="941"/>
                    </a:lnTo>
                    <a:lnTo>
                      <a:pt x="638" y="941"/>
                    </a:lnTo>
                    <a:lnTo>
                      <a:pt x="638" y="929"/>
                    </a:lnTo>
                    <a:lnTo>
                      <a:pt x="632" y="925"/>
                    </a:lnTo>
                    <a:lnTo>
                      <a:pt x="632" y="919"/>
                    </a:lnTo>
                    <a:lnTo>
                      <a:pt x="632" y="916"/>
                    </a:lnTo>
                    <a:lnTo>
                      <a:pt x="625" y="910"/>
                    </a:lnTo>
                    <a:lnTo>
                      <a:pt x="619" y="913"/>
                    </a:lnTo>
                    <a:lnTo>
                      <a:pt x="613" y="916"/>
                    </a:lnTo>
                    <a:lnTo>
                      <a:pt x="607" y="919"/>
                    </a:lnTo>
                    <a:lnTo>
                      <a:pt x="591" y="919"/>
                    </a:lnTo>
                    <a:lnTo>
                      <a:pt x="588" y="916"/>
                    </a:lnTo>
                    <a:lnTo>
                      <a:pt x="585" y="916"/>
                    </a:lnTo>
                    <a:lnTo>
                      <a:pt x="575" y="922"/>
                    </a:lnTo>
                    <a:lnTo>
                      <a:pt x="572" y="925"/>
                    </a:lnTo>
                    <a:lnTo>
                      <a:pt x="563" y="935"/>
                    </a:lnTo>
                    <a:lnTo>
                      <a:pt x="557" y="938"/>
                    </a:lnTo>
                    <a:lnTo>
                      <a:pt x="544" y="950"/>
                    </a:lnTo>
                    <a:lnTo>
                      <a:pt x="507" y="963"/>
                    </a:lnTo>
                    <a:lnTo>
                      <a:pt x="500" y="960"/>
                    </a:lnTo>
                    <a:lnTo>
                      <a:pt x="497" y="957"/>
                    </a:lnTo>
                    <a:lnTo>
                      <a:pt x="491" y="960"/>
                    </a:lnTo>
                    <a:lnTo>
                      <a:pt x="472" y="957"/>
                    </a:lnTo>
                    <a:lnTo>
                      <a:pt x="469" y="954"/>
                    </a:lnTo>
                    <a:lnTo>
                      <a:pt x="469" y="950"/>
                    </a:lnTo>
                    <a:lnTo>
                      <a:pt x="466" y="950"/>
                    </a:lnTo>
                    <a:lnTo>
                      <a:pt x="463" y="947"/>
                    </a:lnTo>
                    <a:lnTo>
                      <a:pt x="457" y="947"/>
                    </a:lnTo>
                    <a:lnTo>
                      <a:pt x="450" y="950"/>
                    </a:lnTo>
                    <a:lnTo>
                      <a:pt x="444" y="957"/>
                    </a:lnTo>
                    <a:lnTo>
                      <a:pt x="441" y="966"/>
                    </a:lnTo>
                    <a:lnTo>
                      <a:pt x="428" y="975"/>
                    </a:lnTo>
                    <a:lnTo>
                      <a:pt x="428" y="979"/>
                    </a:lnTo>
                    <a:lnTo>
                      <a:pt x="425" y="979"/>
                    </a:lnTo>
                    <a:lnTo>
                      <a:pt x="422" y="979"/>
                    </a:lnTo>
                    <a:lnTo>
                      <a:pt x="422" y="975"/>
                    </a:lnTo>
                    <a:lnTo>
                      <a:pt x="422" y="972"/>
                    </a:lnTo>
                    <a:lnTo>
                      <a:pt x="425" y="966"/>
                    </a:lnTo>
                    <a:lnTo>
                      <a:pt x="422" y="957"/>
                    </a:lnTo>
                    <a:lnTo>
                      <a:pt x="419" y="954"/>
                    </a:lnTo>
                    <a:lnTo>
                      <a:pt x="419" y="957"/>
                    </a:lnTo>
                    <a:lnTo>
                      <a:pt x="413" y="960"/>
                    </a:lnTo>
                    <a:lnTo>
                      <a:pt x="410" y="960"/>
                    </a:lnTo>
                    <a:lnTo>
                      <a:pt x="403" y="960"/>
                    </a:lnTo>
                    <a:lnTo>
                      <a:pt x="397" y="960"/>
                    </a:lnTo>
                    <a:lnTo>
                      <a:pt x="397" y="966"/>
                    </a:lnTo>
                    <a:lnTo>
                      <a:pt x="388" y="963"/>
                    </a:lnTo>
                    <a:lnTo>
                      <a:pt x="385" y="963"/>
                    </a:lnTo>
                    <a:lnTo>
                      <a:pt x="381" y="963"/>
                    </a:lnTo>
                    <a:lnTo>
                      <a:pt x="372" y="960"/>
                    </a:lnTo>
                    <a:lnTo>
                      <a:pt x="369" y="957"/>
                    </a:lnTo>
                    <a:lnTo>
                      <a:pt x="363" y="957"/>
                    </a:lnTo>
                    <a:lnTo>
                      <a:pt x="360" y="960"/>
                    </a:lnTo>
                    <a:lnTo>
                      <a:pt x="356" y="960"/>
                    </a:lnTo>
                    <a:lnTo>
                      <a:pt x="353" y="960"/>
                    </a:lnTo>
                    <a:lnTo>
                      <a:pt x="350" y="960"/>
                    </a:lnTo>
                    <a:lnTo>
                      <a:pt x="347" y="960"/>
                    </a:lnTo>
                    <a:lnTo>
                      <a:pt x="344" y="960"/>
                    </a:lnTo>
                    <a:lnTo>
                      <a:pt x="341" y="957"/>
                    </a:lnTo>
                    <a:lnTo>
                      <a:pt x="341" y="954"/>
                    </a:lnTo>
                    <a:lnTo>
                      <a:pt x="338" y="950"/>
                    </a:lnTo>
                    <a:lnTo>
                      <a:pt x="335" y="950"/>
                    </a:lnTo>
                    <a:lnTo>
                      <a:pt x="328" y="950"/>
                    </a:lnTo>
                    <a:lnTo>
                      <a:pt x="322" y="947"/>
                    </a:lnTo>
                    <a:lnTo>
                      <a:pt x="322" y="944"/>
                    </a:lnTo>
                    <a:lnTo>
                      <a:pt x="322" y="938"/>
                    </a:lnTo>
                    <a:lnTo>
                      <a:pt x="319" y="938"/>
                    </a:lnTo>
                    <a:lnTo>
                      <a:pt x="313" y="938"/>
                    </a:lnTo>
                    <a:lnTo>
                      <a:pt x="310" y="938"/>
                    </a:lnTo>
                    <a:lnTo>
                      <a:pt x="306" y="938"/>
                    </a:lnTo>
                    <a:lnTo>
                      <a:pt x="303" y="935"/>
                    </a:lnTo>
                    <a:lnTo>
                      <a:pt x="300" y="935"/>
                    </a:lnTo>
                    <a:lnTo>
                      <a:pt x="297" y="932"/>
                    </a:lnTo>
                    <a:lnTo>
                      <a:pt x="294" y="932"/>
                    </a:lnTo>
                    <a:lnTo>
                      <a:pt x="297" y="925"/>
                    </a:lnTo>
                    <a:lnTo>
                      <a:pt x="294" y="922"/>
                    </a:lnTo>
                    <a:lnTo>
                      <a:pt x="297" y="919"/>
                    </a:lnTo>
                    <a:lnTo>
                      <a:pt x="297" y="916"/>
                    </a:lnTo>
                    <a:lnTo>
                      <a:pt x="294" y="916"/>
                    </a:lnTo>
                    <a:lnTo>
                      <a:pt x="291" y="916"/>
                    </a:lnTo>
                    <a:lnTo>
                      <a:pt x="288" y="916"/>
                    </a:lnTo>
                    <a:lnTo>
                      <a:pt x="285" y="919"/>
                    </a:lnTo>
                    <a:lnTo>
                      <a:pt x="285" y="922"/>
                    </a:lnTo>
                    <a:lnTo>
                      <a:pt x="281" y="922"/>
                    </a:lnTo>
                    <a:lnTo>
                      <a:pt x="281" y="925"/>
                    </a:lnTo>
                    <a:lnTo>
                      <a:pt x="275" y="922"/>
                    </a:lnTo>
                    <a:lnTo>
                      <a:pt x="272" y="922"/>
                    </a:lnTo>
                    <a:lnTo>
                      <a:pt x="272" y="913"/>
                    </a:lnTo>
                    <a:lnTo>
                      <a:pt x="263" y="904"/>
                    </a:lnTo>
                    <a:lnTo>
                      <a:pt x="256" y="900"/>
                    </a:lnTo>
                    <a:lnTo>
                      <a:pt x="247" y="891"/>
                    </a:lnTo>
                    <a:lnTo>
                      <a:pt x="225" y="885"/>
                    </a:lnTo>
                    <a:lnTo>
                      <a:pt x="216" y="885"/>
                    </a:lnTo>
                    <a:lnTo>
                      <a:pt x="216" y="888"/>
                    </a:lnTo>
                    <a:lnTo>
                      <a:pt x="213" y="891"/>
                    </a:lnTo>
                    <a:lnTo>
                      <a:pt x="216" y="891"/>
                    </a:lnTo>
                    <a:lnTo>
                      <a:pt x="213" y="894"/>
                    </a:lnTo>
                    <a:lnTo>
                      <a:pt x="209" y="888"/>
                    </a:lnTo>
                    <a:lnTo>
                      <a:pt x="206" y="885"/>
                    </a:lnTo>
                    <a:lnTo>
                      <a:pt x="197" y="882"/>
                    </a:lnTo>
                    <a:lnTo>
                      <a:pt x="194" y="879"/>
                    </a:lnTo>
                    <a:lnTo>
                      <a:pt x="191" y="879"/>
                    </a:lnTo>
                    <a:lnTo>
                      <a:pt x="184" y="872"/>
                    </a:lnTo>
                    <a:lnTo>
                      <a:pt x="178" y="872"/>
                    </a:lnTo>
                    <a:lnTo>
                      <a:pt x="178" y="869"/>
                    </a:lnTo>
                    <a:lnTo>
                      <a:pt x="178" y="866"/>
                    </a:lnTo>
                    <a:lnTo>
                      <a:pt x="175" y="866"/>
                    </a:lnTo>
                    <a:lnTo>
                      <a:pt x="172" y="863"/>
                    </a:lnTo>
                    <a:lnTo>
                      <a:pt x="166" y="866"/>
                    </a:lnTo>
                    <a:lnTo>
                      <a:pt x="166" y="863"/>
                    </a:lnTo>
                    <a:lnTo>
                      <a:pt x="166" y="860"/>
                    </a:lnTo>
                    <a:lnTo>
                      <a:pt x="163" y="860"/>
                    </a:lnTo>
                    <a:lnTo>
                      <a:pt x="153" y="860"/>
                    </a:lnTo>
                    <a:lnTo>
                      <a:pt x="150" y="863"/>
                    </a:lnTo>
                    <a:lnTo>
                      <a:pt x="147" y="860"/>
                    </a:lnTo>
                    <a:lnTo>
                      <a:pt x="150" y="857"/>
                    </a:lnTo>
                    <a:lnTo>
                      <a:pt x="147" y="854"/>
                    </a:lnTo>
                    <a:lnTo>
                      <a:pt x="144" y="850"/>
                    </a:lnTo>
                    <a:lnTo>
                      <a:pt x="141" y="847"/>
                    </a:lnTo>
                    <a:lnTo>
                      <a:pt x="141" y="844"/>
                    </a:lnTo>
                    <a:lnTo>
                      <a:pt x="144" y="841"/>
                    </a:lnTo>
                    <a:lnTo>
                      <a:pt x="141" y="838"/>
                    </a:lnTo>
                    <a:lnTo>
                      <a:pt x="141" y="832"/>
                    </a:lnTo>
                    <a:lnTo>
                      <a:pt x="144" y="828"/>
                    </a:lnTo>
                    <a:lnTo>
                      <a:pt x="134" y="819"/>
                    </a:lnTo>
                    <a:lnTo>
                      <a:pt x="134" y="816"/>
                    </a:lnTo>
                    <a:lnTo>
                      <a:pt x="134" y="813"/>
                    </a:lnTo>
                    <a:lnTo>
                      <a:pt x="134" y="810"/>
                    </a:lnTo>
                    <a:lnTo>
                      <a:pt x="141" y="810"/>
                    </a:lnTo>
                    <a:lnTo>
                      <a:pt x="141" y="807"/>
                    </a:lnTo>
                    <a:lnTo>
                      <a:pt x="144" y="807"/>
                    </a:lnTo>
                    <a:lnTo>
                      <a:pt x="144" y="813"/>
                    </a:lnTo>
                    <a:lnTo>
                      <a:pt x="147" y="816"/>
                    </a:lnTo>
                    <a:lnTo>
                      <a:pt x="150" y="816"/>
                    </a:lnTo>
                    <a:lnTo>
                      <a:pt x="153" y="816"/>
                    </a:lnTo>
                    <a:lnTo>
                      <a:pt x="153" y="813"/>
                    </a:lnTo>
                    <a:lnTo>
                      <a:pt x="156" y="813"/>
                    </a:lnTo>
                    <a:lnTo>
                      <a:pt x="159" y="810"/>
                    </a:lnTo>
                    <a:lnTo>
                      <a:pt x="163" y="810"/>
                    </a:lnTo>
                    <a:lnTo>
                      <a:pt x="166" y="807"/>
                    </a:lnTo>
                    <a:lnTo>
                      <a:pt x="166" y="803"/>
                    </a:lnTo>
                    <a:lnTo>
                      <a:pt x="163" y="797"/>
                    </a:lnTo>
                    <a:lnTo>
                      <a:pt x="159" y="794"/>
                    </a:lnTo>
                    <a:lnTo>
                      <a:pt x="163" y="794"/>
                    </a:lnTo>
                    <a:lnTo>
                      <a:pt x="163" y="791"/>
                    </a:lnTo>
                    <a:lnTo>
                      <a:pt x="156" y="788"/>
                    </a:lnTo>
                    <a:lnTo>
                      <a:pt x="153" y="788"/>
                    </a:lnTo>
                    <a:lnTo>
                      <a:pt x="150" y="782"/>
                    </a:lnTo>
                    <a:lnTo>
                      <a:pt x="150" y="775"/>
                    </a:lnTo>
                    <a:lnTo>
                      <a:pt x="150" y="772"/>
                    </a:lnTo>
                    <a:lnTo>
                      <a:pt x="150" y="769"/>
                    </a:lnTo>
                    <a:lnTo>
                      <a:pt x="147" y="766"/>
                    </a:lnTo>
                    <a:lnTo>
                      <a:pt x="147" y="763"/>
                    </a:lnTo>
                    <a:lnTo>
                      <a:pt x="153" y="763"/>
                    </a:lnTo>
                    <a:lnTo>
                      <a:pt x="156" y="760"/>
                    </a:lnTo>
                    <a:lnTo>
                      <a:pt x="159" y="763"/>
                    </a:lnTo>
                    <a:lnTo>
                      <a:pt x="163" y="763"/>
                    </a:lnTo>
                    <a:lnTo>
                      <a:pt x="166" y="753"/>
                    </a:lnTo>
                    <a:lnTo>
                      <a:pt x="166" y="747"/>
                    </a:lnTo>
                    <a:lnTo>
                      <a:pt x="172" y="747"/>
                    </a:lnTo>
                    <a:lnTo>
                      <a:pt x="172" y="744"/>
                    </a:lnTo>
                    <a:lnTo>
                      <a:pt x="175" y="744"/>
                    </a:lnTo>
                    <a:lnTo>
                      <a:pt x="175" y="741"/>
                    </a:lnTo>
                    <a:lnTo>
                      <a:pt x="181" y="738"/>
                    </a:lnTo>
                    <a:lnTo>
                      <a:pt x="181" y="735"/>
                    </a:lnTo>
                    <a:lnTo>
                      <a:pt x="181" y="732"/>
                    </a:lnTo>
                    <a:lnTo>
                      <a:pt x="184" y="722"/>
                    </a:lnTo>
                    <a:lnTo>
                      <a:pt x="184" y="719"/>
                    </a:lnTo>
                    <a:lnTo>
                      <a:pt x="184" y="716"/>
                    </a:lnTo>
                    <a:lnTo>
                      <a:pt x="188" y="713"/>
                    </a:lnTo>
                    <a:lnTo>
                      <a:pt x="188" y="710"/>
                    </a:lnTo>
                    <a:lnTo>
                      <a:pt x="184" y="710"/>
                    </a:lnTo>
                    <a:lnTo>
                      <a:pt x="181" y="713"/>
                    </a:lnTo>
                    <a:lnTo>
                      <a:pt x="178" y="713"/>
                    </a:lnTo>
                    <a:lnTo>
                      <a:pt x="178" y="707"/>
                    </a:lnTo>
                    <a:lnTo>
                      <a:pt x="175" y="707"/>
                    </a:lnTo>
                    <a:lnTo>
                      <a:pt x="172" y="707"/>
                    </a:lnTo>
                    <a:lnTo>
                      <a:pt x="169" y="707"/>
                    </a:lnTo>
                    <a:lnTo>
                      <a:pt x="169" y="703"/>
                    </a:lnTo>
                    <a:lnTo>
                      <a:pt x="169" y="700"/>
                    </a:lnTo>
                    <a:lnTo>
                      <a:pt x="166" y="700"/>
                    </a:lnTo>
                    <a:lnTo>
                      <a:pt x="166" y="697"/>
                    </a:lnTo>
                    <a:lnTo>
                      <a:pt x="163" y="697"/>
                    </a:lnTo>
                    <a:lnTo>
                      <a:pt x="159" y="694"/>
                    </a:lnTo>
                    <a:lnTo>
                      <a:pt x="156" y="694"/>
                    </a:lnTo>
                    <a:lnTo>
                      <a:pt x="153" y="694"/>
                    </a:lnTo>
                    <a:lnTo>
                      <a:pt x="150" y="697"/>
                    </a:lnTo>
                    <a:lnTo>
                      <a:pt x="144" y="697"/>
                    </a:lnTo>
                    <a:lnTo>
                      <a:pt x="128" y="707"/>
                    </a:lnTo>
                    <a:lnTo>
                      <a:pt x="125" y="710"/>
                    </a:lnTo>
                    <a:lnTo>
                      <a:pt x="122" y="710"/>
                    </a:lnTo>
                    <a:lnTo>
                      <a:pt x="122" y="713"/>
                    </a:lnTo>
                    <a:lnTo>
                      <a:pt x="119" y="710"/>
                    </a:lnTo>
                    <a:lnTo>
                      <a:pt x="116" y="713"/>
                    </a:lnTo>
                    <a:lnTo>
                      <a:pt x="106" y="713"/>
                    </a:lnTo>
                    <a:lnTo>
                      <a:pt x="103" y="710"/>
                    </a:lnTo>
                    <a:lnTo>
                      <a:pt x="100" y="710"/>
                    </a:lnTo>
                    <a:lnTo>
                      <a:pt x="81" y="700"/>
                    </a:lnTo>
                    <a:lnTo>
                      <a:pt x="81" y="697"/>
                    </a:lnTo>
                    <a:lnTo>
                      <a:pt x="78" y="697"/>
                    </a:lnTo>
                    <a:lnTo>
                      <a:pt x="75" y="697"/>
                    </a:lnTo>
                    <a:lnTo>
                      <a:pt x="72" y="700"/>
                    </a:lnTo>
                    <a:lnTo>
                      <a:pt x="72" y="697"/>
                    </a:lnTo>
                    <a:lnTo>
                      <a:pt x="69" y="694"/>
                    </a:lnTo>
                    <a:lnTo>
                      <a:pt x="66" y="691"/>
                    </a:lnTo>
                    <a:lnTo>
                      <a:pt x="62" y="691"/>
                    </a:lnTo>
                    <a:lnTo>
                      <a:pt x="62" y="688"/>
                    </a:lnTo>
                    <a:lnTo>
                      <a:pt x="66" y="688"/>
                    </a:lnTo>
                    <a:lnTo>
                      <a:pt x="66" y="685"/>
                    </a:lnTo>
                    <a:lnTo>
                      <a:pt x="66" y="682"/>
                    </a:lnTo>
                    <a:lnTo>
                      <a:pt x="66" y="675"/>
                    </a:lnTo>
                    <a:lnTo>
                      <a:pt x="66" y="672"/>
                    </a:lnTo>
                    <a:lnTo>
                      <a:pt x="56" y="666"/>
                    </a:lnTo>
                    <a:lnTo>
                      <a:pt x="53" y="666"/>
                    </a:lnTo>
                    <a:lnTo>
                      <a:pt x="50" y="669"/>
                    </a:lnTo>
                    <a:lnTo>
                      <a:pt x="50" y="663"/>
                    </a:lnTo>
                    <a:lnTo>
                      <a:pt x="47" y="660"/>
                    </a:lnTo>
                    <a:lnTo>
                      <a:pt x="44" y="663"/>
                    </a:lnTo>
                    <a:lnTo>
                      <a:pt x="41" y="660"/>
                    </a:lnTo>
                    <a:lnTo>
                      <a:pt x="34" y="660"/>
                    </a:lnTo>
                    <a:lnTo>
                      <a:pt x="28" y="660"/>
                    </a:lnTo>
                    <a:lnTo>
                      <a:pt x="28" y="656"/>
                    </a:lnTo>
                    <a:lnTo>
                      <a:pt x="25" y="653"/>
                    </a:lnTo>
                    <a:lnTo>
                      <a:pt x="22" y="653"/>
                    </a:lnTo>
                    <a:lnTo>
                      <a:pt x="28" y="650"/>
                    </a:lnTo>
                    <a:lnTo>
                      <a:pt x="28" y="647"/>
                    </a:lnTo>
                    <a:lnTo>
                      <a:pt x="31" y="650"/>
                    </a:lnTo>
                    <a:lnTo>
                      <a:pt x="34" y="650"/>
                    </a:lnTo>
                    <a:lnTo>
                      <a:pt x="31" y="650"/>
                    </a:lnTo>
                    <a:lnTo>
                      <a:pt x="34" y="650"/>
                    </a:lnTo>
                    <a:lnTo>
                      <a:pt x="37" y="650"/>
                    </a:lnTo>
                    <a:lnTo>
                      <a:pt x="37" y="631"/>
                    </a:lnTo>
                    <a:lnTo>
                      <a:pt x="31" y="619"/>
                    </a:lnTo>
                    <a:lnTo>
                      <a:pt x="31" y="610"/>
                    </a:lnTo>
                    <a:lnTo>
                      <a:pt x="28" y="603"/>
                    </a:lnTo>
                    <a:lnTo>
                      <a:pt x="19" y="603"/>
                    </a:lnTo>
                    <a:lnTo>
                      <a:pt x="9" y="606"/>
                    </a:lnTo>
                    <a:lnTo>
                      <a:pt x="3" y="603"/>
                    </a:lnTo>
                    <a:lnTo>
                      <a:pt x="0" y="585"/>
                    </a:lnTo>
                    <a:lnTo>
                      <a:pt x="6" y="566"/>
                    </a:lnTo>
                    <a:lnTo>
                      <a:pt x="6" y="560"/>
                    </a:lnTo>
                    <a:lnTo>
                      <a:pt x="9" y="550"/>
                    </a:lnTo>
                    <a:lnTo>
                      <a:pt x="25" y="544"/>
                    </a:lnTo>
                    <a:lnTo>
                      <a:pt x="28" y="541"/>
                    </a:lnTo>
                    <a:lnTo>
                      <a:pt x="31" y="541"/>
                    </a:lnTo>
                    <a:lnTo>
                      <a:pt x="34" y="535"/>
                    </a:lnTo>
                    <a:lnTo>
                      <a:pt x="41" y="535"/>
                    </a:lnTo>
                    <a:lnTo>
                      <a:pt x="47" y="531"/>
                    </a:lnTo>
                    <a:lnTo>
                      <a:pt x="53" y="531"/>
                    </a:lnTo>
                    <a:lnTo>
                      <a:pt x="56" y="541"/>
                    </a:lnTo>
                    <a:lnTo>
                      <a:pt x="75" y="538"/>
                    </a:lnTo>
                    <a:lnTo>
                      <a:pt x="81" y="535"/>
                    </a:lnTo>
                    <a:lnTo>
                      <a:pt x="84" y="525"/>
                    </a:lnTo>
                    <a:lnTo>
                      <a:pt x="91" y="519"/>
                    </a:lnTo>
                    <a:lnTo>
                      <a:pt x="128" y="510"/>
                    </a:lnTo>
                    <a:lnTo>
                      <a:pt x="131" y="503"/>
                    </a:lnTo>
                    <a:lnTo>
                      <a:pt x="141" y="497"/>
                    </a:lnTo>
                    <a:lnTo>
                      <a:pt x="181" y="478"/>
                    </a:lnTo>
                    <a:lnTo>
                      <a:pt x="184" y="469"/>
                    </a:lnTo>
                    <a:lnTo>
                      <a:pt x="188" y="450"/>
                    </a:lnTo>
                    <a:lnTo>
                      <a:pt x="191" y="444"/>
                    </a:lnTo>
                    <a:lnTo>
                      <a:pt x="191" y="438"/>
                    </a:lnTo>
                    <a:lnTo>
                      <a:pt x="197" y="434"/>
                    </a:lnTo>
                    <a:lnTo>
                      <a:pt x="184" y="378"/>
                    </a:lnTo>
                    <a:lnTo>
                      <a:pt x="181" y="372"/>
                    </a:lnTo>
                    <a:lnTo>
                      <a:pt x="178" y="369"/>
                    </a:lnTo>
                    <a:lnTo>
                      <a:pt x="181" y="363"/>
                    </a:lnTo>
                    <a:lnTo>
                      <a:pt x="241" y="353"/>
                    </a:lnTo>
                    <a:lnTo>
                      <a:pt x="244" y="350"/>
                    </a:lnTo>
                    <a:lnTo>
                      <a:pt x="241" y="334"/>
                    </a:lnTo>
                    <a:lnTo>
                      <a:pt x="260" y="275"/>
                    </a:lnTo>
                    <a:lnTo>
                      <a:pt x="272" y="275"/>
                    </a:lnTo>
                    <a:lnTo>
                      <a:pt x="278" y="278"/>
                    </a:lnTo>
                    <a:lnTo>
                      <a:pt x="288" y="281"/>
                    </a:lnTo>
                    <a:lnTo>
                      <a:pt x="303" y="278"/>
                    </a:lnTo>
                    <a:lnTo>
                      <a:pt x="316" y="287"/>
                    </a:lnTo>
                    <a:lnTo>
                      <a:pt x="322" y="281"/>
                    </a:lnTo>
                    <a:lnTo>
                      <a:pt x="335" y="278"/>
                    </a:lnTo>
                    <a:lnTo>
                      <a:pt x="338" y="234"/>
                    </a:lnTo>
                    <a:lnTo>
                      <a:pt x="341" y="225"/>
                    </a:lnTo>
                    <a:lnTo>
                      <a:pt x="350" y="225"/>
                    </a:lnTo>
                    <a:lnTo>
                      <a:pt x="360" y="222"/>
                    </a:lnTo>
                    <a:lnTo>
                      <a:pt x="369" y="212"/>
                    </a:lnTo>
                    <a:lnTo>
                      <a:pt x="375" y="203"/>
                    </a:lnTo>
                    <a:lnTo>
                      <a:pt x="385" y="206"/>
                    </a:lnTo>
                    <a:lnTo>
                      <a:pt x="394" y="200"/>
                    </a:lnTo>
                    <a:lnTo>
                      <a:pt x="397" y="200"/>
                    </a:lnTo>
                    <a:lnTo>
                      <a:pt x="403" y="219"/>
                    </a:lnTo>
                    <a:lnTo>
                      <a:pt x="419" y="231"/>
                    </a:lnTo>
                    <a:lnTo>
                      <a:pt x="425" y="241"/>
                    </a:lnTo>
                    <a:lnTo>
                      <a:pt x="432" y="247"/>
                    </a:lnTo>
                    <a:lnTo>
                      <a:pt x="438" y="241"/>
                    </a:lnTo>
                    <a:lnTo>
                      <a:pt x="444" y="244"/>
                    </a:lnTo>
                    <a:lnTo>
                      <a:pt x="450" y="247"/>
                    </a:lnTo>
                    <a:lnTo>
                      <a:pt x="460" y="250"/>
                    </a:lnTo>
                    <a:lnTo>
                      <a:pt x="482" y="300"/>
                    </a:lnTo>
                    <a:lnTo>
                      <a:pt x="482" y="331"/>
                    </a:lnTo>
                    <a:lnTo>
                      <a:pt x="478" y="341"/>
                    </a:lnTo>
                    <a:lnTo>
                      <a:pt x="475" y="350"/>
                    </a:lnTo>
                    <a:lnTo>
                      <a:pt x="482" y="353"/>
                    </a:lnTo>
                    <a:lnTo>
                      <a:pt x="528" y="363"/>
                    </a:lnTo>
                    <a:lnTo>
                      <a:pt x="541" y="359"/>
                    </a:lnTo>
                    <a:lnTo>
                      <a:pt x="600" y="388"/>
                    </a:lnTo>
                    <a:lnTo>
                      <a:pt x="607" y="388"/>
                    </a:lnTo>
                    <a:lnTo>
                      <a:pt x="647" y="447"/>
                    </a:lnTo>
                    <a:lnTo>
                      <a:pt x="657" y="450"/>
                    </a:lnTo>
                    <a:lnTo>
                      <a:pt x="751" y="444"/>
                    </a:lnTo>
                    <a:lnTo>
                      <a:pt x="782" y="453"/>
                    </a:lnTo>
                    <a:lnTo>
                      <a:pt x="794" y="466"/>
                    </a:lnTo>
                    <a:lnTo>
                      <a:pt x="844" y="484"/>
                    </a:lnTo>
                    <a:lnTo>
                      <a:pt x="857" y="484"/>
                    </a:lnTo>
                    <a:lnTo>
                      <a:pt x="860" y="488"/>
                    </a:lnTo>
                    <a:lnTo>
                      <a:pt x="866" y="491"/>
                    </a:lnTo>
                    <a:lnTo>
                      <a:pt x="873" y="494"/>
                    </a:lnTo>
                    <a:lnTo>
                      <a:pt x="879" y="491"/>
                    </a:lnTo>
                    <a:lnTo>
                      <a:pt x="888" y="484"/>
                    </a:lnTo>
                    <a:lnTo>
                      <a:pt x="916" y="475"/>
                    </a:lnTo>
                    <a:lnTo>
                      <a:pt x="919" y="472"/>
                    </a:lnTo>
                    <a:lnTo>
                      <a:pt x="954" y="463"/>
                    </a:lnTo>
                    <a:lnTo>
                      <a:pt x="966" y="463"/>
                    </a:lnTo>
                    <a:lnTo>
                      <a:pt x="976" y="459"/>
                    </a:lnTo>
                    <a:lnTo>
                      <a:pt x="988" y="463"/>
                    </a:lnTo>
                    <a:lnTo>
                      <a:pt x="991" y="463"/>
                    </a:lnTo>
                    <a:lnTo>
                      <a:pt x="1007" y="463"/>
                    </a:lnTo>
                    <a:lnTo>
                      <a:pt x="1038" y="444"/>
                    </a:lnTo>
                    <a:lnTo>
                      <a:pt x="1045" y="438"/>
                    </a:lnTo>
                    <a:lnTo>
                      <a:pt x="1073" y="409"/>
                    </a:lnTo>
                    <a:lnTo>
                      <a:pt x="1073" y="403"/>
                    </a:lnTo>
                    <a:lnTo>
                      <a:pt x="1060" y="388"/>
                    </a:lnTo>
                    <a:lnTo>
                      <a:pt x="1063" y="381"/>
                    </a:lnTo>
                    <a:lnTo>
                      <a:pt x="1073" y="363"/>
                    </a:lnTo>
                    <a:lnTo>
                      <a:pt x="1085" y="359"/>
                    </a:lnTo>
                    <a:lnTo>
                      <a:pt x="1091" y="363"/>
                    </a:lnTo>
                    <a:lnTo>
                      <a:pt x="1098" y="369"/>
                    </a:lnTo>
                    <a:lnTo>
                      <a:pt x="1116" y="372"/>
                    </a:lnTo>
                    <a:lnTo>
                      <a:pt x="1132" y="363"/>
                    </a:lnTo>
                    <a:lnTo>
                      <a:pt x="1151" y="341"/>
                    </a:lnTo>
                    <a:lnTo>
                      <a:pt x="1163" y="341"/>
                    </a:lnTo>
                    <a:lnTo>
                      <a:pt x="1176" y="334"/>
                    </a:lnTo>
                    <a:lnTo>
                      <a:pt x="1210" y="297"/>
                    </a:lnTo>
                    <a:lnTo>
                      <a:pt x="1260" y="291"/>
                    </a:lnTo>
                    <a:lnTo>
                      <a:pt x="1279" y="297"/>
                    </a:lnTo>
                    <a:lnTo>
                      <a:pt x="1282" y="294"/>
                    </a:lnTo>
                    <a:lnTo>
                      <a:pt x="1282" y="287"/>
                    </a:lnTo>
                    <a:lnTo>
                      <a:pt x="1276" y="281"/>
                    </a:lnTo>
                    <a:lnTo>
                      <a:pt x="1276" y="272"/>
                    </a:lnTo>
                    <a:lnTo>
                      <a:pt x="1273" y="262"/>
                    </a:lnTo>
                    <a:lnTo>
                      <a:pt x="1251" y="244"/>
                    </a:lnTo>
                    <a:lnTo>
                      <a:pt x="1248" y="237"/>
                    </a:lnTo>
                    <a:lnTo>
                      <a:pt x="1226" y="253"/>
                    </a:lnTo>
                    <a:lnTo>
                      <a:pt x="1198" y="259"/>
                    </a:lnTo>
                    <a:lnTo>
                      <a:pt x="1179" y="253"/>
                    </a:lnTo>
                    <a:lnTo>
                      <a:pt x="1173" y="247"/>
                    </a:lnTo>
                    <a:lnTo>
                      <a:pt x="1173" y="225"/>
                    </a:lnTo>
                    <a:lnTo>
                      <a:pt x="1176" y="216"/>
                    </a:lnTo>
                    <a:lnTo>
                      <a:pt x="1176" y="191"/>
                    </a:lnTo>
                    <a:lnTo>
                      <a:pt x="1192" y="162"/>
                    </a:lnTo>
                    <a:lnTo>
                      <a:pt x="1198" y="159"/>
                    </a:lnTo>
                    <a:lnTo>
                      <a:pt x="1198" y="156"/>
                    </a:lnTo>
                    <a:lnTo>
                      <a:pt x="1238" y="175"/>
                    </a:lnTo>
                    <a:lnTo>
                      <a:pt x="1245" y="172"/>
                    </a:lnTo>
                    <a:lnTo>
                      <a:pt x="1276" y="150"/>
                    </a:lnTo>
                    <a:lnTo>
                      <a:pt x="1279" y="147"/>
                    </a:lnTo>
                    <a:lnTo>
                      <a:pt x="1276" y="140"/>
                    </a:lnTo>
                    <a:lnTo>
                      <a:pt x="1279" y="134"/>
                    </a:lnTo>
                    <a:lnTo>
                      <a:pt x="1285" y="122"/>
                    </a:lnTo>
                    <a:lnTo>
                      <a:pt x="1298" y="87"/>
                    </a:lnTo>
                    <a:lnTo>
                      <a:pt x="1307" y="81"/>
                    </a:lnTo>
                    <a:lnTo>
                      <a:pt x="1320" y="69"/>
                    </a:lnTo>
                    <a:lnTo>
                      <a:pt x="1320" y="65"/>
                    </a:lnTo>
                    <a:lnTo>
                      <a:pt x="1317" y="59"/>
                    </a:lnTo>
                    <a:lnTo>
                      <a:pt x="1317" y="47"/>
                    </a:lnTo>
                    <a:lnTo>
                      <a:pt x="1313" y="44"/>
                    </a:lnTo>
                    <a:lnTo>
                      <a:pt x="1298" y="47"/>
                    </a:lnTo>
                    <a:lnTo>
                      <a:pt x="1298" y="44"/>
                    </a:lnTo>
                    <a:lnTo>
                      <a:pt x="1298" y="37"/>
                    </a:lnTo>
                    <a:lnTo>
                      <a:pt x="1310" y="25"/>
                    </a:lnTo>
                    <a:lnTo>
                      <a:pt x="1317" y="19"/>
                    </a:lnTo>
                    <a:lnTo>
                      <a:pt x="1323" y="12"/>
                    </a:lnTo>
                    <a:lnTo>
                      <a:pt x="1398" y="0"/>
                    </a:lnTo>
                    <a:lnTo>
                      <a:pt x="1423" y="15"/>
                    </a:lnTo>
                    <a:lnTo>
                      <a:pt x="1432" y="19"/>
                    </a:lnTo>
                    <a:lnTo>
                      <a:pt x="1442" y="19"/>
                    </a:lnTo>
                    <a:lnTo>
                      <a:pt x="1457" y="22"/>
                    </a:lnTo>
                    <a:lnTo>
                      <a:pt x="1467" y="40"/>
                    </a:lnTo>
                    <a:lnTo>
                      <a:pt x="1467" y="44"/>
                    </a:lnTo>
                    <a:lnTo>
                      <a:pt x="1476" y="53"/>
                    </a:lnTo>
                    <a:lnTo>
                      <a:pt x="1476" y="56"/>
                    </a:lnTo>
                    <a:lnTo>
                      <a:pt x="1476" y="53"/>
                    </a:lnTo>
                    <a:lnTo>
                      <a:pt x="1507" y="147"/>
                    </a:lnTo>
                    <a:lnTo>
                      <a:pt x="1507" y="150"/>
                    </a:lnTo>
                    <a:lnTo>
                      <a:pt x="1507" y="172"/>
                    </a:lnTo>
                    <a:lnTo>
                      <a:pt x="1514" y="175"/>
                    </a:lnTo>
                    <a:lnTo>
                      <a:pt x="1526" y="178"/>
                    </a:lnTo>
                    <a:lnTo>
                      <a:pt x="1539" y="175"/>
                    </a:lnTo>
                    <a:lnTo>
                      <a:pt x="1564" y="184"/>
                    </a:lnTo>
                    <a:lnTo>
                      <a:pt x="1579" y="197"/>
                    </a:lnTo>
                    <a:lnTo>
                      <a:pt x="1589" y="200"/>
                    </a:lnTo>
                    <a:lnTo>
                      <a:pt x="1595" y="203"/>
                    </a:lnTo>
                    <a:lnTo>
                      <a:pt x="1598" y="206"/>
                    </a:lnTo>
                    <a:lnTo>
                      <a:pt x="1598" y="209"/>
                    </a:lnTo>
                    <a:lnTo>
                      <a:pt x="1598" y="216"/>
                    </a:lnTo>
                    <a:lnTo>
                      <a:pt x="1601" y="222"/>
                    </a:lnTo>
                    <a:lnTo>
                      <a:pt x="1601" y="237"/>
                    </a:lnTo>
                    <a:lnTo>
                      <a:pt x="1611" y="253"/>
                    </a:lnTo>
                    <a:lnTo>
                      <a:pt x="1620" y="253"/>
                    </a:lnTo>
                    <a:lnTo>
                      <a:pt x="1629" y="256"/>
                    </a:lnTo>
                    <a:lnTo>
                      <a:pt x="1639" y="253"/>
                    </a:lnTo>
                    <a:lnTo>
                      <a:pt x="1673" y="234"/>
                    </a:lnTo>
                    <a:lnTo>
                      <a:pt x="1683" y="234"/>
                    </a:lnTo>
                    <a:lnTo>
                      <a:pt x="1714" y="222"/>
                    </a:lnTo>
                    <a:lnTo>
                      <a:pt x="1711" y="228"/>
                    </a:lnTo>
                    <a:lnTo>
                      <a:pt x="1711" y="237"/>
                    </a:lnTo>
                    <a:lnTo>
                      <a:pt x="1714" y="247"/>
                    </a:lnTo>
                    <a:lnTo>
                      <a:pt x="1711" y="256"/>
                    </a:lnTo>
                    <a:lnTo>
                      <a:pt x="1698" y="269"/>
                    </a:lnTo>
                    <a:lnTo>
                      <a:pt x="1686" y="319"/>
                    </a:lnTo>
                    <a:lnTo>
                      <a:pt x="1670" y="347"/>
                    </a:lnTo>
                    <a:lnTo>
                      <a:pt x="1667" y="356"/>
                    </a:lnTo>
                    <a:lnTo>
                      <a:pt x="1661" y="363"/>
                    </a:lnTo>
                    <a:lnTo>
                      <a:pt x="1658" y="359"/>
                    </a:lnTo>
                    <a:lnTo>
                      <a:pt x="1633" y="353"/>
                    </a:lnTo>
                    <a:lnTo>
                      <a:pt x="1607" y="375"/>
                    </a:lnTo>
                    <a:lnTo>
                      <a:pt x="1611" y="381"/>
                    </a:lnTo>
                    <a:lnTo>
                      <a:pt x="1614" y="425"/>
                    </a:lnTo>
                    <a:lnTo>
                      <a:pt x="1607" y="438"/>
                    </a:lnTo>
                    <a:lnTo>
                      <a:pt x="1595" y="447"/>
                    </a:lnTo>
                    <a:lnTo>
                      <a:pt x="1595" y="456"/>
                    </a:lnTo>
                    <a:lnTo>
                      <a:pt x="1592" y="456"/>
                    </a:lnTo>
                    <a:lnTo>
                      <a:pt x="1589" y="447"/>
                    </a:lnTo>
                    <a:lnTo>
                      <a:pt x="1582" y="444"/>
                    </a:lnTo>
                    <a:lnTo>
                      <a:pt x="1576" y="447"/>
                    </a:lnTo>
                    <a:lnTo>
                      <a:pt x="1567" y="466"/>
                    </a:lnTo>
                    <a:lnTo>
                      <a:pt x="1551" y="478"/>
                    </a:lnTo>
                    <a:lnTo>
                      <a:pt x="1529" y="481"/>
                    </a:lnTo>
                    <a:lnTo>
                      <a:pt x="1526" y="484"/>
                    </a:lnTo>
                    <a:lnTo>
                      <a:pt x="1529" y="500"/>
                    </a:lnTo>
                    <a:lnTo>
                      <a:pt x="1511" y="503"/>
                    </a:lnTo>
                    <a:lnTo>
                      <a:pt x="1501" y="497"/>
                    </a:lnTo>
                    <a:lnTo>
                      <a:pt x="1492" y="497"/>
                    </a:lnTo>
                    <a:lnTo>
                      <a:pt x="1445" y="535"/>
                    </a:lnTo>
                    <a:lnTo>
                      <a:pt x="1435" y="538"/>
                    </a:lnTo>
                    <a:lnTo>
                      <a:pt x="1423" y="556"/>
                    </a:lnTo>
                    <a:lnTo>
                      <a:pt x="1420" y="556"/>
                    </a:lnTo>
                    <a:lnTo>
                      <a:pt x="1398" y="563"/>
                    </a:lnTo>
                    <a:lnTo>
                      <a:pt x="1395" y="560"/>
                    </a:lnTo>
                    <a:lnTo>
                      <a:pt x="1385" y="569"/>
                    </a:lnTo>
                    <a:lnTo>
                      <a:pt x="1367" y="575"/>
                    </a:lnTo>
                    <a:lnTo>
                      <a:pt x="1360" y="581"/>
                    </a:lnTo>
                    <a:lnTo>
                      <a:pt x="1357" y="588"/>
                    </a:lnTo>
                    <a:lnTo>
                      <a:pt x="1351" y="591"/>
                    </a:lnTo>
                    <a:lnTo>
                      <a:pt x="1348" y="591"/>
                    </a:lnTo>
                    <a:lnTo>
                      <a:pt x="1345" y="594"/>
                    </a:lnTo>
                    <a:lnTo>
                      <a:pt x="1335" y="600"/>
                    </a:lnTo>
                    <a:lnTo>
                      <a:pt x="1332" y="597"/>
                    </a:lnTo>
                    <a:lnTo>
                      <a:pt x="1335" y="591"/>
                    </a:lnTo>
                    <a:lnTo>
                      <a:pt x="1345" y="588"/>
                    </a:lnTo>
                    <a:lnTo>
                      <a:pt x="1348" y="575"/>
                    </a:lnTo>
                    <a:lnTo>
                      <a:pt x="1339" y="572"/>
                    </a:lnTo>
                    <a:lnTo>
                      <a:pt x="1335" y="572"/>
                    </a:lnTo>
                    <a:lnTo>
                      <a:pt x="1342" y="569"/>
                    </a:lnTo>
                    <a:lnTo>
                      <a:pt x="1342" y="563"/>
                    </a:lnTo>
                    <a:lnTo>
                      <a:pt x="1348" y="560"/>
                    </a:lnTo>
                    <a:lnTo>
                      <a:pt x="1364" y="538"/>
                    </a:lnTo>
                    <a:lnTo>
                      <a:pt x="1360" y="531"/>
                    </a:lnTo>
                    <a:lnTo>
                      <a:pt x="1354" y="525"/>
                    </a:lnTo>
                    <a:lnTo>
                      <a:pt x="1354" y="519"/>
                    </a:lnTo>
                    <a:lnTo>
                      <a:pt x="1351" y="516"/>
                    </a:lnTo>
                    <a:lnTo>
                      <a:pt x="1348" y="519"/>
                    </a:lnTo>
                    <a:lnTo>
                      <a:pt x="1335" y="519"/>
                    </a:lnTo>
                    <a:lnTo>
                      <a:pt x="1332" y="522"/>
                    </a:lnTo>
                    <a:lnTo>
                      <a:pt x="1313" y="547"/>
                    </a:lnTo>
                    <a:lnTo>
                      <a:pt x="1285" y="563"/>
                    </a:lnTo>
                    <a:lnTo>
                      <a:pt x="1279" y="575"/>
                    </a:lnTo>
                    <a:lnTo>
                      <a:pt x="1276" y="578"/>
                    </a:lnTo>
                    <a:lnTo>
                      <a:pt x="1270" y="585"/>
                    </a:lnTo>
                    <a:lnTo>
                      <a:pt x="1254" y="588"/>
                    </a:lnTo>
                    <a:lnTo>
                      <a:pt x="1248" y="585"/>
                    </a:lnTo>
                    <a:lnTo>
                      <a:pt x="1242" y="585"/>
                    </a:lnTo>
                    <a:lnTo>
                      <a:pt x="1238" y="588"/>
                    </a:lnTo>
                    <a:lnTo>
                      <a:pt x="1232" y="606"/>
                    </a:lnTo>
                    <a:lnTo>
                      <a:pt x="1245" y="622"/>
                    </a:lnTo>
                    <a:lnTo>
                      <a:pt x="1248" y="622"/>
                    </a:lnTo>
                    <a:lnTo>
                      <a:pt x="1254" y="622"/>
                    </a:lnTo>
                    <a:lnTo>
                      <a:pt x="1254" y="628"/>
                    </a:lnTo>
                    <a:lnTo>
                      <a:pt x="1260" y="628"/>
                    </a:lnTo>
                    <a:lnTo>
                      <a:pt x="1260" y="631"/>
                    </a:lnTo>
                    <a:lnTo>
                      <a:pt x="1267" y="638"/>
                    </a:lnTo>
                    <a:lnTo>
                      <a:pt x="1270" y="647"/>
                    </a:lnTo>
                    <a:lnTo>
                      <a:pt x="1273" y="653"/>
                    </a:lnTo>
                    <a:lnTo>
                      <a:pt x="1285" y="656"/>
                    </a:lnTo>
                    <a:lnTo>
                      <a:pt x="1295" y="656"/>
                    </a:lnTo>
                    <a:lnTo>
                      <a:pt x="1298" y="647"/>
                    </a:lnTo>
                    <a:lnTo>
                      <a:pt x="1304" y="644"/>
                    </a:lnTo>
                    <a:lnTo>
                      <a:pt x="1310" y="638"/>
                    </a:lnTo>
                    <a:lnTo>
                      <a:pt x="1320" y="631"/>
                    </a:lnTo>
                    <a:lnTo>
                      <a:pt x="1323" y="631"/>
                    </a:lnTo>
                    <a:lnTo>
                      <a:pt x="1335" y="641"/>
                    </a:lnTo>
                    <a:lnTo>
                      <a:pt x="1339" y="641"/>
                    </a:lnTo>
                    <a:lnTo>
                      <a:pt x="1345" y="647"/>
                    </a:lnTo>
                    <a:lnTo>
                      <a:pt x="1354" y="644"/>
                    </a:lnTo>
                    <a:lnTo>
                      <a:pt x="1357" y="644"/>
                    </a:lnTo>
                    <a:lnTo>
                      <a:pt x="1364" y="647"/>
                    </a:lnTo>
                    <a:lnTo>
                      <a:pt x="1370" y="647"/>
                    </a:lnTo>
                    <a:lnTo>
                      <a:pt x="1373" y="647"/>
                    </a:lnTo>
                    <a:lnTo>
                      <a:pt x="1373" y="653"/>
                    </a:lnTo>
                    <a:lnTo>
                      <a:pt x="1370" y="660"/>
                    </a:lnTo>
                    <a:lnTo>
                      <a:pt x="1370" y="663"/>
                    </a:lnTo>
                    <a:lnTo>
                      <a:pt x="1364" y="666"/>
                    </a:lnTo>
                    <a:lnTo>
                      <a:pt x="1360" y="660"/>
                    </a:lnTo>
                    <a:lnTo>
                      <a:pt x="1357" y="663"/>
                    </a:lnTo>
                    <a:lnTo>
                      <a:pt x="1354" y="663"/>
                    </a:lnTo>
                    <a:lnTo>
                      <a:pt x="1351" y="666"/>
                    </a:lnTo>
                    <a:lnTo>
                      <a:pt x="1348" y="669"/>
                    </a:lnTo>
                    <a:lnTo>
                      <a:pt x="1335" y="672"/>
                    </a:lnTo>
                    <a:lnTo>
                      <a:pt x="1329" y="675"/>
                    </a:lnTo>
                    <a:lnTo>
                      <a:pt x="1323" y="675"/>
                    </a:lnTo>
                    <a:lnTo>
                      <a:pt x="1326" y="682"/>
                    </a:lnTo>
                    <a:lnTo>
                      <a:pt x="1323" y="682"/>
                    </a:lnTo>
                    <a:lnTo>
                      <a:pt x="1320" y="685"/>
                    </a:lnTo>
                    <a:lnTo>
                      <a:pt x="1317" y="691"/>
                    </a:lnTo>
                    <a:lnTo>
                      <a:pt x="1313" y="694"/>
                    </a:lnTo>
                    <a:lnTo>
                      <a:pt x="1310" y="688"/>
                    </a:lnTo>
                    <a:lnTo>
                      <a:pt x="1304" y="688"/>
                    </a:lnTo>
                    <a:lnTo>
                      <a:pt x="1301" y="691"/>
                    </a:lnTo>
                    <a:lnTo>
                      <a:pt x="1307" y="697"/>
                    </a:lnTo>
                    <a:lnTo>
                      <a:pt x="1301" y="703"/>
                    </a:lnTo>
                    <a:lnTo>
                      <a:pt x="1292" y="710"/>
                    </a:lnTo>
                    <a:lnTo>
                      <a:pt x="1279" y="735"/>
                    </a:lnTo>
                    <a:lnTo>
                      <a:pt x="1279" y="738"/>
                    </a:lnTo>
                    <a:lnTo>
                      <a:pt x="1307" y="753"/>
                    </a:lnTo>
                    <a:lnTo>
                      <a:pt x="1310" y="757"/>
                    </a:lnTo>
                    <a:lnTo>
                      <a:pt x="1310" y="766"/>
                    </a:lnTo>
                    <a:lnTo>
                      <a:pt x="1317" y="769"/>
                    </a:lnTo>
                    <a:lnTo>
                      <a:pt x="1326" y="807"/>
                    </a:lnTo>
                    <a:lnTo>
                      <a:pt x="1329" y="813"/>
                    </a:lnTo>
                    <a:lnTo>
                      <a:pt x="1339" y="816"/>
                    </a:lnTo>
                    <a:lnTo>
                      <a:pt x="1339" y="822"/>
                    </a:lnTo>
                    <a:lnTo>
                      <a:pt x="1351" y="838"/>
                    </a:lnTo>
                    <a:lnTo>
                      <a:pt x="1351" y="841"/>
                    </a:lnTo>
                    <a:lnTo>
                      <a:pt x="1335" y="835"/>
                    </a:lnTo>
                    <a:lnTo>
                      <a:pt x="1329" y="835"/>
                    </a:lnTo>
                    <a:lnTo>
                      <a:pt x="1317" y="828"/>
                    </a:lnTo>
                    <a:lnTo>
                      <a:pt x="1304" y="832"/>
                    </a:lnTo>
                    <a:lnTo>
                      <a:pt x="1304" y="835"/>
                    </a:lnTo>
                    <a:lnTo>
                      <a:pt x="1317" y="832"/>
                    </a:lnTo>
                    <a:lnTo>
                      <a:pt x="1320" y="832"/>
                    </a:lnTo>
                    <a:lnTo>
                      <a:pt x="1320" y="838"/>
                    </a:lnTo>
                    <a:lnTo>
                      <a:pt x="1326" y="838"/>
                    </a:lnTo>
                    <a:lnTo>
                      <a:pt x="1332" y="841"/>
                    </a:lnTo>
                    <a:lnTo>
                      <a:pt x="1339" y="847"/>
                    </a:lnTo>
                    <a:lnTo>
                      <a:pt x="1345" y="850"/>
                    </a:lnTo>
                    <a:lnTo>
                      <a:pt x="1354" y="863"/>
                    </a:lnTo>
                    <a:lnTo>
                      <a:pt x="1351" y="866"/>
                    </a:lnTo>
                    <a:lnTo>
                      <a:pt x="1345" y="866"/>
                    </a:lnTo>
                    <a:lnTo>
                      <a:pt x="1339" y="872"/>
                    </a:lnTo>
                    <a:lnTo>
                      <a:pt x="1329" y="875"/>
                    </a:lnTo>
                    <a:lnTo>
                      <a:pt x="1329" y="879"/>
                    </a:lnTo>
                    <a:lnTo>
                      <a:pt x="1323" y="882"/>
                    </a:lnTo>
                    <a:lnTo>
                      <a:pt x="1310" y="885"/>
                    </a:lnTo>
                    <a:lnTo>
                      <a:pt x="1304" y="885"/>
                    </a:lnTo>
                    <a:lnTo>
                      <a:pt x="1310" y="885"/>
                    </a:lnTo>
                    <a:lnTo>
                      <a:pt x="1323" y="891"/>
                    </a:lnTo>
                    <a:lnTo>
                      <a:pt x="1332" y="885"/>
                    </a:lnTo>
                    <a:lnTo>
                      <a:pt x="1335" y="888"/>
                    </a:lnTo>
                    <a:lnTo>
                      <a:pt x="1342" y="891"/>
                    </a:lnTo>
                    <a:lnTo>
                      <a:pt x="1342" y="894"/>
                    </a:lnTo>
                    <a:lnTo>
                      <a:pt x="1348" y="897"/>
                    </a:lnTo>
                    <a:lnTo>
                      <a:pt x="1354" y="897"/>
                    </a:lnTo>
                    <a:lnTo>
                      <a:pt x="1342" y="910"/>
                    </a:lnTo>
                    <a:lnTo>
                      <a:pt x="1351" y="907"/>
                    </a:lnTo>
                    <a:lnTo>
                      <a:pt x="1351" y="919"/>
                    </a:lnTo>
                    <a:lnTo>
                      <a:pt x="1348" y="916"/>
                    </a:lnTo>
                    <a:lnTo>
                      <a:pt x="1348" y="919"/>
                    </a:lnTo>
                    <a:lnTo>
                      <a:pt x="1342" y="919"/>
                    </a:lnTo>
                    <a:lnTo>
                      <a:pt x="1342" y="922"/>
                    </a:lnTo>
                    <a:lnTo>
                      <a:pt x="1342" y="929"/>
                    </a:lnTo>
                    <a:lnTo>
                      <a:pt x="1342" y="935"/>
                    </a:lnTo>
                    <a:lnTo>
                      <a:pt x="1339" y="935"/>
                    </a:lnTo>
                    <a:lnTo>
                      <a:pt x="1339" y="944"/>
                    </a:lnTo>
                    <a:lnTo>
                      <a:pt x="1335" y="954"/>
                    </a:lnTo>
                    <a:lnTo>
                      <a:pt x="1335" y="950"/>
                    </a:lnTo>
                    <a:lnTo>
                      <a:pt x="1332" y="947"/>
                    </a:lnTo>
                    <a:lnTo>
                      <a:pt x="1329" y="950"/>
                    </a:lnTo>
                    <a:lnTo>
                      <a:pt x="1313" y="972"/>
                    </a:lnTo>
                    <a:lnTo>
                      <a:pt x="1313" y="975"/>
                    </a:lnTo>
                    <a:lnTo>
                      <a:pt x="1307" y="985"/>
                    </a:lnTo>
                    <a:lnTo>
                      <a:pt x="1301" y="994"/>
                    </a:lnTo>
                    <a:lnTo>
                      <a:pt x="1301" y="1000"/>
                    </a:lnTo>
                    <a:lnTo>
                      <a:pt x="1295" y="1004"/>
                    </a:lnTo>
                    <a:lnTo>
                      <a:pt x="1295" y="994"/>
                    </a:lnTo>
                    <a:lnTo>
                      <a:pt x="1292" y="997"/>
                    </a:lnTo>
                    <a:lnTo>
                      <a:pt x="1285" y="1000"/>
                    </a:lnTo>
                    <a:lnTo>
                      <a:pt x="1292" y="1007"/>
                    </a:lnTo>
                    <a:lnTo>
                      <a:pt x="1292" y="1010"/>
                    </a:lnTo>
                    <a:lnTo>
                      <a:pt x="1288" y="1019"/>
                    </a:lnTo>
                    <a:lnTo>
                      <a:pt x="1285" y="1026"/>
                    </a:lnTo>
                    <a:lnTo>
                      <a:pt x="1285" y="1029"/>
                    </a:lnTo>
                    <a:lnTo>
                      <a:pt x="1282" y="1029"/>
                    </a:lnTo>
                    <a:lnTo>
                      <a:pt x="1282" y="1032"/>
                    </a:lnTo>
                    <a:lnTo>
                      <a:pt x="1285" y="1035"/>
                    </a:lnTo>
                    <a:lnTo>
                      <a:pt x="1282" y="1038"/>
                    </a:lnTo>
                    <a:lnTo>
                      <a:pt x="1279" y="1035"/>
                    </a:lnTo>
                    <a:lnTo>
                      <a:pt x="1276" y="1035"/>
                    </a:lnTo>
                    <a:lnTo>
                      <a:pt x="1276" y="1038"/>
                    </a:lnTo>
                    <a:lnTo>
                      <a:pt x="1276" y="1041"/>
                    </a:lnTo>
                    <a:lnTo>
                      <a:pt x="1273" y="1044"/>
                    </a:lnTo>
                    <a:lnTo>
                      <a:pt x="1270" y="1044"/>
                    </a:lnTo>
                    <a:lnTo>
                      <a:pt x="1267" y="1054"/>
                    </a:lnTo>
                    <a:lnTo>
                      <a:pt x="1263" y="1054"/>
                    </a:lnTo>
                    <a:lnTo>
                      <a:pt x="1260" y="1060"/>
                    </a:lnTo>
                    <a:lnTo>
                      <a:pt x="1260" y="1063"/>
                    </a:lnTo>
                    <a:lnTo>
                      <a:pt x="1251" y="1063"/>
                    </a:lnTo>
                    <a:lnTo>
                      <a:pt x="1248" y="1063"/>
                    </a:lnTo>
                    <a:lnTo>
                      <a:pt x="1242" y="1066"/>
                    </a:lnTo>
                    <a:lnTo>
                      <a:pt x="1242" y="1069"/>
                    </a:lnTo>
                    <a:lnTo>
                      <a:pt x="1245" y="1072"/>
                    </a:lnTo>
                    <a:lnTo>
                      <a:pt x="1242" y="1076"/>
                    </a:lnTo>
                    <a:lnTo>
                      <a:pt x="1235" y="1082"/>
                    </a:lnTo>
                    <a:lnTo>
                      <a:pt x="1232" y="1082"/>
                    </a:lnTo>
                    <a:lnTo>
                      <a:pt x="1232" y="1088"/>
                    </a:lnTo>
                    <a:lnTo>
                      <a:pt x="1229" y="1085"/>
                    </a:lnTo>
                    <a:lnTo>
                      <a:pt x="1229" y="1088"/>
                    </a:lnTo>
                    <a:lnTo>
                      <a:pt x="1226" y="1091"/>
                    </a:lnTo>
                    <a:lnTo>
                      <a:pt x="1223" y="1091"/>
                    </a:lnTo>
                    <a:lnTo>
                      <a:pt x="1220" y="1094"/>
                    </a:lnTo>
                    <a:lnTo>
                      <a:pt x="1217" y="1094"/>
                    </a:lnTo>
                    <a:lnTo>
                      <a:pt x="1213" y="1094"/>
                    </a:lnTo>
                    <a:lnTo>
                      <a:pt x="1204" y="1110"/>
                    </a:lnTo>
                    <a:lnTo>
                      <a:pt x="1185" y="1119"/>
                    </a:lnTo>
                    <a:lnTo>
                      <a:pt x="1176" y="1116"/>
                    </a:lnTo>
                    <a:lnTo>
                      <a:pt x="1176" y="1119"/>
                    </a:lnTo>
                    <a:lnTo>
                      <a:pt x="1173" y="1119"/>
                    </a:lnTo>
                    <a:lnTo>
                      <a:pt x="1170" y="1122"/>
                    </a:lnTo>
                    <a:lnTo>
                      <a:pt x="1166" y="1119"/>
                    </a:lnTo>
                    <a:lnTo>
                      <a:pt x="1166" y="1116"/>
                    </a:lnTo>
                    <a:lnTo>
                      <a:pt x="1163" y="1116"/>
                    </a:lnTo>
                    <a:lnTo>
                      <a:pt x="1160" y="1119"/>
                    </a:lnTo>
                    <a:lnTo>
                      <a:pt x="1157" y="1122"/>
                    </a:lnTo>
                    <a:lnTo>
                      <a:pt x="1154" y="1122"/>
                    </a:lnTo>
                    <a:lnTo>
                      <a:pt x="1151" y="1119"/>
                    </a:lnTo>
                    <a:lnTo>
                      <a:pt x="1148" y="1119"/>
                    </a:lnTo>
                    <a:lnTo>
                      <a:pt x="1148" y="1126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97" name="Freeform 666">
                <a:extLst>
                  <a:ext uri="{FF2B5EF4-FFF2-40B4-BE49-F238E27FC236}">
                    <a16:creationId xmlns:a16="http://schemas.microsoft.com/office/drawing/2014/main" id="{E3C86C3D-21B2-47E6-A111-C7BED70D00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83" y="1933"/>
                <a:ext cx="219" cy="431"/>
              </a:xfrm>
              <a:custGeom>
                <a:avLst/>
                <a:gdLst>
                  <a:gd name="T0" fmla="*/ 66 w 219"/>
                  <a:gd name="T1" fmla="*/ 12 h 431"/>
                  <a:gd name="T2" fmla="*/ 13 w 219"/>
                  <a:gd name="T3" fmla="*/ 34 h 431"/>
                  <a:gd name="T4" fmla="*/ 0 w 219"/>
                  <a:gd name="T5" fmla="*/ 69 h 431"/>
                  <a:gd name="T6" fmla="*/ 25 w 219"/>
                  <a:gd name="T7" fmla="*/ 106 h 431"/>
                  <a:gd name="T8" fmla="*/ 35 w 219"/>
                  <a:gd name="T9" fmla="*/ 134 h 431"/>
                  <a:gd name="T10" fmla="*/ 25 w 219"/>
                  <a:gd name="T11" fmla="*/ 156 h 431"/>
                  <a:gd name="T12" fmla="*/ 16 w 219"/>
                  <a:gd name="T13" fmla="*/ 172 h 431"/>
                  <a:gd name="T14" fmla="*/ 47 w 219"/>
                  <a:gd name="T15" fmla="*/ 231 h 431"/>
                  <a:gd name="T16" fmla="*/ 57 w 219"/>
                  <a:gd name="T17" fmla="*/ 262 h 431"/>
                  <a:gd name="T18" fmla="*/ 19 w 219"/>
                  <a:gd name="T19" fmla="*/ 356 h 431"/>
                  <a:gd name="T20" fmla="*/ 41 w 219"/>
                  <a:gd name="T21" fmla="*/ 372 h 431"/>
                  <a:gd name="T22" fmla="*/ 60 w 219"/>
                  <a:gd name="T23" fmla="*/ 397 h 431"/>
                  <a:gd name="T24" fmla="*/ 79 w 219"/>
                  <a:gd name="T25" fmla="*/ 403 h 431"/>
                  <a:gd name="T26" fmla="*/ 100 w 219"/>
                  <a:gd name="T27" fmla="*/ 419 h 431"/>
                  <a:gd name="T28" fmla="*/ 113 w 219"/>
                  <a:gd name="T29" fmla="*/ 425 h 431"/>
                  <a:gd name="T30" fmla="*/ 129 w 219"/>
                  <a:gd name="T31" fmla="*/ 419 h 431"/>
                  <a:gd name="T32" fmla="*/ 85 w 219"/>
                  <a:gd name="T33" fmla="*/ 388 h 431"/>
                  <a:gd name="T34" fmla="*/ 66 w 219"/>
                  <a:gd name="T35" fmla="*/ 337 h 431"/>
                  <a:gd name="T36" fmla="*/ 54 w 219"/>
                  <a:gd name="T37" fmla="*/ 334 h 431"/>
                  <a:gd name="T38" fmla="*/ 47 w 219"/>
                  <a:gd name="T39" fmla="*/ 297 h 431"/>
                  <a:gd name="T40" fmla="*/ 54 w 219"/>
                  <a:gd name="T41" fmla="*/ 284 h 431"/>
                  <a:gd name="T42" fmla="*/ 69 w 219"/>
                  <a:gd name="T43" fmla="*/ 225 h 431"/>
                  <a:gd name="T44" fmla="*/ 82 w 219"/>
                  <a:gd name="T45" fmla="*/ 209 h 431"/>
                  <a:gd name="T46" fmla="*/ 91 w 219"/>
                  <a:gd name="T47" fmla="*/ 234 h 431"/>
                  <a:gd name="T48" fmla="*/ 94 w 219"/>
                  <a:gd name="T49" fmla="*/ 234 h 431"/>
                  <a:gd name="T50" fmla="*/ 138 w 219"/>
                  <a:gd name="T51" fmla="*/ 253 h 431"/>
                  <a:gd name="T52" fmla="*/ 147 w 219"/>
                  <a:gd name="T53" fmla="*/ 262 h 431"/>
                  <a:gd name="T54" fmla="*/ 150 w 219"/>
                  <a:gd name="T55" fmla="*/ 256 h 431"/>
                  <a:gd name="T56" fmla="*/ 132 w 219"/>
                  <a:gd name="T57" fmla="*/ 219 h 431"/>
                  <a:gd name="T58" fmla="*/ 138 w 219"/>
                  <a:gd name="T59" fmla="*/ 203 h 431"/>
                  <a:gd name="T60" fmla="*/ 157 w 219"/>
                  <a:gd name="T61" fmla="*/ 187 h 431"/>
                  <a:gd name="T62" fmla="*/ 213 w 219"/>
                  <a:gd name="T63" fmla="*/ 191 h 431"/>
                  <a:gd name="T64" fmla="*/ 219 w 219"/>
                  <a:gd name="T65" fmla="*/ 181 h 431"/>
                  <a:gd name="T66" fmla="*/ 219 w 219"/>
                  <a:gd name="T67" fmla="*/ 150 h 431"/>
                  <a:gd name="T68" fmla="*/ 213 w 219"/>
                  <a:gd name="T69" fmla="*/ 140 h 431"/>
                  <a:gd name="T70" fmla="*/ 204 w 219"/>
                  <a:gd name="T71" fmla="*/ 134 h 431"/>
                  <a:gd name="T72" fmla="*/ 197 w 219"/>
                  <a:gd name="T73" fmla="*/ 106 h 431"/>
                  <a:gd name="T74" fmla="*/ 188 w 219"/>
                  <a:gd name="T75" fmla="*/ 87 h 431"/>
                  <a:gd name="T76" fmla="*/ 154 w 219"/>
                  <a:gd name="T77" fmla="*/ 72 h 431"/>
                  <a:gd name="T78" fmla="*/ 138 w 219"/>
                  <a:gd name="T79" fmla="*/ 84 h 431"/>
                  <a:gd name="T80" fmla="*/ 129 w 219"/>
                  <a:gd name="T81" fmla="*/ 75 h 431"/>
                  <a:gd name="T82" fmla="*/ 107 w 219"/>
                  <a:gd name="T83" fmla="*/ 84 h 431"/>
                  <a:gd name="T84" fmla="*/ 94 w 219"/>
                  <a:gd name="T85" fmla="*/ 94 h 431"/>
                  <a:gd name="T86" fmla="*/ 100 w 219"/>
                  <a:gd name="T87" fmla="*/ 50 h 431"/>
                  <a:gd name="T88" fmla="*/ 97 w 219"/>
                  <a:gd name="T89" fmla="*/ 31 h 431"/>
                  <a:gd name="T90" fmla="*/ 82 w 219"/>
                  <a:gd name="T91" fmla="*/ 12 h 431"/>
                  <a:gd name="T92" fmla="*/ 72 w 219"/>
                  <a:gd name="T93" fmla="*/ 6 h 431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219"/>
                  <a:gd name="T142" fmla="*/ 0 h 431"/>
                  <a:gd name="T143" fmla="*/ 219 w 219"/>
                  <a:gd name="T144" fmla="*/ 431 h 431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219" h="431">
                    <a:moveTo>
                      <a:pt x="72" y="0"/>
                    </a:moveTo>
                    <a:lnTo>
                      <a:pt x="69" y="3"/>
                    </a:lnTo>
                    <a:lnTo>
                      <a:pt x="66" y="12"/>
                    </a:lnTo>
                    <a:lnTo>
                      <a:pt x="57" y="15"/>
                    </a:lnTo>
                    <a:lnTo>
                      <a:pt x="35" y="31"/>
                    </a:lnTo>
                    <a:lnTo>
                      <a:pt x="13" y="34"/>
                    </a:lnTo>
                    <a:lnTo>
                      <a:pt x="3" y="62"/>
                    </a:lnTo>
                    <a:lnTo>
                      <a:pt x="3" y="65"/>
                    </a:lnTo>
                    <a:lnTo>
                      <a:pt x="0" y="69"/>
                    </a:lnTo>
                    <a:lnTo>
                      <a:pt x="10" y="94"/>
                    </a:lnTo>
                    <a:lnTo>
                      <a:pt x="22" y="103"/>
                    </a:lnTo>
                    <a:lnTo>
                      <a:pt x="25" y="106"/>
                    </a:lnTo>
                    <a:lnTo>
                      <a:pt x="25" y="131"/>
                    </a:lnTo>
                    <a:lnTo>
                      <a:pt x="32" y="131"/>
                    </a:lnTo>
                    <a:lnTo>
                      <a:pt x="35" y="134"/>
                    </a:lnTo>
                    <a:lnTo>
                      <a:pt x="32" y="137"/>
                    </a:lnTo>
                    <a:lnTo>
                      <a:pt x="25" y="150"/>
                    </a:lnTo>
                    <a:lnTo>
                      <a:pt x="25" y="156"/>
                    </a:lnTo>
                    <a:lnTo>
                      <a:pt x="19" y="162"/>
                    </a:lnTo>
                    <a:lnTo>
                      <a:pt x="19" y="165"/>
                    </a:lnTo>
                    <a:lnTo>
                      <a:pt x="16" y="172"/>
                    </a:lnTo>
                    <a:lnTo>
                      <a:pt x="19" y="181"/>
                    </a:lnTo>
                    <a:lnTo>
                      <a:pt x="41" y="197"/>
                    </a:lnTo>
                    <a:lnTo>
                      <a:pt x="47" y="231"/>
                    </a:lnTo>
                    <a:lnTo>
                      <a:pt x="57" y="256"/>
                    </a:lnTo>
                    <a:lnTo>
                      <a:pt x="57" y="262"/>
                    </a:lnTo>
                    <a:lnTo>
                      <a:pt x="47" y="275"/>
                    </a:lnTo>
                    <a:lnTo>
                      <a:pt x="41" y="281"/>
                    </a:lnTo>
                    <a:lnTo>
                      <a:pt x="19" y="356"/>
                    </a:lnTo>
                    <a:lnTo>
                      <a:pt x="22" y="363"/>
                    </a:lnTo>
                    <a:lnTo>
                      <a:pt x="32" y="359"/>
                    </a:lnTo>
                    <a:lnTo>
                      <a:pt x="41" y="372"/>
                    </a:lnTo>
                    <a:lnTo>
                      <a:pt x="44" y="372"/>
                    </a:lnTo>
                    <a:lnTo>
                      <a:pt x="57" y="388"/>
                    </a:lnTo>
                    <a:lnTo>
                      <a:pt x="60" y="397"/>
                    </a:lnTo>
                    <a:lnTo>
                      <a:pt x="75" y="413"/>
                    </a:lnTo>
                    <a:lnTo>
                      <a:pt x="72" y="403"/>
                    </a:lnTo>
                    <a:lnTo>
                      <a:pt x="79" y="403"/>
                    </a:lnTo>
                    <a:lnTo>
                      <a:pt x="82" y="409"/>
                    </a:lnTo>
                    <a:lnTo>
                      <a:pt x="94" y="409"/>
                    </a:lnTo>
                    <a:lnTo>
                      <a:pt x="100" y="419"/>
                    </a:lnTo>
                    <a:lnTo>
                      <a:pt x="100" y="425"/>
                    </a:lnTo>
                    <a:lnTo>
                      <a:pt x="100" y="431"/>
                    </a:lnTo>
                    <a:lnTo>
                      <a:pt x="113" y="425"/>
                    </a:lnTo>
                    <a:lnTo>
                      <a:pt x="119" y="425"/>
                    </a:lnTo>
                    <a:lnTo>
                      <a:pt x="125" y="425"/>
                    </a:lnTo>
                    <a:lnTo>
                      <a:pt x="129" y="419"/>
                    </a:lnTo>
                    <a:lnTo>
                      <a:pt x="110" y="397"/>
                    </a:lnTo>
                    <a:lnTo>
                      <a:pt x="94" y="397"/>
                    </a:lnTo>
                    <a:lnTo>
                      <a:pt x="85" y="388"/>
                    </a:lnTo>
                    <a:lnTo>
                      <a:pt x="79" y="363"/>
                    </a:lnTo>
                    <a:lnTo>
                      <a:pt x="69" y="353"/>
                    </a:lnTo>
                    <a:lnTo>
                      <a:pt x="66" y="337"/>
                    </a:lnTo>
                    <a:lnTo>
                      <a:pt x="63" y="331"/>
                    </a:lnTo>
                    <a:lnTo>
                      <a:pt x="60" y="331"/>
                    </a:lnTo>
                    <a:lnTo>
                      <a:pt x="54" y="334"/>
                    </a:lnTo>
                    <a:lnTo>
                      <a:pt x="47" y="331"/>
                    </a:lnTo>
                    <a:lnTo>
                      <a:pt x="44" y="303"/>
                    </a:lnTo>
                    <a:lnTo>
                      <a:pt x="47" y="297"/>
                    </a:lnTo>
                    <a:lnTo>
                      <a:pt x="47" y="291"/>
                    </a:lnTo>
                    <a:lnTo>
                      <a:pt x="50" y="287"/>
                    </a:lnTo>
                    <a:lnTo>
                      <a:pt x="54" y="284"/>
                    </a:lnTo>
                    <a:lnTo>
                      <a:pt x="54" y="278"/>
                    </a:lnTo>
                    <a:lnTo>
                      <a:pt x="66" y="250"/>
                    </a:lnTo>
                    <a:lnTo>
                      <a:pt x="69" y="225"/>
                    </a:lnTo>
                    <a:lnTo>
                      <a:pt x="66" y="212"/>
                    </a:lnTo>
                    <a:lnTo>
                      <a:pt x="72" y="209"/>
                    </a:lnTo>
                    <a:lnTo>
                      <a:pt x="82" y="209"/>
                    </a:lnTo>
                    <a:lnTo>
                      <a:pt x="91" y="212"/>
                    </a:lnTo>
                    <a:lnTo>
                      <a:pt x="94" y="216"/>
                    </a:lnTo>
                    <a:lnTo>
                      <a:pt x="91" y="234"/>
                    </a:lnTo>
                    <a:lnTo>
                      <a:pt x="94" y="237"/>
                    </a:lnTo>
                    <a:lnTo>
                      <a:pt x="97" y="237"/>
                    </a:lnTo>
                    <a:lnTo>
                      <a:pt x="94" y="234"/>
                    </a:lnTo>
                    <a:lnTo>
                      <a:pt x="119" y="237"/>
                    </a:lnTo>
                    <a:lnTo>
                      <a:pt x="132" y="247"/>
                    </a:lnTo>
                    <a:lnTo>
                      <a:pt x="138" y="253"/>
                    </a:lnTo>
                    <a:lnTo>
                      <a:pt x="138" y="250"/>
                    </a:lnTo>
                    <a:lnTo>
                      <a:pt x="141" y="253"/>
                    </a:lnTo>
                    <a:lnTo>
                      <a:pt x="147" y="262"/>
                    </a:lnTo>
                    <a:lnTo>
                      <a:pt x="150" y="266"/>
                    </a:lnTo>
                    <a:lnTo>
                      <a:pt x="150" y="262"/>
                    </a:lnTo>
                    <a:lnTo>
                      <a:pt x="150" y="256"/>
                    </a:lnTo>
                    <a:lnTo>
                      <a:pt x="144" y="244"/>
                    </a:lnTo>
                    <a:lnTo>
                      <a:pt x="135" y="237"/>
                    </a:lnTo>
                    <a:lnTo>
                      <a:pt x="132" y="219"/>
                    </a:lnTo>
                    <a:lnTo>
                      <a:pt x="132" y="209"/>
                    </a:lnTo>
                    <a:lnTo>
                      <a:pt x="135" y="209"/>
                    </a:lnTo>
                    <a:lnTo>
                      <a:pt x="138" y="203"/>
                    </a:lnTo>
                    <a:lnTo>
                      <a:pt x="141" y="200"/>
                    </a:lnTo>
                    <a:lnTo>
                      <a:pt x="154" y="187"/>
                    </a:lnTo>
                    <a:lnTo>
                      <a:pt x="157" y="187"/>
                    </a:lnTo>
                    <a:lnTo>
                      <a:pt x="204" y="187"/>
                    </a:lnTo>
                    <a:lnTo>
                      <a:pt x="207" y="191"/>
                    </a:lnTo>
                    <a:lnTo>
                      <a:pt x="213" y="191"/>
                    </a:lnTo>
                    <a:lnTo>
                      <a:pt x="213" y="187"/>
                    </a:lnTo>
                    <a:lnTo>
                      <a:pt x="216" y="187"/>
                    </a:lnTo>
                    <a:lnTo>
                      <a:pt x="219" y="181"/>
                    </a:lnTo>
                    <a:lnTo>
                      <a:pt x="219" y="159"/>
                    </a:lnTo>
                    <a:lnTo>
                      <a:pt x="219" y="156"/>
                    </a:lnTo>
                    <a:lnTo>
                      <a:pt x="219" y="150"/>
                    </a:lnTo>
                    <a:lnTo>
                      <a:pt x="219" y="147"/>
                    </a:lnTo>
                    <a:lnTo>
                      <a:pt x="216" y="144"/>
                    </a:lnTo>
                    <a:lnTo>
                      <a:pt x="213" y="140"/>
                    </a:lnTo>
                    <a:lnTo>
                      <a:pt x="213" y="137"/>
                    </a:lnTo>
                    <a:lnTo>
                      <a:pt x="207" y="137"/>
                    </a:lnTo>
                    <a:lnTo>
                      <a:pt x="204" y="134"/>
                    </a:lnTo>
                    <a:lnTo>
                      <a:pt x="201" y="131"/>
                    </a:lnTo>
                    <a:lnTo>
                      <a:pt x="197" y="125"/>
                    </a:lnTo>
                    <a:lnTo>
                      <a:pt x="197" y="106"/>
                    </a:lnTo>
                    <a:lnTo>
                      <a:pt x="194" y="94"/>
                    </a:lnTo>
                    <a:lnTo>
                      <a:pt x="191" y="90"/>
                    </a:lnTo>
                    <a:lnTo>
                      <a:pt x="188" y="87"/>
                    </a:lnTo>
                    <a:lnTo>
                      <a:pt x="182" y="81"/>
                    </a:lnTo>
                    <a:lnTo>
                      <a:pt x="172" y="69"/>
                    </a:lnTo>
                    <a:lnTo>
                      <a:pt x="154" y="72"/>
                    </a:lnTo>
                    <a:lnTo>
                      <a:pt x="154" y="78"/>
                    </a:lnTo>
                    <a:lnTo>
                      <a:pt x="150" y="78"/>
                    </a:lnTo>
                    <a:lnTo>
                      <a:pt x="138" y="84"/>
                    </a:lnTo>
                    <a:lnTo>
                      <a:pt x="135" y="84"/>
                    </a:lnTo>
                    <a:lnTo>
                      <a:pt x="132" y="81"/>
                    </a:lnTo>
                    <a:lnTo>
                      <a:pt x="129" y="75"/>
                    </a:lnTo>
                    <a:lnTo>
                      <a:pt x="125" y="75"/>
                    </a:lnTo>
                    <a:lnTo>
                      <a:pt x="113" y="78"/>
                    </a:lnTo>
                    <a:lnTo>
                      <a:pt x="107" y="84"/>
                    </a:lnTo>
                    <a:lnTo>
                      <a:pt x="100" y="87"/>
                    </a:lnTo>
                    <a:lnTo>
                      <a:pt x="97" y="90"/>
                    </a:lnTo>
                    <a:lnTo>
                      <a:pt x="94" y="94"/>
                    </a:lnTo>
                    <a:lnTo>
                      <a:pt x="94" y="90"/>
                    </a:lnTo>
                    <a:lnTo>
                      <a:pt x="91" y="84"/>
                    </a:lnTo>
                    <a:lnTo>
                      <a:pt x="100" y="50"/>
                    </a:lnTo>
                    <a:lnTo>
                      <a:pt x="97" y="44"/>
                    </a:lnTo>
                    <a:lnTo>
                      <a:pt x="100" y="34"/>
                    </a:lnTo>
                    <a:lnTo>
                      <a:pt x="97" y="31"/>
                    </a:lnTo>
                    <a:lnTo>
                      <a:pt x="85" y="31"/>
                    </a:lnTo>
                    <a:lnTo>
                      <a:pt x="82" y="31"/>
                    </a:lnTo>
                    <a:lnTo>
                      <a:pt x="82" y="12"/>
                    </a:lnTo>
                    <a:lnTo>
                      <a:pt x="75" y="6"/>
                    </a:lnTo>
                    <a:lnTo>
                      <a:pt x="72" y="6"/>
                    </a:lnTo>
                    <a:lnTo>
                      <a:pt x="7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98" name="Freeform 667">
                <a:extLst>
                  <a:ext uri="{FF2B5EF4-FFF2-40B4-BE49-F238E27FC236}">
                    <a16:creationId xmlns:a16="http://schemas.microsoft.com/office/drawing/2014/main" id="{A4003BAA-9FA6-4EFE-8DBF-58A5D35102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83" y="1933"/>
                <a:ext cx="219" cy="431"/>
              </a:xfrm>
              <a:custGeom>
                <a:avLst/>
                <a:gdLst>
                  <a:gd name="T0" fmla="*/ 66 w 219"/>
                  <a:gd name="T1" fmla="*/ 12 h 431"/>
                  <a:gd name="T2" fmla="*/ 13 w 219"/>
                  <a:gd name="T3" fmla="*/ 34 h 431"/>
                  <a:gd name="T4" fmla="*/ 0 w 219"/>
                  <a:gd name="T5" fmla="*/ 69 h 431"/>
                  <a:gd name="T6" fmla="*/ 25 w 219"/>
                  <a:gd name="T7" fmla="*/ 106 h 431"/>
                  <a:gd name="T8" fmla="*/ 35 w 219"/>
                  <a:gd name="T9" fmla="*/ 134 h 431"/>
                  <a:gd name="T10" fmla="*/ 25 w 219"/>
                  <a:gd name="T11" fmla="*/ 156 h 431"/>
                  <a:gd name="T12" fmla="*/ 16 w 219"/>
                  <a:gd name="T13" fmla="*/ 172 h 431"/>
                  <a:gd name="T14" fmla="*/ 47 w 219"/>
                  <a:gd name="T15" fmla="*/ 231 h 431"/>
                  <a:gd name="T16" fmla="*/ 57 w 219"/>
                  <a:gd name="T17" fmla="*/ 262 h 431"/>
                  <a:gd name="T18" fmla="*/ 19 w 219"/>
                  <a:gd name="T19" fmla="*/ 356 h 431"/>
                  <a:gd name="T20" fmla="*/ 41 w 219"/>
                  <a:gd name="T21" fmla="*/ 372 h 431"/>
                  <a:gd name="T22" fmla="*/ 60 w 219"/>
                  <a:gd name="T23" fmla="*/ 397 h 431"/>
                  <a:gd name="T24" fmla="*/ 79 w 219"/>
                  <a:gd name="T25" fmla="*/ 403 h 431"/>
                  <a:gd name="T26" fmla="*/ 100 w 219"/>
                  <a:gd name="T27" fmla="*/ 419 h 431"/>
                  <a:gd name="T28" fmla="*/ 113 w 219"/>
                  <a:gd name="T29" fmla="*/ 425 h 431"/>
                  <a:gd name="T30" fmla="*/ 129 w 219"/>
                  <a:gd name="T31" fmla="*/ 419 h 431"/>
                  <a:gd name="T32" fmla="*/ 85 w 219"/>
                  <a:gd name="T33" fmla="*/ 388 h 431"/>
                  <a:gd name="T34" fmla="*/ 66 w 219"/>
                  <a:gd name="T35" fmla="*/ 337 h 431"/>
                  <a:gd name="T36" fmla="*/ 54 w 219"/>
                  <a:gd name="T37" fmla="*/ 334 h 431"/>
                  <a:gd name="T38" fmla="*/ 47 w 219"/>
                  <a:gd name="T39" fmla="*/ 297 h 431"/>
                  <a:gd name="T40" fmla="*/ 54 w 219"/>
                  <a:gd name="T41" fmla="*/ 284 h 431"/>
                  <a:gd name="T42" fmla="*/ 69 w 219"/>
                  <a:gd name="T43" fmla="*/ 225 h 431"/>
                  <a:gd name="T44" fmla="*/ 82 w 219"/>
                  <a:gd name="T45" fmla="*/ 209 h 431"/>
                  <a:gd name="T46" fmla="*/ 91 w 219"/>
                  <a:gd name="T47" fmla="*/ 234 h 431"/>
                  <a:gd name="T48" fmla="*/ 94 w 219"/>
                  <a:gd name="T49" fmla="*/ 234 h 431"/>
                  <a:gd name="T50" fmla="*/ 138 w 219"/>
                  <a:gd name="T51" fmla="*/ 253 h 431"/>
                  <a:gd name="T52" fmla="*/ 147 w 219"/>
                  <a:gd name="T53" fmla="*/ 262 h 431"/>
                  <a:gd name="T54" fmla="*/ 150 w 219"/>
                  <a:gd name="T55" fmla="*/ 256 h 431"/>
                  <a:gd name="T56" fmla="*/ 132 w 219"/>
                  <a:gd name="T57" fmla="*/ 219 h 431"/>
                  <a:gd name="T58" fmla="*/ 138 w 219"/>
                  <a:gd name="T59" fmla="*/ 203 h 431"/>
                  <a:gd name="T60" fmla="*/ 157 w 219"/>
                  <a:gd name="T61" fmla="*/ 187 h 431"/>
                  <a:gd name="T62" fmla="*/ 213 w 219"/>
                  <a:gd name="T63" fmla="*/ 191 h 431"/>
                  <a:gd name="T64" fmla="*/ 219 w 219"/>
                  <a:gd name="T65" fmla="*/ 181 h 431"/>
                  <a:gd name="T66" fmla="*/ 219 w 219"/>
                  <a:gd name="T67" fmla="*/ 150 h 431"/>
                  <a:gd name="T68" fmla="*/ 213 w 219"/>
                  <a:gd name="T69" fmla="*/ 140 h 431"/>
                  <a:gd name="T70" fmla="*/ 204 w 219"/>
                  <a:gd name="T71" fmla="*/ 134 h 431"/>
                  <a:gd name="T72" fmla="*/ 197 w 219"/>
                  <a:gd name="T73" fmla="*/ 106 h 431"/>
                  <a:gd name="T74" fmla="*/ 188 w 219"/>
                  <a:gd name="T75" fmla="*/ 87 h 431"/>
                  <a:gd name="T76" fmla="*/ 154 w 219"/>
                  <a:gd name="T77" fmla="*/ 72 h 431"/>
                  <a:gd name="T78" fmla="*/ 138 w 219"/>
                  <a:gd name="T79" fmla="*/ 84 h 431"/>
                  <a:gd name="T80" fmla="*/ 129 w 219"/>
                  <a:gd name="T81" fmla="*/ 75 h 431"/>
                  <a:gd name="T82" fmla="*/ 107 w 219"/>
                  <a:gd name="T83" fmla="*/ 84 h 431"/>
                  <a:gd name="T84" fmla="*/ 94 w 219"/>
                  <a:gd name="T85" fmla="*/ 94 h 431"/>
                  <a:gd name="T86" fmla="*/ 100 w 219"/>
                  <a:gd name="T87" fmla="*/ 50 h 431"/>
                  <a:gd name="T88" fmla="*/ 97 w 219"/>
                  <a:gd name="T89" fmla="*/ 31 h 431"/>
                  <a:gd name="T90" fmla="*/ 82 w 219"/>
                  <a:gd name="T91" fmla="*/ 12 h 431"/>
                  <a:gd name="T92" fmla="*/ 72 w 219"/>
                  <a:gd name="T93" fmla="*/ 6 h 431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219"/>
                  <a:gd name="T142" fmla="*/ 0 h 431"/>
                  <a:gd name="T143" fmla="*/ 219 w 219"/>
                  <a:gd name="T144" fmla="*/ 431 h 431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219" h="431">
                    <a:moveTo>
                      <a:pt x="72" y="0"/>
                    </a:moveTo>
                    <a:lnTo>
                      <a:pt x="69" y="3"/>
                    </a:lnTo>
                    <a:lnTo>
                      <a:pt x="66" y="12"/>
                    </a:lnTo>
                    <a:lnTo>
                      <a:pt x="57" y="15"/>
                    </a:lnTo>
                    <a:lnTo>
                      <a:pt x="35" y="31"/>
                    </a:lnTo>
                    <a:lnTo>
                      <a:pt x="13" y="34"/>
                    </a:lnTo>
                    <a:lnTo>
                      <a:pt x="3" y="62"/>
                    </a:lnTo>
                    <a:lnTo>
                      <a:pt x="3" y="65"/>
                    </a:lnTo>
                    <a:lnTo>
                      <a:pt x="0" y="69"/>
                    </a:lnTo>
                    <a:lnTo>
                      <a:pt x="10" y="94"/>
                    </a:lnTo>
                    <a:lnTo>
                      <a:pt x="22" y="103"/>
                    </a:lnTo>
                    <a:lnTo>
                      <a:pt x="25" y="106"/>
                    </a:lnTo>
                    <a:lnTo>
                      <a:pt x="25" y="131"/>
                    </a:lnTo>
                    <a:lnTo>
                      <a:pt x="32" y="131"/>
                    </a:lnTo>
                    <a:lnTo>
                      <a:pt x="35" y="134"/>
                    </a:lnTo>
                    <a:lnTo>
                      <a:pt x="32" y="137"/>
                    </a:lnTo>
                    <a:lnTo>
                      <a:pt x="25" y="150"/>
                    </a:lnTo>
                    <a:lnTo>
                      <a:pt x="25" y="156"/>
                    </a:lnTo>
                    <a:lnTo>
                      <a:pt x="19" y="162"/>
                    </a:lnTo>
                    <a:lnTo>
                      <a:pt x="19" y="165"/>
                    </a:lnTo>
                    <a:lnTo>
                      <a:pt x="16" y="172"/>
                    </a:lnTo>
                    <a:lnTo>
                      <a:pt x="19" y="181"/>
                    </a:lnTo>
                    <a:lnTo>
                      <a:pt x="41" y="197"/>
                    </a:lnTo>
                    <a:lnTo>
                      <a:pt x="47" y="231"/>
                    </a:lnTo>
                    <a:lnTo>
                      <a:pt x="57" y="256"/>
                    </a:lnTo>
                    <a:lnTo>
                      <a:pt x="57" y="262"/>
                    </a:lnTo>
                    <a:lnTo>
                      <a:pt x="47" y="275"/>
                    </a:lnTo>
                    <a:lnTo>
                      <a:pt x="41" y="281"/>
                    </a:lnTo>
                    <a:lnTo>
                      <a:pt x="19" y="356"/>
                    </a:lnTo>
                    <a:lnTo>
                      <a:pt x="22" y="363"/>
                    </a:lnTo>
                    <a:lnTo>
                      <a:pt x="32" y="359"/>
                    </a:lnTo>
                    <a:lnTo>
                      <a:pt x="41" y="372"/>
                    </a:lnTo>
                    <a:lnTo>
                      <a:pt x="44" y="372"/>
                    </a:lnTo>
                    <a:lnTo>
                      <a:pt x="57" y="388"/>
                    </a:lnTo>
                    <a:lnTo>
                      <a:pt x="60" y="397"/>
                    </a:lnTo>
                    <a:lnTo>
                      <a:pt x="75" y="413"/>
                    </a:lnTo>
                    <a:lnTo>
                      <a:pt x="72" y="403"/>
                    </a:lnTo>
                    <a:lnTo>
                      <a:pt x="79" y="403"/>
                    </a:lnTo>
                    <a:lnTo>
                      <a:pt x="82" y="409"/>
                    </a:lnTo>
                    <a:lnTo>
                      <a:pt x="94" y="409"/>
                    </a:lnTo>
                    <a:lnTo>
                      <a:pt x="100" y="419"/>
                    </a:lnTo>
                    <a:lnTo>
                      <a:pt x="100" y="425"/>
                    </a:lnTo>
                    <a:lnTo>
                      <a:pt x="100" y="431"/>
                    </a:lnTo>
                    <a:lnTo>
                      <a:pt x="113" y="425"/>
                    </a:lnTo>
                    <a:lnTo>
                      <a:pt x="119" y="425"/>
                    </a:lnTo>
                    <a:lnTo>
                      <a:pt x="125" y="425"/>
                    </a:lnTo>
                    <a:lnTo>
                      <a:pt x="129" y="419"/>
                    </a:lnTo>
                    <a:lnTo>
                      <a:pt x="110" y="397"/>
                    </a:lnTo>
                    <a:lnTo>
                      <a:pt x="94" y="397"/>
                    </a:lnTo>
                    <a:lnTo>
                      <a:pt x="85" y="388"/>
                    </a:lnTo>
                    <a:lnTo>
                      <a:pt x="79" y="363"/>
                    </a:lnTo>
                    <a:lnTo>
                      <a:pt x="69" y="353"/>
                    </a:lnTo>
                    <a:lnTo>
                      <a:pt x="66" y="337"/>
                    </a:lnTo>
                    <a:lnTo>
                      <a:pt x="63" y="331"/>
                    </a:lnTo>
                    <a:lnTo>
                      <a:pt x="60" y="331"/>
                    </a:lnTo>
                    <a:lnTo>
                      <a:pt x="54" y="334"/>
                    </a:lnTo>
                    <a:lnTo>
                      <a:pt x="47" y="331"/>
                    </a:lnTo>
                    <a:lnTo>
                      <a:pt x="44" y="303"/>
                    </a:lnTo>
                    <a:lnTo>
                      <a:pt x="47" y="297"/>
                    </a:lnTo>
                    <a:lnTo>
                      <a:pt x="47" y="291"/>
                    </a:lnTo>
                    <a:lnTo>
                      <a:pt x="50" y="287"/>
                    </a:lnTo>
                    <a:lnTo>
                      <a:pt x="54" y="284"/>
                    </a:lnTo>
                    <a:lnTo>
                      <a:pt x="54" y="278"/>
                    </a:lnTo>
                    <a:lnTo>
                      <a:pt x="66" y="250"/>
                    </a:lnTo>
                    <a:lnTo>
                      <a:pt x="69" y="225"/>
                    </a:lnTo>
                    <a:lnTo>
                      <a:pt x="66" y="212"/>
                    </a:lnTo>
                    <a:lnTo>
                      <a:pt x="72" y="209"/>
                    </a:lnTo>
                    <a:lnTo>
                      <a:pt x="82" y="209"/>
                    </a:lnTo>
                    <a:lnTo>
                      <a:pt x="91" y="212"/>
                    </a:lnTo>
                    <a:lnTo>
                      <a:pt x="94" y="216"/>
                    </a:lnTo>
                    <a:lnTo>
                      <a:pt x="91" y="234"/>
                    </a:lnTo>
                    <a:lnTo>
                      <a:pt x="94" y="237"/>
                    </a:lnTo>
                    <a:lnTo>
                      <a:pt x="97" y="237"/>
                    </a:lnTo>
                    <a:lnTo>
                      <a:pt x="94" y="234"/>
                    </a:lnTo>
                    <a:lnTo>
                      <a:pt x="119" y="237"/>
                    </a:lnTo>
                    <a:lnTo>
                      <a:pt x="132" y="247"/>
                    </a:lnTo>
                    <a:lnTo>
                      <a:pt x="138" y="253"/>
                    </a:lnTo>
                    <a:lnTo>
                      <a:pt x="138" y="250"/>
                    </a:lnTo>
                    <a:lnTo>
                      <a:pt x="141" y="253"/>
                    </a:lnTo>
                    <a:lnTo>
                      <a:pt x="147" y="262"/>
                    </a:lnTo>
                    <a:lnTo>
                      <a:pt x="150" y="266"/>
                    </a:lnTo>
                    <a:lnTo>
                      <a:pt x="150" y="262"/>
                    </a:lnTo>
                    <a:lnTo>
                      <a:pt x="150" y="256"/>
                    </a:lnTo>
                    <a:lnTo>
                      <a:pt x="144" y="244"/>
                    </a:lnTo>
                    <a:lnTo>
                      <a:pt x="135" y="237"/>
                    </a:lnTo>
                    <a:lnTo>
                      <a:pt x="132" y="219"/>
                    </a:lnTo>
                    <a:lnTo>
                      <a:pt x="132" y="209"/>
                    </a:lnTo>
                    <a:lnTo>
                      <a:pt x="135" y="209"/>
                    </a:lnTo>
                    <a:lnTo>
                      <a:pt x="138" y="203"/>
                    </a:lnTo>
                    <a:lnTo>
                      <a:pt x="141" y="200"/>
                    </a:lnTo>
                    <a:lnTo>
                      <a:pt x="154" y="187"/>
                    </a:lnTo>
                    <a:lnTo>
                      <a:pt x="157" y="187"/>
                    </a:lnTo>
                    <a:lnTo>
                      <a:pt x="204" y="187"/>
                    </a:lnTo>
                    <a:lnTo>
                      <a:pt x="207" y="191"/>
                    </a:lnTo>
                    <a:lnTo>
                      <a:pt x="213" y="191"/>
                    </a:lnTo>
                    <a:lnTo>
                      <a:pt x="213" y="187"/>
                    </a:lnTo>
                    <a:lnTo>
                      <a:pt x="216" y="187"/>
                    </a:lnTo>
                    <a:lnTo>
                      <a:pt x="219" y="181"/>
                    </a:lnTo>
                    <a:lnTo>
                      <a:pt x="219" y="159"/>
                    </a:lnTo>
                    <a:lnTo>
                      <a:pt x="219" y="156"/>
                    </a:lnTo>
                    <a:lnTo>
                      <a:pt x="219" y="150"/>
                    </a:lnTo>
                    <a:lnTo>
                      <a:pt x="219" y="147"/>
                    </a:lnTo>
                    <a:lnTo>
                      <a:pt x="216" y="144"/>
                    </a:lnTo>
                    <a:lnTo>
                      <a:pt x="213" y="140"/>
                    </a:lnTo>
                    <a:lnTo>
                      <a:pt x="213" y="137"/>
                    </a:lnTo>
                    <a:lnTo>
                      <a:pt x="207" y="137"/>
                    </a:lnTo>
                    <a:lnTo>
                      <a:pt x="204" y="134"/>
                    </a:lnTo>
                    <a:lnTo>
                      <a:pt x="201" y="131"/>
                    </a:lnTo>
                    <a:lnTo>
                      <a:pt x="197" y="125"/>
                    </a:lnTo>
                    <a:lnTo>
                      <a:pt x="197" y="106"/>
                    </a:lnTo>
                    <a:lnTo>
                      <a:pt x="194" y="94"/>
                    </a:lnTo>
                    <a:lnTo>
                      <a:pt x="191" y="90"/>
                    </a:lnTo>
                    <a:lnTo>
                      <a:pt x="188" y="87"/>
                    </a:lnTo>
                    <a:lnTo>
                      <a:pt x="182" y="81"/>
                    </a:lnTo>
                    <a:lnTo>
                      <a:pt x="172" y="69"/>
                    </a:lnTo>
                    <a:lnTo>
                      <a:pt x="154" y="72"/>
                    </a:lnTo>
                    <a:lnTo>
                      <a:pt x="154" y="78"/>
                    </a:lnTo>
                    <a:lnTo>
                      <a:pt x="150" y="78"/>
                    </a:lnTo>
                    <a:lnTo>
                      <a:pt x="138" y="84"/>
                    </a:lnTo>
                    <a:lnTo>
                      <a:pt x="135" y="84"/>
                    </a:lnTo>
                    <a:lnTo>
                      <a:pt x="132" y="81"/>
                    </a:lnTo>
                    <a:lnTo>
                      <a:pt x="129" y="75"/>
                    </a:lnTo>
                    <a:lnTo>
                      <a:pt x="125" y="75"/>
                    </a:lnTo>
                    <a:lnTo>
                      <a:pt x="113" y="78"/>
                    </a:lnTo>
                    <a:lnTo>
                      <a:pt x="107" y="84"/>
                    </a:lnTo>
                    <a:lnTo>
                      <a:pt x="100" y="87"/>
                    </a:lnTo>
                    <a:lnTo>
                      <a:pt x="97" y="90"/>
                    </a:lnTo>
                    <a:lnTo>
                      <a:pt x="94" y="94"/>
                    </a:lnTo>
                    <a:lnTo>
                      <a:pt x="94" y="90"/>
                    </a:lnTo>
                    <a:lnTo>
                      <a:pt x="91" y="84"/>
                    </a:lnTo>
                    <a:lnTo>
                      <a:pt x="100" y="50"/>
                    </a:lnTo>
                    <a:lnTo>
                      <a:pt x="97" y="44"/>
                    </a:lnTo>
                    <a:lnTo>
                      <a:pt x="100" y="34"/>
                    </a:lnTo>
                    <a:lnTo>
                      <a:pt x="97" y="31"/>
                    </a:lnTo>
                    <a:lnTo>
                      <a:pt x="85" y="31"/>
                    </a:lnTo>
                    <a:lnTo>
                      <a:pt x="82" y="31"/>
                    </a:lnTo>
                    <a:lnTo>
                      <a:pt x="82" y="12"/>
                    </a:lnTo>
                    <a:lnTo>
                      <a:pt x="75" y="6"/>
                    </a:lnTo>
                    <a:lnTo>
                      <a:pt x="72" y="6"/>
                    </a:lnTo>
                    <a:lnTo>
                      <a:pt x="72" y="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99" name="Freeform 668">
                <a:extLst>
                  <a:ext uri="{FF2B5EF4-FFF2-40B4-BE49-F238E27FC236}">
                    <a16:creationId xmlns:a16="http://schemas.microsoft.com/office/drawing/2014/main" id="{5A70EF48-CD63-4AC5-BFE5-B4C41AB8B6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2" y="1639"/>
                <a:ext cx="226" cy="122"/>
              </a:xfrm>
              <a:custGeom>
                <a:avLst/>
                <a:gdLst>
                  <a:gd name="T0" fmla="*/ 219 w 226"/>
                  <a:gd name="T1" fmla="*/ 100 h 122"/>
                  <a:gd name="T2" fmla="*/ 222 w 226"/>
                  <a:gd name="T3" fmla="*/ 106 h 122"/>
                  <a:gd name="T4" fmla="*/ 219 w 226"/>
                  <a:gd name="T5" fmla="*/ 122 h 122"/>
                  <a:gd name="T6" fmla="*/ 210 w 226"/>
                  <a:gd name="T7" fmla="*/ 122 h 122"/>
                  <a:gd name="T8" fmla="*/ 191 w 226"/>
                  <a:gd name="T9" fmla="*/ 122 h 122"/>
                  <a:gd name="T10" fmla="*/ 135 w 226"/>
                  <a:gd name="T11" fmla="*/ 109 h 122"/>
                  <a:gd name="T12" fmla="*/ 116 w 226"/>
                  <a:gd name="T13" fmla="*/ 94 h 122"/>
                  <a:gd name="T14" fmla="*/ 91 w 226"/>
                  <a:gd name="T15" fmla="*/ 90 h 122"/>
                  <a:gd name="T16" fmla="*/ 69 w 226"/>
                  <a:gd name="T17" fmla="*/ 84 h 122"/>
                  <a:gd name="T18" fmla="*/ 57 w 226"/>
                  <a:gd name="T19" fmla="*/ 81 h 122"/>
                  <a:gd name="T20" fmla="*/ 38 w 226"/>
                  <a:gd name="T21" fmla="*/ 72 h 122"/>
                  <a:gd name="T22" fmla="*/ 22 w 226"/>
                  <a:gd name="T23" fmla="*/ 59 h 122"/>
                  <a:gd name="T24" fmla="*/ 13 w 226"/>
                  <a:gd name="T25" fmla="*/ 56 h 122"/>
                  <a:gd name="T26" fmla="*/ 7 w 226"/>
                  <a:gd name="T27" fmla="*/ 53 h 122"/>
                  <a:gd name="T28" fmla="*/ 0 w 226"/>
                  <a:gd name="T29" fmla="*/ 47 h 122"/>
                  <a:gd name="T30" fmla="*/ 3 w 226"/>
                  <a:gd name="T31" fmla="*/ 37 h 122"/>
                  <a:gd name="T32" fmla="*/ 3 w 226"/>
                  <a:gd name="T33" fmla="*/ 28 h 122"/>
                  <a:gd name="T34" fmla="*/ 7 w 226"/>
                  <a:gd name="T35" fmla="*/ 19 h 122"/>
                  <a:gd name="T36" fmla="*/ 13 w 226"/>
                  <a:gd name="T37" fmla="*/ 12 h 122"/>
                  <a:gd name="T38" fmla="*/ 19 w 226"/>
                  <a:gd name="T39" fmla="*/ 3 h 122"/>
                  <a:gd name="T40" fmla="*/ 22 w 226"/>
                  <a:gd name="T41" fmla="*/ 3 h 122"/>
                  <a:gd name="T42" fmla="*/ 28 w 226"/>
                  <a:gd name="T43" fmla="*/ 3 h 122"/>
                  <a:gd name="T44" fmla="*/ 32 w 226"/>
                  <a:gd name="T45" fmla="*/ 6 h 122"/>
                  <a:gd name="T46" fmla="*/ 35 w 226"/>
                  <a:gd name="T47" fmla="*/ 0 h 122"/>
                  <a:gd name="T48" fmla="*/ 66 w 226"/>
                  <a:gd name="T49" fmla="*/ 6 h 122"/>
                  <a:gd name="T50" fmla="*/ 82 w 226"/>
                  <a:gd name="T51" fmla="*/ 19 h 122"/>
                  <a:gd name="T52" fmla="*/ 94 w 226"/>
                  <a:gd name="T53" fmla="*/ 37 h 122"/>
                  <a:gd name="T54" fmla="*/ 104 w 226"/>
                  <a:gd name="T55" fmla="*/ 37 h 122"/>
                  <a:gd name="T56" fmla="*/ 107 w 226"/>
                  <a:gd name="T57" fmla="*/ 31 h 122"/>
                  <a:gd name="T58" fmla="*/ 116 w 226"/>
                  <a:gd name="T59" fmla="*/ 31 h 122"/>
                  <a:gd name="T60" fmla="*/ 116 w 226"/>
                  <a:gd name="T61" fmla="*/ 40 h 122"/>
                  <a:gd name="T62" fmla="*/ 116 w 226"/>
                  <a:gd name="T63" fmla="*/ 47 h 122"/>
                  <a:gd name="T64" fmla="*/ 122 w 226"/>
                  <a:gd name="T65" fmla="*/ 50 h 122"/>
                  <a:gd name="T66" fmla="*/ 132 w 226"/>
                  <a:gd name="T67" fmla="*/ 53 h 122"/>
                  <a:gd name="T68" fmla="*/ 141 w 226"/>
                  <a:gd name="T69" fmla="*/ 53 h 122"/>
                  <a:gd name="T70" fmla="*/ 141 w 226"/>
                  <a:gd name="T71" fmla="*/ 62 h 122"/>
                  <a:gd name="T72" fmla="*/ 157 w 226"/>
                  <a:gd name="T73" fmla="*/ 65 h 122"/>
                  <a:gd name="T74" fmla="*/ 163 w 226"/>
                  <a:gd name="T75" fmla="*/ 75 h 122"/>
                  <a:gd name="T76" fmla="*/ 169 w 226"/>
                  <a:gd name="T77" fmla="*/ 75 h 122"/>
                  <a:gd name="T78" fmla="*/ 179 w 226"/>
                  <a:gd name="T79" fmla="*/ 75 h 122"/>
                  <a:gd name="T80" fmla="*/ 182 w 226"/>
                  <a:gd name="T81" fmla="*/ 72 h 122"/>
                  <a:gd name="T82" fmla="*/ 200 w 226"/>
                  <a:gd name="T83" fmla="*/ 78 h 122"/>
                  <a:gd name="T84" fmla="*/ 216 w 226"/>
                  <a:gd name="T85" fmla="*/ 75 h 122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226"/>
                  <a:gd name="T130" fmla="*/ 0 h 122"/>
                  <a:gd name="T131" fmla="*/ 226 w 226"/>
                  <a:gd name="T132" fmla="*/ 122 h 122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226" h="122">
                    <a:moveTo>
                      <a:pt x="222" y="75"/>
                    </a:moveTo>
                    <a:lnTo>
                      <a:pt x="222" y="81"/>
                    </a:lnTo>
                    <a:lnTo>
                      <a:pt x="219" y="100"/>
                    </a:lnTo>
                    <a:lnTo>
                      <a:pt x="216" y="103"/>
                    </a:lnTo>
                    <a:lnTo>
                      <a:pt x="222" y="106"/>
                    </a:lnTo>
                    <a:lnTo>
                      <a:pt x="226" y="112"/>
                    </a:lnTo>
                    <a:lnTo>
                      <a:pt x="222" y="115"/>
                    </a:lnTo>
                    <a:lnTo>
                      <a:pt x="219" y="122"/>
                    </a:lnTo>
                    <a:lnTo>
                      <a:pt x="213" y="122"/>
                    </a:lnTo>
                    <a:lnTo>
                      <a:pt x="210" y="122"/>
                    </a:lnTo>
                    <a:lnTo>
                      <a:pt x="200" y="122"/>
                    </a:lnTo>
                    <a:lnTo>
                      <a:pt x="197" y="122"/>
                    </a:lnTo>
                    <a:lnTo>
                      <a:pt x="191" y="122"/>
                    </a:lnTo>
                    <a:lnTo>
                      <a:pt x="160" y="115"/>
                    </a:lnTo>
                    <a:lnTo>
                      <a:pt x="157" y="112"/>
                    </a:lnTo>
                    <a:lnTo>
                      <a:pt x="135" y="109"/>
                    </a:lnTo>
                    <a:lnTo>
                      <a:pt x="125" y="103"/>
                    </a:lnTo>
                    <a:lnTo>
                      <a:pt x="122" y="97"/>
                    </a:lnTo>
                    <a:lnTo>
                      <a:pt x="116" y="94"/>
                    </a:lnTo>
                    <a:lnTo>
                      <a:pt x="107" y="94"/>
                    </a:lnTo>
                    <a:lnTo>
                      <a:pt x="91" y="90"/>
                    </a:lnTo>
                    <a:lnTo>
                      <a:pt x="88" y="94"/>
                    </a:lnTo>
                    <a:lnTo>
                      <a:pt x="75" y="90"/>
                    </a:lnTo>
                    <a:lnTo>
                      <a:pt x="69" y="84"/>
                    </a:lnTo>
                    <a:lnTo>
                      <a:pt x="63" y="84"/>
                    </a:lnTo>
                    <a:lnTo>
                      <a:pt x="57" y="81"/>
                    </a:lnTo>
                    <a:lnTo>
                      <a:pt x="50" y="78"/>
                    </a:lnTo>
                    <a:lnTo>
                      <a:pt x="47" y="78"/>
                    </a:lnTo>
                    <a:lnTo>
                      <a:pt x="38" y="72"/>
                    </a:lnTo>
                    <a:lnTo>
                      <a:pt x="32" y="65"/>
                    </a:lnTo>
                    <a:lnTo>
                      <a:pt x="22" y="59"/>
                    </a:lnTo>
                    <a:lnTo>
                      <a:pt x="16" y="53"/>
                    </a:lnTo>
                    <a:lnTo>
                      <a:pt x="13" y="53"/>
                    </a:lnTo>
                    <a:lnTo>
                      <a:pt x="13" y="56"/>
                    </a:lnTo>
                    <a:lnTo>
                      <a:pt x="10" y="56"/>
                    </a:lnTo>
                    <a:lnTo>
                      <a:pt x="7" y="53"/>
                    </a:lnTo>
                    <a:lnTo>
                      <a:pt x="3" y="50"/>
                    </a:lnTo>
                    <a:lnTo>
                      <a:pt x="0" y="47"/>
                    </a:lnTo>
                    <a:lnTo>
                      <a:pt x="0" y="44"/>
                    </a:lnTo>
                    <a:lnTo>
                      <a:pt x="0" y="40"/>
                    </a:lnTo>
                    <a:lnTo>
                      <a:pt x="3" y="37"/>
                    </a:lnTo>
                    <a:lnTo>
                      <a:pt x="3" y="34"/>
                    </a:lnTo>
                    <a:lnTo>
                      <a:pt x="7" y="34"/>
                    </a:lnTo>
                    <a:lnTo>
                      <a:pt x="3" y="28"/>
                    </a:lnTo>
                    <a:lnTo>
                      <a:pt x="7" y="25"/>
                    </a:lnTo>
                    <a:lnTo>
                      <a:pt x="10" y="22"/>
                    </a:lnTo>
                    <a:lnTo>
                      <a:pt x="7" y="19"/>
                    </a:lnTo>
                    <a:lnTo>
                      <a:pt x="7" y="15"/>
                    </a:lnTo>
                    <a:lnTo>
                      <a:pt x="10" y="12"/>
                    </a:lnTo>
                    <a:lnTo>
                      <a:pt x="13" y="12"/>
                    </a:lnTo>
                    <a:lnTo>
                      <a:pt x="13" y="9"/>
                    </a:lnTo>
                    <a:lnTo>
                      <a:pt x="19" y="6"/>
                    </a:lnTo>
                    <a:lnTo>
                      <a:pt x="19" y="3"/>
                    </a:lnTo>
                    <a:lnTo>
                      <a:pt x="22" y="0"/>
                    </a:lnTo>
                    <a:lnTo>
                      <a:pt x="22" y="3"/>
                    </a:lnTo>
                    <a:lnTo>
                      <a:pt x="25" y="0"/>
                    </a:lnTo>
                    <a:lnTo>
                      <a:pt x="28" y="3"/>
                    </a:lnTo>
                    <a:lnTo>
                      <a:pt x="32" y="9"/>
                    </a:lnTo>
                    <a:lnTo>
                      <a:pt x="35" y="6"/>
                    </a:lnTo>
                    <a:lnTo>
                      <a:pt x="32" y="6"/>
                    </a:lnTo>
                    <a:lnTo>
                      <a:pt x="35" y="3"/>
                    </a:lnTo>
                    <a:lnTo>
                      <a:pt x="35" y="0"/>
                    </a:lnTo>
                    <a:lnTo>
                      <a:pt x="44" y="0"/>
                    </a:lnTo>
                    <a:lnTo>
                      <a:pt x="66" y="6"/>
                    </a:lnTo>
                    <a:lnTo>
                      <a:pt x="75" y="15"/>
                    </a:lnTo>
                    <a:lnTo>
                      <a:pt x="82" y="19"/>
                    </a:lnTo>
                    <a:lnTo>
                      <a:pt x="91" y="28"/>
                    </a:lnTo>
                    <a:lnTo>
                      <a:pt x="91" y="37"/>
                    </a:lnTo>
                    <a:lnTo>
                      <a:pt x="94" y="37"/>
                    </a:lnTo>
                    <a:lnTo>
                      <a:pt x="97" y="40"/>
                    </a:lnTo>
                    <a:lnTo>
                      <a:pt x="100" y="37"/>
                    </a:lnTo>
                    <a:lnTo>
                      <a:pt x="104" y="37"/>
                    </a:lnTo>
                    <a:lnTo>
                      <a:pt x="104" y="34"/>
                    </a:lnTo>
                    <a:lnTo>
                      <a:pt x="107" y="31"/>
                    </a:lnTo>
                    <a:lnTo>
                      <a:pt x="110" y="31"/>
                    </a:lnTo>
                    <a:lnTo>
                      <a:pt x="113" y="31"/>
                    </a:lnTo>
                    <a:lnTo>
                      <a:pt x="116" y="31"/>
                    </a:lnTo>
                    <a:lnTo>
                      <a:pt x="116" y="34"/>
                    </a:lnTo>
                    <a:lnTo>
                      <a:pt x="113" y="37"/>
                    </a:lnTo>
                    <a:lnTo>
                      <a:pt x="116" y="40"/>
                    </a:lnTo>
                    <a:lnTo>
                      <a:pt x="113" y="47"/>
                    </a:lnTo>
                    <a:lnTo>
                      <a:pt x="116" y="47"/>
                    </a:lnTo>
                    <a:lnTo>
                      <a:pt x="119" y="50"/>
                    </a:lnTo>
                    <a:lnTo>
                      <a:pt x="122" y="50"/>
                    </a:lnTo>
                    <a:lnTo>
                      <a:pt x="125" y="53"/>
                    </a:lnTo>
                    <a:lnTo>
                      <a:pt x="129" y="53"/>
                    </a:lnTo>
                    <a:lnTo>
                      <a:pt x="132" y="53"/>
                    </a:lnTo>
                    <a:lnTo>
                      <a:pt x="135" y="53"/>
                    </a:lnTo>
                    <a:lnTo>
                      <a:pt x="138" y="53"/>
                    </a:lnTo>
                    <a:lnTo>
                      <a:pt x="141" y="53"/>
                    </a:lnTo>
                    <a:lnTo>
                      <a:pt x="141" y="59"/>
                    </a:lnTo>
                    <a:lnTo>
                      <a:pt x="141" y="62"/>
                    </a:lnTo>
                    <a:lnTo>
                      <a:pt x="147" y="65"/>
                    </a:lnTo>
                    <a:lnTo>
                      <a:pt x="154" y="65"/>
                    </a:lnTo>
                    <a:lnTo>
                      <a:pt x="157" y="65"/>
                    </a:lnTo>
                    <a:lnTo>
                      <a:pt x="160" y="69"/>
                    </a:lnTo>
                    <a:lnTo>
                      <a:pt x="160" y="72"/>
                    </a:lnTo>
                    <a:lnTo>
                      <a:pt x="163" y="75"/>
                    </a:lnTo>
                    <a:lnTo>
                      <a:pt x="166" y="75"/>
                    </a:lnTo>
                    <a:lnTo>
                      <a:pt x="169" y="75"/>
                    </a:lnTo>
                    <a:lnTo>
                      <a:pt x="172" y="75"/>
                    </a:lnTo>
                    <a:lnTo>
                      <a:pt x="175" y="75"/>
                    </a:lnTo>
                    <a:lnTo>
                      <a:pt x="179" y="75"/>
                    </a:lnTo>
                    <a:lnTo>
                      <a:pt x="182" y="72"/>
                    </a:lnTo>
                    <a:lnTo>
                      <a:pt x="188" y="72"/>
                    </a:lnTo>
                    <a:lnTo>
                      <a:pt x="191" y="75"/>
                    </a:lnTo>
                    <a:lnTo>
                      <a:pt x="200" y="78"/>
                    </a:lnTo>
                    <a:lnTo>
                      <a:pt x="207" y="78"/>
                    </a:lnTo>
                    <a:lnTo>
                      <a:pt x="216" y="81"/>
                    </a:lnTo>
                    <a:lnTo>
                      <a:pt x="216" y="75"/>
                    </a:lnTo>
                    <a:lnTo>
                      <a:pt x="222" y="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00" name="Freeform 669">
                <a:extLst>
                  <a:ext uri="{FF2B5EF4-FFF2-40B4-BE49-F238E27FC236}">
                    <a16:creationId xmlns:a16="http://schemas.microsoft.com/office/drawing/2014/main" id="{A6B94607-D7B8-4542-A24B-8E0C550515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2" y="1639"/>
                <a:ext cx="226" cy="122"/>
              </a:xfrm>
              <a:custGeom>
                <a:avLst/>
                <a:gdLst>
                  <a:gd name="T0" fmla="*/ 219 w 226"/>
                  <a:gd name="T1" fmla="*/ 100 h 122"/>
                  <a:gd name="T2" fmla="*/ 222 w 226"/>
                  <a:gd name="T3" fmla="*/ 106 h 122"/>
                  <a:gd name="T4" fmla="*/ 219 w 226"/>
                  <a:gd name="T5" fmla="*/ 122 h 122"/>
                  <a:gd name="T6" fmla="*/ 210 w 226"/>
                  <a:gd name="T7" fmla="*/ 122 h 122"/>
                  <a:gd name="T8" fmla="*/ 191 w 226"/>
                  <a:gd name="T9" fmla="*/ 122 h 122"/>
                  <a:gd name="T10" fmla="*/ 135 w 226"/>
                  <a:gd name="T11" fmla="*/ 109 h 122"/>
                  <a:gd name="T12" fmla="*/ 116 w 226"/>
                  <a:gd name="T13" fmla="*/ 94 h 122"/>
                  <a:gd name="T14" fmla="*/ 91 w 226"/>
                  <a:gd name="T15" fmla="*/ 90 h 122"/>
                  <a:gd name="T16" fmla="*/ 69 w 226"/>
                  <a:gd name="T17" fmla="*/ 84 h 122"/>
                  <a:gd name="T18" fmla="*/ 57 w 226"/>
                  <a:gd name="T19" fmla="*/ 81 h 122"/>
                  <a:gd name="T20" fmla="*/ 38 w 226"/>
                  <a:gd name="T21" fmla="*/ 72 h 122"/>
                  <a:gd name="T22" fmla="*/ 22 w 226"/>
                  <a:gd name="T23" fmla="*/ 59 h 122"/>
                  <a:gd name="T24" fmla="*/ 13 w 226"/>
                  <a:gd name="T25" fmla="*/ 56 h 122"/>
                  <a:gd name="T26" fmla="*/ 7 w 226"/>
                  <a:gd name="T27" fmla="*/ 53 h 122"/>
                  <a:gd name="T28" fmla="*/ 0 w 226"/>
                  <a:gd name="T29" fmla="*/ 47 h 122"/>
                  <a:gd name="T30" fmla="*/ 3 w 226"/>
                  <a:gd name="T31" fmla="*/ 37 h 122"/>
                  <a:gd name="T32" fmla="*/ 3 w 226"/>
                  <a:gd name="T33" fmla="*/ 28 h 122"/>
                  <a:gd name="T34" fmla="*/ 7 w 226"/>
                  <a:gd name="T35" fmla="*/ 19 h 122"/>
                  <a:gd name="T36" fmla="*/ 13 w 226"/>
                  <a:gd name="T37" fmla="*/ 12 h 122"/>
                  <a:gd name="T38" fmla="*/ 19 w 226"/>
                  <a:gd name="T39" fmla="*/ 3 h 122"/>
                  <a:gd name="T40" fmla="*/ 22 w 226"/>
                  <a:gd name="T41" fmla="*/ 3 h 122"/>
                  <a:gd name="T42" fmla="*/ 28 w 226"/>
                  <a:gd name="T43" fmla="*/ 3 h 122"/>
                  <a:gd name="T44" fmla="*/ 32 w 226"/>
                  <a:gd name="T45" fmla="*/ 6 h 122"/>
                  <a:gd name="T46" fmla="*/ 35 w 226"/>
                  <a:gd name="T47" fmla="*/ 0 h 122"/>
                  <a:gd name="T48" fmla="*/ 66 w 226"/>
                  <a:gd name="T49" fmla="*/ 6 h 122"/>
                  <a:gd name="T50" fmla="*/ 82 w 226"/>
                  <a:gd name="T51" fmla="*/ 19 h 122"/>
                  <a:gd name="T52" fmla="*/ 94 w 226"/>
                  <a:gd name="T53" fmla="*/ 37 h 122"/>
                  <a:gd name="T54" fmla="*/ 104 w 226"/>
                  <a:gd name="T55" fmla="*/ 37 h 122"/>
                  <a:gd name="T56" fmla="*/ 107 w 226"/>
                  <a:gd name="T57" fmla="*/ 31 h 122"/>
                  <a:gd name="T58" fmla="*/ 116 w 226"/>
                  <a:gd name="T59" fmla="*/ 31 h 122"/>
                  <a:gd name="T60" fmla="*/ 116 w 226"/>
                  <a:gd name="T61" fmla="*/ 40 h 122"/>
                  <a:gd name="T62" fmla="*/ 116 w 226"/>
                  <a:gd name="T63" fmla="*/ 47 h 122"/>
                  <a:gd name="T64" fmla="*/ 122 w 226"/>
                  <a:gd name="T65" fmla="*/ 50 h 122"/>
                  <a:gd name="T66" fmla="*/ 132 w 226"/>
                  <a:gd name="T67" fmla="*/ 53 h 122"/>
                  <a:gd name="T68" fmla="*/ 141 w 226"/>
                  <a:gd name="T69" fmla="*/ 53 h 122"/>
                  <a:gd name="T70" fmla="*/ 141 w 226"/>
                  <a:gd name="T71" fmla="*/ 62 h 122"/>
                  <a:gd name="T72" fmla="*/ 157 w 226"/>
                  <a:gd name="T73" fmla="*/ 65 h 122"/>
                  <a:gd name="T74" fmla="*/ 163 w 226"/>
                  <a:gd name="T75" fmla="*/ 75 h 122"/>
                  <a:gd name="T76" fmla="*/ 169 w 226"/>
                  <a:gd name="T77" fmla="*/ 75 h 122"/>
                  <a:gd name="T78" fmla="*/ 179 w 226"/>
                  <a:gd name="T79" fmla="*/ 75 h 122"/>
                  <a:gd name="T80" fmla="*/ 182 w 226"/>
                  <a:gd name="T81" fmla="*/ 72 h 122"/>
                  <a:gd name="T82" fmla="*/ 200 w 226"/>
                  <a:gd name="T83" fmla="*/ 78 h 122"/>
                  <a:gd name="T84" fmla="*/ 216 w 226"/>
                  <a:gd name="T85" fmla="*/ 75 h 122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226"/>
                  <a:gd name="T130" fmla="*/ 0 h 122"/>
                  <a:gd name="T131" fmla="*/ 226 w 226"/>
                  <a:gd name="T132" fmla="*/ 122 h 122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226" h="122">
                    <a:moveTo>
                      <a:pt x="222" y="75"/>
                    </a:moveTo>
                    <a:lnTo>
                      <a:pt x="222" y="81"/>
                    </a:lnTo>
                    <a:lnTo>
                      <a:pt x="219" y="100"/>
                    </a:lnTo>
                    <a:lnTo>
                      <a:pt x="216" y="103"/>
                    </a:lnTo>
                    <a:lnTo>
                      <a:pt x="222" y="106"/>
                    </a:lnTo>
                    <a:lnTo>
                      <a:pt x="226" y="112"/>
                    </a:lnTo>
                    <a:lnTo>
                      <a:pt x="222" y="115"/>
                    </a:lnTo>
                    <a:lnTo>
                      <a:pt x="219" y="122"/>
                    </a:lnTo>
                    <a:lnTo>
                      <a:pt x="213" y="122"/>
                    </a:lnTo>
                    <a:lnTo>
                      <a:pt x="210" y="122"/>
                    </a:lnTo>
                    <a:lnTo>
                      <a:pt x="200" y="122"/>
                    </a:lnTo>
                    <a:lnTo>
                      <a:pt x="197" y="122"/>
                    </a:lnTo>
                    <a:lnTo>
                      <a:pt x="191" y="122"/>
                    </a:lnTo>
                    <a:lnTo>
                      <a:pt x="160" y="115"/>
                    </a:lnTo>
                    <a:lnTo>
                      <a:pt x="157" y="112"/>
                    </a:lnTo>
                    <a:lnTo>
                      <a:pt x="135" y="109"/>
                    </a:lnTo>
                    <a:lnTo>
                      <a:pt x="125" y="103"/>
                    </a:lnTo>
                    <a:lnTo>
                      <a:pt x="122" y="97"/>
                    </a:lnTo>
                    <a:lnTo>
                      <a:pt x="116" y="94"/>
                    </a:lnTo>
                    <a:lnTo>
                      <a:pt x="107" y="94"/>
                    </a:lnTo>
                    <a:lnTo>
                      <a:pt x="91" y="90"/>
                    </a:lnTo>
                    <a:lnTo>
                      <a:pt x="88" y="94"/>
                    </a:lnTo>
                    <a:lnTo>
                      <a:pt x="75" y="90"/>
                    </a:lnTo>
                    <a:lnTo>
                      <a:pt x="69" y="84"/>
                    </a:lnTo>
                    <a:lnTo>
                      <a:pt x="63" y="84"/>
                    </a:lnTo>
                    <a:lnTo>
                      <a:pt x="57" y="81"/>
                    </a:lnTo>
                    <a:lnTo>
                      <a:pt x="50" y="78"/>
                    </a:lnTo>
                    <a:lnTo>
                      <a:pt x="47" y="78"/>
                    </a:lnTo>
                    <a:lnTo>
                      <a:pt x="38" y="72"/>
                    </a:lnTo>
                    <a:lnTo>
                      <a:pt x="32" y="65"/>
                    </a:lnTo>
                    <a:lnTo>
                      <a:pt x="22" y="59"/>
                    </a:lnTo>
                    <a:lnTo>
                      <a:pt x="16" y="53"/>
                    </a:lnTo>
                    <a:lnTo>
                      <a:pt x="13" y="53"/>
                    </a:lnTo>
                    <a:lnTo>
                      <a:pt x="13" y="56"/>
                    </a:lnTo>
                    <a:lnTo>
                      <a:pt x="10" y="56"/>
                    </a:lnTo>
                    <a:lnTo>
                      <a:pt x="7" y="53"/>
                    </a:lnTo>
                    <a:lnTo>
                      <a:pt x="3" y="50"/>
                    </a:lnTo>
                    <a:lnTo>
                      <a:pt x="0" y="47"/>
                    </a:lnTo>
                    <a:lnTo>
                      <a:pt x="0" y="44"/>
                    </a:lnTo>
                    <a:lnTo>
                      <a:pt x="0" y="40"/>
                    </a:lnTo>
                    <a:lnTo>
                      <a:pt x="3" y="37"/>
                    </a:lnTo>
                    <a:lnTo>
                      <a:pt x="3" y="34"/>
                    </a:lnTo>
                    <a:lnTo>
                      <a:pt x="7" y="34"/>
                    </a:lnTo>
                    <a:lnTo>
                      <a:pt x="3" y="28"/>
                    </a:lnTo>
                    <a:lnTo>
                      <a:pt x="7" y="25"/>
                    </a:lnTo>
                    <a:lnTo>
                      <a:pt x="10" y="22"/>
                    </a:lnTo>
                    <a:lnTo>
                      <a:pt x="7" y="19"/>
                    </a:lnTo>
                    <a:lnTo>
                      <a:pt x="7" y="15"/>
                    </a:lnTo>
                    <a:lnTo>
                      <a:pt x="10" y="12"/>
                    </a:lnTo>
                    <a:lnTo>
                      <a:pt x="13" y="12"/>
                    </a:lnTo>
                    <a:lnTo>
                      <a:pt x="13" y="9"/>
                    </a:lnTo>
                    <a:lnTo>
                      <a:pt x="19" y="6"/>
                    </a:lnTo>
                    <a:lnTo>
                      <a:pt x="19" y="3"/>
                    </a:lnTo>
                    <a:lnTo>
                      <a:pt x="22" y="0"/>
                    </a:lnTo>
                    <a:lnTo>
                      <a:pt x="22" y="3"/>
                    </a:lnTo>
                    <a:lnTo>
                      <a:pt x="25" y="0"/>
                    </a:lnTo>
                    <a:lnTo>
                      <a:pt x="28" y="3"/>
                    </a:lnTo>
                    <a:lnTo>
                      <a:pt x="32" y="9"/>
                    </a:lnTo>
                    <a:lnTo>
                      <a:pt x="35" y="6"/>
                    </a:lnTo>
                    <a:lnTo>
                      <a:pt x="32" y="6"/>
                    </a:lnTo>
                    <a:lnTo>
                      <a:pt x="35" y="3"/>
                    </a:lnTo>
                    <a:lnTo>
                      <a:pt x="35" y="0"/>
                    </a:lnTo>
                    <a:lnTo>
                      <a:pt x="44" y="0"/>
                    </a:lnTo>
                    <a:lnTo>
                      <a:pt x="66" y="6"/>
                    </a:lnTo>
                    <a:lnTo>
                      <a:pt x="75" y="15"/>
                    </a:lnTo>
                    <a:lnTo>
                      <a:pt x="82" y="19"/>
                    </a:lnTo>
                    <a:lnTo>
                      <a:pt x="91" y="28"/>
                    </a:lnTo>
                    <a:lnTo>
                      <a:pt x="91" y="37"/>
                    </a:lnTo>
                    <a:lnTo>
                      <a:pt x="94" y="37"/>
                    </a:lnTo>
                    <a:lnTo>
                      <a:pt x="97" y="40"/>
                    </a:lnTo>
                    <a:lnTo>
                      <a:pt x="100" y="37"/>
                    </a:lnTo>
                    <a:lnTo>
                      <a:pt x="104" y="37"/>
                    </a:lnTo>
                    <a:lnTo>
                      <a:pt x="104" y="34"/>
                    </a:lnTo>
                    <a:lnTo>
                      <a:pt x="107" y="31"/>
                    </a:lnTo>
                    <a:lnTo>
                      <a:pt x="110" y="31"/>
                    </a:lnTo>
                    <a:lnTo>
                      <a:pt x="113" y="31"/>
                    </a:lnTo>
                    <a:lnTo>
                      <a:pt x="116" y="31"/>
                    </a:lnTo>
                    <a:lnTo>
                      <a:pt x="116" y="34"/>
                    </a:lnTo>
                    <a:lnTo>
                      <a:pt x="113" y="37"/>
                    </a:lnTo>
                    <a:lnTo>
                      <a:pt x="116" y="40"/>
                    </a:lnTo>
                    <a:lnTo>
                      <a:pt x="113" y="47"/>
                    </a:lnTo>
                    <a:lnTo>
                      <a:pt x="116" y="47"/>
                    </a:lnTo>
                    <a:lnTo>
                      <a:pt x="119" y="50"/>
                    </a:lnTo>
                    <a:lnTo>
                      <a:pt x="122" y="50"/>
                    </a:lnTo>
                    <a:lnTo>
                      <a:pt x="125" y="53"/>
                    </a:lnTo>
                    <a:lnTo>
                      <a:pt x="129" y="53"/>
                    </a:lnTo>
                    <a:lnTo>
                      <a:pt x="132" y="53"/>
                    </a:lnTo>
                    <a:lnTo>
                      <a:pt x="135" y="53"/>
                    </a:lnTo>
                    <a:lnTo>
                      <a:pt x="138" y="53"/>
                    </a:lnTo>
                    <a:lnTo>
                      <a:pt x="141" y="53"/>
                    </a:lnTo>
                    <a:lnTo>
                      <a:pt x="141" y="59"/>
                    </a:lnTo>
                    <a:lnTo>
                      <a:pt x="141" y="62"/>
                    </a:lnTo>
                    <a:lnTo>
                      <a:pt x="147" y="65"/>
                    </a:lnTo>
                    <a:lnTo>
                      <a:pt x="154" y="65"/>
                    </a:lnTo>
                    <a:lnTo>
                      <a:pt x="157" y="65"/>
                    </a:lnTo>
                    <a:lnTo>
                      <a:pt x="160" y="69"/>
                    </a:lnTo>
                    <a:lnTo>
                      <a:pt x="160" y="72"/>
                    </a:lnTo>
                    <a:lnTo>
                      <a:pt x="163" y="75"/>
                    </a:lnTo>
                    <a:lnTo>
                      <a:pt x="166" y="75"/>
                    </a:lnTo>
                    <a:lnTo>
                      <a:pt x="169" y="75"/>
                    </a:lnTo>
                    <a:lnTo>
                      <a:pt x="172" y="75"/>
                    </a:lnTo>
                    <a:lnTo>
                      <a:pt x="175" y="75"/>
                    </a:lnTo>
                    <a:lnTo>
                      <a:pt x="179" y="75"/>
                    </a:lnTo>
                    <a:lnTo>
                      <a:pt x="182" y="72"/>
                    </a:lnTo>
                    <a:lnTo>
                      <a:pt x="188" y="72"/>
                    </a:lnTo>
                    <a:lnTo>
                      <a:pt x="191" y="75"/>
                    </a:lnTo>
                    <a:lnTo>
                      <a:pt x="200" y="78"/>
                    </a:lnTo>
                    <a:lnTo>
                      <a:pt x="207" y="78"/>
                    </a:lnTo>
                    <a:lnTo>
                      <a:pt x="216" y="81"/>
                    </a:lnTo>
                    <a:lnTo>
                      <a:pt x="216" y="75"/>
                    </a:lnTo>
                    <a:lnTo>
                      <a:pt x="222" y="75"/>
                    </a:lnTo>
                  </a:path>
                </a:pathLst>
              </a:custGeom>
              <a:solidFill>
                <a:srgbClr val="006374"/>
              </a:solidFill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01" name="Freeform 670">
                <a:extLst>
                  <a:ext uri="{FF2B5EF4-FFF2-40B4-BE49-F238E27FC236}">
                    <a16:creationId xmlns:a16="http://schemas.microsoft.com/office/drawing/2014/main" id="{D0E569F4-7DE3-43B2-ADC4-CAF37F93D5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8" y="1758"/>
                <a:ext cx="135" cy="172"/>
              </a:xfrm>
              <a:custGeom>
                <a:avLst/>
                <a:gdLst>
                  <a:gd name="T0" fmla="*/ 122 w 135"/>
                  <a:gd name="T1" fmla="*/ 172 h 172"/>
                  <a:gd name="T2" fmla="*/ 103 w 135"/>
                  <a:gd name="T3" fmla="*/ 115 h 172"/>
                  <a:gd name="T4" fmla="*/ 91 w 135"/>
                  <a:gd name="T5" fmla="*/ 115 h 172"/>
                  <a:gd name="T6" fmla="*/ 81 w 135"/>
                  <a:gd name="T7" fmla="*/ 109 h 172"/>
                  <a:gd name="T8" fmla="*/ 78 w 135"/>
                  <a:gd name="T9" fmla="*/ 115 h 172"/>
                  <a:gd name="T10" fmla="*/ 75 w 135"/>
                  <a:gd name="T11" fmla="*/ 131 h 172"/>
                  <a:gd name="T12" fmla="*/ 63 w 135"/>
                  <a:gd name="T13" fmla="*/ 143 h 172"/>
                  <a:gd name="T14" fmla="*/ 56 w 135"/>
                  <a:gd name="T15" fmla="*/ 140 h 172"/>
                  <a:gd name="T16" fmla="*/ 50 w 135"/>
                  <a:gd name="T17" fmla="*/ 147 h 172"/>
                  <a:gd name="T18" fmla="*/ 47 w 135"/>
                  <a:gd name="T19" fmla="*/ 143 h 172"/>
                  <a:gd name="T20" fmla="*/ 41 w 135"/>
                  <a:gd name="T21" fmla="*/ 147 h 172"/>
                  <a:gd name="T22" fmla="*/ 38 w 135"/>
                  <a:gd name="T23" fmla="*/ 147 h 172"/>
                  <a:gd name="T24" fmla="*/ 35 w 135"/>
                  <a:gd name="T25" fmla="*/ 150 h 172"/>
                  <a:gd name="T26" fmla="*/ 28 w 135"/>
                  <a:gd name="T27" fmla="*/ 140 h 172"/>
                  <a:gd name="T28" fmla="*/ 25 w 135"/>
                  <a:gd name="T29" fmla="*/ 131 h 172"/>
                  <a:gd name="T30" fmla="*/ 25 w 135"/>
                  <a:gd name="T31" fmla="*/ 122 h 172"/>
                  <a:gd name="T32" fmla="*/ 22 w 135"/>
                  <a:gd name="T33" fmla="*/ 115 h 172"/>
                  <a:gd name="T34" fmla="*/ 22 w 135"/>
                  <a:gd name="T35" fmla="*/ 109 h 172"/>
                  <a:gd name="T36" fmla="*/ 22 w 135"/>
                  <a:gd name="T37" fmla="*/ 100 h 172"/>
                  <a:gd name="T38" fmla="*/ 19 w 135"/>
                  <a:gd name="T39" fmla="*/ 90 h 172"/>
                  <a:gd name="T40" fmla="*/ 19 w 135"/>
                  <a:gd name="T41" fmla="*/ 68 h 172"/>
                  <a:gd name="T42" fmla="*/ 0 w 135"/>
                  <a:gd name="T43" fmla="*/ 56 h 172"/>
                  <a:gd name="T44" fmla="*/ 0 w 135"/>
                  <a:gd name="T45" fmla="*/ 50 h 172"/>
                  <a:gd name="T46" fmla="*/ 6 w 135"/>
                  <a:gd name="T47" fmla="*/ 43 h 172"/>
                  <a:gd name="T48" fmla="*/ 13 w 135"/>
                  <a:gd name="T49" fmla="*/ 40 h 172"/>
                  <a:gd name="T50" fmla="*/ 22 w 135"/>
                  <a:gd name="T51" fmla="*/ 34 h 172"/>
                  <a:gd name="T52" fmla="*/ 19 w 135"/>
                  <a:gd name="T53" fmla="*/ 31 h 172"/>
                  <a:gd name="T54" fmla="*/ 10 w 135"/>
                  <a:gd name="T55" fmla="*/ 28 h 172"/>
                  <a:gd name="T56" fmla="*/ 6 w 135"/>
                  <a:gd name="T57" fmla="*/ 18 h 172"/>
                  <a:gd name="T58" fmla="*/ 16 w 135"/>
                  <a:gd name="T59" fmla="*/ 0 h 172"/>
                  <a:gd name="T60" fmla="*/ 25 w 135"/>
                  <a:gd name="T61" fmla="*/ 12 h 172"/>
                  <a:gd name="T62" fmla="*/ 31 w 135"/>
                  <a:gd name="T63" fmla="*/ 3 h 172"/>
                  <a:gd name="T64" fmla="*/ 35 w 135"/>
                  <a:gd name="T65" fmla="*/ 15 h 172"/>
                  <a:gd name="T66" fmla="*/ 44 w 135"/>
                  <a:gd name="T67" fmla="*/ 15 h 172"/>
                  <a:gd name="T68" fmla="*/ 53 w 135"/>
                  <a:gd name="T69" fmla="*/ 31 h 172"/>
                  <a:gd name="T70" fmla="*/ 60 w 135"/>
                  <a:gd name="T71" fmla="*/ 37 h 172"/>
                  <a:gd name="T72" fmla="*/ 85 w 135"/>
                  <a:gd name="T73" fmla="*/ 37 h 172"/>
                  <a:gd name="T74" fmla="*/ 125 w 135"/>
                  <a:gd name="T75" fmla="*/ 43 h 172"/>
                  <a:gd name="T76" fmla="*/ 119 w 135"/>
                  <a:gd name="T77" fmla="*/ 50 h 172"/>
                  <a:gd name="T78" fmla="*/ 103 w 135"/>
                  <a:gd name="T79" fmla="*/ 68 h 172"/>
                  <a:gd name="T80" fmla="*/ 91 w 135"/>
                  <a:gd name="T81" fmla="*/ 81 h 172"/>
                  <a:gd name="T82" fmla="*/ 100 w 135"/>
                  <a:gd name="T83" fmla="*/ 100 h 172"/>
                  <a:gd name="T84" fmla="*/ 106 w 135"/>
                  <a:gd name="T85" fmla="*/ 106 h 172"/>
                  <a:gd name="T86" fmla="*/ 116 w 135"/>
                  <a:gd name="T87" fmla="*/ 84 h 172"/>
                  <a:gd name="T88" fmla="*/ 135 w 135"/>
                  <a:gd name="T89" fmla="*/ 140 h 172"/>
                  <a:gd name="T90" fmla="*/ 135 w 135"/>
                  <a:gd name="T91" fmla="*/ 156 h 172"/>
                  <a:gd name="T92" fmla="*/ 125 w 135"/>
                  <a:gd name="T93" fmla="*/ 156 h 172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35"/>
                  <a:gd name="T142" fmla="*/ 0 h 172"/>
                  <a:gd name="T143" fmla="*/ 135 w 135"/>
                  <a:gd name="T144" fmla="*/ 172 h 172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35" h="172">
                    <a:moveTo>
                      <a:pt x="125" y="172"/>
                    </a:moveTo>
                    <a:lnTo>
                      <a:pt x="122" y="172"/>
                    </a:lnTo>
                    <a:lnTo>
                      <a:pt x="113" y="131"/>
                    </a:lnTo>
                    <a:lnTo>
                      <a:pt x="103" y="115"/>
                    </a:lnTo>
                    <a:lnTo>
                      <a:pt x="100" y="115"/>
                    </a:lnTo>
                    <a:lnTo>
                      <a:pt x="91" y="115"/>
                    </a:lnTo>
                    <a:lnTo>
                      <a:pt x="85" y="115"/>
                    </a:lnTo>
                    <a:lnTo>
                      <a:pt x="81" y="109"/>
                    </a:lnTo>
                    <a:lnTo>
                      <a:pt x="78" y="115"/>
                    </a:lnTo>
                    <a:lnTo>
                      <a:pt x="75" y="118"/>
                    </a:lnTo>
                    <a:lnTo>
                      <a:pt x="75" y="131"/>
                    </a:lnTo>
                    <a:lnTo>
                      <a:pt x="66" y="143"/>
                    </a:lnTo>
                    <a:lnTo>
                      <a:pt x="63" y="143"/>
                    </a:lnTo>
                    <a:lnTo>
                      <a:pt x="60" y="137"/>
                    </a:lnTo>
                    <a:lnTo>
                      <a:pt x="56" y="140"/>
                    </a:lnTo>
                    <a:lnTo>
                      <a:pt x="56" y="143"/>
                    </a:lnTo>
                    <a:lnTo>
                      <a:pt x="50" y="147"/>
                    </a:lnTo>
                    <a:lnTo>
                      <a:pt x="50" y="143"/>
                    </a:lnTo>
                    <a:lnTo>
                      <a:pt x="47" y="143"/>
                    </a:lnTo>
                    <a:lnTo>
                      <a:pt x="41" y="143"/>
                    </a:lnTo>
                    <a:lnTo>
                      <a:pt x="41" y="147"/>
                    </a:lnTo>
                    <a:lnTo>
                      <a:pt x="38" y="147"/>
                    </a:lnTo>
                    <a:lnTo>
                      <a:pt x="35" y="150"/>
                    </a:lnTo>
                    <a:lnTo>
                      <a:pt x="31" y="150"/>
                    </a:lnTo>
                    <a:lnTo>
                      <a:pt x="28" y="140"/>
                    </a:lnTo>
                    <a:lnTo>
                      <a:pt x="25" y="131"/>
                    </a:lnTo>
                    <a:lnTo>
                      <a:pt x="25" y="128"/>
                    </a:lnTo>
                    <a:lnTo>
                      <a:pt x="25" y="122"/>
                    </a:lnTo>
                    <a:lnTo>
                      <a:pt x="22" y="118"/>
                    </a:lnTo>
                    <a:lnTo>
                      <a:pt x="22" y="115"/>
                    </a:lnTo>
                    <a:lnTo>
                      <a:pt x="22" y="109"/>
                    </a:lnTo>
                    <a:lnTo>
                      <a:pt x="22" y="103"/>
                    </a:lnTo>
                    <a:lnTo>
                      <a:pt x="22" y="100"/>
                    </a:lnTo>
                    <a:lnTo>
                      <a:pt x="19" y="100"/>
                    </a:lnTo>
                    <a:lnTo>
                      <a:pt x="19" y="90"/>
                    </a:lnTo>
                    <a:lnTo>
                      <a:pt x="16" y="87"/>
                    </a:lnTo>
                    <a:lnTo>
                      <a:pt x="19" y="68"/>
                    </a:lnTo>
                    <a:lnTo>
                      <a:pt x="13" y="59"/>
                    </a:lnTo>
                    <a:lnTo>
                      <a:pt x="0" y="56"/>
                    </a:lnTo>
                    <a:lnTo>
                      <a:pt x="0" y="53"/>
                    </a:lnTo>
                    <a:lnTo>
                      <a:pt x="0" y="50"/>
                    </a:lnTo>
                    <a:lnTo>
                      <a:pt x="3" y="47"/>
                    </a:lnTo>
                    <a:lnTo>
                      <a:pt x="6" y="43"/>
                    </a:lnTo>
                    <a:lnTo>
                      <a:pt x="10" y="43"/>
                    </a:lnTo>
                    <a:lnTo>
                      <a:pt x="13" y="40"/>
                    </a:lnTo>
                    <a:lnTo>
                      <a:pt x="22" y="37"/>
                    </a:lnTo>
                    <a:lnTo>
                      <a:pt x="22" y="34"/>
                    </a:lnTo>
                    <a:lnTo>
                      <a:pt x="19" y="31"/>
                    </a:lnTo>
                    <a:lnTo>
                      <a:pt x="13" y="31"/>
                    </a:lnTo>
                    <a:lnTo>
                      <a:pt x="10" y="28"/>
                    </a:lnTo>
                    <a:lnTo>
                      <a:pt x="6" y="22"/>
                    </a:lnTo>
                    <a:lnTo>
                      <a:pt x="6" y="18"/>
                    </a:lnTo>
                    <a:lnTo>
                      <a:pt x="13" y="6"/>
                    </a:lnTo>
                    <a:lnTo>
                      <a:pt x="16" y="0"/>
                    </a:lnTo>
                    <a:lnTo>
                      <a:pt x="25" y="12"/>
                    </a:lnTo>
                    <a:lnTo>
                      <a:pt x="28" y="3"/>
                    </a:lnTo>
                    <a:lnTo>
                      <a:pt x="31" y="3"/>
                    </a:lnTo>
                    <a:lnTo>
                      <a:pt x="31" y="12"/>
                    </a:lnTo>
                    <a:lnTo>
                      <a:pt x="35" y="15"/>
                    </a:lnTo>
                    <a:lnTo>
                      <a:pt x="38" y="12"/>
                    </a:lnTo>
                    <a:lnTo>
                      <a:pt x="44" y="15"/>
                    </a:lnTo>
                    <a:lnTo>
                      <a:pt x="47" y="9"/>
                    </a:lnTo>
                    <a:lnTo>
                      <a:pt x="53" y="31"/>
                    </a:lnTo>
                    <a:lnTo>
                      <a:pt x="56" y="34"/>
                    </a:lnTo>
                    <a:lnTo>
                      <a:pt x="60" y="37"/>
                    </a:lnTo>
                    <a:lnTo>
                      <a:pt x="85" y="40"/>
                    </a:lnTo>
                    <a:lnTo>
                      <a:pt x="85" y="37"/>
                    </a:lnTo>
                    <a:lnTo>
                      <a:pt x="103" y="37"/>
                    </a:lnTo>
                    <a:lnTo>
                      <a:pt x="125" y="43"/>
                    </a:lnTo>
                    <a:lnTo>
                      <a:pt x="122" y="47"/>
                    </a:lnTo>
                    <a:lnTo>
                      <a:pt x="119" y="50"/>
                    </a:lnTo>
                    <a:lnTo>
                      <a:pt x="116" y="56"/>
                    </a:lnTo>
                    <a:lnTo>
                      <a:pt x="103" y="68"/>
                    </a:lnTo>
                    <a:lnTo>
                      <a:pt x="91" y="75"/>
                    </a:lnTo>
                    <a:lnTo>
                      <a:pt x="91" y="81"/>
                    </a:lnTo>
                    <a:lnTo>
                      <a:pt x="94" y="97"/>
                    </a:lnTo>
                    <a:lnTo>
                      <a:pt x="100" y="100"/>
                    </a:lnTo>
                    <a:lnTo>
                      <a:pt x="103" y="103"/>
                    </a:lnTo>
                    <a:lnTo>
                      <a:pt x="106" y="106"/>
                    </a:lnTo>
                    <a:lnTo>
                      <a:pt x="113" y="90"/>
                    </a:lnTo>
                    <a:lnTo>
                      <a:pt x="116" y="84"/>
                    </a:lnTo>
                    <a:lnTo>
                      <a:pt x="119" y="84"/>
                    </a:lnTo>
                    <a:lnTo>
                      <a:pt x="135" y="140"/>
                    </a:lnTo>
                    <a:lnTo>
                      <a:pt x="135" y="143"/>
                    </a:lnTo>
                    <a:lnTo>
                      <a:pt x="135" y="156"/>
                    </a:lnTo>
                    <a:lnTo>
                      <a:pt x="128" y="156"/>
                    </a:lnTo>
                    <a:lnTo>
                      <a:pt x="125" y="156"/>
                    </a:lnTo>
                    <a:lnTo>
                      <a:pt x="125" y="17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02" name="Freeform 671">
                <a:extLst>
                  <a:ext uri="{FF2B5EF4-FFF2-40B4-BE49-F238E27FC236}">
                    <a16:creationId xmlns:a16="http://schemas.microsoft.com/office/drawing/2014/main" id="{C75BECD1-451D-4F8C-A068-CB8A759897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8" y="1758"/>
                <a:ext cx="135" cy="172"/>
              </a:xfrm>
              <a:custGeom>
                <a:avLst/>
                <a:gdLst>
                  <a:gd name="T0" fmla="*/ 122 w 135"/>
                  <a:gd name="T1" fmla="*/ 172 h 172"/>
                  <a:gd name="T2" fmla="*/ 103 w 135"/>
                  <a:gd name="T3" fmla="*/ 115 h 172"/>
                  <a:gd name="T4" fmla="*/ 91 w 135"/>
                  <a:gd name="T5" fmla="*/ 115 h 172"/>
                  <a:gd name="T6" fmla="*/ 81 w 135"/>
                  <a:gd name="T7" fmla="*/ 109 h 172"/>
                  <a:gd name="T8" fmla="*/ 78 w 135"/>
                  <a:gd name="T9" fmla="*/ 115 h 172"/>
                  <a:gd name="T10" fmla="*/ 75 w 135"/>
                  <a:gd name="T11" fmla="*/ 131 h 172"/>
                  <a:gd name="T12" fmla="*/ 63 w 135"/>
                  <a:gd name="T13" fmla="*/ 143 h 172"/>
                  <a:gd name="T14" fmla="*/ 56 w 135"/>
                  <a:gd name="T15" fmla="*/ 140 h 172"/>
                  <a:gd name="T16" fmla="*/ 50 w 135"/>
                  <a:gd name="T17" fmla="*/ 147 h 172"/>
                  <a:gd name="T18" fmla="*/ 47 w 135"/>
                  <a:gd name="T19" fmla="*/ 143 h 172"/>
                  <a:gd name="T20" fmla="*/ 41 w 135"/>
                  <a:gd name="T21" fmla="*/ 147 h 172"/>
                  <a:gd name="T22" fmla="*/ 38 w 135"/>
                  <a:gd name="T23" fmla="*/ 147 h 172"/>
                  <a:gd name="T24" fmla="*/ 35 w 135"/>
                  <a:gd name="T25" fmla="*/ 150 h 172"/>
                  <a:gd name="T26" fmla="*/ 28 w 135"/>
                  <a:gd name="T27" fmla="*/ 140 h 172"/>
                  <a:gd name="T28" fmla="*/ 25 w 135"/>
                  <a:gd name="T29" fmla="*/ 131 h 172"/>
                  <a:gd name="T30" fmla="*/ 25 w 135"/>
                  <a:gd name="T31" fmla="*/ 122 h 172"/>
                  <a:gd name="T32" fmla="*/ 22 w 135"/>
                  <a:gd name="T33" fmla="*/ 115 h 172"/>
                  <a:gd name="T34" fmla="*/ 22 w 135"/>
                  <a:gd name="T35" fmla="*/ 109 h 172"/>
                  <a:gd name="T36" fmla="*/ 22 w 135"/>
                  <a:gd name="T37" fmla="*/ 100 h 172"/>
                  <a:gd name="T38" fmla="*/ 19 w 135"/>
                  <a:gd name="T39" fmla="*/ 90 h 172"/>
                  <a:gd name="T40" fmla="*/ 19 w 135"/>
                  <a:gd name="T41" fmla="*/ 68 h 172"/>
                  <a:gd name="T42" fmla="*/ 0 w 135"/>
                  <a:gd name="T43" fmla="*/ 56 h 172"/>
                  <a:gd name="T44" fmla="*/ 0 w 135"/>
                  <a:gd name="T45" fmla="*/ 50 h 172"/>
                  <a:gd name="T46" fmla="*/ 6 w 135"/>
                  <a:gd name="T47" fmla="*/ 43 h 172"/>
                  <a:gd name="T48" fmla="*/ 13 w 135"/>
                  <a:gd name="T49" fmla="*/ 40 h 172"/>
                  <a:gd name="T50" fmla="*/ 22 w 135"/>
                  <a:gd name="T51" fmla="*/ 34 h 172"/>
                  <a:gd name="T52" fmla="*/ 19 w 135"/>
                  <a:gd name="T53" fmla="*/ 31 h 172"/>
                  <a:gd name="T54" fmla="*/ 10 w 135"/>
                  <a:gd name="T55" fmla="*/ 28 h 172"/>
                  <a:gd name="T56" fmla="*/ 6 w 135"/>
                  <a:gd name="T57" fmla="*/ 18 h 172"/>
                  <a:gd name="T58" fmla="*/ 16 w 135"/>
                  <a:gd name="T59" fmla="*/ 0 h 172"/>
                  <a:gd name="T60" fmla="*/ 25 w 135"/>
                  <a:gd name="T61" fmla="*/ 12 h 172"/>
                  <a:gd name="T62" fmla="*/ 31 w 135"/>
                  <a:gd name="T63" fmla="*/ 3 h 172"/>
                  <a:gd name="T64" fmla="*/ 35 w 135"/>
                  <a:gd name="T65" fmla="*/ 15 h 172"/>
                  <a:gd name="T66" fmla="*/ 44 w 135"/>
                  <a:gd name="T67" fmla="*/ 15 h 172"/>
                  <a:gd name="T68" fmla="*/ 53 w 135"/>
                  <a:gd name="T69" fmla="*/ 31 h 172"/>
                  <a:gd name="T70" fmla="*/ 60 w 135"/>
                  <a:gd name="T71" fmla="*/ 37 h 172"/>
                  <a:gd name="T72" fmla="*/ 85 w 135"/>
                  <a:gd name="T73" fmla="*/ 37 h 172"/>
                  <a:gd name="T74" fmla="*/ 125 w 135"/>
                  <a:gd name="T75" fmla="*/ 43 h 172"/>
                  <a:gd name="T76" fmla="*/ 119 w 135"/>
                  <a:gd name="T77" fmla="*/ 50 h 172"/>
                  <a:gd name="T78" fmla="*/ 103 w 135"/>
                  <a:gd name="T79" fmla="*/ 68 h 172"/>
                  <a:gd name="T80" fmla="*/ 91 w 135"/>
                  <a:gd name="T81" fmla="*/ 81 h 172"/>
                  <a:gd name="T82" fmla="*/ 100 w 135"/>
                  <a:gd name="T83" fmla="*/ 100 h 172"/>
                  <a:gd name="T84" fmla="*/ 106 w 135"/>
                  <a:gd name="T85" fmla="*/ 106 h 172"/>
                  <a:gd name="T86" fmla="*/ 116 w 135"/>
                  <a:gd name="T87" fmla="*/ 84 h 172"/>
                  <a:gd name="T88" fmla="*/ 135 w 135"/>
                  <a:gd name="T89" fmla="*/ 140 h 172"/>
                  <a:gd name="T90" fmla="*/ 135 w 135"/>
                  <a:gd name="T91" fmla="*/ 156 h 172"/>
                  <a:gd name="T92" fmla="*/ 125 w 135"/>
                  <a:gd name="T93" fmla="*/ 156 h 172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35"/>
                  <a:gd name="T142" fmla="*/ 0 h 172"/>
                  <a:gd name="T143" fmla="*/ 135 w 135"/>
                  <a:gd name="T144" fmla="*/ 172 h 172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35" h="172">
                    <a:moveTo>
                      <a:pt x="125" y="172"/>
                    </a:moveTo>
                    <a:lnTo>
                      <a:pt x="122" y="172"/>
                    </a:lnTo>
                    <a:lnTo>
                      <a:pt x="113" y="131"/>
                    </a:lnTo>
                    <a:lnTo>
                      <a:pt x="103" y="115"/>
                    </a:lnTo>
                    <a:lnTo>
                      <a:pt x="100" y="115"/>
                    </a:lnTo>
                    <a:lnTo>
                      <a:pt x="91" y="115"/>
                    </a:lnTo>
                    <a:lnTo>
                      <a:pt x="85" y="115"/>
                    </a:lnTo>
                    <a:lnTo>
                      <a:pt x="81" y="109"/>
                    </a:lnTo>
                    <a:lnTo>
                      <a:pt x="78" y="115"/>
                    </a:lnTo>
                    <a:lnTo>
                      <a:pt x="75" y="118"/>
                    </a:lnTo>
                    <a:lnTo>
                      <a:pt x="75" y="131"/>
                    </a:lnTo>
                    <a:lnTo>
                      <a:pt x="66" y="143"/>
                    </a:lnTo>
                    <a:lnTo>
                      <a:pt x="63" y="143"/>
                    </a:lnTo>
                    <a:lnTo>
                      <a:pt x="60" y="137"/>
                    </a:lnTo>
                    <a:lnTo>
                      <a:pt x="56" y="140"/>
                    </a:lnTo>
                    <a:lnTo>
                      <a:pt x="56" y="143"/>
                    </a:lnTo>
                    <a:lnTo>
                      <a:pt x="50" y="147"/>
                    </a:lnTo>
                    <a:lnTo>
                      <a:pt x="50" y="143"/>
                    </a:lnTo>
                    <a:lnTo>
                      <a:pt x="47" y="143"/>
                    </a:lnTo>
                    <a:lnTo>
                      <a:pt x="41" y="143"/>
                    </a:lnTo>
                    <a:lnTo>
                      <a:pt x="41" y="147"/>
                    </a:lnTo>
                    <a:lnTo>
                      <a:pt x="38" y="147"/>
                    </a:lnTo>
                    <a:lnTo>
                      <a:pt x="35" y="150"/>
                    </a:lnTo>
                    <a:lnTo>
                      <a:pt x="31" y="150"/>
                    </a:lnTo>
                    <a:lnTo>
                      <a:pt x="28" y="140"/>
                    </a:lnTo>
                    <a:lnTo>
                      <a:pt x="25" y="131"/>
                    </a:lnTo>
                    <a:lnTo>
                      <a:pt x="25" y="128"/>
                    </a:lnTo>
                    <a:lnTo>
                      <a:pt x="25" y="122"/>
                    </a:lnTo>
                    <a:lnTo>
                      <a:pt x="22" y="118"/>
                    </a:lnTo>
                    <a:lnTo>
                      <a:pt x="22" y="115"/>
                    </a:lnTo>
                    <a:lnTo>
                      <a:pt x="22" y="109"/>
                    </a:lnTo>
                    <a:lnTo>
                      <a:pt x="22" y="103"/>
                    </a:lnTo>
                    <a:lnTo>
                      <a:pt x="22" y="100"/>
                    </a:lnTo>
                    <a:lnTo>
                      <a:pt x="19" y="100"/>
                    </a:lnTo>
                    <a:lnTo>
                      <a:pt x="19" y="90"/>
                    </a:lnTo>
                    <a:lnTo>
                      <a:pt x="16" y="87"/>
                    </a:lnTo>
                    <a:lnTo>
                      <a:pt x="19" y="68"/>
                    </a:lnTo>
                    <a:lnTo>
                      <a:pt x="13" y="59"/>
                    </a:lnTo>
                    <a:lnTo>
                      <a:pt x="0" y="56"/>
                    </a:lnTo>
                    <a:lnTo>
                      <a:pt x="0" y="53"/>
                    </a:lnTo>
                    <a:lnTo>
                      <a:pt x="0" y="50"/>
                    </a:lnTo>
                    <a:lnTo>
                      <a:pt x="3" y="47"/>
                    </a:lnTo>
                    <a:lnTo>
                      <a:pt x="6" y="43"/>
                    </a:lnTo>
                    <a:lnTo>
                      <a:pt x="10" y="43"/>
                    </a:lnTo>
                    <a:lnTo>
                      <a:pt x="13" y="40"/>
                    </a:lnTo>
                    <a:lnTo>
                      <a:pt x="22" y="37"/>
                    </a:lnTo>
                    <a:lnTo>
                      <a:pt x="22" y="34"/>
                    </a:lnTo>
                    <a:lnTo>
                      <a:pt x="19" y="31"/>
                    </a:lnTo>
                    <a:lnTo>
                      <a:pt x="13" y="31"/>
                    </a:lnTo>
                    <a:lnTo>
                      <a:pt x="10" y="28"/>
                    </a:lnTo>
                    <a:lnTo>
                      <a:pt x="6" y="22"/>
                    </a:lnTo>
                    <a:lnTo>
                      <a:pt x="6" y="18"/>
                    </a:lnTo>
                    <a:lnTo>
                      <a:pt x="13" y="6"/>
                    </a:lnTo>
                    <a:lnTo>
                      <a:pt x="16" y="0"/>
                    </a:lnTo>
                    <a:lnTo>
                      <a:pt x="25" y="12"/>
                    </a:lnTo>
                    <a:lnTo>
                      <a:pt x="28" y="3"/>
                    </a:lnTo>
                    <a:lnTo>
                      <a:pt x="31" y="3"/>
                    </a:lnTo>
                    <a:lnTo>
                      <a:pt x="31" y="12"/>
                    </a:lnTo>
                    <a:lnTo>
                      <a:pt x="35" y="15"/>
                    </a:lnTo>
                    <a:lnTo>
                      <a:pt x="38" y="12"/>
                    </a:lnTo>
                    <a:lnTo>
                      <a:pt x="44" y="15"/>
                    </a:lnTo>
                    <a:lnTo>
                      <a:pt x="47" y="9"/>
                    </a:lnTo>
                    <a:lnTo>
                      <a:pt x="53" y="31"/>
                    </a:lnTo>
                    <a:lnTo>
                      <a:pt x="56" y="34"/>
                    </a:lnTo>
                    <a:lnTo>
                      <a:pt x="60" y="37"/>
                    </a:lnTo>
                    <a:lnTo>
                      <a:pt x="85" y="40"/>
                    </a:lnTo>
                    <a:lnTo>
                      <a:pt x="85" y="37"/>
                    </a:lnTo>
                    <a:lnTo>
                      <a:pt x="103" y="37"/>
                    </a:lnTo>
                    <a:lnTo>
                      <a:pt x="125" y="43"/>
                    </a:lnTo>
                    <a:lnTo>
                      <a:pt x="122" y="47"/>
                    </a:lnTo>
                    <a:lnTo>
                      <a:pt x="119" y="50"/>
                    </a:lnTo>
                    <a:lnTo>
                      <a:pt x="116" y="56"/>
                    </a:lnTo>
                    <a:lnTo>
                      <a:pt x="103" y="68"/>
                    </a:lnTo>
                    <a:lnTo>
                      <a:pt x="91" y="75"/>
                    </a:lnTo>
                    <a:lnTo>
                      <a:pt x="91" y="81"/>
                    </a:lnTo>
                    <a:lnTo>
                      <a:pt x="94" y="97"/>
                    </a:lnTo>
                    <a:lnTo>
                      <a:pt x="100" y="100"/>
                    </a:lnTo>
                    <a:lnTo>
                      <a:pt x="103" y="103"/>
                    </a:lnTo>
                    <a:lnTo>
                      <a:pt x="106" y="106"/>
                    </a:lnTo>
                    <a:lnTo>
                      <a:pt x="113" y="90"/>
                    </a:lnTo>
                    <a:lnTo>
                      <a:pt x="116" y="84"/>
                    </a:lnTo>
                    <a:lnTo>
                      <a:pt x="119" y="84"/>
                    </a:lnTo>
                    <a:lnTo>
                      <a:pt x="135" y="140"/>
                    </a:lnTo>
                    <a:lnTo>
                      <a:pt x="135" y="143"/>
                    </a:lnTo>
                    <a:lnTo>
                      <a:pt x="135" y="156"/>
                    </a:lnTo>
                    <a:lnTo>
                      <a:pt x="128" y="156"/>
                    </a:lnTo>
                    <a:lnTo>
                      <a:pt x="125" y="156"/>
                    </a:lnTo>
                    <a:lnTo>
                      <a:pt x="125" y="172"/>
                    </a:lnTo>
                  </a:path>
                </a:pathLst>
              </a:custGeom>
              <a:solidFill>
                <a:schemeClr val="accent1"/>
              </a:solidFill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03" name="Freeform 672">
                <a:extLst>
                  <a:ext uri="{FF2B5EF4-FFF2-40B4-BE49-F238E27FC236}">
                    <a16:creationId xmlns:a16="http://schemas.microsoft.com/office/drawing/2014/main" id="{56624C35-1B19-44B4-905A-A9907E3F39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0" y="2249"/>
                <a:ext cx="59" cy="109"/>
              </a:xfrm>
              <a:custGeom>
                <a:avLst/>
                <a:gdLst>
                  <a:gd name="T0" fmla="*/ 9 w 59"/>
                  <a:gd name="T1" fmla="*/ 0 h 109"/>
                  <a:gd name="T2" fmla="*/ 6 w 59"/>
                  <a:gd name="T3" fmla="*/ 3 h 109"/>
                  <a:gd name="T4" fmla="*/ 9 w 59"/>
                  <a:gd name="T5" fmla="*/ 6 h 109"/>
                  <a:gd name="T6" fmla="*/ 15 w 59"/>
                  <a:gd name="T7" fmla="*/ 6 h 109"/>
                  <a:gd name="T8" fmla="*/ 15 w 59"/>
                  <a:gd name="T9" fmla="*/ 9 h 109"/>
                  <a:gd name="T10" fmla="*/ 15 w 59"/>
                  <a:gd name="T11" fmla="*/ 9 h 109"/>
                  <a:gd name="T12" fmla="*/ 12 w 59"/>
                  <a:gd name="T13" fmla="*/ 12 h 109"/>
                  <a:gd name="T14" fmla="*/ 9 w 59"/>
                  <a:gd name="T15" fmla="*/ 21 h 109"/>
                  <a:gd name="T16" fmla="*/ 6 w 59"/>
                  <a:gd name="T17" fmla="*/ 25 h 109"/>
                  <a:gd name="T18" fmla="*/ 3 w 59"/>
                  <a:gd name="T19" fmla="*/ 50 h 109"/>
                  <a:gd name="T20" fmla="*/ 0 w 59"/>
                  <a:gd name="T21" fmla="*/ 47 h 109"/>
                  <a:gd name="T22" fmla="*/ 0 w 59"/>
                  <a:gd name="T23" fmla="*/ 50 h 109"/>
                  <a:gd name="T24" fmla="*/ 3 w 59"/>
                  <a:gd name="T25" fmla="*/ 84 h 109"/>
                  <a:gd name="T26" fmla="*/ 9 w 59"/>
                  <a:gd name="T27" fmla="*/ 103 h 109"/>
                  <a:gd name="T28" fmla="*/ 15 w 59"/>
                  <a:gd name="T29" fmla="*/ 106 h 109"/>
                  <a:gd name="T30" fmla="*/ 31 w 59"/>
                  <a:gd name="T31" fmla="*/ 109 h 109"/>
                  <a:gd name="T32" fmla="*/ 53 w 59"/>
                  <a:gd name="T33" fmla="*/ 97 h 109"/>
                  <a:gd name="T34" fmla="*/ 56 w 59"/>
                  <a:gd name="T35" fmla="*/ 87 h 109"/>
                  <a:gd name="T36" fmla="*/ 59 w 59"/>
                  <a:gd name="T37" fmla="*/ 65 h 109"/>
                  <a:gd name="T38" fmla="*/ 59 w 59"/>
                  <a:gd name="T39" fmla="*/ 59 h 109"/>
                  <a:gd name="T40" fmla="*/ 56 w 59"/>
                  <a:gd name="T41" fmla="*/ 59 h 109"/>
                  <a:gd name="T42" fmla="*/ 47 w 59"/>
                  <a:gd name="T43" fmla="*/ 37 h 109"/>
                  <a:gd name="T44" fmla="*/ 44 w 59"/>
                  <a:gd name="T45" fmla="*/ 34 h 109"/>
                  <a:gd name="T46" fmla="*/ 40 w 59"/>
                  <a:gd name="T47" fmla="*/ 28 h 109"/>
                  <a:gd name="T48" fmla="*/ 34 w 59"/>
                  <a:gd name="T49" fmla="*/ 25 h 109"/>
                  <a:gd name="T50" fmla="*/ 31 w 59"/>
                  <a:gd name="T51" fmla="*/ 18 h 109"/>
                  <a:gd name="T52" fmla="*/ 19 w 59"/>
                  <a:gd name="T53" fmla="*/ 3 h 109"/>
                  <a:gd name="T54" fmla="*/ 12 w 59"/>
                  <a:gd name="T55" fmla="*/ 0 h 109"/>
                  <a:gd name="T56" fmla="*/ 9 w 59"/>
                  <a:gd name="T57" fmla="*/ 0 h 109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59"/>
                  <a:gd name="T88" fmla="*/ 0 h 109"/>
                  <a:gd name="T89" fmla="*/ 59 w 59"/>
                  <a:gd name="T90" fmla="*/ 109 h 109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59" h="109">
                    <a:moveTo>
                      <a:pt x="9" y="0"/>
                    </a:moveTo>
                    <a:lnTo>
                      <a:pt x="6" y="3"/>
                    </a:lnTo>
                    <a:lnTo>
                      <a:pt x="9" y="6"/>
                    </a:lnTo>
                    <a:lnTo>
                      <a:pt x="15" y="6"/>
                    </a:lnTo>
                    <a:lnTo>
                      <a:pt x="15" y="9"/>
                    </a:lnTo>
                    <a:lnTo>
                      <a:pt x="12" y="12"/>
                    </a:lnTo>
                    <a:lnTo>
                      <a:pt x="9" y="21"/>
                    </a:lnTo>
                    <a:lnTo>
                      <a:pt x="6" y="25"/>
                    </a:lnTo>
                    <a:lnTo>
                      <a:pt x="3" y="50"/>
                    </a:lnTo>
                    <a:lnTo>
                      <a:pt x="0" y="47"/>
                    </a:lnTo>
                    <a:lnTo>
                      <a:pt x="0" y="50"/>
                    </a:lnTo>
                    <a:lnTo>
                      <a:pt x="3" y="84"/>
                    </a:lnTo>
                    <a:lnTo>
                      <a:pt x="9" y="103"/>
                    </a:lnTo>
                    <a:lnTo>
                      <a:pt x="15" y="106"/>
                    </a:lnTo>
                    <a:lnTo>
                      <a:pt x="31" y="109"/>
                    </a:lnTo>
                    <a:lnTo>
                      <a:pt x="53" y="97"/>
                    </a:lnTo>
                    <a:lnTo>
                      <a:pt x="56" y="87"/>
                    </a:lnTo>
                    <a:lnTo>
                      <a:pt x="59" y="65"/>
                    </a:lnTo>
                    <a:lnTo>
                      <a:pt x="59" y="59"/>
                    </a:lnTo>
                    <a:lnTo>
                      <a:pt x="56" y="59"/>
                    </a:lnTo>
                    <a:lnTo>
                      <a:pt x="47" y="37"/>
                    </a:lnTo>
                    <a:lnTo>
                      <a:pt x="44" y="34"/>
                    </a:lnTo>
                    <a:lnTo>
                      <a:pt x="40" y="28"/>
                    </a:lnTo>
                    <a:lnTo>
                      <a:pt x="34" y="25"/>
                    </a:lnTo>
                    <a:lnTo>
                      <a:pt x="31" y="18"/>
                    </a:lnTo>
                    <a:lnTo>
                      <a:pt x="19" y="3"/>
                    </a:lnTo>
                    <a:lnTo>
                      <a:pt x="12" y="0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04" name="Freeform 673">
                <a:extLst>
                  <a:ext uri="{FF2B5EF4-FFF2-40B4-BE49-F238E27FC236}">
                    <a16:creationId xmlns:a16="http://schemas.microsoft.com/office/drawing/2014/main" id="{3B86FD5E-FD25-47FD-BCDF-CE3115C1C4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0" y="2249"/>
                <a:ext cx="59" cy="109"/>
              </a:xfrm>
              <a:custGeom>
                <a:avLst/>
                <a:gdLst>
                  <a:gd name="T0" fmla="*/ 9 w 59"/>
                  <a:gd name="T1" fmla="*/ 0 h 109"/>
                  <a:gd name="T2" fmla="*/ 6 w 59"/>
                  <a:gd name="T3" fmla="*/ 3 h 109"/>
                  <a:gd name="T4" fmla="*/ 9 w 59"/>
                  <a:gd name="T5" fmla="*/ 6 h 109"/>
                  <a:gd name="T6" fmla="*/ 15 w 59"/>
                  <a:gd name="T7" fmla="*/ 6 h 109"/>
                  <a:gd name="T8" fmla="*/ 15 w 59"/>
                  <a:gd name="T9" fmla="*/ 9 h 109"/>
                  <a:gd name="T10" fmla="*/ 15 w 59"/>
                  <a:gd name="T11" fmla="*/ 9 h 109"/>
                  <a:gd name="T12" fmla="*/ 12 w 59"/>
                  <a:gd name="T13" fmla="*/ 12 h 109"/>
                  <a:gd name="T14" fmla="*/ 9 w 59"/>
                  <a:gd name="T15" fmla="*/ 21 h 109"/>
                  <a:gd name="T16" fmla="*/ 6 w 59"/>
                  <a:gd name="T17" fmla="*/ 25 h 109"/>
                  <a:gd name="T18" fmla="*/ 3 w 59"/>
                  <a:gd name="T19" fmla="*/ 50 h 109"/>
                  <a:gd name="T20" fmla="*/ 0 w 59"/>
                  <a:gd name="T21" fmla="*/ 47 h 109"/>
                  <a:gd name="T22" fmla="*/ 0 w 59"/>
                  <a:gd name="T23" fmla="*/ 50 h 109"/>
                  <a:gd name="T24" fmla="*/ 3 w 59"/>
                  <a:gd name="T25" fmla="*/ 84 h 109"/>
                  <a:gd name="T26" fmla="*/ 9 w 59"/>
                  <a:gd name="T27" fmla="*/ 103 h 109"/>
                  <a:gd name="T28" fmla="*/ 15 w 59"/>
                  <a:gd name="T29" fmla="*/ 106 h 109"/>
                  <a:gd name="T30" fmla="*/ 31 w 59"/>
                  <a:gd name="T31" fmla="*/ 109 h 109"/>
                  <a:gd name="T32" fmla="*/ 53 w 59"/>
                  <a:gd name="T33" fmla="*/ 97 h 109"/>
                  <a:gd name="T34" fmla="*/ 56 w 59"/>
                  <a:gd name="T35" fmla="*/ 87 h 109"/>
                  <a:gd name="T36" fmla="*/ 59 w 59"/>
                  <a:gd name="T37" fmla="*/ 65 h 109"/>
                  <a:gd name="T38" fmla="*/ 59 w 59"/>
                  <a:gd name="T39" fmla="*/ 59 h 109"/>
                  <a:gd name="T40" fmla="*/ 56 w 59"/>
                  <a:gd name="T41" fmla="*/ 59 h 109"/>
                  <a:gd name="T42" fmla="*/ 47 w 59"/>
                  <a:gd name="T43" fmla="*/ 37 h 109"/>
                  <a:gd name="T44" fmla="*/ 44 w 59"/>
                  <a:gd name="T45" fmla="*/ 34 h 109"/>
                  <a:gd name="T46" fmla="*/ 40 w 59"/>
                  <a:gd name="T47" fmla="*/ 28 h 109"/>
                  <a:gd name="T48" fmla="*/ 34 w 59"/>
                  <a:gd name="T49" fmla="*/ 25 h 109"/>
                  <a:gd name="T50" fmla="*/ 31 w 59"/>
                  <a:gd name="T51" fmla="*/ 18 h 109"/>
                  <a:gd name="T52" fmla="*/ 19 w 59"/>
                  <a:gd name="T53" fmla="*/ 3 h 109"/>
                  <a:gd name="T54" fmla="*/ 12 w 59"/>
                  <a:gd name="T55" fmla="*/ 0 h 109"/>
                  <a:gd name="T56" fmla="*/ 9 w 59"/>
                  <a:gd name="T57" fmla="*/ 0 h 109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59"/>
                  <a:gd name="T88" fmla="*/ 0 h 109"/>
                  <a:gd name="T89" fmla="*/ 59 w 59"/>
                  <a:gd name="T90" fmla="*/ 109 h 109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59" h="109">
                    <a:moveTo>
                      <a:pt x="9" y="0"/>
                    </a:moveTo>
                    <a:lnTo>
                      <a:pt x="6" y="3"/>
                    </a:lnTo>
                    <a:lnTo>
                      <a:pt x="9" y="6"/>
                    </a:lnTo>
                    <a:lnTo>
                      <a:pt x="15" y="6"/>
                    </a:lnTo>
                    <a:lnTo>
                      <a:pt x="15" y="9"/>
                    </a:lnTo>
                    <a:lnTo>
                      <a:pt x="12" y="12"/>
                    </a:lnTo>
                    <a:lnTo>
                      <a:pt x="9" y="21"/>
                    </a:lnTo>
                    <a:lnTo>
                      <a:pt x="6" y="25"/>
                    </a:lnTo>
                    <a:lnTo>
                      <a:pt x="3" y="50"/>
                    </a:lnTo>
                    <a:lnTo>
                      <a:pt x="0" y="47"/>
                    </a:lnTo>
                    <a:lnTo>
                      <a:pt x="0" y="50"/>
                    </a:lnTo>
                    <a:lnTo>
                      <a:pt x="3" y="84"/>
                    </a:lnTo>
                    <a:lnTo>
                      <a:pt x="9" y="103"/>
                    </a:lnTo>
                    <a:lnTo>
                      <a:pt x="15" y="106"/>
                    </a:lnTo>
                    <a:lnTo>
                      <a:pt x="31" y="109"/>
                    </a:lnTo>
                    <a:lnTo>
                      <a:pt x="53" y="97"/>
                    </a:lnTo>
                    <a:lnTo>
                      <a:pt x="56" y="87"/>
                    </a:lnTo>
                    <a:lnTo>
                      <a:pt x="59" y="65"/>
                    </a:lnTo>
                    <a:lnTo>
                      <a:pt x="59" y="59"/>
                    </a:lnTo>
                    <a:lnTo>
                      <a:pt x="56" y="59"/>
                    </a:lnTo>
                    <a:lnTo>
                      <a:pt x="47" y="37"/>
                    </a:lnTo>
                    <a:lnTo>
                      <a:pt x="44" y="34"/>
                    </a:lnTo>
                    <a:lnTo>
                      <a:pt x="40" y="28"/>
                    </a:lnTo>
                    <a:lnTo>
                      <a:pt x="34" y="25"/>
                    </a:lnTo>
                    <a:lnTo>
                      <a:pt x="31" y="18"/>
                    </a:lnTo>
                    <a:lnTo>
                      <a:pt x="19" y="3"/>
                    </a:lnTo>
                    <a:lnTo>
                      <a:pt x="12" y="0"/>
                    </a:lnTo>
                    <a:lnTo>
                      <a:pt x="9" y="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05" name="Freeform 674">
                <a:extLst>
                  <a:ext uri="{FF2B5EF4-FFF2-40B4-BE49-F238E27FC236}">
                    <a16:creationId xmlns:a16="http://schemas.microsoft.com/office/drawing/2014/main" id="{EA2E65F4-C8DD-4399-8BDE-B78891D510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55" y="1880"/>
                <a:ext cx="204" cy="250"/>
              </a:xfrm>
              <a:custGeom>
                <a:avLst/>
                <a:gdLst>
                  <a:gd name="T0" fmla="*/ 75 w 204"/>
                  <a:gd name="T1" fmla="*/ 31 h 250"/>
                  <a:gd name="T2" fmla="*/ 75 w 204"/>
                  <a:gd name="T3" fmla="*/ 40 h 250"/>
                  <a:gd name="T4" fmla="*/ 94 w 204"/>
                  <a:gd name="T5" fmla="*/ 50 h 250"/>
                  <a:gd name="T6" fmla="*/ 113 w 204"/>
                  <a:gd name="T7" fmla="*/ 50 h 250"/>
                  <a:gd name="T8" fmla="*/ 119 w 204"/>
                  <a:gd name="T9" fmla="*/ 62 h 250"/>
                  <a:gd name="T10" fmla="*/ 125 w 204"/>
                  <a:gd name="T11" fmla="*/ 68 h 250"/>
                  <a:gd name="T12" fmla="*/ 129 w 204"/>
                  <a:gd name="T13" fmla="*/ 78 h 250"/>
                  <a:gd name="T14" fmla="*/ 113 w 204"/>
                  <a:gd name="T15" fmla="*/ 84 h 250"/>
                  <a:gd name="T16" fmla="*/ 107 w 204"/>
                  <a:gd name="T17" fmla="*/ 87 h 250"/>
                  <a:gd name="T18" fmla="*/ 107 w 204"/>
                  <a:gd name="T19" fmla="*/ 97 h 250"/>
                  <a:gd name="T20" fmla="*/ 138 w 204"/>
                  <a:gd name="T21" fmla="*/ 122 h 250"/>
                  <a:gd name="T22" fmla="*/ 150 w 204"/>
                  <a:gd name="T23" fmla="*/ 137 h 250"/>
                  <a:gd name="T24" fmla="*/ 163 w 204"/>
                  <a:gd name="T25" fmla="*/ 150 h 250"/>
                  <a:gd name="T26" fmla="*/ 175 w 204"/>
                  <a:gd name="T27" fmla="*/ 168 h 250"/>
                  <a:gd name="T28" fmla="*/ 175 w 204"/>
                  <a:gd name="T29" fmla="*/ 168 h 250"/>
                  <a:gd name="T30" fmla="*/ 182 w 204"/>
                  <a:gd name="T31" fmla="*/ 175 h 250"/>
                  <a:gd name="T32" fmla="*/ 204 w 204"/>
                  <a:gd name="T33" fmla="*/ 209 h 250"/>
                  <a:gd name="T34" fmla="*/ 200 w 204"/>
                  <a:gd name="T35" fmla="*/ 231 h 250"/>
                  <a:gd name="T36" fmla="*/ 191 w 204"/>
                  <a:gd name="T37" fmla="*/ 240 h 250"/>
                  <a:gd name="T38" fmla="*/ 182 w 204"/>
                  <a:gd name="T39" fmla="*/ 234 h 250"/>
                  <a:gd name="T40" fmla="*/ 166 w 204"/>
                  <a:gd name="T41" fmla="*/ 240 h 250"/>
                  <a:gd name="T42" fmla="*/ 160 w 204"/>
                  <a:gd name="T43" fmla="*/ 250 h 250"/>
                  <a:gd name="T44" fmla="*/ 141 w 204"/>
                  <a:gd name="T45" fmla="*/ 244 h 250"/>
                  <a:gd name="T46" fmla="*/ 144 w 204"/>
                  <a:gd name="T47" fmla="*/ 240 h 250"/>
                  <a:gd name="T48" fmla="*/ 147 w 204"/>
                  <a:gd name="T49" fmla="*/ 212 h 250"/>
                  <a:gd name="T50" fmla="*/ 147 w 204"/>
                  <a:gd name="T51" fmla="*/ 203 h 250"/>
                  <a:gd name="T52" fmla="*/ 144 w 204"/>
                  <a:gd name="T53" fmla="*/ 197 h 250"/>
                  <a:gd name="T54" fmla="*/ 141 w 204"/>
                  <a:gd name="T55" fmla="*/ 190 h 250"/>
                  <a:gd name="T56" fmla="*/ 132 w 204"/>
                  <a:gd name="T57" fmla="*/ 187 h 250"/>
                  <a:gd name="T58" fmla="*/ 125 w 204"/>
                  <a:gd name="T59" fmla="*/ 178 h 250"/>
                  <a:gd name="T60" fmla="*/ 122 w 204"/>
                  <a:gd name="T61" fmla="*/ 147 h 250"/>
                  <a:gd name="T62" fmla="*/ 116 w 204"/>
                  <a:gd name="T63" fmla="*/ 140 h 250"/>
                  <a:gd name="T64" fmla="*/ 100 w 204"/>
                  <a:gd name="T65" fmla="*/ 122 h 250"/>
                  <a:gd name="T66" fmla="*/ 82 w 204"/>
                  <a:gd name="T67" fmla="*/ 131 h 250"/>
                  <a:gd name="T68" fmla="*/ 66 w 204"/>
                  <a:gd name="T69" fmla="*/ 137 h 250"/>
                  <a:gd name="T70" fmla="*/ 60 w 204"/>
                  <a:gd name="T71" fmla="*/ 134 h 250"/>
                  <a:gd name="T72" fmla="*/ 53 w 204"/>
                  <a:gd name="T73" fmla="*/ 128 h 250"/>
                  <a:gd name="T74" fmla="*/ 35 w 204"/>
                  <a:gd name="T75" fmla="*/ 137 h 250"/>
                  <a:gd name="T76" fmla="*/ 25 w 204"/>
                  <a:gd name="T77" fmla="*/ 143 h 250"/>
                  <a:gd name="T78" fmla="*/ 22 w 204"/>
                  <a:gd name="T79" fmla="*/ 143 h 250"/>
                  <a:gd name="T80" fmla="*/ 28 w 204"/>
                  <a:gd name="T81" fmla="*/ 103 h 250"/>
                  <a:gd name="T82" fmla="*/ 28 w 204"/>
                  <a:gd name="T83" fmla="*/ 87 h 250"/>
                  <a:gd name="T84" fmla="*/ 13 w 204"/>
                  <a:gd name="T85" fmla="*/ 84 h 250"/>
                  <a:gd name="T86" fmla="*/ 10 w 204"/>
                  <a:gd name="T87" fmla="*/ 65 h 250"/>
                  <a:gd name="T88" fmla="*/ 0 w 204"/>
                  <a:gd name="T89" fmla="*/ 59 h 250"/>
                  <a:gd name="T90" fmla="*/ 0 w 204"/>
                  <a:gd name="T91" fmla="*/ 53 h 250"/>
                  <a:gd name="T92" fmla="*/ 3 w 204"/>
                  <a:gd name="T93" fmla="*/ 50 h 250"/>
                  <a:gd name="T94" fmla="*/ 13 w 204"/>
                  <a:gd name="T95" fmla="*/ 46 h 250"/>
                  <a:gd name="T96" fmla="*/ 25 w 204"/>
                  <a:gd name="T97" fmla="*/ 31 h 250"/>
                  <a:gd name="T98" fmla="*/ 28 w 204"/>
                  <a:gd name="T99" fmla="*/ 25 h 250"/>
                  <a:gd name="T100" fmla="*/ 41 w 204"/>
                  <a:gd name="T101" fmla="*/ 37 h 250"/>
                  <a:gd name="T102" fmla="*/ 44 w 204"/>
                  <a:gd name="T103" fmla="*/ 28 h 250"/>
                  <a:gd name="T104" fmla="*/ 41 w 204"/>
                  <a:gd name="T105" fmla="*/ 3 h 250"/>
                  <a:gd name="T106" fmla="*/ 53 w 204"/>
                  <a:gd name="T107" fmla="*/ 0 h 25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204"/>
                  <a:gd name="T163" fmla="*/ 0 h 250"/>
                  <a:gd name="T164" fmla="*/ 204 w 204"/>
                  <a:gd name="T165" fmla="*/ 250 h 250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204" h="250">
                    <a:moveTo>
                      <a:pt x="53" y="3"/>
                    </a:moveTo>
                    <a:lnTo>
                      <a:pt x="75" y="31"/>
                    </a:lnTo>
                    <a:lnTo>
                      <a:pt x="75" y="37"/>
                    </a:lnTo>
                    <a:lnTo>
                      <a:pt x="75" y="40"/>
                    </a:lnTo>
                    <a:lnTo>
                      <a:pt x="85" y="50"/>
                    </a:lnTo>
                    <a:lnTo>
                      <a:pt x="94" y="50"/>
                    </a:lnTo>
                    <a:lnTo>
                      <a:pt x="103" y="46"/>
                    </a:lnTo>
                    <a:lnTo>
                      <a:pt x="113" y="50"/>
                    </a:lnTo>
                    <a:lnTo>
                      <a:pt x="119" y="59"/>
                    </a:lnTo>
                    <a:lnTo>
                      <a:pt x="119" y="62"/>
                    </a:lnTo>
                    <a:lnTo>
                      <a:pt x="125" y="65"/>
                    </a:lnTo>
                    <a:lnTo>
                      <a:pt x="125" y="68"/>
                    </a:lnTo>
                    <a:lnTo>
                      <a:pt x="129" y="72"/>
                    </a:lnTo>
                    <a:lnTo>
                      <a:pt x="129" y="78"/>
                    </a:lnTo>
                    <a:lnTo>
                      <a:pt x="122" y="84"/>
                    </a:lnTo>
                    <a:lnTo>
                      <a:pt x="113" y="84"/>
                    </a:lnTo>
                    <a:lnTo>
                      <a:pt x="110" y="84"/>
                    </a:lnTo>
                    <a:lnTo>
                      <a:pt x="107" y="87"/>
                    </a:lnTo>
                    <a:lnTo>
                      <a:pt x="103" y="93"/>
                    </a:lnTo>
                    <a:lnTo>
                      <a:pt x="107" y="97"/>
                    </a:lnTo>
                    <a:lnTo>
                      <a:pt x="138" y="115"/>
                    </a:lnTo>
                    <a:lnTo>
                      <a:pt x="138" y="122"/>
                    </a:lnTo>
                    <a:lnTo>
                      <a:pt x="150" y="134"/>
                    </a:lnTo>
                    <a:lnTo>
                      <a:pt x="150" y="137"/>
                    </a:lnTo>
                    <a:lnTo>
                      <a:pt x="160" y="147"/>
                    </a:lnTo>
                    <a:lnTo>
                      <a:pt x="163" y="150"/>
                    </a:lnTo>
                    <a:lnTo>
                      <a:pt x="172" y="156"/>
                    </a:lnTo>
                    <a:lnTo>
                      <a:pt x="175" y="168"/>
                    </a:lnTo>
                    <a:lnTo>
                      <a:pt x="179" y="175"/>
                    </a:lnTo>
                    <a:lnTo>
                      <a:pt x="182" y="175"/>
                    </a:lnTo>
                    <a:lnTo>
                      <a:pt x="194" y="184"/>
                    </a:lnTo>
                    <a:lnTo>
                      <a:pt x="204" y="209"/>
                    </a:lnTo>
                    <a:lnTo>
                      <a:pt x="204" y="231"/>
                    </a:lnTo>
                    <a:lnTo>
                      <a:pt x="200" y="231"/>
                    </a:lnTo>
                    <a:lnTo>
                      <a:pt x="197" y="237"/>
                    </a:lnTo>
                    <a:lnTo>
                      <a:pt x="191" y="240"/>
                    </a:lnTo>
                    <a:lnTo>
                      <a:pt x="188" y="240"/>
                    </a:lnTo>
                    <a:lnTo>
                      <a:pt x="182" y="234"/>
                    </a:lnTo>
                    <a:lnTo>
                      <a:pt x="179" y="234"/>
                    </a:lnTo>
                    <a:lnTo>
                      <a:pt x="166" y="240"/>
                    </a:lnTo>
                    <a:lnTo>
                      <a:pt x="163" y="250"/>
                    </a:lnTo>
                    <a:lnTo>
                      <a:pt x="160" y="250"/>
                    </a:lnTo>
                    <a:lnTo>
                      <a:pt x="144" y="247"/>
                    </a:lnTo>
                    <a:lnTo>
                      <a:pt x="141" y="244"/>
                    </a:lnTo>
                    <a:lnTo>
                      <a:pt x="141" y="240"/>
                    </a:lnTo>
                    <a:lnTo>
                      <a:pt x="144" y="240"/>
                    </a:lnTo>
                    <a:lnTo>
                      <a:pt x="147" y="234"/>
                    </a:lnTo>
                    <a:lnTo>
                      <a:pt x="147" y="212"/>
                    </a:lnTo>
                    <a:lnTo>
                      <a:pt x="147" y="209"/>
                    </a:lnTo>
                    <a:lnTo>
                      <a:pt x="147" y="203"/>
                    </a:lnTo>
                    <a:lnTo>
                      <a:pt x="147" y="200"/>
                    </a:lnTo>
                    <a:lnTo>
                      <a:pt x="144" y="197"/>
                    </a:lnTo>
                    <a:lnTo>
                      <a:pt x="141" y="193"/>
                    </a:lnTo>
                    <a:lnTo>
                      <a:pt x="141" y="190"/>
                    </a:lnTo>
                    <a:lnTo>
                      <a:pt x="135" y="190"/>
                    </a:lnTo>
                    <a:lnTo>
                      <a:pt x="132" y="187"/>
                    </a:lnTo>
                    <a:lnTo>
                      <a:pt x="129" y="184"/>
                    </a:lnTo>
                    <a:lnTo>
                      <a:pt x="125" y="178"/>
                    </a:lnTo>
                    <a:lnTo>
                      <a:pt x="125" y="159"/>
                    </a:lnTo>
                    <a:lnTo>
                      <a:pt x="122" y="147"/>
                    </a:lnTo>
                    <a:lnTo>
                      <a:pt x="119" y="143"/>
                    </a:lnTo>
                    <a:lnTo>
                      <a:pt x="116" y="140"/>
                    </a:lnTo>
                    <a:lnTo>
                      <a:pt x="110" y="134"/>
                    </a:lnTo>
                    <a:lnTo>
                      <a:pt x="100" y="122"/>
                    </a:lnTo>
                    <a:lnTo>
                      <a:pt x="82" y="125"/>
                    </a:lnTo>
                    <a:lnTo>
                      <a:pt x="82" y="131"/>
                    </a:lnTo>
                    <a:lnTo>
                      <a:pt x="78" y="131"/>
                    </a:lnTo>
                    <a:lnTo>
                      <a:pt x="66" y="137"/>
                    </a:lnTo>
                    <a:lnTo>
                      <a:pt x="63" y="137"/>
                    </a:lnTo>
                    <a:lnTo>
                      <a:pt x="60" y="134"/>
                    </a:lnTo>
                    <a:lnTo>
                      <a:pt x="57" y="128"/>
                    </a:lnTo>
                    <a:lnTo>
                      <a:pt x="53" y="128"/>
                    </a:lnTo>
                    <a:lnTo>
                      <a:pt x="41" y="131"/>
                    </a:lnTo>
                    <a:lnTo>
                      <a:pt x="35" y="137"/>
                    </a:lnTo>
                    <a:lnTo>
                      <a:pt x="28" y="140"/>
                    </a:lnTo>
                    <a:lnTo>
                      <a:pt x="25" y="143"/>
                    </a:lnTo>
                    <a:lnTo>
                      <a:pt x="22" y="147"/>
                    </a:lnTo>
                    <a:lnTo>
                      <a:pt x="22" y="143"/>
                    </a:lnTo>
                    <a:lnTo>
                      <a:pt x="19" y="137"/>
                    </a:lnTo>
                    <a:lnTo>
                      <a:pt x="28" y="103"/>
                    </a:lnTo>
                    <a:lnTo>
                      <a:pt x="25" y="97"/>
                    </a:lnTo>
                    <a:lnTo>
                      <a:pt x="28" y="87"/>
                    </a:lnTo>
                    <a:lnTo>
                      <a:pt x="25" y="84"/>
                    </a:lnTo>
                    <a:lnTo>
                      <a:pt x="13" y="84"/>
                    </a:lnTo>
                    <a:lnTo>
                      <a:pt x="10" y="84"/>
                    </a:lnTo>
                    <a:lnTo>
                      <a:pt x="10" y="65"/>
                    </a:lnTo>
                    <a:lnTo>
                      <a:pt x="3" y="59"/>
                    </a:lnTo>
                    <a:lnTo>
                      <a:pt x="0" y="59"/>
                    </a:lnTo>
                    <a:lnTo>
                      <a:pt x="0" y="53"/>
                    </a:lnTo>
                    <a:lnTo>
                      <a:pt x="3" y="50"/>
                    </a:lnTo>
                    <a:lnTo>
                      <a:pt x="7" y="50"/>
                    </a:lnTo>
                    <a:lnTo>
                      <a:pt x="13" y="46"/>
                    </a:lnTo>
                    <a:lnTo>
                      <a:pt x="10" y="40"/>
                    </a:lnTo>
                    <a:lnTo>
                      <a:pt x="25" y="31"/>
                    </a:lnTo>
                    <a:lnTo>
                      <a:pt x="25" y="28"/>
                    </a:lnTo>
                    <a:lnTo>
                      <a:pt x="28" y="25"/>
                    </a:lnTo>
                    <a:lnTo>
                      <a:pt x="32" y="37"/>
                    </a:lnTo>
                    <a:lnTo>
                      <a:pt x="41" y="37"/>
                    </a:lnTo>
                    <a:lnTo>
                      <a:pt x="44" y="34"/>
                    </a:lnTo>
                    <a:lnTo>
                      <a:pt x="44" y="28"/>
                    </a:lnTo>
                    <a:lnTo>
                      <a:pt x="41" y="18"/>
                    </a:lnTo>
                    <a:lnTo>
                      <a:pt x="41" y="3"/>
                    </a:lnTo>
                    <a:lnTo>
                      <a:pt x="44" y="0"/>
                    </a:lnTo>
                    <a:lnTo>
                      <a:pt x="53" y="0"/>
                    </a:lnTo>
                    <a:lnTo>
                      <a:pt x="5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06" name="Freeform 675">
                <a:extLst>
                  <a:ext uri="{FF2B5EF4-FFF2-40B4-BE49-F238E27FC236}">
                    <a16:creationId xmlns:a16="http://schemas.microsoft.com/office/drawing/2014/main" id="{F3B85E42-A0A7-43AC-B0E5-73DD58FE9A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55" y="1880"/>
                <a:ext cx="204" cy="250"/>
              </a:xfrm>
              <a:custGeom>
                <a:avLst/>
                <a:gdLst>
                  <a:gd name="T0" fmla="*/ 75 w 204"/>
                  <a:gd name="T1" fmla="*/ 31 h 250"/>
                  <a:gd name="T2" fmla="*/ 75 w 204"/>
                  <a:gd name="T3" fmla="*/ 40 h 250"/>
                  <a:gd name="T4" fmla="*/ 94 w 204"/>
                  <a:gd name="T5" fmla="*/ 50 h 250"/>
                  <a:gd name="T6" fmla="*/ 113 w 204"/>
                  <a:gd name="T7" fmla="*/ 50 h 250"/>
                  <a:gd name="T8" fmla="*/ 119 w 204"/>
                  <a:gd name="T9" fmla="*/ 62 h 250"/>
                  <a:gd name="T10" fmla="*/ 125 w 204"/>
                  <a:gd name="T11" fmla="*/ 68 h 250"/>
                  <a:gd name="T12" fmla="*/ 129 w 204"/>
                  <a:gd name="T13" fmla="*/ 78 h 250"/>
                  <a:gd name="T14" fmla="*/ 113 w 204"/>
                  <a:gd name="T15" fmla="*/ 84 h 250"/>
                  <a:gd name="T16" fmla="*/ 107 w 204"/>
                  <a:gd name="T17" fmla="*/ 87 h 250"/>
                  <a:gd name="T18" fmla="*/ 107 w 204"/>
                  <a:gd name="T19" fmla="*/ 97 h 250"/>
                  <a:gd name="T20" fmla="*/ 138 w 204"/>
                  <a:gd name="T21" fmla="*/ 122 h 250"/>
                  <a:gd name="T22" fmla="*/ 150 w 204"/>
                  <a:gd name="T23" fmla="*/ 137 h 250"/>
                  <a:gd name="T24" fmla="*/ 163 w 204"/>
                  <a:gd name="T25" fmla="*/ 150 h 250"/>
                  <a:gd name="T26" fmla="*/ 175 w 204"/>
                  <a:gd name="T27" fmla="*/ 168 h 250"/>
                  <a:gd name="T28" fmla="*/ 175 w 204"/>
                  <a:gd name="T29" fmla="*/ 168 h 250"/>
                  <a:gd name="T30" fmla="*/ 182 w 204"/>
                  <a:gd name="T31" fmla="*/ 175 h 250"/>
                  <a:gd name="T32" fmla="*/ 204 w 204"/>
                  <a:gd name="T33" fmla="*/ 209 h 250"/>
                  <a:gd name="T34" fmla="*/ 200 w 204"/>
                  <a:gd name="T35" fmla="*/ 231 h 250"/>
                  <a:gd name="T36" fmla="*/ 191 w 204"/>
                  <a:gd name="T37" fmla="*/ 240 h 250"/>
                  <a:gd name="T38" fmla="*/ 182 w 204"/>
                  <a:gd name="T39" fmla="*/ 234 h 250"/>
                  <a:gd name="T40" fmla="*/ 166 w 204"/>
                  <a:gd name="T41" fmla="*/ 240 h 250"/>
                  <a:gd name="T42" fmla="*/ 160 w 204"/>
                  <a:gd name="T43" fmla="*/ 250 h 250"/>
                  <a:gd name="T44" fmla="*/ 141 w 204"/>
                  <a:gd name="T45" fmla="*/ 244 h 250"/>
                  <a:gd name="T46" fmla="*/ 144 w 204"/>
                  <a:gd name="T47" fmla="*/ 240 h 250"/>
                  <a:gd name="T48" fmla="*/ 147 w 204"/>
                  <a:gd name="T49" fmla="*/ 212 h 250"/>
                  <a:gd name="T50" fmla="*/ 147 w 204"/>
                  <a:gd name="T51" fmla="*/ 203 h 250"/>
                  <a:gd name="T52" fmla="*/ 144 w 204"/>
                  <a:gd name="T53" fmla="*/ 197 h 250"/>
                  <a:gd name="T54" fmla="*/ 141 w 204"/>
                  <a:gd name="T55" fmla="*/ 190 h 250"/>
                  <a:gd name="T56" fmla="*/ 132 w 204"/>
                  <a:gd name="T57" fmla="*/ 187 h 250"/>
                  <a:gd name="T58" fmla="*/ 125 w 204"/>
                  <a:gd name="T59" fmla="*/ 178 h 250"/>
                  <a:gd name="T60" fmla="*/ 122 w 204"/>
                  <a:gd name="T61" fmla="*/ 147 h 250"/>
                  <a:gd name="T62" fmla="*/ 116 w 204"/>
                  <a:gd name="T63" fmla="*/ 140 h 250"/>
                  <a:gd name="T64" fmla="*/ 100 w 204"/>
                  <a:gd name="T65" fmla="*/ 122 h 250"/>
                  <a:gd name="T66" fmla="*/ 82 w 204"/>
                  <a:gd name="T67" fmla="*/ 131 h 250"/>
                  <a:gd name="T68" fmla="*/ 66 w 204"/>
                  <a:gd name="T69" fmla="*/ 137 h 250"/>
                  <a:gd name="T70" fmla="*/ 60 w 204"/>
                  <a:gd name="T71" fmla="*/ 134 h 250"/>
                  <a:gd name="T72" fmla="*/ 53 w 204"/>
                  <a:gd name="T73" fmla="*/ 128 h 250"/>
                  <a:gd name="T74" fmla="*/ 35 w 204"/>
                  <a:gd name="T75" fmla="*/ 137 h 250"/>
                  <a:gd name="T76" fmla="*/ 25 w 204"/>
                  <a:gd name="T77" fmla="*/ 143 h 250"/>
                  <a:gd name="T78" fmla="*/ 22 w 204"/>
                  <a:gd name="T79" fmla="*/ 143 h 250"/>
                  <a:gd name="T80" fmla="*/ 28 w 204"/>
                  <a:gd name="T81" fmla="*/ 103 h 250"/>
                  <a:gd name="T82" fmla="*/ 28 w 204"/>
                  <a:gd name="T83" fmla="*/ 87 h 250"/>
                  <a:gd name="T84" fmla="*/ 13 w 204"/>
                  <a:gd name="T85" fmla="*/ 84 h 250"/>
                  <a:gd name="T86" fmla="*/ 10 w 204"/>
                  <a:gd name="T87" fmla="*/ 65 h 250"/>
                  <a:gd name="T88" fmla="*/ 0 w 204"/>
                  <a:gd name="T89" fmla="*/ 59 h 250"/>
                  <a:gd name="T90" fmla="*/ 0 w 204"/>
                  <a:gd name="T91" fmla="*/ 53 h 250"/>
                  <a:gd name="T92" fmla="*/ 3 w 204"/>
                  <a:gd name="T93" fmla="*/ 50 h 250"/>
                  <a:gd name="T94" fmla="*/ 13 w 204"/>
                  <a:gd name="T95" fmla="*/ 46 h 250"/>
                  <a:gd name="T96" fmla="*/ 25 w 204"/>
                  <a:gd name="T97" fmla="*/ 31 h 250"/>
                  <a:gd name="T98" fmla="*/ 28 w 204"/>
                  <a:gd name="T99" fmla="*/ 25 h 250"/>
                  <a:gd name="T100" fmla="*/ 41 w 204"/>
                  <a:gd name="T101" fmla="*/ 37 h 250"/>
                  <a:gd name="T102" fmla="*/ 44 w 204"/>
                  <a:gd name="T103" fmla="*/ 28 h 250"/>
                  <a:gd name="T104" fmla="*/ 41 w 204"/>
                  <a:gd name="T105" fmla="*/ 3 h 250"/>
                  <a:gd name="T106" fmla="*/ 53 w 204"/>
                  <a:gd name="T107" fmla="*/ 0 h 25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204"/>
                  <a:gd name="T163" fmla="*/ 0 h 250"/>
                  <a:gd name="T164" fmla="*/ 204 w 204"/>
                  <a:gd name="T165" fmla="*/ 250 h 250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204" h="250">
                    <a:moveTo>
                      <a:pt x="53" y="3"/>
                    </a:moveTo>
                    <a:lnTo>
                      <a:pt x="75" y="31"/>
                    </a:lnTo>
                    <a:lnTo>
                      <a:pt x="75" y="37"/>
                    </a:lnTo>
                    <a:lnTo>
                      <a:pt x="75" y="40"/>
                    </a:lnTo>
                    <a:lnTo>
                      <a:pt x="85" y="50"/>
                    </a:lnTo>
                    <a:lnTo>
                      <a:pt x="94" y="50"/>
                    </a:lnTo>
                    <a:lnTo>
                      <a:pt x="103" y="46"/>
                    </a:lnTo>
                    <a:lnTo>
                      <a:pt x="113" y="50"/>
                    </a:lnTo>
                    <a:lnTo>
                      <a:pt x="119" y="59"/>
                    </a:lnTo>
                    <a:lnTo>
                      <a:pt x="119" y="62"/>
                    </a:lnTo>
                    <a:lnTo>
                      <a:pt x="125" y="65"/>
                    </a:lnTo>
                    <a:lnTo>
                      <a:pt x="125" y="68"/>
                    </a:lnTo>
                    <a:lnTo>
                      <a:pt x="129" y="72"/>
                    </a:lnTo>
                    <a:lnTo>
                      <a:pt x="129" y="78"/>
                    </a:lnTo>
                    <a:lnTo>
                      <a:pt x="122" y="84"/>
                    </a:lnTo>
                    <a:lnTo>
                      <a:pt x="113" y="84"/>
                    </a:lnTo>
                    <a:lnTo>
                      <a:pt x="110" y="84"/>
                    </a:lnTo>
                    <a:lnTo>
                      <a:pt x="107" y="87"/>
                    </a:lnTo>
                    <a:lnTo>
                      <a:pt x="103" y="93"/>
                    </a:lnTo>
                    <a:lnTo>
                      <a:pt x="107" y="97"/>
                    </a:lnTo>
                    <a:lnTo>
                      <a:pt x="138" y="115"/>
                    </a:lnTo>
                    <a:lnTo>
                      <a:pt x="138" y="122"/>
                    </a:lnTo>
                    <a:lnTo>
                      <a:pt x="150" y="134"/>
                    </a:lnTo>
                    <a:lnTo>
                      <a:pt x="150" y="137"/>
                    </a:lnTo>
                    <a:lnTo>
                      <a:pt x="160" y="147"/>
                    </a:lnTo>
                    <a:lnTo>
                      <a:pt x="163" y="150"/>
                    </a:lnTo>
                    <a:lnTo>
                      <a:pt x="172" y="156"/>
                    </a:lnTo>
                    <a:lnTo>
                      <a:pt x="175" y="168"/>
                    </a:lnTo>
                    <a:lnTo>
                      <a:pt x="179" y="175"/>
                    </a:lnTo>
                    <a:lnTo>
                      <a:pt x="182" y="175"/>
                    </a:lnTo>
                    <a:lnTo>
                      <a:pt x="194" y="184"/>
                    </a:lnTo>
                    <a:lnTo>
                      <a:pt x="204" y="209"/>
                    </a:lnTo>
                    <a:lnTo>
                      <a:pt x="204" y="231"/>
                    </a:lnTo>
                    <a:lnTo>
                      <a:pt x="200" y="231"/>
                    </a:lnTo>
                    <a:lnTo>
                      <a:pt x="197" y="237"/>
                    </a:lnTo>
                    <a:lnTo>
                      <a:pt x="191" y="240"/>
                    </a:lnTo>
                    <a:lnTo>
                      <a:pt x="188" y="240"/>
                    </a:lnTo>
                    <a:lnTo>
                      <a:pt x="182" y="234"/>
                    </a:lnTo>
                    <a:lnTo>
                      <a:pt x="179" y="234"/>
                    </a:lnTo>
                    <a:lnTo>
                      <a:pt x="166" y="240"/>
                    </a:lnTo>
                    <a:lnTo>
                      <a:pt x="163" y="250"/>
                    </a:lnTo>
                    <a:lnTo>
                      <a:pt x="160" y="250"/>
                    </a:lnTo>
                    <a:lnTo>
                      <a:pt x="144" y="247"/>
                    </a:lnTo>
                    <a:lnTo>
                      <a:pt x="141" y="244"/>
                    </a:lnTo>
                    <a:lnTo>
                      <a:pt x="141" y="240"/>
                    </a:lnTo>
                    <a:lnTo>
                      <a:pt x="144" y="240"/>
                    </a:lnTo>
                    <a:lnTo>
                      <a:pt x="147" y="234"/>
                    </a:lnTo>
                    <a:lnTo>
                      <a:pt x="147" y="212"/>
                    </a:lnTo>
                    <a:lnTo>
                      <a:pt x="147" y="209"/>
                    </a:lnTo>
                    <a:lnTo>
                      <a:pt x="147" y="203"/>
                    </a:lnTo>
                    <a:lnTo>
                      <a:pt x="147" y="200"/>
                    </a:lnTo>
                    <a:lnTo>
                      <a:pt x="144" y="197"/>
                    </a:lnTo>
                    <a:lnTo>
                      <a:pt x="141" y="193"/>
                    </a:lnTo>
                    <a:lnTo>
                      <a:pt x="141" y="190"/>
                    </a:lnTo>
                    <a:lnTo>
                      <a:pt x="135" y="190"/>
                    </a:lnTo>
                    <a:lnTo>
                      <a:pt x="132" y="187"/>
                    </a:lnTo>
                    <a:lnTo>
                      <a:pt x="129" y="184"/>
                    </a:lnTo>
                    <a:lnTo>
                      <a:pt x="125" y="178"/>
                    </a:lnTo>
                    <a:lnTo>
                      <a:pt x="125" y="159"/>
                    </a:lnTo>
                    <a:lnTo>
                      <a:pt x="122" y="147"/>
                    </a:lnTo>
                    <a:lnTo>
                      <a:pt x="119" y="143"/>
                    </a:lnTo>
                    <a:lnTo>
                      <a:pt x="116" y="140"/>
                    </a:lnTo>
                    <a:lnTo>
                      <a:pt x="110" y="134"/>
                    </a:lnTo>
                    <a:lnTo>
                      <a:pt x="100" y="122"/>
                    </a:lnTo>
                    <a:lnTo>
                      <a:pt x="82" y="125"/>
                    </a:lnTo>
                    <a:lnTo>
                      <a:pt x="82" y="131"/>
                    </a:lnTo>
                    <a:lnTo>
                      <a:pt x="78" y="131"/>
                    </a:lnTo>
                    <a:lnTo>
                      <a:pt x="66" y="137"/>
                    </a:lnTo>
                    <a:lnTo>
                      <a:pt x="63" y="137"/>
                    </a:lnTo>
                    <a:lnTo>
                      <a:pt x="60" y="134"/>
                    </a:lnTo>
                    <a:lnTo>
                      <a:pt x="57" y="128"/>
                    </a:lnTo>
                    <a:lnTo>
                      <a:pt x="53" y="128"/>
                    </a:lnTo>
                    <a:lnTo>
                      <a:pt x="41" y="131"/>
                    </a:lnTo>
                    <a:lnTo>
                      <a:pt x="35" y="137"/>
                    </a:lnTo>
                    <a:lnTo>
                      <a:pt x="28" y="140"/>
                    </a:lnTo>
                    <a:lnTo>
                      <a:pt x="25" y="143"/>
                    </a:lnTo>
                    <a:lnTo>
                      <a:pt x="22" y="147"/>
                    </a:lnTo>
                    <a:lnTo>
                      <a:pt x="22" y="143"/>
                    </a:lnTo>
                    <a:lnTo>
                      <a:pt x="19" y="137"/>
                    </a:lnTo>
                    <a:lnTo>
                      <a:pt x="28" y="103"/>
                    </a:lnTo>
                    <a:lnTo>
                      <a:pt x="25" y="97"/>
                    </a:lnTo>
                    <a:lnTo>
                      <a:pt x="28" y="87"/>
                    </a:lnTo>
                    <a:lnTo>
                      <a:pt x="25" y="84"/>
                    </a:lnTo>
                    <a:lnTo>
                      <a:pt x="13" y="84"/>
                    </a:lnTo>
                    <a:lnTo>
                      <a:pt x="10" y="84"/>
                    </a:lnTo>
                    <a:lnTo>
                      <a:pt x="10" y="65"/>
                    </a:lnTo>
                    <a:lnTo>
                      <a:pt x="3" y="59"/>
                    </a:lnTo>
                    <a:lnTo>
                      <a:pt x="0" y="59"/>
                    </a:lnTo>
                    <a:lnTo>
                      <a:pt x="0" y="53"/>
                    </a:lnTo>
                    <a:lnTo>
                      <a:pt x="3" y="50"/>
                    </a:lnTo>
                    <a:lnTo>
                      <a:pt x="7" y="50"/>
                    </a:lnTo>
                    <a:lnTo>
                      <a:pt x="13" y="46"/>
                    </a:lnTo>
                    <a:lnTo>
                      <a:pt x="10" y="40"/>
                    </a:lnTo>
                    <a:lnTo>
                      <a:pt x="25" y="31"/>
                    </a:lnTo>
                    <a:lnTo>
                      <a:pt x="25" y="28"/>
                    </a:lnTo>
                    <a:lnTo>
                      <a:pt x="28" y="25"/>
                    </a:lnTo>
                    <a:lnTo>
                      <a:pt x="32" y="37"/>
                    </a:lnTo>
                    <a:lnTo>
                      <a:pt x="41" y="37"/>
                    </a:lnTo>
                    <a:lnTo>
                      <a:pt x="44" y="34"/>
                    </a:lnTo>
                    <a:lnTo>
                      <a:pt x="44" y="28"/>
                    </a:lnTo>
                    <a:lnTo>
                      <a:pt x="41" y="18"/>
                    </a:lnTo>
                    <a:lnTo>
                      <a:pt x="41" y="3"/>
                    </a:lnTo>
                    <a:lnTo>
                      <a:pt x="44" y="0"/>
                    </a:lnTo>
                    <a:lnTo>
                      <a:pt x="53" y="0"/>
                    </a:lnTo>
                    <a:lnTo>
                      <a:pt x="53" y="3"/>
                    </a:lnTo>
                  </a:path>
                </a:pathLst>
              </a:custGeom>
              <a:solidFill>
                <a:srgbClr val="F4AE2B"/>
              </a:solidFill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07" name="Freeform 676">
                <a:extLst>
                  <a:ext uri="{FF2B5EF4-FFF2-40B4-BE49-F238E27FC236}">
                    <a16:creationId xmlns:a16="http://schemas.microsoft.com/office/drawing/2014/main" id="{59F91869-05BC-4A2E-A0E1-CEEFC2512A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90" y="1948"/>
                <a:ext cx="69" cy="57"/>
              </a:xfrm>
              <a:custGeom>
                <a:avLst/>
                <a:gdLst>
                  <a:gd name="T0" fmla="*/ 276 w 22"/>
                  <a:gd name="T1" fmla="*/ 2508 h 18"/>
                  <a:gd name="T2" fmla="*/ 276 w 22"/>
                  <a:gd name="T3" fmla="*/ 3810 h 18"/>
                  <a:gd name="T4" fmla="*/ 866 w 22"/>
                  <a:gd name="T5" fmla="*/ 5114 h 18"/>
                  <a:gd name="T6" fmla="*/ 2123 w 22"/>
                  <a:gd name="T7" fmla="*/ 5434 h 18"/>
                  <a:gd name="T8" fmla="*/ 3670 w 22"/>
                  <a:gd name="T9" fmla="*/ 5716 h 18"/>
                  <a:gd name="T10" fmla="*/ 4259 w 22"/>
                  <a:gd name="T11" fmla="*/ 5434 h 18"/>
                  <a:gd name="T12" fmla="*/ 5125 w 22"/>
                  <a:gd name="T13" fmla="*/ 4411 h 18"/>
                  <a:gd name="T14" fmla="*/ 5429 w 22"/>
                  <a:gd name="T15" fmla="*/ 3208 h 18"/>
                  <a:gd name="T16" fmla="*/ 5802 w 22"/>
                  <a:gd name="T17" fmla="*/ 1906 h 18"/>
                  <a:gd name="T18" fmla="*/ 6110 w 22"/>
                  <a:gd name="T19" fmla="*/ 922 h 18"/>
                  <a:gd name="T20" fmla="*/ 5125 w 22"/>
                  <a:gd name="T21" fmla="*/ 922 h 18"/>
                  <a:gd name="T22" fmla="*/ 4535 w 22"/>
                  <a:gd name="T23" fmla="*/ 922 h 18"/>
                  <a:gd name="T24" fmla="*/ 3670 w 22"/>
                  <a:gd name="T25" fmla="*/ 922 h 18"/>
                  <a:gd name="T26" fmla="*/ 2123 w 22"/>
                  <a:gd name="T27" fmla="*/ 922 h 18"/>
                  <a:gd name="T28" fmla="*/ 2409 w 22"/>
                  <a:gd name="T29" fmla="*/ 1305 h 18"/>
                  <a:gd name="T30" fmla="*/ 1543 w 22"/>
                  <a:gd name="T31" fmla="*/ 922 h 18"/>
                  <a:gd name="T32" fmla="*/ 1850 w 22"/>
                  <a:gd name="T33" fmla="*/ 1625 h 18"/>
                  <a:gd name="T34" fmla="*/ 276 w 22"/>
                  <a:gd name="T35" fmla="*/ 2508 h 1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22"/>
                  <a:gd name="T55" fmla="*/ 0 h 18"/>
                  <a:gd name="T56" fmla="*/ 22 w 22"/>
                  <a:gd name="T57" fmla="*/ 18 h 18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22" h="18">
                    <a:moveTo>
                      <a:pt x="1" y="8"/>
                    </a:moveTo>
                    <a:cubicBezTo>
                      <a:pt x="0" y="9"/>
                      <a:pt x="1" y="11"/>
                      <a:pt x="1" y="12"/>
                    </a:cubicBezTo>
                    <a:cubicBezTo>
                      <a:pt x="2" y="13"/>
                      <a:pt x="2" y="15"/>
                      <a:pt x="3" y="16"/>
                    </a:cubicBezTo>
                    <a:cubicBezTo>
                      <a:pt x="4" y="17"/>
                      <a:pt x="6" y="17"/>
                      <a:pt x="7" y="17"/>
                    </a:cubicBezTo>
                    <a:cubicBezTo>
                      <a:pt x="8" y="18"/>
                      <a:pt x="10" y="18"/>
                      <a:pt x="12" y="18"/>
                    </a:cubicBezTo>
                    <a:cubicBezTo>
                      <a:pt x="11" y="17"/>
                      <a:pt x="14" y="16"/>
                      <a:pt x="14" y="17"/>
                    </a:cubicBezTo>
                    <a:cubicBezTo>
                      <a:pt x="14" y="16"/>
                      <a:pt x="17" y="14"/>
                      <a:pt x="17" y="14"/>
                    </a:cubicBezTo>
                    <a:cubicBezTo>
                      <a:pt x="18" y="13"/>
                      <a:pt x="19" y="10"/>
                      <a:pt x="18" y="10"/>
                    </a:cubicBezTo>
                    <a:cubicBezTo>
                      <a:pt x="19" y="9"/>
                      <a:pt x="20" y="7"/>
                      <a:pt x="19" y="6"/>
                    </a:cubicBezTo>
                    <a:cubicBezTo>
                      <a:pt x="22" y="7"/>
                      <a:pt x="20" y="3"/>
                      <a:pt x="20" y="3"/>
                    </a:cubicBezTo>
                    <a:cubicBezTo>
                      <a:pt x="19" y="1"/>
                      <a:pt x="15" y="0"/>
                      <a:pt x="17" y="3"/>
                    </a:cubicBezTo>
                    <a:cubicBezTo>
                      <a:pt x="17" y="2"/>
                      <a:pt x="14" y="1"/>
                      <a:pt x="15" y="3"/>
                    </a:cubicBezTo>
                    <a:cubicBezTo>
                      <a:pt x="15" y="1"/>
                      <a:pt x="12" y="2"/>
                      <a:pt x="12" y="3"/>
                    </a:cubicBezTo>
                    <a:cubicBezTo>
                      <a:pt x="11" y="2"/>
                      <a:pt x="8" y="2"/>
                      <a:pt x="7" y="3"/>
                    </a:cubicBezTo>
                    <a:cubicBezTo>
                      <a:pt x="8" y="3"/>
                      <a:pt x="8" y="3"/>
                      <a:pt x="8" y="4"/>
                    </a:cubicBezTo>
                    <a:cubicBezTo>
                      <a:pt x="7" y="4"/>
                      <a:pt x="6" y="3"/>
                      <a:pt x="5" y="3"/>
                    </a:cubicBezTo>
                    <a:cubicBezTo>
                      <a:pt x="4" y="3"/>
                      <a:pt x="5" y="5"/>
                      <a:pt x="6" y="5"/>
                    </a:cubicBezTo>
                    <a:cubicBezTo>
                      <a:pt x="4" y="5"/>
                      <a:pt x="2" y="7"/>
                      <a:pt x="1" y="8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08" name="Freeform 677">
                <a:extLst>
                  <a:ext uri="{FF2B5EF4-FFF2-40B4-BE49-F238E27FC236}">
                    <a16:creationId xmlns:a16="http://schemas.microsoft.com/office/drawing/2014/main" id="{CF12DA56-E8C7-455E-B3D5-32D170054F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90" y="1948"/>
                <a:ext cx="69" cy="57"/>
              </a:xfrm>
              <a:custGeom>
                <a:avLst/>
                <a:gdLst>
                  <a:gd name="T0" fmla="*/ 276 w 22"/>
                  <a:gd name="T1" fmla="*/ 2508 h 18"/>
                  <a:gd name="T2" fmla="*/ 276 w 22"/>
                  <a:gd name="T3" fmla="*/ 3810 h 18"/>
                  <a:gd name="T4" fmla="*/ 866 w 22"/>
                  <a:gd name="T5" fmla="*/ 5114 h 18"/>
                  <a:gd name="T6" fmla="*/ 2123 w 22"/>
                  <a:gd name="T7" fmla="*/ 5434 h 18"/>
                  <a:gd name="T8" fmla="*/ 3670 w 22"/>
                  <a:gd name="T9" fmla="*/ 5716 h 18"/>
                  <a:gd name="T10" fmla="*/ 4259 w 22"/>
                  <a:gd name="T11" fmla="*/ 5434 h 18"/>
                  <a:gd name="T12" fmla="*/ 5125 w 22"/>
                  <a:gd name="T13" fmla="*/ 4411 h 18"/>
                  <a:gd name="T14" fmla="*/ 5429 w 22"/>
                  <a:gd name="T15" fmla="*/ 3208 h 18"/>
                  <a:gd name="T16" fmla="*/ 5802 w 22"/>
                  <a:gd name="T17" fmla="*/ 1906 h 18"/>
                  <a:gd name="T18" fmla="*/ 6110 w 22"/>
                  <a:gd name="T19" fmla="*/ 922 h 18"/>
                  <a:gd name="T20" fmla="*/ 5125 w 22"/>
                  <a:gd name="T21" fmla="*/ 922 h 18"/>
                  <a:gd name="T22" fmla="*/ 4535 w 22"/>
                  <a:gd name="T23" fmla="*/ 922 h 18"/>
                  <a:gd name="T24" fmla="*/ 3670 w 22"/>
                  <a:gd name="T25" fmla="*/ 922 h 18"/>
                  <a:gd name="T26" fmla="*/ 2123 w 22"/>
                  <a:gd name="T27" fmla="*/ 922 h 18"/>
                  <a:gd name="T28" fmla="*/ 2409 w 22"/>
                  <a:gd name="T29" fmla="*/ 1305 h 18"/>
                  <a:gd name="T30" fmla="*/ 1543 w 22"/>
                  <a:gd name="T31" fmla="*/ 922 h 18"/>
                  <a:gd name="T32" fmla="*/ 1850 w 22"/>
                  <a:gd name="T33" fmla="*/ 1625 h 18"/>
                  <a:gd name="T34" fmla="*/ 276 w 22"/>
                  <a:gd name="T35" fmla="*/ 2508 h 1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22"/>
                  <a:gd name="T55" fmla="*/ 0 h 18"/>
                  <a:gd name="T56" fmla="*/ 22 w 22"/>
                  <a:gd name="T57" fmla="*/ 18 h 18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22" h="18">
                    <a:moveTo>
                      <a:pt x="1" y="8"/>
                    </a:moveTo>
                    <a:cubicBezTo>
                      <a:pt x="0" y="9"/>
                      <a:pt x="1" y="11"/>
                      <a:pt x="1" y="12"/>
                    </a:cubicBezTo>
                    <a:cubicBezTo>
                      <a:pt x="2" y="13"/>
                      <a:pt x="2" y="15"/>
                      <a:pt x="3" y="16"/>
                    </a:cubicBezTo>
                    <a:cubicBezTo>
                      <a:pt x="4" y="17"/>
                      <a:pt x="6" y="17"/>
                      <a:pt x="7" y="17"/>
                    </a:cubicBezTo>
                    <a:cubicBezTo>
                      <a:pt x="8" y="18"/>
                      <a:pt x="10" y="18"/>
                      <a:pt x="12" y="18"/>
                    </a:cubicBezTo>
                    <a:cubicBezTo>
                      <a:pt x="11" y="17"/>
                      <a:pt x="14" y="16"/>
                      <a:pt x="14" y="17"/>
                    </a:cubicBezTo>
                    <a:cubicBezTo>
                      <a:pt x="14" y="16"/>
                      <a:pt x="17" y="14"/>
                      <a:pt x="17" y="14"/>
                    </a:cubicBezTo>
                    <a:cubicBezTo>
                      <a:pt x="18" y="13"/>
                      <a:pt x="19" y="10"/>
                      <a:pt x="18" y="10"/>
                    </a:cubicBezTo>
                    <a:cubicBezTo>
                      <a:pt x="19" y="9"/>
                      <a:pt x="20" y="7"/>
                      <a:pt x="19" y="6"/>
                    </a:cubicBezTo>
                    <a:cubicBezTo>
                      <a:pt x="22" y="7"/>
                      <a:pt x="20" y="3"/>
                      <a:pt x="20" y="3"/>
                    </a:cubicBezTo>
                    <a:cubicBezTo>
                      <a:pt x="19" y="1"/>
                      <a:pt x="15" y="0"/>
                      <a:pt x="17" y="3"/>
                    </a:cubicBezTo>
                    <a:cubicBezTo>
                      <a:pt x="17" y="2"/>
                      <a:pt x="14" y="1"/>
                      <a:pt x="15" y="3"/>
                    </a:cubicBezTo>
                    <a:cubicBezTo>
                      <a:pt x="15" y="1"/>
                      <a:pt x="12" y="2"/>
                      <a:pt x="12" y="3"/>
                    </a:cubicBezTo>
                    <a:cubicBezTo>
                      <a:pt x="11" y="2"/>
                      <a:pt x="8" y="2"/>
                      <a:pt x="7" y="3"/>
                    </a:cubicBezTo>
                    <a:cubicBezTo>
                      <a:pt x="8" y="3"/>
                      <a:pt x="8" y="3"/>
                      <a:pt x="8" y="4"/>
                    </a:cubicBezTo>
                    <a:cubicBezTo>
                      <a:pt x="7" y="4"/>
                      <a:pt x="6" y="3"/>
                      <a:pt x="5" y="3"/>
                    </a:cubicBezTo>
                    <a:cubicBezTo>
                      <a:pt x="4" y="3"/>
                      <a:pt x="5" y="5"/>
                      <a:pt x="6" y="5"/>
                    </a:cubicBezTo>
                    <a:cubicBezTo>
                      <a:pt x="4" y="5"/>
                      <a:pt x="2" y="7"/>
                      <a:pt x="1" y="8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09" name="Freeform 678">
                <a:extLst>
                  <a:ext uri="{FF2B5EF4-FFF2-40B4-BE49-F238E27FC236}">
                    <a16:creationId xmlns:a16="http://schemas.microsoft.com/office/drawing/2014/main" id="{F1D89248-E298-4C19-862E-952D11FAF4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02" y="2364"/>
                <a:ext cx="325" cy="329"/>
              </a:xfrm>
              <a:custGeom>
                <a:avLst/>
                <a:gdLst>
                  <a:gd name="T0" fmla="*/ 6591 w 104"/>
                  <a:gd name="T1" fmla="*/ 1542 h 105"/>
                  <a:gd name="T2" fmla="*/ 4481 w 104"/>
                  <a:gd name="T3" fmla="*/ 1256 h 105"/>
                  <a:gd name="T4" fmla="*/ 1525 w 104"/>
                  <a:gd name="T5" fmla="*/ 276 h 105"/>
                  <a:gd name="T6" fmla="*/ 5616 w 104"/>
                  <a:gd name="T7" fmla="*/ 5380 h 105"/>
                  <a:gd name="T8" fmla="*/ 7725 w 104"/>
                  <a:gd name="T9" fmla="*/ 7511 h 105"/>
                  <a:gd name="T10" fmla="*/ 9550 w 104"/>
                  <a:gd name="T11" fmla="*/ 9632 h 105"/>
                  <a:gd name="T12" fmla="*/ 11044 w 104"/>
                  <a:gd name="T13" fmla="*/ 10888 h 105"/>
                  <a:gd name="T14" fmla="*/ 11934 w 104"/>
                  <a:gd name="T15" fmla="*/ 13010 h 105"/>
                  <a:gd name="T16" fmla="*/ 13153 w 104"/>
                  <a:gd name="T17" fmla="*/ 15140 h 105"/>
                  <a:gd name="T18" fmla="*/ 15841 w 104"/>
                  <a:gd name="T19" fmla="*/ 18399 h 105"/>
                  <a:gd name="T20" fmla="*/ 16113 w 104"/>
                  <a:gd name="T21" fmla="*/ 19380 h 105"/>
                  <a:gd name="T22" fmla="*/ 17275 w 104"/>
                  <a:gd name="T23" fmla="*/ 22366 h 105"/>
                  <a:gd name="T24" fmla="*/ 19072 w 104"/>
                  <a:gd name="T25" fmla="*/ 24487 h 105"/>
                  <a:gd name="T26" fmla="*/ 21181 w 104"/>
                  <a:gd name="T27" fmla="*/ 26605 h 105"/>
                  <a:gd name="T28" fmla="*/ 24141 w 104"/>
                  <a:gd name="T29" fmla="*/ 28736 h 105"/>
                  <a:gd name="T30" fmla="*/ 25363 w 104"/>
                  <a:gd name="T31" fmla="*/ 30180 h 105"/>
                  <a:gd name="T32" fmla="*/ 25938 w 104"/>
                  <a:gd name="T33" fmla="*/ 30857 h 105"/>
                  <a:gd name="T34" fmla="*/ 26525 w 104"/>
                  <a:gd name="T35" fmla="*/ 30456 h 105"/>
                  <a:gd name="T36" fmla="*/ 28622 w 104"/>
                  <a:gd name="T37" fmla="*/ 30180 h 105"/>
                  <a:gd name="T38" fmla="*/ 30156 w 104"/>
                  <a:gd name="T39" fmla="*/ 30180 h 105"/>
                  <a:gd name="T40" fmla="*/ 30431 w 104"/>
                  <a:gd name="T41" fmla="*/ 27470 h 105"/>
                  <a:gd name="T42" fmla="*/ 30431 w 104"/>
                  <a:gd name="T43" fmla="*/ 25624 h 105"/>
                  <a:gd name="T44" fmla="*/ 30703 w 104"/>
                  <a:gd name="T45" fmla="*/ 24487 h 105"/>
                  <a:gd name="T46" fmla="*/ 30431 w 104"/>
                  <a:gd name="T47" fmla="*/ 23227 h 105"/>
                  <a:gd name="T48" fmla="*/ 28047 w 104"/>
                  <a:gd name="T49" fmla="*/ 21777 h 105"/>
                  <a:gd name="T50" fmla="*/ 26797 w 104"/>
                  <a:gd name="T51" fmla="*/ 22638 h 105"/>
                  <a:gd name="T52" fmla="*/ 27744 w 104"/>
                  <a:gd name="T53" fmla="*/ 21100 h 105"/>
                  <a:gd name="T54" fmla="*/ 26797 w 104"/>
                  <a:gd name="T55" fmla="*/ 20244 h 105"/>
                  <a:gd name="T56" fmla="*/ 25088 w 104"/>
                  <a:gd name="T57" fmla="*/ 18123 h 105"/>
                  <a:gd name="T58" fmla="*/ 23838 w 104"/>
                  <a:gd name="T59" fmla="*/ 16582 h 105"/>
                  <a:gd name="T60" fmla="*/ 23566 w 104"/>
                  <a:gd name="T61" fmla="*/ 16306 h 105"/>
                  <a:gd name="T62" fmla="*/ 23566 w 104"/>
                  <a:gd name="T63" fmla="*/ 15993 h 105"/>
                  <a:gd name="T64" fmla="*/ 25088 w 104"/>
                  <a:gd name="T65" fmla="*/ 15413 h 105"/>
                  <a:gd name="T66" fmla="*/ 22978 w 104"/>
                  <a:gd name="T67" fmla="*/ 14460 h 105"/>
                  <a:gd name="T68" fmla="*/ 22031 w 104"/>
                  <a:gd name="T69" fmla="*/ 13599 h 105"/>
                  <a:gd name="T70" fmla="*/ 20878 w 104"/>
                  <a:gd name="T71" fmla="*/ 13010 h 105"/>
                  <a:gd name="T72" fmla="*/ 19347 w 104"/>
                  <a:gd name="T73" fmla="*/ 10888 h 105"/>
                  <a:gd name="T74" fmla="*/ 17822 w 104"/>
                  <a:gd name="T75" fmla="*/ 9936 h 105"/>
                  <a:gd name="T76" fmla="*/ 17275 w 104"/>
                  <a:gd name="T77" fmla="*/ 10613 h 105"/>
                  <a:gd name="T78" fmla="*/ 15841 w 104"/>
                  <a:gd name="T79" fmla="*/ 9356 h 105"/>
                  <a:gd name="T80" fmla="*/ 14894 w 104"/>
                  <a:gd name="T81" fmla="*/ 8491 h 105"/>
                  <a:gd name="T82" fmla="*/ 14316 w 104"/>
                  <a:gd name="T83" fmla="*/ 7511 h 105"/>
                  <a:gd name="T84" fmla="*/ 11934 w 104"/>
                  <a:gd name="T85" fmla="*/ 5380 h 105"/>
                  <a:gd name="T86" fmla="*/ 10772 w 104"/>
                  <a:gd name="T87" fmla="*/ 4832 h 105"/>
                  <a:gd name="T88" fmla="*/ 9550 w 104"/>
                  <a:gd name="T89" fmla="*/ 3290 h 105"/>
                  <a:gd name="T90" fmla="*/ 7450 w 104"/>
                  <a:gd name="T91" fmla="*/ 1256 h 105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04"/>
                  <a:gd name="T139" fmla="*/ 0 h 105"/>
                  <a:gd name="T140" fmla="*/ 104 w 104"/>
                  <a:gd name="T141" fmla="*/ 105 h 105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04" h="105">
                    <a:moveTo>
                      <a:pt x="25" y="4"/>
                    </a:moveTo>
                    <a:cubicBezTo>
                      <a:pt x="24" y="4"/>
                      <a:pt x="23" y="5"/>
                      <a:pt x="22" y="5"/>
                    </a:cubicBezTo>
                    <a:cubicBezTo>
                      <a:pt x="22" y="5"/>
                      <a:pt x="21" y="4"/>
                      <a:pt x="20" y="4"/>
                    </a:cubicBezTo>
                    <a:cubicBezTo>
                      <a:pt x="19" y="4"/>
                      <a:pt x="17" y="5"/>
                      <a:pt x="15" y="4"/>
                    </a:cubicBezTo>
                    <a:cubicBezTo>
                      <a:pt x="13" y="4"/>
                      <a:pt x="12" y="4"/>
                      <a:pt x="11" y="2"/>
                    </a:cubicBezTo>
                    <a:cubicBezTo>
                      <a:pt x="10" y="1"/>
                      <a:pt x="7" y="0"/>
                      <a:pt x="5" y="1"/>
                    </a:cubicBezTo>
                    <a:cubicBezTo>
                      <a:pt x="0" y="4"/>
                      <a:pt x="13" y="14"/>
                      <a:pt x="16" y="16"/>
                    </a:cubicBezTo>
                    <a:cubicBezTo>
                      <a:pt x="16" y="17"/>
                      <a:pt x="18" y="17"/>
                      <a:pt x="19" y="18"/>
                    </a:cubicBezTo>
                    <a:cubicBezTo>
                      <a:pt x="21" y="18"/>
                      <a:pt x="22" y="20"/>
                      <a:pt x="22" y="21"/>
                    </a:cubicBezTo>
                    <a:cubicBezTo>
                      <a:pt x="23" y="22"/>
                      <a:pt x="25" y="25"/>
                      <a:pt x="26" y="25"/>
                    </a:cubicBezTo>
                    <a:cubicBezTo>
                      <a:pt x="28" y="26"/>
                      <a:pt x="27" y="28"/>
                      <a:pt x="28" y="30"/>
                    </a:cubicBezTo>
                    <a:cubicBezTo>
                      <a:pt x="28" y="31"/>
                      <a:pt x="30" y="31"/>
                      <a:pt x="32" y="32"/>
                    </a:cubicBezTo>
                    <a:cubicBezTo>
                      <a:pt x="33" y="32"/>
                      <a:pt x="33" y="33"/>
                      <a:pt x="34" y="33"/>
                    </a:cubicBezTo>
                    <a:cubicBezTo>
                      <a:pt x="35" y="34"/>
                      <a:pt x="36" y="35"/>
                      <a:pt x="37" y="36"/>
                    </a:cubicBezTo>
                    <a:cubicBezTo>
                      <a:pt x="39" y="37"/>
                      <a:pt x="37" y="37"/>
                      <a:pt x="38" y="38"/>
                    </a:cubicBezTo>
                    <a:cubicBezTo>
                      <a:pt x="38" y="40"/>
                      <a:pt x="39" y="41"/>
                      <a:pt x="40" y="43"/>
                    </a:cubicBezTo>
                    <a:cubicBezTo>
                      <a:pt x="40" y="44"/>
                      <a:pt x="41" y="46"/>
                      <a:pt x="41" y="48"/>
                    </a:cubicBezTo>
                    <a:cubicBezTo>
                      <a:pt x="41" y="50"/>
                      <a:pt x="43" y="49"/>
                      <a:pt x="44" y="50"/>
                    </a:cubicBezTo>
                    <a:cubicBezTo>
                      <a:pt x="45" y="51"/>
                      <a:pt x="47" y="51"/>
                      <a:pt x="47" y="53"/>
                    </a:cubicBezTo>
                    <a:cubicBezTo>
                      <a:pt x="48" y="56"/>
                      <a:pt x="52" y="58"/>
                      <a:pt x="53" y="61"/>
                    </a:cubicBezTo>
                    <a:cubicBezTo>
                      <a:pt x="53" y="61"/>
                      <a:pt x="52" y="61"/>
                      <a:pt x="53" y="62"/>
                    </a:cubicBezTo>
                    <a:cubicBezTo>
                      <a:pt x="53" y="62"/>
                      <a:pt x="54" y="63"/>
                      <a:pt x="54" y="64"/>
                    </a:cubicBezTo>
                    <a:cubicBezTo>
                      <a:pt x="55" y="65"/>
                      <a:pt x="57" y="67"/>
                      <a:pt x="57" y="69"/>
                    </a:cubicBezTo>
                    <a:cubicBezTo>
                      <a:pt x="57" y="71"/>
                      <a:pt x="57" y="72"/>
                      <a:pt x="58" y="74"/>
                    </a:cubicBezTo>
                    <a:cubicBezTo>
                      <a:pt x="59" y="75"/>
                      <a:pt x="61" y="76"/>
                      <a:pt x="61" y="77"/>
                    </a:cubicBezTo>
                    <a:cubicBezTo>
                      <a:pt x="62" y="78"/>
                      <a:pt x="63" y="80"/>
                      <a:pt x="64" y="81"/>
                    </a:cubicBezTo>
                    <a:cubicBezTo>
                      <a:pt x="66" y="82"/>
                      <a:pt x="68" y="83"/>
                      <a:pt x="69" y="85"/>
                    </a:cubicBezTo>
                    <a:cubicBezTo>
                      <a:pt x="70" y="86"/>
                      <a:pt x="70" y="87"/>
                      <a:pt x="71" y="88"/>
                    </a:cubicBezTo>
                    <a:cubicBezTo>
                      <a:pt x="73" y="90"/>
                      <a:pt x="74" y="91"/>
                      <a:pt x="76" y="92"/>
                    </a:cubicBezTo>
                    <a:cubicBezTo>
                      <a:pt x="78" y="93"/>
                      <a:pt x="79" y="94"/>
                      <a:pt x="81" y="95"/>
                    </a:cubicBezTo>
                    <a:cubicBezTo>
                      <a:pt x="82" y="96"/>
                      <a:pt x="83" y="97"/>
                      <a:pt x="83" y="98"/>
                    </a:cubicBezTo>
                    <a:cubicBezTo>
                      <a:pt x="84" y="99"/>
                      <a:pt x="84" y="99"/>
                      <a:pt x="85" y="100"/>
                    </a:cubicBezTo>
                    <a:cubicBezTo>
                      <a:pt x="86" y="100"/>
                      <a:pt x="86" y="101"/>
                      <a:pt x="87" y="101"/>
                    </a:cubicBezTo>
                    <a:cubicBezTo>
                      <a:pt x="87" y="101"/>
                      <a:pt x="87" y="102"/>
                      <a:pt x="87" y="102"/>
                    </a:cubicBezTo>
                    <a:cubicBezTo>
                      <a:pt x="87" y="102"/>
                      <a:pt x="90" y="105"/>
                      <a:pt x="90" y="104"/>
                    </a:cubicBezTo>
                    <a:cubicBezTo>
                      <a:pt x="90" y="103"/>
                      <a:pt x="89" y="102"/>
                      <a:pt x="89" y="101"/>
                    </a:cubicBezTo>
                    <a:cubicBezTo>
                      <a:pt x="89" y="100"/>
                      <a:pt x="91" y="101"/>
                      <a:pt x="92" y="102"/>
                    </a:cubicBezTo>
                    <a:cubicBezTo>
                      <a:pt x="94" y="103"/>
                      <a:pt x="96" y="103"/>
                      <a:pt x="96" y="100"/>
                    </a:cubicBezTo>
                    <a:cubicBezTo>
                      <a:pt x="97" y="101"/>
                      <a:pt x="98" y="103"/>
                      <a:pt x="100" y="103"/>
                    </a:cubicBezTo>
                    <a:cubicBezTo>
                      <a:pt x="101" y="104"/>
                      <a:pt x="101" y="101"/>
                      <a:pt x="101" y="100"/>
                    </a:cubicBezTo>
                    <a:cubicBezTo>
                      <a:pt x="101" y="98"/>
                      <a:pt x="101" y="96"/>
                      <a:pt x="101" y="94"/>
                    </a:cubicBezTo>
                    <a:cubicBezTo>
                      <a:pt x="101" y="93"/>
                      <a:pt x="102" y="92"/>
                      <a:pt x="102" y="91"/>
                    </a:cubicBezTo>
                    <a:cubicBezTo>
                      <a:pt x="101" y="90"/>
                      <a:pt x="101" y="90"/>
                      <a:pt x="101" y="89"/>
                    </a:cubicBezTo>
                    <a:cubicBezTo>
                      <a:pt x="101" y="88"/>
                      <a:pt x="102" y="86"/>
                      <a:pt x="102" y="85"/>
                    </a:cubicBezTo>
                    <a:cubicBezTo>
                      <a:pt x="102" y="85"/>
                      <a:pt x="101" y="85"/>
                      <a:pt x="101" y="83"/>
                    </a:cubicBezTo>
                    <a:cubicBezTo>
                      <a:pt x="102" y="83"/>
                      <a:pt x="102" y="82"/>
                      <a:pt x="103" y="81"/>
                    </a:cubicBezTo>
                    <a:cubicBezTo>
                      <a:pt x="103" y="80"/>
                      <a:pt x="104" y="80"/>
                      <a:pt x="104" y="79"/>
                    </a:cubicBezTo>
                    <a:cubicBezTo>
                      <a:pt x="103" y="78"/>
                      <a:pt x="102" y="78"/>
                      <a:pt x="102" y="77"/>
                    </a:cubicBezTo>
                    <a:cubicBezTo>
                      <a:pt x="101" y="77"/>
                      <a:pt x="99" y="74"/>
                      <a:pt x="100" y="73"/>
                    </a:cubicBezTo>
                    <a:cubicBezTo>
                      <a:pt x="99" y="73"/>
                      <a:pt x="94" y="71"/>
                      <a:pt x="94" y="72"/>
                    </a:cubicBezTo>
                    <a:cubicBezTo>
                      <a:pt x="93" y="72"/>
                      <a:pt x="93" y="72"/>
                      <a:pt x="93" y="72"/>
                    </a:cubicBezTo>
                    <a:cubicBezTo>
                      <a:pt x="92" y="73"/>
                      <a:pt x="92" y="74"/>
                      <a:pt x="90" y="75"/>
                    </a:cubicBezTo>
                    <a:cubicBezTo>
                      <a:pt x="91" y="75"/>
                      <a:pt x="93" y="73"/>
                      <a:pt x="91" y="73"/>
                    </a:cubicBezTo>
                    <a:cubicBezTo>
                      <a:pt x="92" y="72"/>
                      <a:pt x="93" y="71"/>
                      <a:pt x="93" y="70"/>
                    </a:cubicBezTo>
                    <a:cubicBezTo>
                      <a:pt x="93" y="69"/>
                      <a:pt x="92" y="69"/>
                      <a:pt x="91" y="69"/>
                    </a:cubicBezTo>
                    <a:cubicBezTo>
                      <a:pt x="90" y="69"/>
                      <a:pt x="90" y="67"/>
                      <a:pt x="90" y="67"/>
                    </a:cubicBezTo>
                    <a:cubicBezTo>
                      <a:pt x="90" y="65"/>
                      <a:pt x="89" y="63"/>
                      <a:pt x="89" y="61"/>
                    </a:cubicBezTo>
                    <a:cubicBezTo>
                      <a:pt x="89" y="60"/>
                      <a:pt x="85" y="60"/>
                      <a:pt x="84" y="60"/>
                    </a:cubicBezTo>
                    <a:cubicBezTo>
                      <a:pt x="83" y="61"/>
                      <a:pt x="81" y="59"/>
                      <a:pt x="81" y="59"/>
                    </a:cubicBezTo>
                    <a:cubicBezTo>
                      <a:pt x="80" y="58"/>
                      <a:pt x="80" y="56"/>
                      <a:pt x="80" y="55"/>
                    </a:cubicBezTo>
                    <a:cubicBezTo>
                      <a:pt x="80" y="56"/>
                      <a:pt x="81" y="56"/>
                      <a:pt x="81" y="55"/>
                    </a:cubicBezTo>
                    <a:cubicBezTo>
                      <a:pt x="81" y="55"/>
                      <a:pt x="80" y="54"/>
                      <a:pt x="79" y="54"/>
                    </a:cubicBezTo>
                    <a:cubicBezTo>
                      <a:pt x="80" y="54"/>
                      <a:pt x="81" y="54"/>
                      <a:pt x="81" y="53"/>
                    </a:cubicBezTo>
                    <a:cubicBezTo>
                      <a:pt x="80" y="53"/>
                      <a:pt x="80" y="53"/>
                      <a:pt x="79" y="53"/>
                    </a:cubicBezTo>
                    <a:cubicBezTo>
                      <a:pt x="80" y="53"/>
                      <a:pt x="81" y="52"/>
                      <a:pt x="81" y="52"/>
                    </a:cubicBezTo>
                    <a:cubicBezTo>
                      <a:pt x="82" y="51"/>
                      <a:pt x="83" y="51"/>
                      <a:pt x="84" y="51"/>
                    </a:cubicBezTo>
                    <a:cubicBezTo>
                      <a:pt x="84" y="50"/>
                      <a:pt x="82" y="48"/>
                      <a:pt x="82" y="48"/>
                    </a:cubicBezTo>
                    <a:cubicBezTo>
                      <a:pt x="80" y="46"/>
                      <a:pt x="79" y="46"/>
                      <a:pt x="77" y="48"/>
                    </a:cubicBezTo>
                    <a:cubicBezTo>
                      <a:pt x="76" y="48"/>
                      <a:pt x="73" y="51"/>
                      <a:pt x="71" y="49"/>
                    </a:cubicBezTo>
                    <a:cubicBezTo>
                      <a:pt x="74" y="50"/>
                      <a:pt x="80" y="46"/>
                      <a:pt x="74" y="45"/>
                    </a:cubicBezTo>
                    <a:cubicBezTo>
                      <a:pt x="74" y="44"/>
                      <a:pt x="73" y="45"/>
                      <a:pt x="72" y="44"/>
                    </a:cubicBezTo>
                    <a:cubicBezTo>
                      <a:pt x="71" y="44"/>
                      <a:pt x="70" y="43"/>
                      <a:pt x="70" y="43"/>
                    </a:cubicBezTo>
                    <a:cubicBezTo>
                      <a:pt x="68" y="41"/>
                      <a:pt x="69" y="39"/>
                      <a:pt x="67" y="38"/>
                    </a:cubicBezTo>
                    <a:cubicBezTo>
                      <a:pt x="66" y="38"/>
                      <a:pt x="66" y="37"/>
                      <a:pt x="65" y="36"/>
                    </a:cubicBezTo>
                    <a:cubicBezTo>
                      <a:pt x="64" y="36"/>
                      <a:pt x="63" y="36"/>
                      <a:pt x="62" y="36"/>
                    </a:cubicBezTo>
                    <a:cubicBezTo>
                      <a:pt x="61" y="35"/>
                      <a:pt x="61" y="34"/>
                      <a:pt x="60" y="33"/>
                    </a:cubicBezTo>
                    <a:cubicBezTo>
                      <a:pt x="60" y="32"/>
                      <a:pt x="57" y="30"/>
                      <a:pt x="56" y="31"/>
                    </a:cubicBezTo>
                    <a:cubicBezTo>
                      <a:pt x="56" y="32"/>
                      <a:pt x="57" y="34"/>
                      <a:pt x="58" y="35"/>
                    </a:cubicBezTo>
                    <a:cubicBezTo>
                      <a:pt x="57" y="34"/>
                      <a:pt x="57" y="34"/>
                      <a:pt x="56" y="33"/>
                    </a:cubicBezTo>
                    <a:cubicBezTo>
                      <a:pt x="56" y="32"/>
                      <a:pt x="54" y="32"/>
                      <a:pt x="53" y="31"/>
                    </a:cubicBezTo>
                    <a:cubicBezTo>
                      <a:pt x="52" y="30"/>
                      <a:pt x="52" y="28"/>
                      <a:pt x="50" y="27"/>
                    </a:cubicBezTo>
                    <a:cubicBezTo>
                      <a:pt x="50" y="27"/>
                      <a:pt x="50" y="28"/>
                      <a:pt x="50" y="28"/>
                    </a:cubicBezTo>
                    <a:cubicBezTo>
                      <a:pt x="50" y="28"/>
                      <a:pt x="48" y="26"/>
                      <a:pt x="49" y="28"/>
                    </a:cubicBezTo>
                    <a:cubicBezTo>
                      <a:pt x="48" y="27"/>
                      <a:pt x="49" y="25"/>
                      <a:pt x="48" y="25"/>
                    </a:cubicBezTo>
                    <a:cubicBezTo>
                      <a:pt x="46" y="24"/>
                      <a:pt x="45" y="22"/>
                      <a:pt x="44" y="22"/>
                    </a:cubicBezTo>
                    <a:cubicBezTo>
                      <a:pt x="43" y="21"/>
                      <a:pt x="41" y="19"/>
                      <a:pt x="40" y="18"/>
                    </a:cubicBezTo>
                    <a:cubicBezTo>
                      <a:pt x="39" y="18"/>
                      <a:pt x="38" y="18"/>
                      <a:pt x="38" y="18"/>
                    </a:cubicBezTo>
                    <a:cubicBezTo>
                      <a:pt x="37" y="17"/>
                      <a:pt x="37" y="17"/>
                      <a:pt x="36" y="16"/>
                    </a:cubicBezTo>
                    <a:cubicBezTo>
                      <a:pt x="35" y="15"/>
                      <a:pt x="34" y="15"/>
                      <a:pt x="33" y="14"/>
                    </a:cubicBezTo>
                    <a:cubicBezTo>
                      <a:pt x="32" y="14"/>
                      <a:pt x="33" y="12"/>
                      <a:pt x="32" y="11"/>
                    </a:cubicBezTo>
                    <a:cubicBezTo>
                      <a:pt x="31" y="10"/>
                      <a:pt x="30" y="10"/>
                      <a:pt x="30" y="8"/>
                    </a:cubicBezTo>
                    <a:cubicBezTo>
                      <a:pt x="29" y="7"/>
                      <a:pt x="26" y="5"/>
                      <a:pt x="25" y="4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10" name="Freeform 679">
                <a:extLst>
                  <a:ext uri="{FF2B5EF4-FFF2-40B4-BE49-F238E27FC236}">
                    <a16:creationId xmlns:a16="http://schemas.microsoft.com/office/drawing/2014/main" id="{67B8C70D-4A55-4F5B-88E9-3FE78016DD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02" y="2364"/>
                <a:ext cx="325" cy="329"/>
              </a:xfrm>
              <a:custGeom>
                <a:avLst/>
                <a:gdLst>
                  <a:gd name="T0" fmla="*/ 6591 w 104"/>
                  <a:gd name="T1" fmla="*/ 1542 h 105"/>
                  <a:gd name="T2" fmla="*/ 4481 w 104"/>
                  <a:gd name="T3" fmla="*/ 1256 h 105"/>
                  <a:gd name="T4" fmla="*/ 1525 w 104"/>
                  <a:gd name="T5" fmla="*/ 276 h 105"/>
                  <a:gd name="T6" fmla="*/ 5616 w 104"/>
                  <a:gd name="T7" fmla="*/ 5380 h 105"/>
                  <a:gd name="T8" fmla="*/ 7725 w 104"/>
                  <a:gd name="T9" fmla="*/ 7511 h 105"/>
                  <a:gd name="T10" fmla="*/ 9550 w 104"/>
                  <a:gd name="T11" fmla="*/ 9632 h 105"/>
                  <a:gd name="T12" fmla="*/ 11044 w 104"/>
                  <a:gd name="T13" fmla="*/ 10888 h 105"/>
                  <a:gd name="T14" fmla="*/ 11934 w 104"/>
                  <a:gd name="T15" fmla="*/ 13010 h 105"/>
                  <a:gd name="T16" fmla="*/ 13153 w 104"/>
                  <a:gd name="T17" fmla="*/ 15140 h 105"/>
                  <a:gd name="T18" fmla="*/ 15841 w 104"/>
                  <a:gd name="T19" fmla="*/ 18399 h 105"/>
                  <a:gd name="T20" fmla="*/ 16113 w 104"/>
                  <a:gd name="T21" fmla="*/ 19380 h 105"/>
                  <a:gd name="T22" fmla="*/ 17275 w 104"/>
                  <a:gd name="T23" fmla="*/ 22366 h 105"/>
                  <a:gd name="T24" fmla="*/ 19072 w 104"/>
                  <a:gd name="T25" fmla="*/ 24487 h 105"/>
                  <a:gd name="T26" fmla="*/ 21181 w 104"/>
                  <a:gd name="T27" fmla="*/ 26605 h 105"/>
                  <a:gd name="T28" fmla="*/ 24141 w 104"/>
                  <a:gd name="T29" fmla="*/ 28736 h 105"/>
                  <a:gd name="T30" fmla="*/ 25363 w 104"/>
                  <a:gd name="T31" fmla="*/ 30180 h 105"/>
                  <a:gd name="T32" fmla="*/ 25938 w 104"/>
                  <a:gd name="T33" fmla="*/ 30857 h 105"/>
                  <a:gd name="T34" fmla="*/ 26525 w 104"/>
                  <a:gd name="T35" fmla="*/ 30456 h 105"/>
                  <a:gd name="T36" fmla="*/ 28622 w 104"/>
                  <a:gd name="T37" fmla="*/ 30180 h 105"/>
                  <a:gd name="T38" fmla="*/ 30156 w 104"/>
                  <a:gd name="T39" fmla="*/ 30180 h 105"/>
                  <a:gd name="T40" fmla="*/ 30431 w 104"/>
                  <a:gd name="T41" fmla="*/ 27470 h 105"/>
                  <a:gd name="T42" fmla="*/ 30431 w 104"/>
                  <a:gd name="T43" fmla="*/ 25624 h 105"/>
                  <a:gd name="T44" fmla="*/ 30703 w 104"/>
                  <a:gd name="T45" fmla="*/ 24487 h 105"/>
                  <a:gd name="T46" fmla="*/ 30431 w 104"/>
                  <a:gd name="T47" fmla="*/ 23227 h 105"/>
                  <a:gd name="T48" fmla="*/ 28047 w 104"/>
                  <a:gd name="T49" fmla="*/ 21777 h 105"/>
                  <a:gd name="T50" fmla="*/ 26797 w 104"/>
                  <a:gd name="T51" fmla="*/ 22638 h 105"/>
                  <a:gd name="T52" fmla="*/ 27744 w 104"/>
                  <a:gd name="T53" fmla="*/ 21100 h 105"/>
                  <a:gd name="T54" fmla="*/ 26797 w 104"/>
                  <a:gd name="T55" fmla="*/ 20244 h 105"/>
                  <a:gd name="T56" fmla="*/ 25088 w 104"/>
                  <a:gd name="T57" fmla="*/ 18123 h 105"/>
                  <a:gd name="T58" fmla="*/ 23838 w 104"/>
                  <a:gd name="T59" fmla="*/ 16582 h 105"/>
                  <a:gd name="T60" fmla="*/ 23566 w 104"/>
                  <a:gd name="T61" fmla="*/ 16306 h 105"/>
                  <a:gd name="T62" fmla="*/ 23566 w 104"/>
                  <a:gd name="T63" fmla="*/ 15993 h 105"/>
                  <a:gd name="T64" fmla="*/ 25088 w 104"/>
                  <a:gd name="T65" fmla="*/ 15413 h 105"/>
                  <a:gd name="T66" fmla="*/ 22978 w 104"/>
                  <a:gd name="T67" fmla="*/ 14460 h 105"/>
                  <a:gd name="T68" fmla="*/ 22031 w 104"/>
                  <a:gd name="T69" fmla="*/ 13599 h 105"/>
                  <a:gd name="T70" fmla="*/ 20878 w 104"/>
                  <a:gd name="T71" fmla="*/ 13010 h 105"/>
                  <a:gd name="T72" fmla="*/ 19347 w 104"/>
                  <a:gd name="T73" fmla="*/ 10888 h 105"/>
                  <a:gd name="T74" fmla="*/ 17822 w 104"/>
                  <a:gd name="T75" fmla="*/ 9936 h 105"/>
                  <a:gd name="T76" fmla="*/ 17275 w 104"/>
                  <a:gd name="T77" fmla="*/ 10613 h 105"/>
                  <a:gd name="T78" fmla="*/ 15841 w 104"/>
                  <a:gd name="T79" fmla="*/ 9356 h 105"/>
                  <a:gd name="T80" fmla="*/ 14894 w 104"/>
                  <a:gd name="T81" fmla="*/ 8491 h 105"/>
                  <a:gd name="T82" fmla="*/ 14316 w 104"/>
                  <a:gd name="T83" fmla="*/ 7511 h 105"/>
                  <a:gd name="T84" fmla="*/ 11934 w 104"/>
                  <a:gd name="T85" fmla="*/ 5380 h 105"/>
                  <a:gd name="T86" fmla="*/ 10772 w 104"/>
                  <a:gd name="T87" fmla="*/ 4832 h 105"/>
                  <a:gd name="T88" fmla="*/ 9550 w 104"/>
                  <a:gd name="T89" fmla="*/ 3290 h 105"/>
                  <a:gd name="T90" fmla="*/ 7450 w 104"/>
                  <a:gd name="T91" fmla="*/ 1256 h 105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04"/>
                  <a:gd name="T139" fmla="*/ 0 h 105"/>
                  <a:gd name="T140" fmla="*/ 104 w 104"/>
                  <a:gd name="T141" fmla="*/ 105 h 105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04" h="105">
                    <a:moveTo>
                      <a:pt x="25" y="4"/>
                    </a:moveTo>
                    <a:cubicBezTo>
                      <a:pt x="24" y="4"/>
                      <a:pt x="23" y="5"/>
                      <a:pt x="22" y="5"/>
                    </a:cubicBezTo>
                    <a:cubicBezTo>
                      <a:pt x="22" y="5"/>
                      <a:pt x="21" y="4"/>
                      <a:pt x="20" y="4"/>
                    </a:cubicBezTo>
                    <a:cubicBezTo>
                      <a:pt x="19" y="4"/>
                      <a:pt x="17" y="5"/>
                      <a:pt x="15" y="4"/>
                    </a:cubicBezTo>
                    <a:cubicBezTo>
                      <a:pt x="13" y="4"/>
                      <a:pt x="12" y="4"/>
                      <a:pt x="11" y="2"/>
                    </a:cubicBezTo>
                    <a:cubicBezTo>
                      <a:pt x="10" y="1"/>
                      <a:pt x="7" y="0"/>
                      <a:pt x="5" y="1"/>
                    </a:cubicBezTo>
                    <a:cubicBezTo>
                      <a:pt x="0" y="4"/>
                      <a:pt x="13" y="14"/>
                      <a:pt x="16" y="16"/>
                    </a:cubicBezTo>
                    <a:cubicBezTo>
                      <a:pt x="16" y="17"/>
                      <a:pt x="18" y="17"/>
                      <a:pt x="19" y="18"/>
                    </a:cubicBezTo>
                    <a:cubicBezTo>
                      <a:pt x="21" y="18"/>
                      <a:pt x="22" y="20"/>
                      <a:pt x="22" y="21"/>
                    </a:cubicBezTo>
                    <a:cubicBezTo>
                      <a:pt x="23" y="22"/>
                      <a:pt x="25" y="25"/>
                      <a:pt x="26" y="25"/>
                    </a:cubicBezTo>
                    <a:cubicBezTo>
                      <a:pt x="28" y="26"/>
                      <a:pt x="27" y="28"/>
                      <a:pt x="28" y="30"/>
                    </a:cubicBezTo>
                    <a:cubicBezTo>
                      <a:pt x="28" y="31"/>
                      <a:pt x="30" y="31"/>
                      <a:pt x="32" y="32"/>
                    </a:cubicBezTo>
                    <a:cubicBezTo>
                      <a:pt x="33" y="32"/>
                      <a:pt x="33" y="33"/>
                      <a:pt x="34" y="33"/>
                    </a:cubicBezTo>
                    <a:cubicBezTo>
                      <a:pt x="35" y="34"/>
                      <a:pt x="36" y="35"/>
                      <a:pt x="37" y="36"/>
                    </a:cubicBezTo>
                    <a:cubicBezTo>
                      <a:pt x="39" y="37"/>
                      <a:pt x="37" y="37"/>
                      <a:pt x="38" y="38"/>
                    </a:cubicBezTo>
                    <a:cubicBezTo>
                      <a:pt x="38" y="40"/>
                      <a:pt x="39" y="41"/>
                      <a:pt x="40" y="43"/>
                    </a:cubicBezTo>
                    <a:cubicBezTo>
                      <a:pt x="40" y="44"/>
                      <a:pt x="41" y="46"/>
                      <a:pt x="41" y="48"/>
                    </a:cubicBezTo>
                    <a:cubicBezTo>
                      <a:pt x="41" y="50"/>
                      <a:pt x="43" y="49"/>
                      <a:pt x="44" y="50"/>
                    </a:cubicBezTo>
                    <a:cubicBezTo>
                      <a:pt x="45" y="51"/>
                      <a:pt x="47" y="51"/>
                      <a:pt x="47" y="53"/>
                    </a:cubicBezTo>
                    <a:cubicBezTo>
                      <a:pt x="48" y="56"/>
                      <a:pt x="52" y="58"/>
                      <a:pt x="53" y="61"/>
                    </a:cubicBezTo>
                    <a:cubicBezTo>
                      <a:pt x="53" y="61"/>
                      <a:pt x="52" y="61"/>
                      <a:pt x="53" y="62"/>
                    </a:cubicBezTo>
                    <a:cubicBezTo>
                      <a:pt x="53" y="62"/>
                      <a:pt x="54" y="63"/>
                      <a:pt x="54" y="64"/>
                    </a:cubicBezTo>
                    <a:cubicBezTo>
                      <a:pt x="55" y="65"/>
                      <a:pt x="57" y="67"/>
                      <a:pt x="57" y="69"/>
                    </a:cubicBezTo>
                    <a:cubicBezTo>
                      <a:pt x="57" y="71"/>
                      <a:pt x="57" y="72"/>
                      <a:pt x="58" y="74"/>
                    </a:cubicBezTo>
                    <a:cubicBezTo>
                      <a:pt x="59" y="75"/>
                      <a:pt x="61" y="76"/>
                      <a:pt x="61" y="77"/>
                    </a:cubicBezTo>
                    <a:cubicBezTo>
                      <a:pt x="62" y="78"/>
                      <a:pt x="63" y="80"/>
                      <a:pt x="64" y="81"/>
                    </a:cubicBezTo>
                    <a:cubicBezTo>
                      <a:pt x="66" y="82"/>
                      <a:pt x="68" y="83"/>
                      <a:pt x="69" y="85"/>
                    </a:cubicBezTo>
                    <a:cubicBezTo>
                      <a:pt x="70" y="86"/>
                      <a:pt x="70" y="87"/>
                      <a:pt x="71" y="88"/>
                    </a:cubicBezTo>
                    <a:cubicBezTo>
                      <a:pt x="73" y="90"/>
                      <a:pt x="74" y="91"/>
                      <a:pt x="76" y="92"/>
                    </a:cubicBezTo>
                    <a:cubicBezTo>
                      <a:pt x="78" y="93"/>
                      <a:pt x="79" y="94"/>
                      <a:pt x="81" y="95"/>
                    </a:cubicBezTo>
                    <a:cubicBezTo>
                      <a:pt x="82" y="96"/>
                      <a:pt x="83" y="97"/>
                      <a:pt x="83" y="98"/>
                    </a:cubicBezTo>
                    <a:cubicBezTo>
                      <a:pt x="84" y="99"/>
                      <a:pt x="84" y="99"/>
                      <a:pt x="85" y="100"/>
                    </a:cubicBezTo>
                    <a:cubicBezTo>
                      <a:pt x="86" y="100"/>
                      <a:pt x="86" y="101"/>
                      <a:pt x="87" y="101"/>
                    </a:cubicBezTo>
                    <a:cubicBezTo>
                      <a:pt x="87" y="101"/>
                      <a:pt x="87" y="102"/>
                      <a:pt x="87" y="102"/>
                    </a:cubicBezTo>
                    <a:cubicBezTo>
                      <a:pt x="87" y="102"/>
                      <a:pt x="90" y="105"/>
                      <a:pt x="90" y="104"/>
                    </a:cubicBezTo>
                    <a:cubicBezTo>
                      <a:pt x="90" y="103"/>
                      <a:pt x="89" y="102"/>
                      <a:pt x="89" y="101"/>
                    </a:cubicBezTo>
                    <a:cubicBezTo>
                      <a:pt x="89" y="100"/>
                      <a:pt x="91" y="101"/>
                      <a:pt x="92" y="102"/>
                    </a:cubicBezTo>
                    <a:cubicBezTo>
                      <a:pt x="94" y="103"/>
                      <a:pt x="96" y="103"/>
                      <a:pt x="96" y="100"/>
                    </a:cubicBezTo>
                    <a:cubicBezTo>
                      <a:pt x="97" y="101"/>
                      <a:pt x="98" y="103"/>
                      <a:pt x="100" y="103"/>
                    </a:cubicBezTo>
                    <a:cubicBezTo>
                      <a:pt x="101" y="104"/>
                      <a:pt x="101" y="101"/>
                      <a:pt x="101" y="100"/>
                    </a:cubicBezTo>
                    <a:cubicBezTo>
                      <a:pt x="101" y="98"/>
                      <a:pt x="101" y="96"/>
                      <a:pt x="101" y="94"/>
                    </a:cubicBezTo>
                    <a:cubicBezTo>
                      <a:pt x="101" y="93"/>
                      <a:pt x="102" y="92"/>
                      <a:pt x="102" y="91"/>
                    </a:cubicBezTo>
                    <a:cubicBezTo>
                      <a:pt x="101" y="90"/>
                      <a:pt x="101" y="90"/>
                      <a:pt x="101" y="89"/>
                    </a:cubicBezTo>
                    <a:cubicBezTo>
                      <a:pt x="101" y="88"/>
                      <a:pt x="102" y="86"/>
                      <a:pt x="102" y="85"/>
                    </a:cubicBezTo>
                    <a:cubicBezTo>
                      <a:pt x="102" y="85"/>
                      <a:pt x="101" y="85"/>
                      <a:pt x="101" y="83"/>
                    </a:cubicBezTo>
                    <a:cubicBezTo>
                      <a:pt x="102" y="83"/>
                      <a:pt x="102" y="82"/>
                      <a:pt x="103" y="81"/>
                    </a:cubicBezTo>
                    <a:cubicBezTo>
                      <a:pt x="103" y="80"/>
                      <a:pt x="104" y="80"/>
                      <a:pt x="104" y="79"/>
                    </a:cubicBezTo>
                    <a:cubicBezTo>
                      <a:pt x="103" y="78"/>
                      <a:pt x="102" y="78"/>
                      <a:pt x="102" y="77"/>
                    </a:cubicBezTo>
                    <a:cubicBezTo>
                      <a:pt x="101" y="77"/>
                      <a:pt x="99" y="74"/>
                      <a:pt x="100" y="73"/>
                    </a:cubicBezTo>
                    <a:cubicBezTo>
                      <a:pt x="99" y="73"/>
                      <a:pt x="94" y="71"/>
                      <a:pt x="94" y="72"/>
                    </a:cubicBezTo>
                    <a:cubicBezTo>
                      <a:pt x="93" y="72"/>
                      <a:pt x="93" y="72"/>
                      <a:pt x="93" y="72"/>
                    </a:cubicBezTo>
                    <a:cubicBezTo>
                      <a:pt x="92" y="73"/>
                      <a:pt x="92" y="74"/>
                      <a:pt x="90" y="75"/>
                    </a:cubicBezTo>
                    <a:cubicBezTo>
                      <a:pt x="91" y="75"/>
                      <a:pt x="93" y="73"/>
                      <a:pt x="91" y="73"/>
                    </a:cubicBezTo>
                    <a:cubicBezTo>
                      <a:pt x="92" y="72"/>
                      <a:pt x="93" y="71"/>
                      <a:pt x="93" y="70"/>
                    </a:cubicBezTo>
                    <a:cubicBezTo>
                      <a:pt x="93" y="69"/>
                      <a:pt x="92" y="69"/>
                      <a:pt x="91" y="69"/>
                    </a:cubicBezTo>
                    <a:cubicBezTo>
                      <a:pt x="90" y="69"/>
                      <a:pt x="90" y="67"/>
                      <a:pt x="90" y="67"/>
                    </a:cubicBezTo>
                    <a:cubicBezTo>
                      <a:pt x="90" y="65"/>
                      <a:pt x="89" y="63"/>
                      <a:pt x="89" y="61"/>
                    </a:cubicBezTo>
                    <a:cubicBezTo>
                      <a:pt x="89" y="60"/>
                      <a:pt x="85" y="60"/>
                      <a:pt x="84" y="60"/>
                    </a:cubicBezTo>
                    <a:cubicBezTo>
                      <a:pt x="83" y="61"/>
                      <a:pt x="81" y="59"/>
                      <a:pt x="81" y="59"/>
                    </a:cubicBezTo>
                    <a:cubicBezTo>
                      <a:pt x="80" y="58"/>
                      <a:pt x="80" y="56"/>
                      <a:pt x="80" y="55"/>
                    </a:cubicBezTo>
                    <a:cubicBezTo>
                      <a:pt x="80" y="56"/>
                      <a:pt x="81" y="56"/>
                      <a:pt x="81" y="55"/>
                    </a:cubicBezTo>
                    <a:cubicBezTo>
                      <a:pt x="81" y="55"/>
                      <a:pt x="80" y="54"/>
                      <a:pt x="79" y="54"/>
                    </a:cubicBezTo>
                    <a:cubicBezTo>
                      <a:pt x="80" y="54"/>
                      <a:pt x="81" y="54"/>
                      <a:pt x="81" y="53"/>
                    </a:cubicBezTo>
                    <a:cubicBezTo>
                      <a:pt x="80" y="53"/>
                      <a:pt x="80" y="53"/>
                      <a:pt x="79" y="53"/>
                    </a:cubicBezTo>
                    <a:cubicBezTo>
                      <a:pt x="80" y="53"/>
                      <a:pt x="81" y="52"/>
                      <a:pt x="81" y="52"/>
                    </a:cubicBezTo>
                    <a:cubicBezTo>
                      <a:pt x="82" y="51"/>
                      <a:pt x="83" y="51"/>
                      <a:pt x="84" y="51"/>
                    </a:cubicBezTo>
                    <a:cubicBezTo>
                      <a:pt x="84" y="50"/>
                      <a:pt x="82" y="48"/>
                      <a:pt x="82" y="48"/>
                    </a:cubicBezTo>
                    <a:cubicBezTo>
                      <a:pt x="80" y="46"/>
                      <a:pt x="79" y="46"/>
                      <a:pt x="77" y="48"/>
                    </a:cubicBezTo>
                    <a:cubicBezTo>
                      <a:pt x="76" y="48"/>
                      <a:pt x="73" y="51"/>
                      <a:pt x="71" y="49"/>
                    </a:cubicBezTo>
                    <a:cubicBezTo>
                      <a:pt x="74" y="50"/>
                      <a:pt x="80" y="46"/>
                      <a:pt x="74" y="45"/>
                    </a:cubicBezTo>
                    <a:cubicBezTo>
                      <a:pt x="74" y="44"/>
                      <a:pt x="73" y="45"/>
                      <a:pt x="72" y="44"/>
                    </a:cubicBezTo>
                    <a:cubicBezTo>
                      <a:pt x="71" y="44"/>
                      <a:pt x="70" y="43"/>
                      <a:pt x="70" y="43"/>
                    </a:cubicBezTo>
                    <a:cubicBezTo>
                      <a:pt x="68" y="41"/>
                      <a:pt x="69" y="39"/>
                      <a:pt x="67" y="38"/>
                    </a:cubicBezTo>
                    <a:cubicBezTo>
                      <a:pt x="66" y="38"/>
                      <a:pt x="66" y="37"/>
                      <a:pt x="65" y="36"/>
                    </a:cubicBezTo>
                    <a:cubicBezTo>
                      <a:pt x="64" y="36"/>
                      <a:pt x="63" y="36"/>
                      <a:pt x="62" y="36"/>
                    </a:cubicBezTo>
                    <a:cubicBezTo>
                      <a:pt x="61" y="35"/>
                      <a:pt x="61" y="34"/>
                      <a:pt x="60" y="33"/>
                    </a:cubicBezTo>
                    <a:cubicBezTo>
                      <a:pt x="60" y="32"/>
                      <a:pt x="57" y="30"/>
                      <a:pt x="56" y="31"/>
                    </a:cubicBezTo>
                    <a:cubicBezTo>
                      <a:pt x="56" y="32"/>
                      <a:pt x="57" y="34"/>
                      <a:pt x="58" y="35"/>
                    </a:cubicBezTo>
                    <a:cubicBezTo>
                      <a:pt x="57" y="34"/>
                      <a:pt x="57" y="34"/>
                      <a:pt x="56" y="33"/>
                    </a:cubicBezTo>
                    <a:cubicBezTo>
                      <a:pt x="56" y="32"/>
                      <a:pt x="54" y="32"/>
                      <a:pt x="53" y="31"/>
                    </a:cubicBezTo>
                    <a:cubicBezTo>
                      <a:pt x="52" y="30"/>
                      <a:pt x="52" y="28"/>
                      <a:pt x="50" y="27"/>
                    </a:cubicBezTo>
                    <a:cubicBezTo>
                      <a:pt x="50" y="27"/>
                      <a:pt x="50" y="28"/>
                      <a:pt x="50" y="28"/>
                    </a:cubicBezTo>
                    <a:cubicBezTo>
                      <a:pt x="50" y="28"/>
                      <a:pt x="48" y="26"/>
                      <a:pt x="49" y="28"/>
                    </a:cubicBezTo>
                    <a:cubicBezTo>
                      <a:pt x="48" y="27"/>
                      <a:pt x="49" y="25"/>
                      <a:pt x="48" y="25"/>
                    </a:cubicBezTo>
                    <a:cubicBezTo>
                      <a:pt x="46" y="24"/>
                      <a:pt x="45" y="22"/>
                      <a:pt x="44" y="22"/>
                    </a:cubicBezTo>
                    <a:cubicBezTo>
                      <a:pt x="43" y="21"/>
                      <a:pt x="41" y="19"/>
                      <a:pt x="40" y="18"/>
                    </a:cubicBezTo>
                    <a:cubicBezTo>
                      <a:pt x="39" y="18"/>
                      <a:pt x="38" y="18"/>
                      <a:pt x="38" y="18"/>
                    </a:cubicBezTo>
                    <a:cubicBezTo>
                      <a:pt x="37" y="17"/>
                      <a:pt x="37" y="17"/>
                      <a:pt x="36" y="16"/>
                    </a:cubicBezTo>
                    <a:cubicBezTo>
                      <a:pt x="35" y="15"/>
                      <a:pt x="34" y="15"/>
                      <a:pt x="33" y="14"/>
                    </a:cubicBezTo>
                    <a:cubicBezTo>
                      <a:pt x="32" y="14"/>
                      <a:pt x="33" y="12"/>
                      <a:pt x="32" y="11"/>
                    </a:cubicBezTo>
                    <a:cubicBezTo>
                      <a:pt x="31" y="10"/>
                      <a:pt x="30" y="10"/>
                      <a:pt x="30" y="8"/>
                    </a:cubicBezTo>
                    <a:cubicBezTo>
                      <a:pt x="29" y="7"/>
                      <a:pt x="26" y="5"/>
                      <a:pt x="25" y="4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11" name="Freeform 680">
                <a:extLst>
                  <a:ext uri="{FF2B5EF4-FFF2-40B4-BE49-F238E27FC236}">
                    <a16:creationId xmlns:a16="http://schemas.microsoft.com/office/drawing/2014/main" id="{CF2978B9-9DB9-4074-8308-2ED61567C7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33" y="2442"/>
                <a:ext cx="22" cy="16"/>
              </a:xfrm>
              <a:custGeom>
                <a:avLst/>
                <a:gdLst>
                  <a:gd name="T0" fmla="*/ 1867 w 7"/>
                  <a:gd name="T1" fmla="*/ 1670 h 5"/>
                  <a:gd name="T2" fmla="*/ 2143 w 7"/>
                  <a:gd name="T3" fmla="*/ 1670 h 5"/>
                  <a:gd name="T4" fmla="*/ 1549 w 7"/>
                  <a:gd name="T5" fmla="*/ 1043 h 5"/>
                  <a:gd name="T6" fmla="*/ 871 w 7"/>
                  <a:gd name="T7" fmla="*/ 624 h 5"/>
                  <a:gd name="T8" fmla="*/ 594 w 7"/>
                  <a:gd name="T9" fmla="*/ 326 h 5"/>
                  <a:gd name="T10" fmla="*/ 277 w 7"/>
                  <a:gd name="T11" fmla="*/ 0 h 5"/>
                  <a:gd name="T12" fmla="*/ 277 w 7"/>
                  <a:gd name="T13" fmla="*/ 624 h 5"/>
                  <a:gd name="T14" fmla="*/ 1867 w 7"/>
                  <a:gd name="T15" fmla="*/ 1670 h 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"/>
                  <a:gd name="T25" fmla="*/ 0 h 5"/>
                  <a:gd name="T26" fmla="*/ 7 w 7"/>
                  <a:gd name="T27" fmla="*/ 5 h 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" h="5">
                    <a:moveTo>
                      <a:pt x="6" y="5"/>
                    </a:moveTo>
                    <a:cubicBezTo>
                      <a:pt x="6" y="5"/>
                      <a:pt x="7" y="5"/>
                      <a:pt x="7" y="5"/>
                    </a:cubicBezTo>
                    <a:cubicBezTo>
                      <a:pt x="7" y="4"/>
                      <a:pt x="5" y="3"/>
                      <a:pt x="5" y="3"/>
                    </a:cubicBezTo>
                    <a:cubicBezTo>
                      <a:pt x="5" y="3"/>
                      <a:pt x="4" y="2"/>
                      <a:pt x="3" y="2"/>
                    </a:cubicBezTo>
                    <a:cubicBezTo>
                      <a:pt x="4" y="2"/>
                      <a:pt x="3" y="1"/>
                      <a:pt x="2" y="1"/>
                    </a:cubicBezTo>
                    <a:cubicBezTo>
                      <a:pt x="2" y="1"/>
                      <a:pt x="1" y="0"/>
                      <a:pt x="1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2" y="3"/>
                      <a:pt x="5" y="3"/>
                      <a:pt x="6" y="5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12" name="Freeform 681">
                <a:extLst>
                  <a:ext uri="{FF2B5EF4-FFF2-40B4-BE49-F238E27FC236}">
                    <a16:creationId xmlns:a16="http://schemas.microsoft.com/office/drawing/2014/main" id="{64B6E2D2-E939-49C9-9AE7-13CFABE090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33" y="2442"/>
                <a:ext cx="22" cy="16"/>
              </a:xfrm>
              <a:custGeom>
                <a:avLst/>
                <a:gdLst>
                  <a:gd name="T0" fmla="*/ 1867 w 7"/>
                  <a:gd name="T1" fmla="*/ 1670 h 5"/>
                  <a:gd name="T2" fmla="*/ 2143 w 7"/>
                  <a:gd name="T3" fmla="*/ 1670 h 5"/>
                  <a:gd name="T4" fmla="*/ 1549 w 7"/>
                  <a:gd name="T5" fmla="*/ 1043 h 5"/>
                  <a:gd name="T6" fmla="*/ 871 w 7"/>
                  <a:gd name="T7" fmla="*/ 624 h 5"/>
                  <a:gd name="T8" fmla="*/ 594 w 7"/>
                  <a:gd name="T9" fmla="*/ 326 h 5"/>
                  <a:gd name="T10" fmla="*/ 277 w 7"/>
                  <a:gd name="T11" fmla="*/ 0 h 5"/>
                  <a:gd name="T12" fmla="*/ 277 w 7"/>
                  <a:gd name="T13" fmla="*/ 624 h 5"/>
                  <a:gd name="T14" fmla="*/ 1867 w 7"/>
                  <a:gd name="T15" fmla="*/ 1670 h 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"/>
                  <a:gd name="T25" fmla="*/ 0 h 5"/>
                  <a:gd name="T26" fmla="*/ 7 w 7"/>
                  <a:gd name="T27" fmla="*/ 5 h 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" h="5">
                    <a:moveTo>
                      <a:pt x="6" y="5"/>
                    </a:moveTo>
                    <a:cubicBezTo>
                      <a:pt x="6" y="5"/>
                      <a:pt x="7" y="5"/>
                      <a:pt x="7" y="5"/>
                    </a:cubicBezTo>
                    <a:cubicBezTo>
                      <a:pt x="7" y="4"/>
                      <a:pt x="5" y="3"/>
                      <a:pt x="5" y="3"/>
                    </a:cubicBezTo>
                    <a:cubicBezTo>
                      <a:pt x="5" y="3"/>
                      <a:pt x="4" y="2"/>
                      <a:pt x="3" y="2"/>
                    </a:cubicBezTo>
                    <a:cubicBezTo>
                      <a:pt x="4" y="2"/>
                      <a:pt x="3" y="1"/>
                      <a:pt x="2" y="1"/>
                    </a:cubicBezTo>
                    <a:cubicBezTo>
                      <a:pt x="2" y="1"/>
                      <a:pt x="1" y="0"/>
                      <a:pt x="1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2" y="3"/>
                      <a:pt x="5" y="3"/>
                      <a:pt x="6" y="5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13" name="Freeform 682">
                <a:extLst>
                  <a:ext uri="{FF2B5EF4-FFF2-40B4-BE49-F238E27FC236}">
                    <a16:creationId xmlns:a16="http://schemas.microsoft.com/office/drawing/2014/main" id="{D7D7E698-64AD-4EC7-ABF4-17D2F8894F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74" y="2483"/>
                <a:ext cx="25" cy="28"/>
              </a:xfrm>
              <a:custGeom>
                <a:avLst/>
                <a:gdLst>
                  <a:gd name="T0" fmla="*/ 1525 w 8"/>
                  <a:gd name="T1" fmla="*/ 2352 h 9"/>
                  <a:gd name="T2" fmla="*/ 2109 w 8"/>
                  <a:gd name="T3" fmla="*/ 1114 h 9"/>
                  <a:gd name="T4" fmla="*/ 859 w 8"/>
                  <a:gd name="T5" fmla="*/ 0 h 9"/>
                  <a:gd name="T6" fmla="*/ 0 w 8"/>
                  <a:gd name="T7" fmla="*/ 0 h 9"/>
                  <a:gd name="T8" fmla="*/ 575 w 8"/>
                  <a:gd name="T9" fmla="*/ 1114 h 9"/>
                  <a:gd name="T10" fmla="*/ 1250 w 8"/>
                  <a:gd name="T11" fmla="*/ 1780 h 9"/>
                  <a:gd name="T12" fmla="*/ 1525 w 8"/>
                  <a:gd name="T13" fmla="*/ 2352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9"/>
                  <a:gd name="T23" fmla="*/ 8 w 8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9">
                    <a:moveTo>
                      <a:pt x="5" y="8"/>
                    </a:moveTo>
                    <a:cubicBezTo>
                      <a:pt x="7" y="9"/>
                      <a:pt x="8" y="5"/>
                      <a:pt x="7" y="4"/>
                    </a:cubicBezTo>
                    <a:cubicBezTo>
                      <a:pt x="6" y="3"/>
                      <a:pt x="4" y="1"/>
                      <a:pt x="3" y="0"/>
                    </a:cubicBezTo>
                    <a:cubicBezTo>
                      <a:pt x="2" y="0"/>
                      <a:pt x="1" y="1"/>
                      <a:pt x="0" y="0"/>
                    </a:cubicBezTo>
                    <a:cubicBezTo>
                      <a:pt x="0" y="2"/>
                      <a:pt x="2" y="3"/>
                      <a:pt x="2" y="4"/>
                    </a:cubicBezTo>
                    <a:cubicBezTo>
                      <a:pt x="3" y="5"/>
                      <a:pt x="4" y="5"/>
                      <a:pt x="4" y="6"/>
                    </a:cubicBezTo>
                    <a:cubicBezTo>
                      <a:pt x="5" y="6"/>
                      <a:pt x="5" y="7"/>
                      <a:pt x="5" y="8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14" name="Freeform 683">
                <a:extLst>
                  <a:ext uri="{FF2B5EF4-FFF2-40B4-BE49-F238E27FC236}">
                    <a16:creationId xmlns:a16="http://schemas.microsoft.com/office/drawing/2014/main" id="{ADE27302-D1BE-4DCD-8866-C74627B0B6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74" y="2483"/>
                <a:ext cx="25" cy="28"/>
              </a:xfrm>
              <a:custGeom>
                <a:avLst/>
                <a:gdLst>
                  <a:gd name="T0" fmla="*/ 1525 w 8"/>
                  <a:gd name="T1" fmla="*/ 2352 h 9"/>
                  <a:gd name="T2" fmla="*/ 2109 w 8"/>
                  <a:gd name="T3" fmla="*/ 1114 h 9"/>
                  <a:gd name="T4" fmla="*/ 859 w 8"/>
                  <a:gd name="T5" fmla="*/ 0 h 9"/>
                  <a:gd name="T6" fmla="*/ 0 w 8"/>
                  <a:gd name="T7" fmla="*/ 0 h 9"/>
                  <a:gd name="T8" fmla="*/ 575 w 8"/>
                  <a:gd name="T9" fmla="*/ 1114 h 9"/>
                  <a:gd name="T10" fmla="*/ 1250 w 8"/>
                  <a:gd name="T11" fmla="*/ 1780 h 9"/>
                  <a:gd name="T12" fmla="*/ 1525 w 8"/>
                  <a:gd name="T13" fmla="*/ 2352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9"/>
                  <a:gd name="T23" fmla="*/ 8 w 8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9">
                    <a:moveTo>
                      <a:pt x="5" y="8"/>
                    </a:moveTo>
                    <a:cubicBezTo>
                      <a:pt x="7" y="9"/>
                      <a:pt x="8" y="5"/>
                      <a:pt x="7" y="4"/>
                    </a:cubicBezTo>
                    <a:cubicBezTo>
                      <a:pt x="6" y="3"/>
                      <a:pt x="4" y="1"/>
                      <a:pt x="3" y="0"/>
                    </a:cubicBezTo>
                    <a:cubicBezTo>
                      <a:pt x="2" y="0"/>
                      <a:pt x="1" y="1"/>
                      <a:pt x="0" y="0"/>
                    </a:cubicBezTo>
                    <a:cubicBezTo>
                      <a:pt x="0" y="2"/>
                      <a:pt x="2" y="3"/>
                      <a:pt x="2" y="4"/>
                    </a:cubicBezTo>
                    <a:cubicBezTo>
                      <a:pt x="3" y="5"/>
                      <a:pt x="4" y="5"/>
                      <a:pt x="4" y="6"/>
                    </a:cubicBezTo>
                    <a:cubicBezTo>
                      <a:pt x="5" y="6"/>
                      <a:pt x="5" y="7"/>
                      <a:pt x="5" y="8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15" name="Freeform 684">
                <a:extLst>
                  <a:ext uri="{FF2B5EF4-FFF2-40B4-BE49-F238E27FC236}">
                    <a16:creationId xmlns:a16="http://schemas.microsoft.com/office/drawing/2014/main" id="{12AF69AA-9690-4457-AC68-D1D7A0DA7B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74" y="2461"/>
                <a:ext cx="6" cy="7"/>
              </a:xfrm>
              <a:custGeom>
                <a:avLst/>
                <a:gdLst>
                  <a:gd name="T0" fmla="*/ 486 w 2"/>
                  <a:gd name="T1" fmla="*/ 1029 h 2"/>
                  <a:gd name="T2" fmla="*/ 0 w 2"/>
                  <a:gd name="T3" fmla="*/ 602 h 2"/>
                  <a:gd name="T4" fmla="*/ 486 w 2"/>
                  <a:gd name="T5" fmla="*/ 1029 h 2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2"/>
                  <a:gd name="T11" fmla="*/ 2 w 2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2">
                    <a:moveTo>
                      <a:pt x="2" y="2"/>
                    </a:move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1"/>
                      <a:pt x="2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16" name="Freeform 685">
                <a:extLst>
                  <a:ext uri="{FF2B5EF4-FFF2-40B4-BE49-F238E27FC236}">
                    <a16:creationId xmlns:a16="http://schemas.microsoft.com/office/drawing/2014/main" id="{A8D85221-6BAB-4DCD-946B-515C23B2BB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74" y="2461"/>
                <a:ext cx="6" cy="7"/>
              </a:xfrm>
              <a:custGeom>
                <a:avLst/>
                <a:gdLst>
                  <a:gd name="T0" fmla="*/ 486 w 2"/>
                  <a:gd name="T1" fmla="*/ 1029 h 2"/>
                  <a:gd name="T2" fmla="*/ 0 w 2"/>
                  <a:gd name="T3" fmla="*/ 602 h 2"/>
                  <a:gd name="T4" fmla="*/ 486 w 2"/>
                  <a:gd name="T5" fmla="*/ 1029 h 2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2"/>
                  <a:gd name="T11" fmla="*/ 2 w 2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2">
                    <a:moveTo>
                      <a:pt x="2" y="2"/>
                    </a:move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1"/>
                      <a:pt x="2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17" name="Freeform 686">
                <a:extLst>
                  <a:ext uri="{FF2B5EF4-FFF2-40B4-BE49-F238E27FC236}">
                    <a16:creationId xmlns:a16="http://schemas.microsoft.com/office/drawing/2014/main" id="{01061E42-DC6D-46EF-B5DC-7C7DC876A0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08" y="2533"/>
                <a:ext cx="7" cy="10"/>
              </a:xfrm>
              <a:custGeom>
                <a:avLst/>
                <a:gdLst>
                  <a:gd name="T0" fmla="*/ 1029 w 2"/>
                  <a:gd name="T1" fmla="*/ 857 h 3"/>
                  <a:gd name="T2" fmla="*/ 602 w 2"/>
                  <a:gd name="T3" fmla="*/ 0 h 3"/>
                  <a:gd name="T4" fmla="*/ 0 w 2"/>
                  <a:gd name="T5" fmla="*/ 857 h 3"/>
                  <a:gd name="T6" fmla="*/ 1029 w 2"/>
                  <a:gd name="T7" fmla="*/ 857 h 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3"/>
                  <a:gd name="T14" fmla="*/ 2 w 2"/>
                  <a:gd name="T15" fmla="*/ 3 h 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3">
                    <a:moveTo>
                      <a:pt x="2" y="2"/>
                    </a:moveTo>
                    <a:cubicBezTo>
                      <a:pt x="2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2" y="3"/>
                      <a:pt x="2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18" name="Freeform 687">
                <a:extLst>
                  <a:ext uri="{FF2B5EF4-FFF2-40B4-BE49-F238E27FC236}">
                    <a16:creationId xmlns:a16="http://schemas.microsoft.com/office/drawing/2014/main" id="{E4E137C0-F283-4C68-A551-5CD28D3F2C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08" y="2533"/>
                <a:ext cx="7" cy="10"/>
              </a:xfrm>
              <a:custGeom>
                <a:avLst/>
                <a:gdLst>
                  <a:gd name="T0" fmla="*/ 1029 w 2"/>
                  <a:gd name="T1" fmla="*/ 857 h 3"/>
                  <a:gd name="T2" fmla="*/ 602 w 2"/>
                  <a:gd name="T3" fmla="*/ 0 h 3"/>
                  <a:gd name="T4" fmla="*/ 0 w 2"/>
                  <a:gd name="T5" fmla="*/ 857 h 3"/>
                  <a:gd name="T6" fmla="*/ 1029 w 2"/>
                  <a:gd name="T7" fmla="*/ 857 h 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3"/>
                  <a:gd name="T14" fmla="*/ 2 w 2"/>
                  <a:gd name="T15" fmla="*/ 3 h 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3">
                    <a:moveTo>
                      <a:pt x="2" y="2"/>
                    </a:moveTo>
                    <a:cubicBezTo>
                      <a:pt x="2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2" y="3"/>
                      <a:pt x="2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19" name="Freeform 688">
                <a:extLst>
                  <a:ext uri="{FF2B5EF4-FFF2-40B4-BE49-F238E27FC236}">
                    <a16:creationId xmlns:a16="http://schemas.microsoft.com/office/drawing/2014/main" id="{ABAE5013-B65A-4943-ADDE-0CB87890A4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08" y="2524"/>
                <a:ext cx="7" cy="9"/>
              </a:xfrm>
              <a:custGeom>
                <a:avLst/>
                <a:gdLst>
                  <a:gd name="T0" fmla="*/ 0 w 2"/>
                  <a:gd name="T1" fmla="*/ 0 h 3"/>
                  <a:gd name="T2" fmla="*/ 1029 w 2"/>
                  <a:gd name="T3" fmla="*/ 729 h 3"/>
                  <a:gd name="T4" fmla="*/ 0 w 2"/>
                  <a:gd name="T5" fmla="*/ 0 h 3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3"/>
                  <a:gd name="T11" fmla="*/ 2 w 2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3">
                    <a:moveTo>
                      <a:pt x="0" y="0"/>
                    </a:moveTo>
                    <a:cubicBezTo>
                      <a:pt x="1" y="1"/>
                      <a:pt x="1" y="2"/>
                      <a:pt x="2" y="3"/>
                    </a:cubicBezTo>
                    <a:cubicBezTo>
                      <a:pt x="2" y="3"/>
                      <a:pt x="1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20" name="Freeform 689">
                <a:extLst>
                  <a:ext uri="{FF2B5EF4-FFF2-40B4-BE49-F238E27FC236}">
                    <a16:creationId xmlns:a16="http://schemas.microsoft.com/office/drawing/2014/main" id="{AE3575FB-1D1B-410C-8ECC-A552ECFEDD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08" y="2524"/>
                <a:ext cx="7" cy="9"/>
              </a:xfrm>
              <a:custGeom>
                <a:avLst/>
                <a:gdLst>
                  <a:gd name="T0" fmla="*/ 0 w 2"/>
                  <a:gd name="T1" fmla="*/ 0 h 3"/>
                  <a:gd name="T2" fmla="*/ 1029 w 2"/>
                  <a:gd name="T3" fmla="*/ 729 h 3"/>
                  <a:gd name="T4" fmla="*/ 0 w 2"/>
                  <a:gd name="T5" fmla="*/ 0 h 3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3"/>
                  <a:gd name="T11" fmla="*/ 2 w 2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3">
                    <a:moveTo>
                      <a:pt x="0" y="0"/>
                    </a:moveTo>
                    <a:cubicBezTo>
                      <a:pt x="1" y="1"/>
                      <a:pt x="1" y="2"/>
                      <a:pt x="2" y="3"/>
                    </a:cubicBezTo>
                    <a:cubicBezTo>
                      <a:pt x="2" y="3"/>
                      <a:pt x="1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21" name="Freeform 690">
                <a:extLst>
                  <a:ext uri="{FF2B5EF4-FFF2-40B4-BE49-F238E27FC236}">
                    <a16:creationId xmlns:a16="http://schemas.microsoft.com/office/drawing/2014/main" id="{0C4715E8-72F0-4742-8594-FE77E25214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1" y="2477"/>
                <a:ext cx="4" cy="3"/>
              </a:xfrm>
              <a:custGeom>
                <a:avLst/>
                <a:gdLst>
                  <a:gd name="T0" fmla="*/ 1024 w 1"/>
                  <a:gd name="T1" fmla="*/ 243 h 1"/>
                  <a:gd name="T2" fmla="*/ 0 w 1"/>
                  <a:gd name="T3" fmla="*/ 243 h 1"/>
                  <a:gd name="T4" fmla="*/ 1024 w 1"/>
                  <a:gd name="T5" fmla="*/ 243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22" name="Freeform 691">
                <a:extLst>
                  <a:ext uri="{FF2B5EF4-FFF2-40B4-BE49-F238E27FC236}">
                    <a16:creationId xmlns:a16="http://schemas.microsoft.com/office/drawing/2014/main" id="{B6908036-3838-4AA6-8517-D17E35F717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1" y="2477"/>
                <a:ext cx="4" cy="3"/>
              </a:xfrm>
              <a:custGeom>
                <a:avLst/>
                <a:gdLst>
                  <a:gd name="T0" fmla="*/ 1024 w 1"/>
                  <a:gd name="T1" fmla="*/ 243 h 1"/>
                  <a:gd name="T2" fmla="*/ 0 w 1"/>
                  <a:gd name="T3" fmla="*/ 243 h 1"/>
                  <a:gd name="T4" fmla="*/ 1024 w 1"/>
                  <a:gd name="T5" fmla="*/ 243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23" name="Freeform 692">
                <a:extLst>
                  <a:ext uri="{FF2B5EF4-FFF2-40B4-BE49-F238E27FC236}">
                    <a16:creationId xmlns:a16="http://schemas.microsoft.com/office/drawing/2014/main" id="{8F7E6A61-2041-47F5-AED2-8CACB2EC22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5" y="2518"/>
                <a:ext cx="6" cy="6"/>
              </a:xfrm>
              <a:custGeom>
                <a:avLst/>
                <a:gdLst>
                  <a:gd name="T0" fmla="*/ 486 w 2"/>
                  <a:gd name="T1" fmla="*/ 243 h 2"/>
                  <a:gd name="T2" fmla="*/ 0 w 2"/>
                  <a:gd name="T3" fmla="*/ 243 h 2"/>
                  <a:gd name="T4" fmla="*/ 486 w 2"/>
                  <a:gd name="T5" fmla="*/ 243 h 2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2"/>
                  <a:gd name="T11" fmla="*/ 2 w 2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2">
                    <a:moveTo>
                      <a:pt x="2" y="1"/>
                    </a:moveTo>
                    <a:cubicBezTo>
                      <a:pt x="2" y="0"/>
                      <a:pt x="0" y="1"/>
                      <a:pt x="0" y="1"/>
                    </a:cubicBezTo>
                    <a:cubicBezTo>
                      <a:pt x="1" y="2"/>
                      <a:pt x="2" y="2"/>
                      <a:pt x="2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24" name="Freeform 693">
                <a:extLst>
                  <a:ext uri="{FF2B5EF4-FFF2-40B4-BE49-F238E27FC236}">
                    <a16:creationId xmlns:a16="http://schemas.microsoft.com/office/drawing/2014/main" id="{D6DB1DEB-7997-4345-86FE-268E0E2F14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5" y="2518"/>
                <a:ext cx="6" cy="6"/>
              </a:xfrm>
              <a:custGeom>
                <a:avLst/>
                <a:gdLst>
                  <a:gd name="T0" fmla="*/ 486 w 2"/>
                  <a:gd name="T1" fmla="*/ 243 h 2"/>
                  <a:gd name="T2" fmla="*/ 0 w 2"/>
                  <a:gd name="T3" fmla="*/ 243 h 2"/>
                  <a:gd name="T4" fmla="*/ 486 w 2"/>
                  <a:gd name="T5" fmla="*/ 243 h 2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2"/>
                  <a:gd name="T11" fmla="*/ 2 w 2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2">
                    <a:moveTo>
                      <a:pt x="2" y="1"/>
                    </a:moveTo>
                    <a:cubicBezTo>
                      <a:pt x="2" y="0"/>
                      <a:pt x="0" y="1"/>
                      <a:pt x="0" y="1"/>
                    </a:cubicBezTo>
                    <a:cubicBezTo>
                      <a:pt x="1" y="2"/>
                      <a:pt x="2" y="2"/>
                      <a:pt x="2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25" name="Freeform 694">
                <a:extLst>
                  <a:ext uri="{FF2B5EF4-FFF2-40B4-BE49-F238E27FC236}">
                    <a16:creationId xmlns:a16="http://schemas.microsoft.com/office/drawing/2014/main" id="{676BAE56-B0B9-4DE7-9EA7-C5D9D5A97C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5" y="2552"/>
                <a:ext cx="28" cy="22"/>
              </a:xfrm>
              <a:custGeom>
                <a:avLst/>
                <a:gdLst>
                  <a:gd name="T0" fmla="*/ 1509 w 9"/>
                  <a:gd name="T1" fmla="*/ 2143 h 7"/>
                  <a:gd name="T2" fmla="*/ 843 w 9"/>
                  <a:gd name="T3" fmla="*/ 0 h 7"/>
                  <a:gd name="T4" fmla="*/ 271 w 9"/>
                  <a:gd name="T5" fmla="*/ 0 h 7"/>
                  <a:gd name="T6" fmla="*/ 271 w 9"/>
                  <a:gd name="T7" fmla="*/ 871 h 7"/>
                  <a:gd name="T8" fmla="*/ 1509 w 9"/>
                  <a:gd name="T9" fmla="*/ 2143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"/>
                  <a:gd name="T16" fmla="*/ 0 h 7"/>
                  <a:gd name="T17" fmla="*/ 9 w 9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" h="7">
                    <a:moveTo>
                      <a:pt x="5" y="7"/>
                    </a:moveTo>
                    <a:cubicBezTo>
                      <a:pt x="9" y="7"/>
                      <a:pt x="3" y="1"/>
                      <a:pt x="3" y="0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1"/>
                      <a:pt x="0" y="2"/>
                      <a:pt x="1" y="3"/>
                    </a:cubicBezTo>
                    <a:cubicBezTo>
                      <a:pt x="2" y="5"/>
                      <a:pt x="3" y="7"/>
                      <a:pt x="5" y="7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26" name="Freeform 695">
                <a:extLst>
                  <a:ext uri="{FF2B5EF4-FFF2-40B4-BE49-F238E27FC236}">
                    <a16:creationId xmlns:a16="http://schemas.microsoft.com/office/drawing/2014/main" id="{ADCB6CEC-FDE5-4F3C-AF2A-7671727913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5" y="2552"/>
                <a:ext cx="28" cy="22"/>
              </a:xfrm>
              <a:custGeom>
                <a:avLst/>
                <a:gdLst>
                  <a:gd name="T0" fmla="*/ 1509 w 9"/>
                  <a:gd name="T1" fmla="*/ 2143 h 7"/>
                  <a:gd name="T2" fmla="*/ 843 w 9"/>
                  <a:gd name="T3" fmla="*/ 0 h 7"/>
                  <a:gd name="T4" fmla="*/ 271 w 9"/>
                  <a:gd name="T5" fmla="*/ 0 h 7"/>
                  <a:gd name="T6" fmla="*/ 271 w 9"/>
                  <a:gd name="T7" fmla="*/ 871 h 7"/>
                  <a:gd name="T8" fmla="*/ 1509 w 9"/>
                  <a:gd name="T9" fmla="*/ 2143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"/>
                  <a:gd name="T16" fmla="*/ 0 h 7"/>
                  <a:gd name="T17" fmla="*/ 9 w 9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" h="7">
                    <a:moveTo>
                      <a:pt x="5" y="7"/>
                    </a:moveTo>
                    <a:cubicBezTo>
                      <a:pt x="9" y="7"/>
                      <a:pt x="3" y="1"/>
                      <a:pt x="3" y="0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1"/>
                      <a:pt x="0" y="2"/>
                      <a:pt x="1" y="3"/>
                    </a:cubicBezTo>
                    <a:cubicBezTo>
                      <a:pt x="2" y="5"/>
                      <a:pt x="3" y="7"/>
                      <a:pt x="5" y="7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27" name="Freeform 696">
                <a:extLst>
                  <a:ext uri="{FF2B5EF4-FFF2-40B4-BE49-F238E27FC236}">
                    <a16:creationId xmlns:a16="http://schemas.microsoft.com/office/drawing/2014/main" id="{34AE38D7-A215-43D8-995C-D65E140119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40" y="2580"/>
                <a:ext cx="12" cy="13"/>
              </a:xfrm>
              <a:custGeom>
                <a:avLst/>
                <a:gdLst>
                  <a:gd name="T0" fmla="*/ 972 w 4"/>
                  <a:gd name="T1" fmla="*/ 1446 h 4"/>
                  <a:gd name="T2" fmla="*/ 243 w 4"/>
                  <a:gd name="T3" fmla="*/ 348 h 4"/>
                  <a:gd name="T4" fmla="*/ 972 w 4"/>
                  <a:gd name="T5" fmla="*/ 1446 h 4"/>
                  <a:gd name="T6" fmla="*/ 0 60000 65536"/>
                  <a:gd name="T7" fmla="*/ 0 60000 65536"/>
                  <a:gd name="T8" fmla="*/ 0 60000 65536"/>
                  <a:gd name="T9" fmla="*/ 0 w 4"/>
                  <a:gd name="T10" fmla="*/ 0 h 4"/>
                  <a:gd name="T11" fmla="*/ 4 w 4"/>
                  <a:gd name="T12" fmla="*/ 4 h 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" h="4">
                    <a:moveTo>
                      <a:pt x="4" y="4"/>
                    </a:moveTo>
                    <a:cubicBezTo>
                      <a:pt x="4" y="3"/>
                      <a:pt x="2" y="0"/>
                      <a:pt x="1" y="1"/>
                    </a:cubicBezTo>
                    <a:cubicBezTo>
                      <a:pt x="0" y="2"/>
                      <a:pt x="3" y="3"/>
                      <a:pt x="4" y="4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28" name="Freeform 697">
                <a:extLst>
                  <a:ext uri="{FF2B5EF4-FFF2-40B4-BE49-F238E27FC236}">
                    <a16:creationId xmlns:a16="http://schemas.microsoft.com/office/drawing/2014/main" id="{65A89329-642A-4B12-9CB8-0AF18140AC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40" y="2580"/>
                <a:ext cx="12" cy="13"/>
              </a:xfrm>
              <a:custGeom>
                <a:avLst/>
                <a:gdLst>
                  <a:gd name="T0" fmla="*/ 972 w 4"/>
                  <a:gd name="T1" fmla="*/ 1446 h 4"/>
                  <a:gd name="T2" fmla="*/ 243 w 4"/>
                  <a:gd name="T3" fmla="*/ 348 h 4"/>
                  <a:gd name="T4" fmla="*/ 972 w 4"/>
                  <a:gd name="T5" fmla="*/ 1446 h 4"/>
                  <a:gd name="T6" fmla="*/ 0 60000 65536"/>
                  <a:gd name="T7" fmla="*/ 0 60000 65536"/>
                  <a:gd name="T8" fmla="*/ 0 60000 65536"/>
                  <a:gd name="T9" fmla="*/ 0 w 4"/>
                  <a:gd name="T10" fmla="*/ 0 h 4"/>
                  <a:gd name="T11" fmla="*/ 4 w 4"/>
                  <a:gd name="T12" fmla="*/ 4 h 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" h="4">
                    <a:moveTo>
                      <a:pt x="4" y="4"/>
                    </a:moveTo>
                    <a:cubicBezTo>
                      <a:pt x="4" y="3"/>
                      <a:pt x="2" y="0"/>
                      <a:pt x="1" y="1"/>
                    </a:cubicBezTo>
                    <a:cubicBezTo>
                      <a:pt x="0" y="2"/>
                      <a:pt x="3" y="3"/>
                      <a:pt x="4" y="4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29" name="Freeform 698">
                <a:extLst>
                  <a:ext uri="{FF2B5EF4-FFF2-40B4-BE49-F238E27FC236}">
                    <a16:creationId xmlns:a16="http://schemas.microsoft.com/office/drawing/2014/main" id="{ABA92317-DE35-4DC3-BF2B-7ADB2B96E1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52" y="2596"/>
                <a:ext cx="10" cy="9"/>
              </a:xfrm>
              <a:custGeom>
                <a:avLst/>
                <a:gdLst>
                  <a:gd name="T0" fmla="*/ 367 w 3"/>
                  <a:gd name="T1" fmla="*/ 486 h 3"/>
                  <a:gd name="T2" fmla="*/ 1223 w 3"/>
                  <a:gd name="T3" fmla="*/ 486 h 3"/>
                  <a:gd name="T4" fmla="*/ 367 w 3"/>
                  <a:gd name="T5" fmla="*/ 0 h 3"/>
                  <a:gd name="T6" fmla="*/ 367 w 3"/>
                  <a:gd name="T7" fmla="*/ 486 h 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3"/>
                  <a:gd name="T14" fmla="*/ 3 w 3"/>
                  <a:gd name="T15" fmla="*/ 3 h 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3">
                    <a:moveTo>
                      <a:pt x="1" y="2"/>
                    </a:moveTo>
                    <a:cubicBezTo>
                      <a:pt x="1" y="3"/>
                      <a:pt x="2" y="3"/>
                      <a:pt x="3" y="2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0" y="1"/>
                      <a:pt x="1" y="1"/>
                      <a:pt x="1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30" name="Freeform 699">
                <a:extLst>
                  <a:ext uri="{FF2B5EF4-FFF2-40B4-BE49-F238E27FC236}">
                    <a16:creationId xmlns:a16="http://schemas.microsoft.com/office/drawing/2014/main" id="{CB1B2EB5-A52D-491A-839A-F48BC40581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52" y="2596"/>
                <a:ext cx="10" cy="9"/>
              </a:xfrm>
              <a:custGeom>
                <a:avLst/>
                <a:gdLst>
                  <a:gd name="T0" fmla="*/ 367 w 3"/>
                  <a:gd name="T1" fmla="*/ 486 h 3"/>
                  <a:gd name="T2" fmla="*/ 1223 w 3"/>
                  <a:gd name="T3" fmla="*/ 486 h 3"/>
                  <a:gd name="T4" fmla="*/ 367 w 3"/>
                  <a:gd name="T5" fmla="*/ 0 h 3"/>
                  <a:gd name="T6" fmla="*/ 367 w 3"/>
                  <a:gd name="T7" fmla="*/ 486 h 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3"/>
                  <a:gd name="T14" fmla="*/ 3 w 3"/>
                  <a:gd name="T15" fmla="*/ 3 h 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3">
                    <a:moveTo>
                      <a:pt x="1" y="2"/>
                    </a:moveTo>
                    <a:cubicBezTo>
                      <a:pt x="1" y="3"/>
                      <a:pt x="2" y="3"/>
                      <a:pt x="3" y="2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0" y="1"/>
                      <a:pt x="1" y="1"/>
                      <a:pt x="1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31" name="Freeform 700">
                <a:extLst>
                  <a:ext uri="{FF2B5EF4-FFF2-40B4-BE49-F238E27FC236}">
                    <a16:creationId xmlns:a16="http://schemas.microsoft.com/office/drawing/2014/main" id="{9653E779-132F-42BF-AE71-B086B15F68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58" y="2602"/>
                <a:ext cx="10" cy="16"/>
              </a:xfrm>
              <a:custGeom>
                <a:avLst/>
                <a:gdLst>
                  <a:gd name="T0" fmla="*/ 1223 w 3"/>
                  <a:gd name="T1" fmla="*/ 1670 h 5"/>
                  <a:gd name="T2" fmla="*/ 1223 w 3"/>
                  <a:gd name="T3" fmla="*/ 1373 h 5"/>
                  <a:gd name="T4" fmla="*/ 1223 w 3"/>
                  <a:gd name="T5" fmla="*/ 624 h 5"/>
                  <a:gd name="T6" fmla="*/ 367 w 3"/>
                  <a:gd name="T7" fmla="*/ 326 h 5"/>
                  <a:gd name="T8" fmla="*/ 1223 w 3"/>
                  <a:gd name="T9" fmla="*/ 167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5"/>
                  <a:gd name="T17" fmla="*/ 3 w 3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5">
                    <a:moveTo>
                      <a:pt x="3" y="5"/>
                    </a:moveTo>
                    <a:cubicBezTo>
                      <a:pt x="3" y="5"/>
                      <a:pt x="2" y="4"/>
                      <a:pt x="3" y="4"/>
                    </a:cubicBezTo>
                    <a:cubicBezTo>
                      <a:pt x="3" y="3"/>
                      <a:pt x="3" y="3"/>
                      <a:pt x="3" y="2"/>
                    </a:cubicBezTo>
                    <a:cubicBezTo>
                      <a:pt x="3" y="2"/>
                      <a:pt x="2" y="0"/>
                      <a:pt x="1" y="1"/>
                    </a:cubicBezTo>
                    <a:cubicBezTo>
                      <a:pt x="0" y="1"/>
                      <a:pt x="2" y="5"/>
                      <a:pt x="3" y="5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32" name="Freeform 701">
                <a:extLst>
                  <a:ext uri="{FF2B5EF4-FFF2-40B4-BE49-F238E27FC236}">
                    <a16:creationId xmlns:a16="http://schemas.microsoft.com/office/drawing/2014/main" id="{16DE3CF0-AA3B-4131-9400-62D4B2B61E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58" y="2602"/>
                <a:ext cx="10" cy="16"/>
              </a:xfrm>
              <a:custGeom>
                <a:avLst/>
                <a:gdLst>
                  <a:gd name="T0" fmla="*/ 1223 w 3"/>
                  <a:gd name="T1" fmla="*/ 1670 h 5"/>
                  <a:gd name="T2" fmla="*/ 1223 w 3"/>
                  <a:gd name="T3" fmla="*/ 1373 h 5"/>
                  <a:gd name="T4" fmla="*/ 1223 w 3"/>
                  <a:gd name="T5" fmla="*/ 624 h 5"/>
                  <a:gd name="T6" fmla="*/ 367 w 3"/>
                  <a:gd name="T7" fmla="*/ 326 h 5"/>
                  <a:gd name="T8" fmla="*/ 1223 w 3"/>
                  <a:gd name="T9" fmla="*/ 167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5"/>
                  <a:gd name="T17" fmla="*/ 3 w 3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5">
                    <a:moveTo>
                      <a:pt x="3" y="5"/>
                    </a:moveTo>
                    <a:cubicBezTo>
                      <a:pt x="3" y="5"/>
                      <a:pt x="2" y="4"/>
                      <a:pt x="3" y="4"/>
                    </a:cubicBezTo>
                    <a:cubicBezTo>
                      <a:pt x="3" y="3"/>
                      <a:pt x="3" y="3"/>
                      <a:pt x="3" y="2"/>
                    </a:cubicBezTo>
                    <a:cubicBezTo>
                      <a:pt x="3" y="2"/>
                      <a:pt x="2" y="0"/>
                      <a:pt x="1" y="1"/>
                    </a:cubicBezTo>
                    <a:cubicBezTo>
                      <a:pt x="0" y="1"/>
                      <a:pt x="2" y="5"/>
                      <a:pt x="3" y="5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33" name="Freeform 702">
                <a:extLst>
                  <a:ext uri="{FF2B5EF4-FFF2-40B4-BE49-F238E27FC236}">
                    <a16:creationId xmlns:a16="http://schemas.microsoft.com/office/drawing/2014/main" id="{5E776257-C2CC-434B-9DD5-2090DFDC6B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93" y="2464"/>
                <a:ext cx="12" cy="13"/>
              </a:xfrm>
              <a:custGeom>
                <a:avLst/>
                <a:gdLst>
                  <a:gd name="T0" fmla="*/ 972 w 4"/>
                  <a:gd name="T1" fmla="*/ 793 h 4"/>
                  <a:gd name="T2" fmla="*/ 243 w 4"/>
                  <a:gd name="T3" fmla="*/ 348 h 4"/>
                  <a:gd name="T4" fmla="*/ 486 w 4"/>
                  <a:gd name="T5" fmla="*/ 1446 h 4"/>
                  <a:gd name="T6" fmla="*/ 972 w 4"/>
                  <a:gd name="T7" fmla="*/ 793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4"/>
                  <a:gd name="T14" fmla="*/ 4 w 4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4">
                    <a:moveTo>
                      <a:pt x="4" y="2"/>
                    </a:moveTo>
                    <a:cubicBezTo>
                      <a:pt x="4" y="0"/>
                      <a:pt x="1" y="0"/>
                      <a:pt x="1" y="1"/>
                    </a:cubicBezTo>
                    <a:cubicBezTo>
                      <a:pt x="0" y="2"/>
                      <a:pt x="1" y="4"/>
                      <a:pt x="2" y="4"/>
                    </a:cubicBezTo>
                    <a:cubicBezTo>
                      <a:pt x="3" y="4"/>
                      <a:pt x="4" y="2"/>
                      <a:pt x="4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34" name="Freeform 703">
                <a:extLst>
                  <a:ext uri="{FF2B5EF4-FFF2-40B4-BE49-F238E27FC236}">
                    <a16:creationId xmlns:a16="http://schemas.microsoft.com/office/drawing/2014/main" id="{7BCE68FB-7063-45E8-B7D3-6D3704FC1B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93" y="2464"/>
                <a:ext cx="12" cy="13"/>
              </a:xfrm>
              <a:custGeom>
                <a:avLst/>
                <a:gdLst>
                  <a:gd name="T0" fmla="*/ 972 w 4"/>
                  <a:gd name="T1" fmla="*/ 793 h 4"/>
                  <a:gd name="T2" fmla="*/ 243 w 4"/>
                  <a:gd name="T3" fmla="*/ 348 h 4"/>
                  <a:gd name="T4" fmla="*/ 486 w 4"/>
                  <a:gd name="T5" fmla="*/ 1446 h 4"/>
                  <a:gd name="T6" fmla="*/ 972 w 4"/>
                  <a:gd name="T7" fmla="*/ 793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4"/>
                  <a:gd name="T14" fmla="*/ 4 w 4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4">
                    <a:moveTo>
                      <a:pt x="4" y="2"/>
                    </a:moveTo>
                    <a:cubicBezTo>
                      <a:pt x="4" y="0"/>
                      <a:pt x="1" y="0"/>
                      <a:pt x="1" y="1"/>
                    </a:cubicBezTo>
                    <a:cubicBezTo>
                      <a:pt x="0" y="2"/>
                      <a:pt x="1" y="4"/>
                      <a:pt x="2" y="4"/>
                    </a:cubicBezTo>
                    <a:cubicBezTo>
                      <a:pt x="3" y="4"/>
                      <a:pt x="4" y="2"/>
                      <a:pt x="4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35" name="Freeform 704">
                <a:extLst>
                  <a:ext uri="{FF2B5EF4-FFF2-40B4-BE49-F238E27FC236}">
                    <a16:creationId xmlns:a16="http://schemas.microsoft.com/office/drawing/2014/main" id="{1F454640-72FF-4CE0-877D-8A7B8C4526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12" y="2671"/>
                <a:ext cx="9" cy="9"/>
              </a:xfrm>
              <a:custGeom>
                <a:avLst/>
                <a:gdLst>
                  <a:gd name="T0" fmla="*/ 729 w 3"/>
                  <a:gd name="T1" fmla="*/ 729 h 3"/>
                  <a:gd name="T2" fmla="*/ 0 w 3"/>
                  <a:gd name="T3" fmla="*/ 243 h 3"/>
                  <a:gd name="T4" fmla="*/ 729 w 3"/>
                  <a:gd name="T5" fmla="*/ 729 h 3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3"/>
                  <a:gd name="T11" fmla="*/ 3 w 3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3">
                    <a:moveTo>
                      <a:pt x="3" y="3"/>
                    </a:moveTo>
                    <a:cubicBezTo>
                      <a:pt x="3" y="2"/>
                      <a:pt x="1" y="0"/>
                      <a:pt x="0" y="1"/>
                    </a:cubicBezTo>
                    <a:cubicBezTo>
                      <a:pt x="1" y="2"/>
                      <a:pt x="1" y="3"/>
                      <a:pt x="3" y="3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36" name="Freeform 705">
                <a:extLst>
                  <a:ext uri="{FF2B5EF4-FFF2-40B4-BE49-F238E27FC236}">
                    <a16:creationId xmlns:a16="http://schemas.microsoft.com/office/drawing/2014/main" id="{4542EA00-86A5-4782-A124-C2C95818D1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12" y="2671"/>
                <a:ext cx="9" cy="9"/>
              </a:xfrm>
              <a:custGeom>
                <a:avLst/>
                <a:gdLst>
                  <a:gd name="T0" fmla="*/ 729 w 3"/>
                  <a:gd name="T1" fmla="*/ 729 h 3"/>
                  <a:gd name="T2" fmla="*/ 0 w 3"/>
                  <a:gd name="T3" fmla="*/ 243 h 3"/>
                  <a:gd name="T4" fmla="*/ 729 w 3"/>
                  <a:gd name="T5" fmla="*/ 729 h 3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3"/>
                  <a:gd name="T11" fmla="*/ 3 w 3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3">
                    <a:moveTo>
                      <a:pt x="3" y="3"/>
                    </a:moveTo>
                    <a:cubicBezTo>
                      <a:pt x="3" y="2"/>
                      <a:pt x="1" y="0"/>
                      <a:pt x="0" y="1"/>
                    </a:cubicBezTo>
                    <a:cubicBezTo>
                      <a:pt x="1" y="2"/>
                      <a:pt x="1" y="3"/>
                      <a:pt x="3" y="3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37" name="Freeform 706">
                <a:extLst>
                  <a:ext uri="{FF2B5EF4-FFF2-40B4-BE49-F238E27FC236}">
                    <a16:creationId xmlns:a16="http://schemas.microsoft.com/office/drawing/2014/main" id="{14B363F2-212E-4557-8157-8687792A92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12" y="2477"/>
                <a:ext cx="15" cy="12"/>
              </a:xfrm>
              <a:custGeom>
                <a:avLst/>
                <a:gdLst>
                  <a:gd name="T0" fmla="*/ 972 w 5"/>
                  <a:gd name="T1" fmla="*/ 486 h 4"/>
                  <a:gd name="T2" fmla="*/ 0 w 5"/>
                  <a:gd name="T3" fmla="*/ 0 h 4"/>
                  <a:gd name="T4" fmla="*/ 486 w 5"/>
                  <a:gd name="T5" fmla="*/ 486 h 4"/>
                  <a:gd name="T6" fmla="*/ 1215 w 5"/>
                  <a:gd name="T7" fmla="*/ 972 h 4"/>
                  <a:gd name="T8" fmla="*/ 972 w 5"/>
                  <a:gd name="T9" fmla="*/ 486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4" y="2"/>
                    </a:moveTo>
                    <a:cubicBezTo>
                      <a:pt x="3" y="1"/>
                      <a:pt x="2" y="1"/>
                      <a:pt x="0" y="0"/>
                    </a:cubicBezTo>
                    <a:cubicBezTo>
                      <a:pt x="0" y="2"/>
                      <a:pt x="1" y="2"/>
                      <a:pt x="2" y="2"/>
                    </a:cubicBezTo>
                    <a:cubicBezTo>
                      <a:pt x="3" y="2"/>
                      <a:pt x="4" y="3"/>
                      <a:pt x="5" y="4"/>
                    </a:cubicBezTo>
                    <a:cubicBezTo>
                      <a:pt x="5" y="3"/>
                      <a:pt x="5" y="2"/>
                      <a:pt x="4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38" name="Freeform 707">
                <a:extLst>
                  <a:ext uri="{FF2B5EF4-FFF2-40B4-BE49-F238E27FC236}">
                    <a16:creationId xmlns:a16="http://schemas.microsoft.com/office/drawing/2014/main" id="{D32F538E-AE0E-4A1B-939C-D06293E901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12" y="2477"/>
                <a:ext cx="15" cy="12"/>
              </a:xfrm>
              <a:custGeom>
                <a:avLst/>
                <a:gdLst>
                  <a:gd name="T0" fmla="*/ 972 w 5"/>
                  <a:gd name="T1" fmla="*/ 486 h 4"/>
                  <a:gd name="T2" fmla="*/ 0 w 5"/>
                  <a:gd name="T3" fmla="*/ 0 h 4"/>
                  <a:gd name="T4" fmla="*/ 486 w 5"/>
                  <a:gd name="T5" fmla="*/ 486 h 4"/>
                  <a:gd name="T6" fmla="*/ 1215 w 5"/>
                  <a:gd name="T7" fmla="*/ 972 h 4"/>
                  <a:gd name="T8" fmla="*/ 972 w 5"/>
                  <a:gd name="T9" fmla="*/ 486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4" y="2"/>
                    </a:moveTo>
                    <a:cubicBezTo>
                      <a:pt x="3" y="1"/>
                      <a:pt x="2" y="1"/>
                      <a:pt x="0" y="0"/>
                    </a:cubicBezTo>
                    <a:cubicBezTo>
                      <a:pt x="0" y="2"/>
                      <a:pt x="1" y="2"/>
                      <a:pt x="2" y="2"/>
                    </a:cubicBezTo>
                    <a:cubicBezTo>
                      <a:pt x="3" y="2"/>
                      <a:pt x="4" y="3"/>
                      <a:pt x="5" y="4"/>
                    </a:cubicBezTo>
                    <a:cubicBezTo>
                      <a:pt x="5" y="3"/>
                      <a:pt x="5" y="2"/>
                      <a:pt x="4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39" name="Freeform 708">
                <a:extLst>
                  <a:ext uri="{FF2B5EF4-FFF2-40B4-BE49-F238E27FC236}">
                    <a16:creationId xmlns:a16="http://schemas.microsoft.com/office/drawing/2014/main" id="{0413F9E8-A369-4E47-8E1E-E87D1B19DF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18" y="2486"/>
                <a:ext cx="6" cy="13"/>
              </a:xfrm>
              <a:custGeom>
                <a:avLst/>
                <a:gdLst>
                  <a:gd name="T0" fmla="*/ 486 w 2"/>
                  <a:gd name="T1" fmla="*/ 348 h 4"/>
                  <a:gd name="T2" fmla="*/ 0 w 2"/>
                  <a:gd name="T3" fmla="*/ 0 h 4"/>
                  <a:gd name="T4" fmla="*/ 486 w 2"/>
                  <a:gd name="T5" fmla="*/ 1446 h 4"/>
                  <a:gd name="T6" fmla="*/ 486 w 2"/>
                  <a:gd name="T7" fmla="*/ 348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4"/>
                  <a:gd name="T14" fmla="*/ 2 w 2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4">
                    <a:moveTo>
                      <a:pt x="2" y="1"/>
                    </a:moveTo>
                    <a:cubicBezTo>
                      <a:pt x="2" y="1"/>
                      <a:pt x="1" y="0"/>
                      <a:pt x="0" y="0"/>
                    </a:cubicBezTo>
                    <a:cubicBezTo>
                      <a:pt x="0" y="1"/>
                      <a:pt x="0" y="3"/>
                      <a:pt x="2" y="4"/>
                    </a:cubicBezTo>
                    <a:cubicBezTo>
                      <a:pt x="2" y="3"/>
                      <a:pt x="2" y="2"/>
                      <a:pt x="2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40" name="Freeform 709">
                <a:extLst>
                  <a:ext uri="{FF2B5EF4-FFF2-40B4-BE49-F238E27FC236}">
                    <a16:creationId xmlns:a16="http://schemas.microsoft.com/office/drawing/2014/main" id="{B7860FB4-E404-4490-9D57-B67B8828E9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18" y="2486"/>
                <a:ext cx="6" cy="13"/>
              </a:xfrm>
              <a:custGeom>
                <a:avLst/>
                <a:gdLst>
                  <a:gd name="T0" fmla="*/ 486 w 2"/>
                  <a:gd name="T1" fmla="*/ 348 h 4"/>
                  <a:gd name="T2" fmla="*/ 0 w 2"/>
                  <a:gd name="T3" fmla="*/ 0 h 4"/>
                  <a:gd name="T4" fmla="*/ 486 w 2"/>
                  <a:gd name="T5" fmla="*/ 1446 h 4"/>
                  <a:gd name="T6" fmla="*/ 486 w 2"/>
                  <a:gd name="T7" fmla="*/ 348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4"/>
                  <a:gd name="T14" fmla="*/ 2 w 2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4">
                    <a:moveTo>
                      <a:pt x="2" y="1"/>
                    </a:moveTo>
                    <a:cubicBezTo>
                      <a:pt x="2" y="1"/>
                      <a:pt x="1" y="0"/>
                      <a:pt x="0" y="0"/>
                    </a:cubicBezTo>
                    <a:cubicBezTo>
                      <a:pt x="0" y="1"/>
                      <a:pt x="0" y="3"/>
                      <a:pt x="2" y="4"/>
                    </a:cubicBezTo>
                    <a:cubicBezTo>
                      <a:pt x="2" y="3"/>
                      <a:pt x="2" y="2"/>
                      <a:pt x="2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41" name="Freeform 710">
                <a:extLst>
                  <a:ext uri="{FF2B5EF4-FFF2-40B4-BE49-F238E27FC236}">
                    <a16:creationId xmlns:a16="http://schemas.microsoft.com/office/drawing/2014/main" id="{9E4809A4-D218-45BF-876C-542FD408E6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4" y="2493"/>
                <a:ext cx="19" cy="12"/>
              </a:xfrm>
              <a:custGeom>
                <a:avLst/>
                <a:gdLst>
                  <a:gd name="T0" fmla="*/ 1906 w 6"/>
                  <a:gd name="T1" fmla="*/ 729 h 4"/>
                  <a:gd name="T2" fmla="*/ 1013 w 6"/>
                  <a:gd name="T3" fmla="*/ 243 h 4"/>
                  <a:gd name="T4" fmla="*/ 320 w 6"/>
                  <a:gd name="T5" fmla="*/ 0 h 4"/>
                  <a:gd name="T6" fmla="*/ 320 w 6"/>
                  <a:gd name="T7" fmla="*/ 729 h 4"/>
                  <a:gd name="T8" fmla="*/ 1906 w 6"/>
                  <a:gd name="T9" fmla="*/ 972 h 4"/>
                  <a:gd name="T10" fmla="*/ 1906 w 6"/>
                  <a:gd name="T11" fmla="*/ 729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4"/>
                  <a:gd name="T20" fmla="*/ 6 w 6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4">
                    <a:moveTo>
                      <a:pt x="6" y="3"/>
                    </a:moveTo>
                    <a:cubicBezTo>
                      <a:pt x="5" y="2"/>
                      <a:pt x="4" y="1"/>
                      <a:pt x="3" y="1"/>
                    </a:cubicBezTo>
                    <a:cubicBezTo>
                      <a:pt x="2" y="1"/>
                      <a:pt x="1" y="0"/>
                      <a:pt x="1" y="0"/>
                    </a:cubicBezTo>
                    <a:cubicBezTo>
                      <a:pt x="1" y="0"/>
                      <a:pt x="0" y="2"/>
                      <a:pt x="1" y="3"/>
                    </a:cubicBezTo>
                    <a:cubicBezTo>
                      <a:pt x="2" y="4"/>
                      <a:pt x="4" y="3"/>
                      <a:pt x="6" y="4"/>
                    </a:cubicBezTo>
                    <a:cubicBezTo>
                      <a:pt x="6" y="4"/>
                      <a:pt x="6" y="3"/>
                      <a:pt x="6" y="3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42" name="Freeform 711">
                <a:extLst>
                  <a:ext uri="{FF2B5EF4-FFF2-40B4-BE49-F238E27FC236}">
                    <a16:creationId xmlns:a16="http://schemas.microsoft.com/office/drawing/2014/main" id="{C75AD6B3-6A2B-49AC-BE58-A075A8A764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4" y="2493"/>
                <a:ext cx="19" cy="12"/>
              </a:xfrm>
              <a:custGeom>
                <a:avLst/>
                <a:gdLst>
                  <a:gd name="T0" fmla="*/ 1906 w 6"/>
                  <a:gd name="T1" fmla="*/ 729 h 4"/>
                  <a:gd name="T2" fmla="*/ 1013 w 6"/>
                  <a:gd name="T3" fmla="*/ 243 h 4"/>
                  <a:gd name="T4" fmla="*/ 320 w 6"/>
                  <a:gd name="T5" fmla="*/ 0 h 4"/>
                  <a:gd name="T6" fmla="*/ 320 w 6"/>
                  <a:gd name="T7" fmla="*/ 729 h 4"/>
                  <a:gd name="T8" fmla="*/ 1906 w 6"/>
                  <a:gd name="T9" fmla="*/ 972 h 4"/>
                  <a:gd name="T10" fmla="*/ 1906 w 6"/>
                  <a:gd name="T11" fmla="*/ 729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4"/>
                  <a:gd name="T20" fmla="*/ 6 w 6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4">
                    <a:moveTo>
                      <a:pt x="6" y="3"/>
                    </a:moveTo>
                    <a:cubicBezTo>
                      <a:pt x="5" y="2"/>
                      <a:pt x="4" y="1"/>
                      <a:pt x="3" y="1"/>
                    </a:cubicBezTo>
                    <a:cubicBezTo>
                      <a:pt x="2" y="1"/>
                      <a:pt x="1" y="0"/>
                      <a:pt x="1" y="0"/>
                    </a:cubicBezTo>
                    <a:cubicBezTo>
                      <a:pt x="1" y="0"/>
                      <a:pt x="0" y="2"/>
                      <a:pt x="1" y="3"/>
                    </a:cubicBezTo>
                    <a:cubicBezTo>
                      <a:pt x="2" y="4"/>
                      <a:pt x="4" y="3"/>
                      <a:pt x="6" y="4"/>
                    </a:cubicBezTo>
                    <a:cubicBezTo>
                      <a:pt x="6" y="4"/>
                      <a:pt x="6" y="3"/>
                      <a:pt x="6" y="3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43" name="Freeform 712">
                <a:extLst>
                  <a:ext uri="{FF2B5EF4-FFF2-40B4-BE49-F238E27FC236}">
                    <a16:creationId xmlns:a16="http://schemas.microsoft.com/office/drawing/2014/main" id="{6253886F-EE52-495A-BDD0-691DA01455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30" y="2489"/>
                <a:ext cx="16" cy="13"/>
              </a:xfrm>
              <a:custGeom>
                <a:avLst/>
                <a:gdLst>
                  <a:gd name="T0" fmla="*/ 1670 w 5"/>
                  <a:gd name="T1" fmla="*/ 1099 h 4"/>
                  <a:gd name="T2" fmla="*/ 0 w 5"/>
                  <a:gd name="T3" fmla="*/ 793 h 4"/>
                  <a:gd name="T4" fmla="*/ 1670 w 5"/>
                  <a:gd name="T5" fmla="*/ 1099 h 4"/>
                  <a:gd name="T6" fmla="*/ 0 60000 65536"/>
                  <a:gd name="T7" fmla="*/ 0 60000 65536"/>
                  <a:gd name="T8" fmla="*/ 0 60000 65536"/>
                  <a:gd name="T9" fmla="*/ 0 w 5"/>
                  <a:gd name="T10" fmla="*/ 0 h 4"/>
                  <a:gd name="T11" fmla="*/ 5 w 5"/>
                  <a:gd name="T12" fmla="*/ 4 h 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" h="4">
                    <a:moveTo>
                      <a:pt x="5" y="3"/>
                    </a:moveTo>
                    <a:cubicBezTo>
                      <a:pt x="4" y="2"/>
                      <a:pt x="0" y="0"/>
                      <a:pt x="0" y="2"/>
                    </a:cubicBezTo>
                    <a:cubicBezTo>
                      <a:pt x="2" y="1"/>
                      <a:pt x="3" y="4"/>
                      <a:pt x="5" y="3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44" name="Freeform 713">
                <a:extLst>
                  <a:ext uri="{FF2B5EF4-FFF2-40B4-BE49-F238E27FC236}">
                    <a16:creationId xmlns:a16="http://schemas.microsoft.com/office/drawing/2014/main" id="{83054B0B-1F5D-4C30-B0FF-C9B23B7DD4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30" y="2489"/>
                <a:ext cx="16" cy="13"/>
              </a:xfrm>
              <a:custGeom>
                <a:avLst/>
                <a:gdLst>
                  <a:gd name="T0" fmla="*/ 1670 w 5"/>
                  <a:gd name="T1" fmla="*/ 1099 h 4"/>
                  <a:gd name="T2" fmla="*/ 0 w 5"/>
                  <a:gd name="T3" fmla="*/ 793 h 4"/>
                  <a:gd name="T4" fmla="*/ 1670 w 5"/>
                  <a:gd name="T5" fmla="*/ 1099 h 4"/>
                  <a:gd name="T6" fmla="*/ 0 60000 65536"/>
                  <a:gd name="T7" fmla="*/ 0 60000 65536"/>
                  <a:gd name="T8" fmla="*/ 0 60000 65536"/>
                  <a:gd name="T9" fmla="*/ 0 w 5"/>
                  <a:gd name="T10" fmla="*/ 0 h 4"/>
                  <a:gd name="T11" fmla="*/ 5 w 5"/>
                  <a:gd name="T12" fmla="*/ 4 h 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" h="4">
                    <a:moveTo>
                      <a:pt x="5" y="3"/>
                    </a:moveTo>
                    <a:cubicBezTo>
                      <a:pt x="4" y="2"/>
                      <a:pt x="0" y="0"/>
                      <a:pt x="0" y="2"/>
                    </a:cubicBezTo>
                    <a:cubicBezTo>
                      <a:pt x="2" y="1"/>
                      <a:pt x="3" y="4"/>
                      <a:pt x="5" y="3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45" name="Freeform 714">
                <a:extLst>
                  <a:ext uri="{FF2B5EF4-FFF2-40B4-BE49-F238E27FC236}">
                    <a16:creationId xmlns:a16="http://schemas.microsoft.com/office/drawing/2014/main" id="{DA8BD188-20FD-4137-AB5D-FD765B6B21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43" y="2505"/>
                <a:ext cx="6" cy="3"/>
              </a:xfrm>
              <a:custGeom>
                <a:avLst/>
                <a:gdLst>
                  <a:gd name="T0" fmla="*/ 486 w 2"/>
                  <a:gd name="T1" fmla="*/ 243 h 1"/>
                  <a:gd name="T2" fmla="*/ 243 w 2"/>
                  <a:gd name="T3" fmla="*/ 0 h 1"/>
                  <a:gd name="T4" fmla="*/ 243 w 2"/>
                  <a:gd name="T5" fmla="*/ 243 h 1"/>
                  <a:gd name="T6" fmla="*/ 486 w 2"/>
                  <a:gd name="T7" fmla="*/ 243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1"/>
                  <a:gd name="T14" fmla="*/ 2 w 2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1">
                    <a:moveTo>
                      <a:pt x="2" y="1"/>
                    </a:moveTo>
                    <a:cubicBezTo>
                      <a:pt x="2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1" y="1"/>
                    </a:cubicBezTo>
                    <a:cubicBezTo>
                      <a:pt x="1" y="1"/>
                      <a:pt x="2" y="1"/>
                      <a:pt x="2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46" name="Freeform 715">
                <a:extLst>
                  <a:ext uri="{FF2B5EF4-FFF2-40B4-BE49-F238E27FC236}">
                    <a16:creationId xmlns:a16="http://schemas.microsoft.com/office/drawing/2014/main" id="{7BABB2B5-89AE-4D53-873E-9299432754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43" y="2505"/>
                <a:ext cx="6" cy="3"/>
              </a:xfrm>
              <a:custGeom>
                <a:avLst/>
                <a:gdLst>
                  <a:gd name="T0" fmla="*/ 486 w 2"/>
                  <a:gd name="T1" fmla="*/ 243 h 1"/>
                  <a:gd name="T2" fmla="*/ 243 w 2"/>
                  <a:gd name="T3" fmla="*/ 0 h 1"/>
                  <a:gd name="T4" fmla="*/ 243 w 2"/>
                  <a:gd name="T5" fmla="*/ 243 h 1"/>
                  <a:gd name="T6" fmla="*/ 486 w 2"/>
                  <a:gd name="T7" fmla="*/ 243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1"/>
                  <a:gd name="T14" fmla="*/ 2 w 2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1">
                    <a:moveTo>
                      <a:pt x="2" y="1"/>
                    </a:moveTo>
                    <a:cubicBezTo>
                      <a:pt x="2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1" y="1"/>
                    </a:cubicBezTo>
                    <a:cubicBezTo>
                      <a:pt x="1" y="1"/>
                      <a:pt x="2" y="1"/>
                      <a:pt x="2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47" name="Freeform 716">
                <a:extLst>
                  <a:ext uri="{FF2B5EF4-FFF2-40B4-BE49-F238E27FC236}">
                    <a16:creationId xmlns:a16="http://schemas.microsoft.com/office/drawing/2014/main" id="{316E6AF9-0CDF-436A-B954-57E043F702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49" y="2493"/>
                <a:ext cx="3" cy="3"/>
              </a:xfrm>
              <a:custGeom>
                <a:avLst/>
                <a:gdLst>
                  <a:gd name="T0" fmla="*/ 243 w 1"/>
                  <a:gd name="T1" fmla="*/ 243 h 1"/>
                  <a:gd name="T2" fmla="*/ 0 w 1"/>
                  <a:gd name="T3" fmla="*/ 0 h 1"/>
                  <a:gd name="T4" fmla="*/ 243 w 1"/>
                  <a:gd name="T5" fmla="*/ 243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48" name="Freeform 717">
                <a:extLst>
                  <a:ext uri="{FF2B5EF4-FFF2-40B4-BE49-F238E27FC236}">
                    <a16:creationId xmlns:a16="http://schemas.microsoft.com/office/drawing/2014/main" id="{7973E159-E9F5-49B6-8006-3C7F8E734B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49" y="2493"/>
                <a:ext cx="3" cy="3"/>
              </a:xfrm>
              <a:custGeom>
                <a:avLst/>
                <a:gdLst>
                  <a:gd name="T0" fmla="*/ 243 w 1"/>
                  <a:gd name="T1" fmla="*/ 243 h 1"/>
                  <a:gd name="T2" fmla="*/ 0 w 1"/>
                  <a:gd name="T3" fmla="*/ 0 h 1"/>
                  <a:gd name="T4" fmla="*/ 243 w 1"/>
                  <a:gd name="T5" fmla="*/ 243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49" name="Freeform 718">
                <a:extLst>
                  <a:ext uri="{FF2B5EF4-FFF2-40B4-BE49-F238E27FC236}">
                    <a16:creationId xmlns:a16="http://schemas.microsoft.com/office/drawing/2014/main" id="{CC97209D-AF10-4CD0-A489-8B1A3E570A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49" y="2499"/>
                <a:ext cx="6" cy="6"/>
              </a:xfrm>
              <a:custGeom>
                <a:avLst/>
                <a:gdLst>
                  <a:gd name="T0" fmla="*/ 486 w 2"/>
                  <a:gd name="T1" fmla="*/ 243 h 2"/>
                  <a:gd name="T2" fmla="*/ 0 w 2"/>
                  <a:gd name="T3" fmla="*/ 243 h 2"/>
                  <a:gd name="T4" fmla="*/ 243 w 2"/>
                  <a:gd name="T5" fmla="*/ 486 h 2"/>
                  <a:gd name="T6" fmla="*/ 486 w 2"/>
                  <a:gd name="T7" fmla="*/ 243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2"/>
                  <a:gd name="T14" fmla="*/ 2 w 2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2">
                    <a:moveTo>
                      <a:pt x="2" y="1"/>
                    </a:move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2"/>
                    </a:cubicBezTo>
                    <a:cubicBezTo>
                      <a:pt x="1" y="2"/>
                      <a:pt x="2" y="2"/>
                      <a:pt x="2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50" name="Freeform 719">
                <a:extLst>
                  <a:ext uri="{FF2B5EF4-FFF2-40B4-BE49-F238E27FC236}">
                    <a16:creationId xmlns:a16="http://schemas.microsoft.com/office/drawing/2014/main" id="{7C8789F2-71B4-43A1-96AA-8F5E237A6B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49" y="2499"/>
                <a:ext cx="6" cy="6"/>
              </a:xfrm>
              <a:custGeom>
                <a:avLst/>
                <a:gdLst>
                  <a:gd name="T0" fmla="*/ 486 w 2"/>
                  <a:gd name="T1" fmla="*/ 243 h 2"/>
                  <a:gd name="T2" fmla="*/ 0 w 2"/>
                  <a:gd name="T3" fmla="*/ 243 h 2"/>
                  <a:gd name="T4" fmla="*/ 243 w 2"/>
                  <a:gd name="T5" fmla="*/ 486 h 2"/>
                  <a:gd name="T6" fmla="*/ 486 w 2"/>
                  <a:gd name="T7" fmla="*/ 243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2"/>
                  <a:gd name="T14" fmla="*/ 2 w 2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2">
                    <a:moveTo>
                      <a:pt x="2" y="1"/>
                    </a:move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2"/>
                    </a:cubicBezTo>
                    <a:cubicBezTo>
                      <a:pt x="1" y="2"/>
                      <a:pt x="2" y="2"/>
                      <a:pt x="2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51" name="Freeform 720">
                <a:extLst>
                  <a:ext uri="{FF2B5EF4-FFF2-40B4-BE49-F238E27FC236}">
                    <a16:creationId xmlns:a16="http://schemas.microsoft.com/office/drawing/2014/main" id="{1B99AD12-ED1E-4BEE-B5C6-0666738FC2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2" y="2499"/>
                <a:ext cx="3" cy="3"/>
              </a:xfrm>
              <a:custGeom>
                <a:avLst/>
                <a:gdLst>
                  <a:gd name="T0" fmla="*/ 243 w 1"/>
                  <a:gd name="T1" fmla="*/ 243 h 1"/>
                  <a:gd name="T2" fmla="*/ 0 w 1"/>
                  <a:gd name="T3" fmla="*/ 0 h 1"/>
                  <a:gd name="T4" fmla="*/ 243 w 1"/>
                  <a:gd name="T5" fmla="*/ 243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0" y="1"/>
                      <a:pt x="0" y="0"/>
                    </a:cubicBezTo>
                    <a:cubicBezTo>
                      <a:pt x="0" y="1"/>
                      <a:pt x="1" y="1"/>
                      <a:pt x="1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52" name="Freeform 721">
                <a:extLst>
                  <a:ext uri="{FF2B5EF4-FFF2-40B4-BE49-F238E27FC236}">
                    <a16:creationId xmlns:a16="http://schemas.microsoft.com/office/drawing/2014/main" id="{F94DAE9E-2AAD-4239-8B4B-2F6B1E242F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2" y="2499"/>
                <a:ext cx="3" cy="3"/>
              </a:xfrm>
              <a:custGeom>
                <a:avLst/>
                <a:gdLst>
                  <a:gd name="T0" fmla="*/ 243 w 1"/>
                  <a:gd name="T1" fmla="*/ 243 h 1"/>
                  <a:gd name="T2" fmla="*/ 0 w 1"/>
                  <a:gd name="T3" fmla="*/ 0 h 1"/>
                  <a:gd name="T4" fmla="*/ 243 w 1"/>
                  <a:gd name="T5" fmla="*/ 243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0" y="1"/>
                      <a:pt x="0" y="0"/>
                    </a:cubicBezTo>
                    <a:cubicBezTo>
                      <a:pt x="0" y="1"/>
                      <a:pt x="1" y="1"/>
                      <a:pt x="1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53" name="Freeform 722">
                <a:extLst>
                  <a:ext uri="{FF2B5EF4-FFF2-40B4-BE49-F238E27FC236}">
                    <a16:creationId xmlns:a16="http://schemas.microsoft.com/office/drawing/2014/main" id="{B4FE512D-3FB6-4D27-AAED-F9F8AE9295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2" y="2530"/>
                <a:ext cx="10" cy="6"/>
              </a:xfrm>
              <a:custGeom>
                <a:avLst/>
                <a:gdLst>
                  <a:gd name="T0" fmla="*/ 1223 w 3"/>
                  <a:gd name="T1" fmla="*/ 0 h 2"/>
                  <a:gd name="T2" fmla="*/ 367 w 3"/>
                  <a:gd name="T3" fmla="*/ 243 h 2"/>
                  <a:gd name="T4" fmla="*/ 1223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3" y="0"/>
                    </a:moveTo>
                    <a:cubicBezTo>
                      <a:pt x="2" y="0"/>
                      <a:pt x="0" y="0"/>
                      <a:pt x="1" y="1"/>
                    </a:cubicBezTo>
                    <a:cubicBezTo>
                      <a:pt x="1" y="2"/>
                      <a:pt x="3" y="1"/>
                      <a:pt x="3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54" name="Freeform 723">
                <a:extLst>
                  <a:ext uri="{FF2B5EF4-FFF2-40B4-BE49-F238E27FC236}">
                    <a16:creationId xmlns:a16="http://schemas.microsoft.com/office/drawing/2014/main" id="{84F4F425-FDDD-4B2E-88C9-C8F8E61B42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2" y="2530"/>
                <a:ext cx="10" cy="6"/>
              </a:xfrm>
              <a:custGeom>
                <a:avLst/>
                <a:gdLst>
                  <a:gd name="T0" fmla="*/ 1223 w 3"/>
                  <a:gd name="T1" fmla="*/ 0 h 2"/>
                  <a:gd name="T2" fmla="*/ 367 w 3"/>
                  <a:gd name="T3" fmla="*/ 243 h 2"/>
                  <a:gd name="T4" fmla="*/ 1223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3" y="0"/>
                    </a:moveTo>
                    <a:cubicBezTo>
                      <a:pt x="2" y="0"/>
                      <a:pt x="0" y="0"/>
                      <a:pt x="1" y="1"/>
                    </a:cubicBezTo>
                    <a:cubicBezTo>
                      <a:pt x="1" y="2"/>
                      <a:pt x="3" y="1"/>
                      <a:pt x="3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55" name="Freeform 724">
                <a:extLst>
                  <a:ext uri="{FF2B5EF4-FFF2-40B4-BE49-F238E27FC236}">
                    <a16:creationId xmlns:a16="http://schemas.microsoft.com/office/drawing/2014/main" id="{3D5F3028-FB7B-4B9E-94E2-B036BB83FB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62" y="2502"/>
                <a:ext cx="3" cy="1"/>
              </a:xfrm>
              <a:custGeom>
                <a:avLst/>
                <a:gdLst>
                  <a:gd name="T0" fmla="*/ 243 w 1"/>
                  <a:gd name="T1" fmla="*/ 0 h 1"/>
                  <a:gd name="T2" fmla="*/ 0 w 1"/>
                  <a:gd name="T3" fmla="*/ 0 h 1"/>
                  <a:gd name="T4" fmla="*/ 243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56" name="Freeform 725">
                <a:extLst>
                  <a:ext uri="{FF2B5EF4-FFF2-40B4-BE49-F238E27FC236}">
                    <a16:creationId xmlns:a16="http://schemas.microsoft.com/office/drawing/2014/main" id="{F601DA42-AB02-49E8-9805-379347B694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62" y="2502"/>
                <a:ext cx="3" cy="1"/>
              </a:xfrm>
              <a:custGeom>
                <a:avLst/>
                <a:gdLst>
                  <a:gd name="T0" fmla="*/ 243 w 1"/>
                  <a:gd name="T1" fmla="*/ 0 h 1"/>
                  <a:gd name="T2" fmla="*/ 0 w 1"/>
                  <a:gd name="T3" fmla="*/ 0 h 1"/>
                  <a:gd name="T4" fmla="*/ 243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57" name="Freeform 726">
                <a:extLst>
                  <a:ext uri="{FF2B5EF4-FFF2-40B4-BE49-F238E27FC236}">
                    <a16:creationId xmlns:a16="http://schemas.microsoft.com/office/drawing/2014/main" id="{FBD52925-1D59-4CFE-9552-FAA35AE410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65" y="2496"/>
                <a:ext cx="3" cy="3"/>
              </a:xfrm>
              <a:custGeom>
                <a:avLst/>
                <a:gdLst>
                  <a:gd name="T0" fmla="*/ 243 w 1"/>
                  <a:gd name="T1" fmla="*/ 243 h 1"/>
                  <a:gd name="T2" fmla="*/ 0 w 1"/>
                  <a:gd name="T3" fmla="*/ 0 h 1"/>
                  <a:gd name="T4" fmla="*/ 243 w 1"/>
                  <a:gd name="T5" fmla="*/ 243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1"/>
                      <a:pt x="1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58" name="Freeform 727">
                <a:extLst>
                  <a:ext uri="{FF2B5EF4-FFF2-40B4-BE49-F238E27FC236}">
                    <a16:creationId xmlns:a16="http://schemas.microsoft.com/office/drawing/2014/main" id="{F852DC1C-E94C-4BE6-BEA6-067FFAC42E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65" y="2496"/>
                <a:ext cx="3" cy="3"/>
              </a:xfrm>
              <a:custGeom>
                <a:avLst/>
                <a:gdLst>
                  <a:gd name="T0" fmla="*/ 243 w 1"/>
                  <a:gd name="T1" fmla="*/ 243 h 1"/>
                  <a:gd name="T2" fmla="*/ 0 w 1"/>
                  <a:gd name="T3" fmla="*/ 0 h 1"/>
                  <a:gd name="T4" fmla="*/ 243 w 1"/>
                  <a:gd name="T5" fmla="*/ 243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1"/>
                      <a:pt x="1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59" name="Freeform 728">
                <a:extLst>
                  <a:ext uri="{FF2B5EF4-FFF2-40B4-BE49-F238E27FC236}">
                    <a16:creationId xmlns:a16="http://schemas.microsoft.com/office/drawing/2014/main" id="{5A0D9592-12E0-44EF-B0EE-4AB30ED5B7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65" y="2499"/>
                <a:ext cx="3" cy="3"/>
              </a:xfrm>
              <a:custGeom>
                <a:avLst/>
                <a:gdLst>
                  <a:gd name="T0" fmla="*/ 243 w 1"/>
                  <a:gd name="T1" fmla="*/ 243 h 1"/>
                  <a:gd name="T2" fmla="*/ 0 w 1"/>
                  <a:gd name="T3" fmla="*/ 0 h 1"/>
                  <a:gd name="T4" fmla="*/ 243 w 1"/>
                  <a:gd name="T5" fmla="*/ 243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1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60" name="Freeform 729">
                <a:extLst>
                  <a:ext uri="{FF2B5EF4-FFF2-40B4-BE49-F238E27FC236}">
                    <a16:creationId xmlns:a16="http://schemas.microsoft.com/office/drawing/2014/main" id="{F4727EAC-374D-4852-853A-61B355F846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65" y="2499"/>
                <a:ext cx="3" cy="3"/>
              </a:xfrm>
              <a:custGeom>
                <a:avLst/>
                <a:gdLst>
                  <a:gd name="T0" fmla="*/ 243 w 1"/>
                  <a:gd name="T1" fmla="*/ 243 h 1"/>
                  <a:gd name="T2" fmla="*/ 0 w 1"/>
                  <a:gd name="T3" fmla="*/ 0 h 1"/>
                  <a:gd name="T4" fmla="*/ 243 w 1"/>
                  <a:gd name="T5" fmla="*/ 243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1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61" name="Freeform 730">
                <a:extLst>
                  <a:ext uri="{FF2B5EF4-FFF2-40B4-BE49-F238E27FC236}">
                    <a16:creationId xmlns:a16="http://schemas.microsoft.com/office/drawing/2014/main" id="{282CF7BA-6810-4835-A207-03F9E84C73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68" y="2489"/>
                <a:ext cx="6" cy="10"/>
              </a:xfrm>
              <a:custGeom>
                <a:avLst/>
                <a:gdLst>
                  <a:gd name="T0" fmla="*/ 486 w 2"/>
                  <a:gd name="T1" fmla="*/ 367 h 3"/>
                  <a:gd name="T2" fmla="*/ 0 w 2"/>
                  <a:gd name="T3" fmla="*/ 857 h 3"/>
                  <a:gd name="T4" fmla="*/ 486 w 2"/>
                  <a:gd name="T5" fmla="*/ 367 h 3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3"/>
                  <a:gd name="T11" fmla="*/ 2 w 2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3">
                    <a:moveTo>
                      <a:pt x="2" y="1"/>
                    </a:move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2" y="2"/>
                      <a:pt x="2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62" name="Freeform 731">
                <a:extLst>
                  <a:ext uri="{FF2B5EF4-FFF2-40B4-BE49-F238E27FC236}">
                    <a16:creationId xmlns:a16="http://schemas.microsoft.com/office/drawing/2014/main" id="{4478D414-1434-4B45-8078-8099659BCD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68" y="2489"/>
                <a:ext cx="6" cy="10"/>
              </a:xfrm>
              <a:custGeom>
                <a:avLst/>
                <a:gdLst>
                  <a:gd name="T0" fmla="*/ 486 w 2"/>
                  <a:gd name="T1" fmla="*/ 367 h 3"/>
                  <a:gd name="T2" fmla="*/ 0 w 2"/>
                  <a:gd name="T3" fmla="*/ 857 h 3"/>
                  <a:gd name="T4" fmla="*/ 486 w 2"/>
                  <a:gd name="T5" fmla="*/ 367 h 3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3"/>
                  <a:gd name="T11" fmla="*/ 2 w 2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3">
                    <a:moveTo>
                      <a:pt x="2" y="1"/>
                    </a:move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2" y="2"/>
                      <a:pt x="2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63" name="Freeform 732">
                <a:extLst>
                  <a:ext uri="{FF2B5EF4-FFF2-40B4-BE49-F238E27FC236}">
                    <a16:creationId xmlns:a16="http://schemas.microsoft.com/office/drawing/2014/main" id="{ED9569E1-F667-4EE4-931E-96C8D94ED7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1" y="2499"/>
                <a:ext cx="3" cy="3"/>
              </a:xfrm>
              <a:custGeom>
                <a:avLst/>
                <a:gdLst>
                  <a:gd name="T0" fmla="*/ 243 w 1"/>
                  <a:gd name="T1" fmla="*/ 243 h 1"/>
                  <a:gd name="T2" fmla="*/ 0 w 1"/>
                  <a:gd name="T3" fmla="*/ 0 h 1"/>
                  <a:gd name="T4" fmla="*/ 243 w 1"/>
                  <a:gd name="T5" fmla="*/ 243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1" y="1"/>
                      <a:pt x="1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64" name="Freeform 733">
                <a:extLst>
                  <a:ext uri="{FF2B5EF4-FFF2-40B4-BE49-F238E27FC236}">
                    <a16:creationId xmlns:a16="http://schemas.microsoft.com/office/drawing/2014/main" id="{0A2E046E-41F1-472C-A2C2-C68B78A3E7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1" y="2499"/>
                <a:ext cx="3" cy="3"/>
              </a:xfrm>
              <a:custGeom>
                <a:avLst/>
                <a:gdLst>
                  <a:gd name="T0" fmla="*/ 243 w 1"/>
                  <a:gd name="T1" fmla="*/ 243 h 1"/>
                  <a:gd name="T2" fmla="*/ 0 w 1"/>
                  <a:gd name="T3" fmla="*/ 0 h 1"/>
                  <a:gd name="T4" fmla="*/ 243 w 1"/>
                  <a:gd name="T5" fmla="*/ 243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1" y="1"/>
                      <a:pt x="1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65" name="Freeform 734">
                <a:extLst>
                  <a:ext uri="{FF2B5EF4-FFF2-40B4-BE49-F238E27FC236}">
                    <a16:creationId xmlns:a16="http://schemas.microsoft.com/office/drawing/2014/main" id="{93B62C1B-0D35-4CD6-9876-B0C26F6301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4" y="2505"/>
                <a:ext cx="3" cy="1"/>
              </a:xfrm>
              <a:custGeom>
                <a:avLst/>
                <a:gdLst>
                  <a:gd name="T0" fmla="*/ 243 w 1"/>
                  <a:gd name="T1" fmla="*/ 0 h 1"/>
                  <a:gd name="T2" fmla="*/ 0 w 1"/>
                  <a:gd name="T3" fmla="*/ 0 h 1"/>
                  <a:gd name="T4" fmla="*/ 243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66" name="Freeform 735">
                <a:extLst>
                  <a:ext uri="{FF2B5EF4-FFF2-40B4-BE49-F238E27FC236}">
                    <a16:creationId xmlns:a16="http://schemas.microsoft.com/office/drawing/2014/main" id="{80953F4E-B0E5-4865-90D7-C63DAAD9CF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4" y="2505"/>
                <a:ext cx="3" cy="1"/>
              </a:xfrm>
              <a:custGeom>
                <a:avLst/>
                <a:gdLst>
                  <a:gd name="T0" fmla="*/ 243 w 1"/>
                  <a:gd name="T1" fmla="*/ 0 h 1"/>
                  <a:gd name="T2" fmla="*/ 0 w 1"/>
                  <a:gd name="T3" fmla="*/ 0 h 1"/>
                  <a:gd name="T4" fmla="*/ 243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67" name="Freeform 736">
                <a:extLst>
                  <a:ext uri="{FF2B5EF4-FFF2-40B4-BE49-F238E27FC236}">
                    <a16:creationId xmlns:a16="http://schemas.microsoft.com/office/drawing/2014/main" id="{036D3CE8-ED8B-4160-BEA1-E6E91AC600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4" y="2486"/>
                <a:ext cx="13" cy="16"/>
              </a:xfrm>
              <a:custGeom>
                <a:avLst/>
                <a:gdLst>
                  <a:gd name="T0" fmla="*/ 1446 w 4"/>
                  <a:gd name="T1" fmla="*/ 1043 h 5"/>
                  <a:gd name="T2" fmla="*/ 348 w 4"/>
                  <a:gd name="T3" fmla="*/ 1043 h 5"/>
                  <a:gd name="T4" fmla="*/ 1099 w 4"/>
                  <a:gd name="T5" fmla="*/ 1373 h 5"/>
                  <a:gd name="T6" fmla="*/ 1446 w 4"/>
                  <a:gd name="T7" fmla="*/ 1043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5"/>
                  <a:gd name="T14" fmla="*/ 4 w 4"/>
                  <a:gd name="T15" fmla="*/ 5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5">
                    <a:moveTo>
                      <a:pt x="4" y="3"/>
                    </a:moveTo>
                    <a:cubicBezTo>
                      <a:pt x="3" y="0"/>
                      <a:pt x="0" y="3"/>
                      <a:pt x="1" y="3"/>
                    </a:cubicBezTo>
                    <a:cubicBezTo>
                      <a:pt x="2" y="3"/>
                      <a:pt x="2" y="3"/>
                      <a:pt x="3" y="4"/>
                    </a:cubicBezTo>
                    <a:cubicBezTo>
                      <a:pt x="3" y="5"/>
                      <a:pt x="4" y="3"/>
                      <a:pt x="4" y="3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68" name="Freeform 737">
                <a:extLst>
                  <a:ext uri="{FF2B5EF4-FFF2-40B4-BE49-F238E27FC236}">
                    <a16:creationId xmlns:a16="http://schemas.microsoft.com/office/drawing/2014/main" id="{3773A5CB-D3C4-49DC-9377-CFF004722C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4" y="2486"/>
                <a:ext cx="13" cy="16"/>
              </a:xfrm>
              <a:custGeom>
                <a:avLst/>
                <a:gdLst>
                  <a:gd name="T0" fmla="*/ 1446 w 4"/>
                  <a:gd name="T1" fmla="*/ 1043 h 5"/>
                  <a:gd name="T2" fmla="*/ 348 w 4"/>
                  <a:gd name="T3" fmla="*/ 1043 h 5"/>
                  <a:gd name="T4" fmla="*/ 1099 w 4"/>
                  <a:gd name="T5" fmla="*/ 1373 h 5"/>
                  <a:gd name="T6" fmla="*/ 1446 w 4"/>
                  <a:gd name="T7" fmla="*/ 1043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5"/>
                  <a:gd name="T14" fmla="*/ 4 w 4"/>
                  <a:gd name="T15" fmla="*/ 5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5">
                    <a:moveTo>
                      <a:pt x="4" y="3"/>
                    </a:moveTo>
                    <a:cubicBezTo>
                      <a:pt x="3" y="0"/>
                      <a:pt x="0" y="3"/>
                      <a:pt x="1" y="3"/>
                    </a:cubicBezTo>
                    <a:cubicBezTo>
                      <a:pt x="2" y="3"/>
                      <a:pt x="2" y="3"/>
                      <a:pt x="3" y="4"/>
                    </a:cubicBezTo>
                    <a:cubicBezTo>
                      <a:pt x="3" y="5"/>
                      <a:pt x="4" y="3"/>
                      <a:pt x="4" y="3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69" name="Freeform 738">
                <a:extLst>
                  <a:ext uri="{FF2B5EF4-FFF2-40B4-BE49-F238E27FC236}">
                    <a16:creationId xmlns:a16="http://schemas.microsoft.com/office/drawing/2014/main" id="{41615B4C-6930-4757-B716-5671211385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4" y="2502"/>
                <a:ext cx="3" cy="3"/>
              </a:xfrm>
              <a:custGeom>
                <a:avLst/>
                <a:gdLst>
                  <a:gd name="T0" fmla="*/ 243 w 1"/>
                  <a:gd name="T1" fmla="*/ 243 h 1"/>
                  <a:gd name="T2" fmla="*/ 0 w 1"/>
                  <a:gd name="T3" fmla="*/ 0 h 1"/>
                  <a:gd name="T4" fmla="*/ 243 w 1"/>
                  <a:gd name="T5" fmla="*/ 243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70" name="Freeform 739">
                <a:extLst>
                  <a:ext uri="{FF2B5EF4-FFF2-40B4-BE49-F238E27FC236}">
                    <a16:creationId xmlns:a16="http://schemas.microsoft.com/office/drawing/2014/main" id="{6AAF7E43-C230-434F-BC71-25F1C75A30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4" y="2502"/>
                <a:ext cx="3" cy="3"/>
              </a:xfrm>
              <a:custGeom>
                <a:avLst/>
                <a:gdLst>
                  <a:gd name="T0" fmla="*/ 243 w 1"/>
                  <a:gd name="T1" fmla="*/ 243 h 1"/>
                  <a:gd name="T2" fmla="*/ 0 w 1"/>
                  <a:gd name="T3" fmla="*/ 0 h 1"/>
                  <a:gd name="T4" fmla="*/ 243 w 1"/>
                  <a:gd name="T5" fmla="*/ 243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71" name="Freeform 740">
                <a:extLst>
                  <a:ext uri="{FF2B5EF4-FFF2-40B4-BE49-F238E27FC236}">
                    <a16:creationId xmlns:a16="http://schemas.microsoft.com/office/drawing/2014/main" id="{1D44FE64-49BE-4881-9FD2-8B6A99D235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4" y="2533"/>
                <a:ext cx="13" cy="10"/>
              </a:xfrm>
              <a:custGeom>
                <a:avLst/>
                <a:gdLst>
                  <a:gd name="T0" fmla="*/ 1099 w 4"/>
                  <a:gd name="T1" fmla="*/ 0 h 3"/>
                  <a:gd name="T2" fmla="*/ 348 w 4"/>
                  <a:gd name="T3" fmla="*/ 367 h 3"/>
                  <a:gd name="T4" fmla="*/ 793 w 4"/>
                  <a:gd name="T5" fmla="*/ 1223 h 3"/>
                  <a:gd name="T6" fmla="*/ 1099 w 4"/>
                  <a:gd name="T7" fmla="*/ 1223 h 3"/>
                  <a:gd name="T8" fmla="*/ 1099 w 4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3"/>
                  <a:gd name="T17" fmla="*/ 4 w 4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3">
                    <a:moveTo>
                      <a:pt x="3" y="0"/>
                    </a:moveTo>
                    <a:cubicBezTo>
                      <a:pt x="2" y="0"/>
                      <a:pt x="1" y="1"/>
                      <a:pt x="1" y="1"/>
                    </a:cubicBezTo>
                    <a:cubicBezTo>
                      <a:pt x="0" y="1"/>
                      <a:pt x="2" y="3"/>
                      <a:pt x="2" y="3"/>
                    </a:cubicBezTo>
                    <a:cubicBezTo>
                      <a:pt x="2" y="2"/>
                      <a:pt x="2" y="2"/>
                      <a:pt x="3" y="3"/>
                    </a:cubicBezTo>
                    <a:cubicBezTo>
                      <a:pt x="3" y="2"/>
                      <a:pt x="4" y="1"/>
                      <a:pt x="3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72" name="Freeform 741">
                <a:extLst>
                  <a:ext uri="{FF2B5EF4-FFF2-40B4-BE49-F238E27FC236}">
                    <a16:creationId xmlns:a16="http://schemas.microsoft.com/office/drawing/2014/main" id="{845E993A-2611-479B-ACC1-F72A42AAB0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4" y="2533"/>
                <a:ext cx="13" cy="10"/>
              </a:xfrm>
              <a:custGeom>
                <a:avLst/>
                <a:gdLst>
                  <a:gd name="T0" fmla="*/ 1099 w 4"/>
                  <a:gd name="T1" fmla="*/ 0 h 3"/>
                  <a:gd name="T2" fmla="*/ 348 w 4"/>
                  <a:gd name="T3" fmla="*/ 367 h 3"/>
                  <a:gd name="T4" fmla="*/ 793 w 4"/>
                  <a:gd name="T5" fmla="*/ 1223 h 3"/>
                  <a:gd name="T6" fmla="*/ 1099 w 4"/>
                  <a:gd name="T7" fmla="*/ 1223 h 3"/>
                  <a:gd name="T8" fmla="*/ 1099 w 4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3"/>
                  <a:gd name="T17" fmla="*/ 4 w 4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3">
                    <a:moveTo>
                      <a:pt x="3" y="0"/>
                    </a:moveTo>
                    <a:cubicBezTo>
                      <a:pt x="2" y="0"/>
                      <a:pt x="1" y="1"/>
                      <a:pt x="1" y="1"/>
                    </a:cubicBezTo>
                    <a:cubicBezTo>
                      <a:pt x="0" y="1"/>
                      <a:pt x="2" y="3"/>
                      <a:pt x="2" y="3"/>
                    </a:cubicBezTo>
                    <a:cubicBezTo>
                      <a:pt x="2" y="2"/>
                      <a:pt x="2" y="2"/>
                      <a:pt x="3" y="3"/>
                    </a:cubicBezTo>
                    <a:cubicBezTo>
                      <a:pt x="3" y="2"/>
                      <a:pt x="4" y="1"/>
                      <a:pt x="3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73" name="Freeform 742">
                <a:extLst>
                  <a:ext uri="{FF2B5EF4-FFF2-40B4-BE49-F238E27FC236}">
                    <a16:creationId xmlns:a16="http://schemas.microsoft.com/office/drawing/2014/main" id="{4F99DB3A-2B72-469D-8249-C9F65D2952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80" y="2521"/>
                <a:ext cx="4" cy="1"/>
              </a:xfrm>
              <a:custGeom>
                <a:avLst/>
                <a:gdLst>
                  <a:gd name="T0" fmla="*/ 0 w 1"/>
                  <a:gd name="T1" fmla="*/ 0 h 1"/>
                  <a:gd name="T2" fmla="*/ 1024 w 1"/>
                  <a:gd name="T3" fmla="*/ 0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74" name="Freeform 743">
                <a:extLst>
                  <a:ext uri="{FF2B5EF4-FFF2-40B4-BE49-F238E27FC236}">
                    <a16:creationId xmlns:a16="http://schemas.microsoft.com/office/drawing/2014/main" id="{FBA794EC-B057-4862-BD5C-15EDE7F197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80" y="2521"/>
                <a:ext cx="4" cy="1"/>
              </a:xfrm>
              <a:custGeom>
                <a:avLst/>
                <a:gdLst>
                  <a:gd name="T0" fmla="*/ 0 w 1"/>
                  <a:gd name="T1" fmla="*/ 0 h 1"/>
                  <a:gd name="T2" fmla="*/ 1024 w 1"/>
                  <a:gd name="T3" fmla="*/ 0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75" name="Freeform 744">
                <a:extLst>
                  <a:ext uri="{FF2B5EF4-FFF2-40B4-BE49-F238E27FC236}">
                    <a16:creationId xmlns:a16="http://schemas.microsoft.com/office/drawing/2014/main" id="{707D56AA-84DB-4587-9651-2F2B9C39CC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80" y="2524"/>
                <a:ext cx="16" cy="9"/>
              </a:xfrm>
              <a:custGeom>
                <a:avLst/>
                <a:gdLst>
                  <a:gd name="T0" fmla="*/ 326 w 5"/>
                  <a:gd name="T1" fmla="*/ 0 h 3"/>
                  <a:gd name="T2" fmla="*/ 326 w 5"/>
                  <a:gd name="T3" fmla="*/ 486 h 3"/>
                  <a:gd name="T4" fmla="*/ 1043 w 5"/>
                  <a:gd name="T5" fmla="*/ 486 h 3"/>
                  <a:gd name="T6" fmla="*/ 1670 w 5"/>
                  <a:gd name="T7" fmla="*/ 729 h 3"/>
                  <a:gd name="T8" fmla="*/ 326 w 5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1" y="0"/>
                    </a:moveTo>
                    <a:cubicBezTo>
                      <a:pt x="1" y="1"/>
                      <a:pt x="0" y="3"/>
                      <a:pt x="1" y="2"/>
                    </a:cubicBezTo>
                    <a:cubicBezTo>
                      <a:pt x="2" y="2"/>
                      <a:pt x="2" y="2"/>
                      <a:pt x="3" y="2"/>
                    </a:cubicBezTo>
                    <a:cubicBezTo>
                      <a:pt x="4" y="3"/>
                      <a:pt x="5" y="3"/>
                      <a:pt x="5" y="3"/>
                    </a:cubicBezTo>
                    <a:cubicBezTo>
                      <a:pt x="5" y="2"/>
                      <a:pt x="2" y="0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76" name="Freeform 745">
                <a:extLst>
                  <a:ext uri="{FF2B5EF4-FFF2-40B4-BE49-F238E27FC236}">
                    <a16:creationId xmlns:a16="http://schemas.microsoft.com/office/drawing/2014/main" id="{AFA26F54-C292-4E0C-BEFC-A659185E9E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80" y="2524"/>
                <a:ext cx="16" cy="9"/>
              </a:xfrm>
              <a:custGeom>
                <a:avLst/>
                <a:gdLst>
                  <a:gd name="T0" fmla="*/ 326 w 5"/>
                  <a:gd name="T1" fmla="*/ 0 h 3"/>
                  <a:gd name="T2" fmla="*/ 326 w 5"/>
                  <a:gd name="T3" fmla="*/ 486 h 3"/>
                  <a:gd name="T4" fmla="*/ 1043 w 5"/>
                  <a:gd name="T5" fmla="*/ 486 h 3"/>
                  <a:gd name="T6" fmla="*/ 1670 w 5"/>
                  <a:gd name="T7" fmla="*/ 729 h 3"/>
                  <a:gd name="T8" fmla="*/ 326 w 5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1" y="0"/>
                    </a:moveTo>
                    <a:cubicBezTo>
                      <a:pt x="1" y="1"/>
                      <a:pt x="0" y="3"/>
                      <a:pt x="1" y="2"/>
                    </a:cubicBezTo>
                    <a:cubicBezTo>
                      <a:pt x="2" y="2"/>
                      <a:pt x="2" y="2"/>
                      <a:pt x="3" y="2"/>
                    </a:cubicBezTo>
                    <a:cubicBezTo>
                      <a:pt x="4" y="3"/>
                      <a:pt x="5" y="3"/>
                      <a:pt x="5" y="3"/>
                    </a:cubicBezTo>
                    <a:cubicBezTo>
                      <a:pt x="5" y="2"/>
                      <a:pt x="2" y="0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77" name="Freeform 746">
                <a:extLst>
                  <a:ext uri="{FF2B5EF4-FFF2-40B4-BE49-F238E27FC236}">
                    <a16:creationId xmlns:a16="http://schemas.microsoft.com/office/drawing/2014/main" id="{65125C82-8568-46CC-A0D1-321595083A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84" y="2502"/>
                <a:ext cx="3" cy="1"/>
              </a:xfrm>
              <a:custGeom>
                <a:avLst/>
                <a:gdLst>
                  <a:gd name="T0" fmla="*/ 243 w 1"/>
                  <a:gd name="T1" fmla="*/ 0 h 1"/>
                  <a:gd name="T2" fmla="*/ 0 w 1"/>
                  <a:gd name="T3" fmla="*/ 0 h 1"/>
                  <a:gd name="T4" fmla="*/ 243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78" name="Freeform 747">
                <a:extLst>
                  <a:ext uri="{FF2B5EF4-FFF2-40B4-BE49-F238E27FC236}">
                    <a16:creationId xmlns:a16="http://schemas.microsoft.com/office/drawing/2014/main" id="{E7D9EEA6-1411-4934-B8E7-AD5DA7DFC3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84" y="2502"/>
                <a:ext cx="3" cy="1"/>
              </a:xfrm>
              <a:custGeom>
                <a:avLst/>
                <a:gdLst>
                  <a:gd name="T0" fmla="*/ 243 w 1"/>
                  <a:gd name="T1" fmla="*/ 0 h 1"/>
                  <a:gd name="T2" fmla="*/ 0 w 1"/>
                  <a:gd name="T3" fmla="*/ 0 h 1"/>
                  <a:gd name="T4" fmla="*/ 243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79" name="Freeform 748">
                <a:extLst>
                  <a:ext uri="{FF2B5EF4-FFF2-40B4-BE49-F238E27FC236}">
                    <a16:creationId xmlns:a16="http://schemas.microsoft.com/office/drawing/2014/main" id="{57FC17A4-BA3F-4CE1-83AD-B5692134F2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84" y="2518"/>
                <a:ext cx="6" cy="6"/>
              </a:xfrm>
              <a:custGeom>
                <a:avLst/>
                <a:gdLst>
                  <a:gd name="T0" fmla="*/ 0 w 2"/>
                  <a:gd name="T1" fmla="*/ 0 h 2"/>
                  <a:gd name="T2" fmla="*/ 486 w 2"/>
                  <a:gd name="T3" fmla="*/ 486 h 2"/>
                  <a:gd name="T4" fmla="*/ 0 w 2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2"/>
                  <a:gd name="T11" fmla="*/ 2 w 2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2">
                    <a:moveTo>
                      <a:pt x="0" y="0"/>
                    </a:moveTo>
                    <a:cubicBezTo>
                      <a:pt x="0" y="1"/>
                      <a:pt x="1" y="1"/>
                      <a:pt x="2" y="2"/>
                    </a:cubicBezTo>
                    <a:cubicBezTo>
                      <a:pt x="1" y="1"/>
                      <a:pt x="1" y="1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80" name="Freeform 749">
                <a:extLst>
                  <a:ext uri="{FF2B5EF4-FFF2-40B4-BE49-F238E27FC236}">
                    <a16:creationId xmlns:a16="http://schemas.microsoft.com/office/drawing/2014/main" id="{F81EE9C2-6280-492B-943F-ED7CC6DE26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84" y="2518"/>
                <a:ext cx="6" cy="6"/>
              </a:xfrm>
              <a:custGeom>
                <a:avLst/>
                <a:gdLst>
                  <a:gd name="T0" fmla="*/ 0 w 2"/>
                  <a:gd name="T1" fmla="*/ 0 h 2"/>
                  <a:gd name="T2" fmla="*/ 486 w 2"/>
                  <a:gd name="T3" fmla="*/ 486 h 2"/>
                  <a:gd name="T4" fmla="*/ 0 w 2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2"/>
                  <a:gd name="T11" fmla="*/ 2 w 2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2">
                    <a:moveTo>
                      <a:pt x="0" y="0"/>
                    </a:moveTo>
                    <a:cubicBezTo>
                      <a:pt x="0" y="1"/>
                      <a:pt x="1" y="1"/>
                      <a:pt x="2" y="2"/>
                    </a:cubicBezTo>
                    <a:cubicBezTo>
                      <a:pt x="1" y="1"/>
                      <a:pt x="1" y="1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81" name="Freeform 750">
                <a:extLst>
                  <a:ext uri="{FF2B5EF4-FFF2-40B4-BE49-F238E27FC236}">
                    <a16:creationId xmlns:a16="http://schemas.microsoft.com/office/drawing/2014/main" id="{A4DA544E-DB68-48E7-994F-12AFFAC84D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87" y="2686"/>
                <a:ext cx="3" cy="1"/>
              </a:xfrm>
              <a:custGeom>
                <a:avLst/>
                <a:gdLst>
                  <a:gd name="T0" fmla="*/ 0 w 1"/>
                  <a:gd name="T1" fmla="*/ 0 h 1"/>
                  <a:gd name="T2" fmla="*/ 243 w 1"/>
                  <a:gd name="T3" fmla="*/ 0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82" name="Freeform 751">
                <a:extLst>
                  <a:ext uri="{FF2B5EF4-FFF2-40B4-BE49-F238E27FC236}">
                    <a16:creationId xmlns:a16="http://schemas.microsoft.com/office/drawing/2014/main" id="{9F09C093-B773-4600-807D-5C68838938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87" y="2686"/>
                <a:ext cx="3" cy="1"/>
              </a:xfrm>
              <a:custGeom>
                <a:avLst/>
                <a:gdLst>
                  <a:gd name="T0" fmla="*/ 0 w 1"/>
                  <a:gd name="T1" fmla="*/ 0 h 1"/>
                  <a:gd name="T2" fmla="*/ 243 w 1"/>
                  <a:gd name="T3" fmla="*/ 0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83" name="Freeform 752">
                <a:extLst>
                  <a:ext uri="{FF2B5EF4-FFF2-40B4-BE49-F238E27FC236}">
                    <a16:creationId xmlns:a16="http://schemas.microsoft.com/office/drawing/2014/main" id="{2F04C8CA-AA46-4243-AD85-ADE4F758CE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96" y="2708"/>
                <a:ext cx="3" cy="3"/>
              </a:xfrm>
              <a:custGeom>
                <a:avLst/>
                <a:gdLst>
                  <a:gd name="T0" fmla="*/ 243 w 1"/>
                  <a:gd name="T1" fmla="*/ 0 h 1"/>
                  <a:gd name="T2" fmla="*/ 0 w 1"/>
                  <a:gd name="T3" fmla="*/ 0 h 1"/>
                  <a:gd name="T4" fmla="*/ 243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1" y="1"/>
                      <a:pt x="1" y="1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84" name="Freeform 753">
                <a:extLst>
                  <a:ext uri="{FF2B5EF4-FFF2-40B4-BE49-F238E27FC236}">
                    <a16:creationId xmlns:a16="http://schemas.microsoft.com/office/drawing/2014/main" id="{28EB25FF-203B-4A3D-B69C-88009D7B8B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96" y="2708"/>
                <a:ext cx="3" cy="3"/>
              </a:xfrm>
              <a:custGeom>
                <a:avLst/>
                <a:gdLst>
                  <a:gd name="T0" fmla="*/ 243 w 1"/>
                  <a:gd name="T1" fmla="*/ 0 h 1"/>
                  <a:gd name="T2" fmla="*/ 0 w 1"/>
                  <a:gd name="T3" fmla="*/ 0 h 1"/>
                  <a:gd name="T4" fmla="*/ 243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1" y="1"/>
                      <a:pt x="1" y="1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85" name="Freeform 754">
                <a:extLst>
                  <a:ext uri="{FF2B5EF4-FFF2-40B4-BE49-F238E27FC236}">
                    <a16:creationId xmlns:a16="http://schemas.microsoft.com/office/drawing/2014/main" id="{7A075A70-D295-43E3-B384-437188365A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99" y="2686"/>
                <a:ext cx="260" cy="85"/>
              </a:xfrm>
              <a:custGeom>
                <a:avLst/>
                <a:gdLst>
                  <a:gd name="T0" fmla="*/ 4238 w 83"/>
                  <a:gd name="T1" fmla="*/ 595 h 27"/>
                  <a:gd name="T2" fmla="*/ 2393 w 83"/>
                  <a:gd name="T3" fmla="*/ 595 h 27"/>
                  <a:gd name="T4" fmla="*/ 1845 w 83"/>
                  <a:gd name="T5" fmla="*/ 872 h 27"/>
                  <a:gd name="T6" fmla="*/ 1256 w 83"/>
                  <a:gd name="T7" fmla="*/ 1873 h 27"/>
                  <a:gd name="T8" fmla="*/ 589 w 83"/>
                  <a:gd name="T9" fmla="*/ 2745 h 27"/>
                  <a:gd name="T10" fmla="*/ 0 w 83"/>
                  <a:gd name="T11" fmla="*/ 2745 h 27"/>
                  <a:gd name="T12" fmla="*/ 2393 w 83"/>
                  <a:gd name="T13" fmla="*/ 3063 h 27"/>
                  <a:gd name="T14" fmla="*/ 3286 w 83"/>
                  <a:gd name="T15" fmla="*/ 3428 h 27"/>
                  <a:gd name="T16" fmla="*/ 2982 w 83"/>
                  <a:gd name="T17" fmla="*/ 4023 h 27"/>
                  <a:gd name="T18" fmla="*/ 5379 w 83"/>
                  <a:gd name="T19" fmla="*/ 4618 h 27"/>
                  <a:gd name="T20" fmla="*/ 7496 w 83"/>
                  <a:gd name="T21" fmla="*/ 5591 h 27"/>
                  <a:gd name="T22" fmla="*/ 8489 w 83"/>
                  <a:gd name="T23" fmla="*/ 5591 h 27"/>
                  <a:gd name="T24" fmla="*/ 9037 w 83"/>
                  <a:gd name="T25" fmla="*/ 5301 h 27"/>
                  <a:gd name="T26" fmla="*/ 11747 w 83"/>
                  <a:gd name="T27" fmla="*/ 5591 h 27"/>
                  <a:gd name="T28" fmla="*/ 15121 w 83"/>
                  <a:gd name="T29" fmla="*/ 6769 h 27"/>
                  <a:gd name="T30" fmla="*/ 16565 w 83"/>
                  <a:gd name="T31" fmla="*/ 6769 h 27"/>
                  <a:gd name="T32" fmla="*/ 17830 w 83"/>
                  <a:gd name="T33" fmla="*/ 6769 h 27"/>
                  <a:gd name="T34" fmla="*/ 20813 w 83"/>
                  <a:gd name="T35" fmla="*/ 7086 h 27"/>
                  <a:gd name="T36" fmla="*/ 22933 w 83"/>
                  <a:gd name="T37" fmla="*/ 7770 h 27"/>
                  <a:gd name="T38" fmla="*/ 24462 w 83"/>
                  <a:gd name="T39" fmla="*/ 8047 h 27"/>
                  <a:gd name="T40" fmla="*/ 25023 w 83"/>
                  <a:gd name="T41" fmla="*/ 8365 h 27"/>
                  <a:gd name="T42" fmla="*/ 24747 w 83"/>
                  <a:gd name="T43" fmla="*/ 7770 h 27"/>
                  <a:gd name="T44" fmla="*/ 24747 w 83"/>
                  <a:gd name="T45" fmla="*/ 5896 h 27"/>
                  <a:gd name="T46" fmla="*/ 24158 w 83"/>
                  <a:gd name="T47" fmla="*/ 5301 h 27"/>
                  <a:gd name="T48" fmla="*/ 22933 w 83"/>
                  <a:gd name="T49" fmla="*/ 5301 h 27"/>
                  <a:gd name="T50" fmla="*/ 21364 w 83"/>
                  <a:gd name="T51" fmla="*/ 5301 h 27"/>
                  <a:gd name="T52" fmla="*/ 20224 w 83"/>
                  <a:gd name="T53" fmla="*/ 4618 h 27"/>
                  <a:gd name="T54" fmla="*/ 20224 w 83"/>
                  <a:gd name="T55" fmla="*/ 4023 h 27"/>
                  <a:gd name="T56" fmla="*/ 19920 w 83"/>
                  <a:gd name="T57" fmla="*/ 3063 h 27"/>
                  <a:gd name="T58" fmla="*/ 18692 w 83"/>
                  <a:gd name="T59" fmla="*/ 3063 h 27"/>
                  <a:gd name="T60" fmla="*/ 18379 w 83"/>
                  <a:gd name="T61" fmla="*/ 2745 h 27"/>
                  <a:gd name="T62" fmla="*/ 17527 w 83"/>
                  <a:gd name="T63" fmla="*/ 2745 h 27"/>
                  <a:gd name="T64" fmla="*/ 16850 w 83"/>
                  <a:gd name="T65" fmla="*/ 2468 h 27"/>
                  <a:gd name="T66" fmla="*/ 15985 w 83"/>
                  <a:gd name="T67" fmla="*/ 2150 h 27"/>
                  <a:gd name="T68" fmla="*/ 14444 w 83"/>
                  <a:gd name="T69" fmla="*/ 2468 h 27"/>
                  <a:gd name="T70" fmla="*/ 13865 w 83"/>
                  <a:gd name="T71" fmla="*/ 3063 h 27"/>
                  <a:gd name="T72" fmla="*/ 13003 w 83"/>
                  <a:gd name="T73" fmla="*/ 3063 h 27"/>
                  <a:gd name="T74" fmla="*/ 12323 w 83"/>
                  <a:gd name="T75" fmla="*/ 3063 h 27"/>
                  <a:gd name="T76" fmla="*/ 11158 w 83"/>
                  <a:gd name="T77" fmla="*/ 3063 h 27"/>
                  <a:gd name="T78" fmla="*/ 10293 w 83"/>
                  <a:gd name="T79" fmla="*/ 2745 h 27"/>
                  <a:gd name="T80" fmla="*/ 8489 w 83"/>
                  <a:gd name="T81" fmla="*/ 1555 h 27"/>
                  <a:gd name="T82" fmla="*/ 7809 w 83"/>
                  <a:gd name="T83" fmla="*/ 1555 h 27"/>
                  <a:gd name="T84" fmla="*/ 6948 w 83"/>
                  <a:gd name="T85" fmla="*/ 1278 h 27"/>
                  <a:gd name="T86" fmla="*/ 6055 w 83"/>
                  <a:gd name="T87" fmla="*/ 595 h 27"/>
                  <a:gd name="T88" fmla="*/ 4827 w 83"/>
                  <a:gd name="T89" fmla="*/ 277 h 27"/>
                  <a:gd name="T90" fmla="*/ 4238 w 83"/>
                  <a:gd name="T91" fmla="*/ 595 h 27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83"/>
                  <a:gd name="T139" fmla="*/ 0 h 27"/>
                  <a:gd name="T140" fmla="*/ 83 w 83"/>
                  <a:gd name="T141" fmla="*/ 27 h 27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83" h="27">
                    <a:moveTo>
                      <a:pt x="14" y="2"/>
                    </a:moveTo>
                    <a:cubicBezTo>
                      <a:pt x="13" y="2"/>
                      <a:pt x="9" y="1"/>
                      <a:pt x="8" y="2"/>
                    </a:cubicBezTo>
                    <a:cubicBezTo>
                      <a:pt x="8" y="0"/>
                      <a:pt x="6" y="3"/>
                      <a:pt x="6" y="3"/>
                    </a:cubicBezTo>
                    <a:cubicBezTo>
                      <a:pt x="5" y="4"/>
                      <a:pt x="5" y="7"/>
                      <a:pt x="4" y="6"/>
                    </a:cubicBezTo>
                    <a:cubicBezTo>
                      <a:pt x="3" y="7"/>
                      <a:pt x="3" y="8"/>
                      <a:pt x="2" y="9"/>
                    </a:cubicBezTo>
                    <a:cubicBezTo>
                      <a:pt x="2" y="8"/>
                      <a:pt x="1" y="8"/>
                      <a:pt x="0" y="9"/>
                    </a:cubicBezTo>
                    <a:cubicBezTo>
                      <a:pt x="2" y="10"/>
                      <a:pt x="6" y="9"/>
                      <a:pt x="8" y="10"/>
                    </a:cubicBezTo>
                    <a:cubicBezTo>
                      <a:pt x="9" y="11"/>
                      <a:pt x="10" y="11"/>
                      <a:pt x="11" y="11"/>
                    </a:cubicBezTo>
                    <a:cubicBezTo>
                      <a:pt x="12" y="12"/>
                      <a:pt x="10" y="12"/>
                      <a:pt x="10" y="13"/>
                    </a:cubicBezTo>
                    <a:cubicBezTo>
                      <a:pt x="10" y="16"/>
                      <a:pt x="17" y="15"/>
                      <a:pt x="18" y="15"/>
                    </a:cubicBezTo>
                    <a:cubicBezTo>
                      <a:pt x="21" y="16"/>
                      <a:pt x="23" y="17"/>
                      <a:pt x="25" y="18"/>
                    </a:cubicBezTo>
                    <a:cubicBezTo>
                      <a:pt x="26" y="18"/>
                      <a:pt x="27" y="18"/>
                      <a:pt x="28" y="18"/>
                    </a:cubicBezTo>
                    <a:cubicBezTo>
                      <a:pt x="29" y="18"/>
                      <a:pt x="29" y="17"/>
                      <a:pt x="30" y="17"/>
                    </a:cubicBezTo>
                    <a:cubicBezTo>
                      <a:pt x="33" y="17"/>
                      <a:pt x="36" y="17"/>
                      <a:pt x="39" y="18"/>
                    </a:cubicBezTo>
                    <a:cubicBezTo>
                      <a:pt x="43" y="19"/>
                      <a:pt x="46" y="21"/>
                      <a:pt x="50" y="22"/>
                    </a:cubicBezTo>
                    <a:cubicBezTo>
                      <a:pt x="52" y="22"/>
                      <a:pt x="54" y="22"/>
                      <a:pt x="55" y="22"/>
                    </a:cubicBezTo>
                    <a:cubicBezTo>
                      <a:pt x="57" y="23"/>
                      <a:pt x="58" y="22"/>
                      <a:pt x="59" y="22"/>
                    </a:cubicBezTo>
                    <a:cubicBezTo>
                      <a:pt x="63" y="23"/>
                      <a:pt x="66" y="24"/>
                      <a:pt x="69" y="23"/>
                    </a:cubicBezTo>
                    <a:cubicBezTo>
                      <a:pt x="71" y="21"/>
                      <a:pt x="74" y="24"/>
                      <a:pt x="76" y="25"/>
                    </a:cubicBezTo>
                    <a:cubicBezTo>
                      <a:pt x="77" y="25"/>
                      <a:pt x="81" y="25"/>
                      <a:pt x="81" y="26"/>
                    </a:cubicBezTo>
                    <a:cubicBezTo>
                      <a:pt x="81" y="26"/>
                      <a:pt x="82" y="27"/>
                      <a:pt x="83" y="27"/>
                    </a:cubicBezTo>
                    <a:cubicBezTo>
                      <a:pt x="83" y="26"/>
                      <a:pt x="82" y="25"/>
                      <a:pt x="82" y="25"/>
                    </a:cubicBezTo>
                    <a:cubicBezTo>
                      <a:pt x="80" y="23"/>
                      <a:pt x="82" y="21"/>
                      <a:pt x="82" y="19"/>
                    </a:cubicBezTo>
                    <a:cubicBezTo>
                      <a:pt x="82" y="17"/>
                      <a:pt x="81" y="17"/>
                      <a:pt x="80" y="17"/>
                    </a:cubicBezTo>
                    <a:cubicBezTo>
                      <a:pt x="78" y="17"/>
                      <a:pt x="78" y="17"/>
                      <a:pt x="76" y="17"/>
                    </a:cubicBezTo>
                    <a:cubicBezTo>
                      <a:pt x="75" y="17"/>
                      <a:pt x="72" y="18"/>
                      <a:pt x="71" y="17"/>
                    </a:cubicBezTo>
                    <a:cubicBezTo>
                      <a:pt x="70" y="17"/>
                      <a:pt x="68" y="16"/>
                      <a:pt x="67" y="15"/>
                    </a:cubicBezTo>
                    <a:cubicBezTo>
                      <a:pt x="67" y="15"/>
                      <a:pt x="68" y="11"/>
                      <a:pt x="67" y="13"/>
                    </a:cubicBezTo>
                    <a:cubicBezTo>
                      <a:pt x="67" y="12"/>
                      <a:pt x="66" y="11"/>
                      <a:pt x="66" y="10"/>
                    </a:cubicBezTo>
                    <a:cubicBezTo>
                      <a:pt x="65" y="10"/>
                      <a:pt x="63" y="10"/>
                      <a:pt x="62" y="10"/>
                    </a:cubicBezTo>
                    <a:cubicBezTo>
                      <a:pt x="62" y="10"/>
                      <a:pt x="61" y="10"/>
                      <a:pt x="61" y="9"/>
                    </a:cubicBezTo>
                    <a:cubicBezTo>
                      <a:pt x="60" y="9"/>
                      <a:pt x="59" y="9"/>
                      <a:pt x="58" y="9"/>
                    </a:cubicBezTo>
                    <a:cubicBezTo>
                      <a:pt x="58" y="9"/>
                      <a:pt x="57" y="7"/>
                      <a:pt x="56" y="8"/>
                    </a:cubicBezTo>
                    <a:cubicBezTo>
                      <a:pt x="55" y="9"/>
                      <a:pt x="54" y="8"/>
                      <a:pt x="53" y="7"/>
                    </a:cubicBezTo>
                    <a:cubicBezTo>
                      <a:pt x="51" y="5"/>
                      <a:pt x="50" y="5"/>
                      <a:pt x="48" y="8"/>
                    </a:cubicBezTo>
                    <a:cubicBezTo>
                      <a:pt x="48" y="9"/>
                      <a:pt x="47" y="11"/>
                      <a:pt x="46" y="10"/>
                    </a:cubicBezTo>
                    <a:cubicBezTo>
                      <a:pt x="45" y="10"/>
                      <a:pt x="45" y="10"/>
                      <a:pt x="43" y="10"/>
                    </a:cubicBezTo>
                    <a:cubicBezTo>
                      <a:pt x="43" y="10"/>
                      <a:pt x="42" y="10"/>
                      <a:pt x="41" y="10"/>
                    </a:cubicBezTo>
                    <a:cubicBezTo>
                      <a:pt x="39" y="10"/>
                      <a:pt x="39" y="10"/>
                      <a:pt x="37" y="10"/>
                    </a:cubicBezTo>
                    <a:cubicBezTo>
                      <a:pt x="36" y="10"/>
                      <a:pt x="34" y="9"/>
                      <a:pt x="34" y="9"/>
                    </a:cubicBezTo>
                    <a:cubicBezTo>
                      <a:pt x="30" y="11"/>
                      <a:pt x="30" y="7"/>
                      <a:pt x="28" y="5"/>
                    </a:cubicBezTo>
                    <a:cubicBezTo>
                      <a:pt x="27" y="4"/>
                      <a:pt x="27" y="5"/>
                      <a:pt x="26" y="5"/>
                    </a:cubicBezTo>
                    <a:cubicBezTo>
                      <a:pt x="25" y="5"/>
                      <a:pt x="24" y="3"/>
                      <a:pt x="23" y="4"/>
                    </a:cubicBezTo>
                    <a:cubicBezTo>
                      <a:pt x="21" y="4"/>
                      <a:pt x="21" y="3"/>
                      <a:pt x="20" y="2"/>
                    </a:cubicBezTo>
                    <a:cubicBezTo>
                      <a:pt x="19" y="2"/>
                      <a:pt x="18" y="2"/>
                      <a:pt x="16" y="1"/>
                    </a:cubicBezTo>
                    <a:cubicBezTo>
                      <a:pt x="16" y="2"/>
                      <a:pt x="15" y="4"/>
                      <a:pt x="14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86" name="Freeform 755">
                <a:extLst>
                  <a:ext uri="{FF2B5EF4-FFF2-40B4-BE49-F238E27FC236}">
                    <a16:creationId xmlns:a16="http://schemas.microsoft.com/office/drawing/2014/main" id="{4B1B1E86-6EEC-4661-AC80-05641EBCCA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99" y="2686"/>
                <a:ext cx="260" cy="85"/>
              </a:xfrm>
              <a:custGeom>
                <a:avLst/>
                <a:gdLst>
                  <a:gd name="T0" fmla="*/ 4238 w 83"/>
                  <a:gd name="T1" fmla="*/ 595 h 27"/>
                  <a:gd name="T2" fmla="*/ 2393 w 83"/>
                  <a:gd name="T3" fmla="*/ 595 h 27"/>
                  <a:gd name="T4" fmla="*/ 1845 w 83"/>
                  <a:gd name="T5" fmla="*/ 872 h 27"/>
                  <a:gd name="T6" fmla="*/ 1256 w 83"/>
                  <a:gd name="T7" fmla="*/ 1873 h 27"/>
                  <a:gd name="T8" fmla="*/ 589 w 83"/>
                  <a:gd name="T9" fmla="*/ 2745 h 27"/>
                  <a:gd name="T10" fmla="*/ 0 w 83"/>
                  <a:gd name="T11" fmla="*/ 2745 h 27"/>
                  <a:gd name="T12" fmla="*/ 2393 w 83"/>
                  <a:gd name="T13" fmla="*/ 3063 h 27"/>
                  <a:gd name="T14" fmla="*/ 3286 w 83"/>
                  <a:gd name="T15" fmla="*/ 3428 h 27"/>
                  <a:gd name="T16" fmla="*/ 2982 w 83"/>
                  <a:gd name="T17" fmla="*/ 4023 h 27"/>
                  <a:gd name="T18" fmla="*/ 5379 w 83"/>
                  <a:gd name="T19" fmla="*/ 4618 h 27"/>
                  <a:gd name="T20" fmla="*/ 7496 w 83"/>
                  <a:gd name="T21" fmla="*/ 5591 h 27"/>
                  <a:gd name="T22" fmla="*/ 8489 w 83"/>
                  <a:gd name="T23" fmla="*/ 5591 h 27"/>
                  <a:gd name="T24" fmla="*/ 9037 w 83"/>
                  <a:gd name="T25" fmla="*/ 5301 h 27"/>
                  <a:gd name="T26" fmla="*/ 11747 w 83"/>
                  <a:gd name="T27" fmla="*/ 5591 h 27"/>
                  <a:gd name="T28" fmla="*/ 15121 w 83"/>
                  <a:gd name="T29" fmla="*/ 6769 h 27"/>
                  <a:gd name="T30" fmla="*/ 16565 w 83"/>
                  <a:gd name="T31" fmla="*/ 6769 h 27"/>
                  <a:gd name="T32" fmla="*/ 17830 w 83"/>
                  <a:gd name="T33" fmla="*/ 6769 h 27"/>
                  <a:gd name="T34" fmla="*/ 20813 w 83"/>
                  <a:gd name="T35" fmla="*/ 7086 h 27"/>
                  <a:gd name="T36" fmla="*/ 22933 w 83"/>
                  <a:gd name="T37" fmla="*/ 7770 h 27"/>
                  <a:gd name="T38" fmla="*/ 24462 w 83"/>
                  <a:gd name="T39" fmla="*/ 8047 h 27"/>
                  <a:gd name="T40" fmla="*/ 25023 w 83"/>
                  <a:gd name="T41" fmla="*/ 8365 h 27"/>
                  <a:gd name="T42" fmla="*/ 24747 w 83"/>
                  <a:gd name="T43" fmla="*/ 7770 h 27"/>
                  <a:gd name="T44" fmla="*/ 24747 w 83"/>
                  <a:gd name="T45" fmla="*/ 5896 h 27"/>
                  <a:gd name="T46" fmla="*/ 24158 w 83"/>
                  <a:gd name="T47" fmla="*/ 5301 h 27"/>
                  <a:gd name="T48" fmla="*/ 22933 w 83"/>
                  <a:gd name="T49" fmla="*/ 5301 h 27"/>
                  <a:gd name="T50" fmla="*/ 21364 w 83"/>
                  <a:gd name="T51" fmla="*/ 5301 h 27"/>
                  <a:gd name="T52" fmla="*/ 20224 w 83"/>
                  <a:gd name="T53" fmla="*/ 4618 h 27"/>
                  <a:gd name="T54" fmla="*/ 20224 w 83"/>
                  <a:gd name="T55" fmla="*/ 4023 h 27"/>
                  <a:gd name="T56" fmla="*/ 19920 w 83"/>
                  <a:gd name="T57" fmla="*/ 3063 h 27"/>
                  <a:gd name="T58" fmla="*/ 18692 w 83"/>
                  <a:gd name="T59" fmla="*/ 3063 h 27"/>
                  <a:gd name="T60" fmla="*/ 18379 w 83"/>
                  <a:gd name="T61" fmla="*/ 2745 h 27"/>
                  <a:gd name="T62" fmla="*/ 17527 w 83"/>
                  <a:gd name="T63" fmla="*/ 2745 h 27"/>
                  <a:gd name="T64" fmla="*/ 16850 w 83"/>
                  <a:gd name="T65" fmla="*/ 2468 h 27"/>
                  <a:gd name="T66" fmla="*/ 15985 w 83"/>
                  <a:gd name="T67" fmla="*/ 2150 h 27"/>
                  <a:gd name="T68" fmla="*/ 14444 w 83"/>
                  <a:gd name="T69" fmla="*/ 2468 h 27"/>
                  <a:gd name="T70" fmla="*/ 13865 w 83"/>
                  <a:gd name="T71" fmla="*/ 3063 h 27"/>
                  <a:gd name="T72" fmla="*/ 13003 w 83"/>
                  <a:gd name="T73" fmla="*/ 3063 h 27"/>
                  <a:gd name="T74" fmla="*/ 12323 w 83"/>
                  <a:gd name="T75" fmla="*/ 3063 h 27"/>
                  <a:gd name="T76" fmla="*/ 11158 w 83"/>
                  <a:gd name="T77" fmla="*/ 3063 h 27"/>
                  <a:gd name="T78" fmla="*/ 10293 w 83"/>
                  <a:gd name="T79" fmla="*/ 2745 h 27"/>
                  <a:gd name="T80" fmla="*/ 8489 w 83"/>
                  <a:gd name="T81" fmla="*/ 1555 h 27"/>
                  <a:gd name="T82" fmla="*/ 7809 w 83"/>
                  <a:gd name="T83" fmla="*/ 1555 h 27"/>
                  <a:gd name="T84" fmla="*/ 6948 w 83"/>
                  <a:gd name="T85" fmla="*/ 1278 h 27"/>
                  <a:gd name="T86" fmla="*/ 6055 w 83"/>
                  <a:gd name="T87" fmla="*/ 595 h 27"/>
                  <a:gd name="T88" fmla="*/ 4827 w 83"/>
                  <a:gd name="T89" fmla="*/ 277 h 27"/>
                  <a:gd name="T90" fmla="*/ 4238 w 83"/>
                  <a:gd name="T91" fmla="*/ 595 h 27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83"/>
                  <a:gd name="T139" fmla="*/ 0 h 27"/>
                  <a:gd name="T140" fmla="*/ 83 w 83"/>
                  <a:gd name="T141" fmla="*/ 27 h 27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83" h="27">
                    <a:moveTo>
                      <a:pt x="14" y="2"/>
                    </a:moveTo>
                    <a:cubicBezTo>
                      <a:pt x="13" y="2"/>
                      <a:pt x="9" y="1"/>
                      <a:pt x="8" y="2"/>
                    </a:cubicBezTo>
                    <a:cubicBezTo>
                      <a:pt x="8" y="0"/>
                      <a:pt x="6" y="3"/>
                      <a:pt x="6" y="3"/>
                    </a:cubicBezTo>
                    <a:cubicBezTo>
                      <a:pt x="5" y="4"/>
                      <a:pt x="5" y="7"/>
                      <a:pt x="4" y="6"/>
                    </a:cubicBezTo>
                    <a:cubicBezTo>
                      <a:pt x="3" y="7"/>
                      <a:pt x="3" y="8"/>
                      <a:pt x="2" y="9"/>
                    </a:cubicBezTo>
                    <a:cubicBezTo>
                      <a:pt x="2" y="8"/>
                      <a:pt x="1" y="8"/>
                      <a:pt x="0" y="9"/>
                    </a:cubicBezTo>
                    <a:cubicBezTo>
                      <a:pt x="2" y="10"/>
                      <a:pt x="6" y="9"/>
                      <a:pt x="8" y="10"/>
                    </a:cubicBezTo>
                    <a:cubicBezTo>
                      <a:pt x="9" y="11"/>
                      <a:pt x="10" y="11"/>
                      <a:pt x="11" y="11"/>
                    </a:cubicBezTo>
                    <a:cubicBezTo>
                      <a:pt x="12" y="12"/>
                      <a:pt x="10" y="12"/>
                      <a:pt x="10" y="13"/>
                    </a:cubicBezTo>
                    <a:cubicBezTo>
                      <a:pt x="10" y="16"/>
                      <a:pt x="17" y="15"/>
                      <a:pt x="18" y="15"/>
                    </a:cubicBezTo>
                    <a:cubicBezTo>
                      <a:pt x="21" y="16"/>
                      <a:pt x="23" y="17"/>
                      <a:pt x="25" y="18"/>
                    </a:cubicBezTo>
                    <a:cubicBezTo>
                      <a:pt x="26" y="18"/>
                      <a:pt x="27" y="18"/>
                      <a:pt x="28" y="18"/>
                    </a:cubicBezTo>
                    <a:cubicBezTo>
                      <a:pt x="29" y="18"/>
                      <a:pt x="29" y="17"/>
                      <a:pt x="30" y="17"/>
                    </a:cubicBezTo>
                    <a:cubicBezTo>
                      <a:pt x="33" y="17"/>
                      <a:pt x="36" y="17"/>
                      <a:pt x="39" y="18"/>
                    </a:cubicBezTo>
                    <a:cubicBezTo>
                      <a:pt x="43" y="19"/>
                      <a:pt x="46" y="21"/>
                      <a:pt x="50" y="22"/>
                    </a:cubicBezTo>
                    <a:cubicBezTo>
                      <a:pt x="52" y="22"/>
                      <a:pt x="54" y="22"/>
                      <a:pt x="55" y="22"/>
                    </a:cubicBezTo>
                    <a:cubicBezTo>
                      <a:pt x="57" y="23"/>
                      <a:pt x="58" y="22"/>
                      <a:pt x="59" y="22"/>
                    </a:cubicBezTo>
                    <a:cubicBezTo>
                      <a:pt x="63" y="23"/>
                      <a:pt x="66" y="24"/>
                      <a:pt x="69" y="23"/>
                    </a:cubicBezTo>
                    <a:cubicBezTo>
                      <a:pt x="71" y="21"/>
                      <a:pt x="74" y="24"/>
                      <a:pt x="76" y="25"/>
                    </a:cubicBezTo>
                    <a:cubicBezTo>
                      <a:pt x="77" y="25"/>
                      <a:pt x="81" y="25"/>
                      <a:pt x="81" y="26"/>
                    </a:cubicBezTo>
                    <a:cubicBezTo>
                      <a:pt x="81" y="26"/>
                      <a:pt x="82" y="27"/>
                      <a:pt x="83" y="27"/>
                    </a:cubicBezTo>
                    <a:cubicBezTo>
                      <a:pt x="83" y="26"/>
                      <a:pt x="82" y="25"/>
                      <a:pt x="82" y="25"/>
                    </a:cubicBezTo>
                    <a:cubicBezTo>
                      <a:pt x="80" y="23"/>
                      <a:pt x="82" y="21"/>
                      <a:pt x="82" y="19"/>
                    </a:cubicBezTo>
                    <a:cubicBezTo>
                      <a:pt x="82" y="17"/>
                      <a:pt x="81" y="17"/>
                      <a:pt x="80" y="17"/>
                    </a:cubicBezTo>
                    <a:cubicBezTo>
                      <a:pt x="78" y="17"/>
                      <a:pt x="78" y="17"/>
                      <a:pt x="76" y="17"/>
                    </a:cubicBezTo>
                    <a:cubicBezTo>
                      <a:pt x="75" y="17"/>
                      <a:pt x="72" y="18"/>
                      <a:pt x="71" y="17"/>
                    </a:cubicBezTo>
                    <a:cubicBezTo>
                      <a:pt x="70" y="17"/>
                      <a:pt x="68" y="16"/>
                      <a:pt x="67" y="15"/>
                    </a:cubicBezTo>
                    <a:cubicBezTo>
                      <a:pt x="67" y="15"/>
                      <a:pt x="68" y="11"/>
                      <a:pt x="67" y="13"/>
                    </a:cubicBezTo>
                    <a:cubicBezTo>
                      <a:pt x="67" y="12"/>
                      <a:pt x="66" y="11"/>
                      <a:pt x="66" y="10"/>
                    </a:cubicBezTo>
                    <a:cubicBezTo>
                      <a:pt x="65" y="10"/>
                      <a:pt x="63" y="10"/>
                      <a:pt x="62" y="10"/>
                    </a:cubicBezTo>
                    <a:cubicBezTo>
                      <a:pt x="62" y="10"/>
                      <a:pt x="61" y="10"/>
                      <a:pt x="61" y="9"/>
                    </a:cubicBezTo>
                    <a:cubicBezTo>
                      <a:pt x="60" y="9"/>
                      <a:pt x="59" y="9"/>
                      <a:pt x="58" y="9"/>
                    </a:cubicBezTo>
                    <a:cubicBezTo>
                      <a:pt x="58" y="9"/>
                      <a:pt x="57" y="7"/>
                      <a:pt x="56" y="8"/>
                    </a:cubicBezTo>
                    <a:cubicBezTo>
                      <a:pt x="55" y="9"/>
                      <a:pt x="54" y="8"/>
                      <a:pt x="53" y="7"/>
                    </a:cubicBezTo>
                    <a:cubicBezTo>
                      <a:pt x="51" y="5"/>
                      <a:pt x="50" y="5"/>
                      <a:pt x="48" y="8"/>
                    </a:cubicBezTo>
                    <a:cubicBezTo>
                      <a:pt x="48" y="9"/>
                      <a:pt x="47" y="11"/>
                      <a:pt x="46" y="10"/>
                    </a:cubicBezTo>
                    <a:cubicBezTo>
                      <a:pt x="45" y="10"/>
                      <a:pt x="45" y="10"/>
                      <a:pt x="43" y="10"/>
                    </a:cubicBezTo>
                    <a:cubicBezTo>
                      <a:pt x="43" y="10"/>
                      <a:pt x="42" y="10"/>
                      <a:pt x="41" y="10"/>
                    </a:cubicBezTo>
                    <a:cubicBezTo>
                      <a:pt x="39" y="10"/>
                      <a:pt x="39" y="10"/>
                      <a:pt x="37" y="10"/>
                    </a:cubicBezTo>
                    <a:cubicBezTo>
                      <a:pt x="36" y="10"/>
                      <a:pt x="34" y="9"/>
                      <a:pt x="34" y="9"/>
                    </a:cubicBezTo>
                    <a:cubicBezTo>
                      <a:pt x="30" y="11"/>
                      <a:pt x="30" y="7"/>
                      <a:pt x="28" y="5"/>
                    </a:cubicBezTo>
                    <a:cubicBezTo>
                      <a:pt x="27" y="4"/>
                      <a:pt x="27" y="5"/>
                      <a:pt x="26" y="5"/>
                    </a:cubicBezTo>
                    <a:cubicBezTo>
                      <a:pt x="25" y="5"/>
                      <a:pt x="24" y="3"/>
                      <a:pt x="23" y="4"/>
                    </a:cubicBezTo>
                    <a:cubicBezTo>
                      <a:pt x="21" y="4"/>
                      <a:pt x="21" y="3"/>
                      <a:pt x="20" y="2"/>
                    </a:cubicBezTo>
                    <a:cubicBezTo>
                      <a:pt x="19" y="2"/>
                      <a:pt x="18" y="2"/>
                      <a:pt x="16" y="1"/>
                    </a:cubicBezTo>
                    <a:cubicBezTo>
                      <a:pt x="16" y="2"/>
                      <a:pt x="15" y="4"/>
                      <a:pt x="14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87" name="Freeform 756">
                <a:extLst>
                  <a:ext uri="{FF2B5EF4-FFF2-40B4-BE49-F238E27FC236}">
                    <a16:creationId xmlns:a16="http://schemas.microsoft.com/office/drawing/2014/main" id="{9C1E44F0-6672-49E2-99FD-7FBF5D9178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99" y="2561"/>
                <a:ext cx="50" cy="54"/>
              </a:xfrm>
              <a:custGeom>
                <a:avLst/>
                <a:gdLst>
                  <a:gd name="T0" fmla="*/ 575 w 16"/>
                  <a:gd name="T1" fmla="*/ 1029 h 17"/>
                  <a:gd name="T2" fmla="*/ 0 w 16"/>
                  <a:gd name="T3" fmla="*/ 1928 h 17"/>
                  <a:gd name="T4" fmla="*/ 1250 w 16"/>
                  <a:gd name="T5" fmla="*/ 2239 h 17"/>
                  <a:gd name="T6" fmla="*/ 1797 w 16"/>
                  <a:gd name="T7" fmla="*/ 2532 h 17"/>
                  <a:gd name="T8" fmla="*/ 2384 w 16"/>
                  <a:gd name="T9" fmla="*/ 3269 h 17"/>
                  <a:gd name="T10" fmla="*/ 2656 w 16"/>
                  <a:gd name="T11" fmla="*/ 4492 h 17"/>
                  <a:gd name="T12" fmla="*/ 4181 w 16"/>
                  <a:gd name="T13" fmla="*/ 5197 h 17"/>
                  <a:gd name="T14" fmla="*/ 4181 w 16"/>
                  <a:gd name="T15" fmla="*/ 4492 h 17"/>
                  <a:gd name="T16" fmla="*/ 4766 w 16"/>
                  <a:gd name="T17" fmla="*/ 3561 h 17"/>
                  <a:gd name="T18" fmla="*/ 3231 w 16"/>
                  <a:gd name="T19" fmla="*/ 3269 h 17"/>
                  <a:gd name="T20" fmla="*/ 2959 w 16"/>
                  <a:gd name="T21" fmla="*/ 1928 h 17"/>
                  <a:gd name="T22" fmla="*/ 2656 w 16"/>
                  <a:gd name="T23" fmla="*/ 607 h 17"/>
                  <a:gd name="T24" fmla="*/ 2109 w 16"/>
                  <a:gd name="T25" fmla="*/ 1312 h 17"/>
                  <a:gd name="T26" fmla="*/ 575 w 16"/>
                  <a:gd name="T27" fmla="*/ 1029 h 1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6"/>
                  <a:gd name="T43" fmla="*/ 0 h 17"/>
                  <a:gd name="T44" fmla="*/ 16 w 16"/>
                  <a:gd name="T45" fmla="*/ 17 h 1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6" h="17">
                    <a:moveTo>
                      <a:pt x="2" y="3"/>
                    </a:moveTo>
                    <a:cubicBezTo>
                      <a:pt x="3" y="5"/>
                      <a:pt x="1" y="5"/>
                      <a:pt x="0" y="6"/>
                    </a:cubicBezTo>
                    <a:cubicBezTo>
                      <a:pt x="1" y="7"/>
                      <a:pt x="2" y="7"/>
                      <a:pt x="4" y="7"/>
                    </a:cubicBezTo>
                    <a:cubicBezTo>
                      <a:pt x="5" y="7"/>
                      <a:pt x="6" y="7"/>
                      <a:pt x="6" y="8"/>
                    </a:cubicBezTo>
                    <a:cubicBezTo>
                      <a:pt x="7" y="9"/>
                      <a:pt x="7" y="10"/>
                      <a:pt x="8" y="10"/>
                    </a:cubicBezTo>
                    <a:cubicBezTo>
                      <a:pt x="8" y="12"/>
                      <a:pt x="7" y="13"/>
                      <a:pt x="9" y="14"/>
                    </a:cubicBezTo>
                    <a:cubicBezTo>
                      <a:pt x="10" y="14"/>
                      <a:pt x="14" y="17"/>
                      <a:pt x="14" y="16"/>
                    </a:cubicBezTo>
                    <a:cubicBezTo>
                      <a:pt x="15" y="15"/>
                      <a:pt x="14" y="15"/>
                      <a:pt x="14" y="14"/>
                    </a:cubicBezTo>
                    <a:cubicBezTo>
                      <a:pt x="13" y="13"/>
                      <a:pt x="15" y="11"/>
                      <a:pt x="16" y="11"/>
                    </a:cubicBezTo>
                    <a:cubicBezTo>
                      <a:pt x="14" y="11"/>
                      <a:pt x="12" y="11"/>
                      <a:pt x="11" y="10"/>
                    </a:cubicBezTo>
                    <a:cubicBezTo>
                      <a:pt x="10" y="9"/>
                      <a:pt x="10" y="7"/>
                      <a:pt x="10" y="6"/>
                    </a:cubicBezTo>
                    <a:cubicBezTo>
                      <a:pt x="10" y="5"/>
                      <a:pt x="9" y="3"/>
                      <a:pt x="9" y="2"/>
                    </a:cubicBezTo>
                    <a:cubicBezTo>
                      <a:pt x="7" y="1"/>
                      <a:pt x="5" y="3"/>
                      <a:pt x="7" y="4"/>
                    </a:cubicBezTo>
                    <a:cubicBezTo>
                      <a:pt x="6" y="4"/>
                      <a:pt x="3" y="0"/>
                      <a:pt x="2" y="3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88" name="Freeform 757">
                <a:extLst>
                  <a:ext uri="{FF2B5EF4-FFF2-40B4-BE49-F238E27FC236}">
                    <a16:creationId xmlns:a16="http://schemas.microsoft.com/office/drawing/2014/main" id="{5E828705-324C-4EA2-9F05-6AD4A364C1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99" y="2561"/>
                <a:ext cx="50" cy="54"/>
              </a:xfrm>
              <a:custGeom>
                <a:avLst/>
                <a:gdLst>
                  <a:gd name="T0" fmla="*/ 575 w 16"/>
                  <a:gd name="T1" fmla="*/ 1029 h 17"/>
                  <a:gd name="T2" fmla="*/ 0 w 16"/>
                  <a:gd name="T3" fmla="*/ 1928 h 17"/>
                  <a:gd name="T4" fmla="*/ 1250 w 16"/>
                  <a:gd name="T5" fmla="*/ 2239 h 17"/>
                  <a:gd name="T6" fmla="*/ 1797 w 16"/>
                  <a:gd name="T7" fmla="*/ 2532 h 17"/>
                  <a:gd name="T8" fmla="*/ 2384 w 16"/>
                  <a:gd name="T9" fmla="*/ 3269 h 17"/>
                  <a:gd name="T10" fmla="*/ 2656 w 16"/>
                  <a:gd name="T11" fmla="*/ 4492 h 17"/>
                  <a:gd name="T12" fmla="*/ 4181 w 16"/>
                  <a:gd name="T13" fmla="*/ 5197 h 17"/>
                  <a:gd name="T14" fmla="*/ 4181 w 16"/>
                  <a:gd name="T15" fmla="*/ 4492 h 17"/>
                  <a:gd name="T16" fmla="*/ 4766 w 16"/>
                  <a:gd name="T17" fmla="*/ 3561 h 17"/>
                  <a:gd name="T18" fmla="*/ 3231 w 16"/>
                  <a:gd name="T19" fmla="*/ 3269 h 17"/>
                  <a:gd name="T20" fmla="*/ 2959 w 16"/>
                  <a:gd name="T21" fmla="*/ 1928 h 17"/>
                  <a:gd name="T22" fmla="*/ 2656 w 16"/>
                  <a:gd name="T23" fmla="*/ 607 h 17"/>
                  <a:gd name="T24" fmla="*/ 2109 w 16"/>
                  <a:gd name="T25" fmla="*/ 1312 h 17"/>
                  <a:gd name="T26" fmla="*/ 575 w 16"/>
                  <a:gd name="T27" fmla="*/ 1029 h 1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6"/>
                  <a:gd name="T43" fmla="*/ 0 h 17"/>
                  <a:gd name="T44" fmla="*/ 16 w 16"/>
                  <a:gd name="T45" fmla="*/ 17 h 1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6" h="17">
                    <a:moveTo>
                      <a:pt x="2" y="3"/>
                    </a:moveTo>
                    <a:cubicBezTo>
                      <a:pt x="3" y="5"/>
                      <a:pt x="1" y="5"/>
                      <a:pt x="0" y="6"/>
                    </a:cubicBezTo>
                    <a:cubicBezTo>
                      <a:pt x="1" y="7"/>
                      <a:pt x="2" y="7"/>
                      <a:pt x="4" y="7"/>
                    </a:cubicBezTo>
                    <a:cubicBezTo>
                      <a:pt x="5" y="7"/>
                      <a:pt x="6" y="7"/>
                      <a:pt x="6" y="8"/>
                    </a:cubicBezTo>
                    <a:cubicBezTo>
                      <a:pt x="7" y="9"/>
                      <a:pt x="7" y="10"/>
                      <a:pt x="8" y="10"/>
                    </a:cubicBezTo>
                    <a:cubicBezTo>
                      <a:pt x="8" y="12"/>
                      <a:pt x="7" y="13"/>
                      <a:pt x="9" y="14"/>
                    </a:cubicBezTo>
                    <a:cubicBezTo>
                      <a:pt x="10" y="14"/>
                      <a:pt x="14" y="17"/>
                      <a:pt x="14" y="16"/>
                    </a:cubicBezTo>
                    <a:cubicBezTo>
                      <a:pt x="15" y="15"/>
                      <a:pt x="14" y="15"/>
                      <a:pt x="14" y="14"/>
                    </a:cubicBezTo>
                    <a:cubicBezTo>
                      <a:pt x="13" y="13"/>
                      <a:pt x="15" y="11"/>
                      <a:pt x="16" y="11"/>
                    </a:cubicBezTo>
                    <a:cubicBezTo>
                      <a:pt x="14" y="11"/>
                      <a:pt x="12" y="11"/>
                      <a:pt x="11" y="10"/>
                    </a:cubicBezTo>
                    <a:cubicBezTo>
                      <a:pt x="10" y="9"/>
                      <a:pt x="10" y="7"/>
                      <a:pt x="10" y="6"/>
                    </a:cubicBezTo>
                    <a:cubicBezTo>
                      <a:pt x="10" y="5"/>
                      <a:pt x="9" y="3"/>
                      <a:pt x="9" y="2"/>
                    </a:cubicBezTo>
                    <a:cubicBezTo>
                      <a:pt x="7" y="1"/>
                      <a:pt x="5" y="3"/>
                      <a:pt x="7" y="4"/>
                    </a:cubicBezTo>
                    <a:cubicBezTo>
                      <a:pt x="6" y="4"/>
                      <a:pt x="3" y="0"/>
                      <a:pt x="2" y="3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89" name="Freeform 758">
                <a:extLst>
                  <a:ext uri="{FF2B5EF4-FFF2-40B4-BE49-F238E27FC236}">
                    <a16:creationId xmlns:a16="http://schemas.microsoft.com/office/drawing/2014/main" id="{3A82D9D6-66E1-4486-840B-18C40DEBBC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15" y="2439"/>
                <a:ext cx="3" cy="3"/>
              </a:xfrm>
              <a:custGeom>
                <a:avLst/>
                <a:gdLst>
                  <a:gd name="T0" fmla="*/ 0 w 1"/>
                  <a:gd name="T1" fmla="*/ 243 h 1"/>
                  <a:gd name="T2" fmla="*/ 0 w 1"/>
                  <a:gd name="T3" fmla="*/ 0 h 1"/>
                  <a:gd name="T4" fmla="*/ 0 w 1"/>
                  <a:gd name="T5" fmla="*/ 243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1"/>
                    </a:moveTo>
                    <a:cubicBezTo>
                      <a:pt x="1" y="1"/>
                      <a:pt x="1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90" name="Freeform 759">
                <a:extLst>
                  <a:ext uri="{FF2B5EF4-FFF2-40B4-BE49-F238E27FC236}">
                    <a16:creationId xmlns:a16="http://schemas.microsoft.com/office/drawing/2014/main" id="{A9307043-417D-45F9-9134-DA46F1B687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15" y="2439"/>
                <a:ext cx="3" cy="3"/>
              </a:xfrm>
              <a:custGeom>
                <a:avLst/>
                <a:gdLst>
                  <a:gd name="T0" fmla="*/ 0 w 1"/>
                  <a:gd name="T1" fmla="*/ 243 h 1"/>
                  <a:gd name="T2" fmla="*/ 0 w 1"/>
                  <a:gd name="T3" fmla="*/ 0 h 1"/>
                  <a:gd name="T4" fmla="*/ 0 w 1"/>
                  <a:gd name="T5" fmla="*/ 243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1"/>
                    </a:moveTo>
                    <a:cubicBezTo>
                      <a:pt x="1" y="1"/>
                      <a:pt x="1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91" name="Freeform 760">
                <a:extLst>
                  <a:ext uri="{FF2B5EF4-FFF2-40B4-BE49-F238E27FC236}">
                    <a16:creationId xmlns:a16="http://schemas.microsoft.com/office/drawing/2014/main" id="{53C9FA5D-79CB-434A-8F27-2929111584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46" y="2605"/>
                <a:ext cx="3" cy="3"/>
              </a:xfrm>
              <a:custGeom>
                <a:avLst/>
                <a:gdLst>
                  <a:gd name="T0" fmla="*/ 243 w 1"/>
                  <a:gd name="T1" fmla="*/ 0 h 1"/>
                  <a:gd name="T2" fmla="*/ 0 w 1"/>
                  <a:gd name="T3" fmla="*/ 0 h 1"/>
                  <a:gd name="T4" fmla="*/ 243 w 1"/>
                  <a:gd name="T5" fmla="*/ 243 h 1"/>
                  <a:gd name="T6" fmla="*/ 243 w 1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1"/>
                  <a:gd name="T14" fmla="*/ 1 w 1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1" y="0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92" name="Freeform 761">
                <a:extLst>
                  <a:ext uri="{FF2B5EF4-FFF2-40B4-BE49-F238E27FC236}">
                    <a16:creationId xmlns:a16="http://schemas.microsoft.com/office/drawing/2014/main" id="{9279B026-DC83-4ADA-B5B7-31EC2A5CFF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46" y="2605"/>
                <a:ext cx="3" cy="3"/>
              </a:xfrm>
              <a:custGeom>
                <a:avLst/>
                <a:gdLst>
                  <a:gd name="T0" fmla="*/ 243 w 1"/>
                  <a:gd name="T1" fmla="*/ 0 h 1"/>
                  <a:gd name="T2" fmla="*/ 0 w 1"/>
                  <a:gd name="T3" fmla="*/ 0 h 1"/>
                  <a:gd name="T4" fmla="*/ 243 w 1"/>
                  <a:gd name="T5" fmla="*/ 243 h 1"/>
                  <a:gd name="T6" fmla="*/ 243 w 1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1"/>
                  <a:gd name="T14" fmla="*/ 1 w 1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1" y="0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93" name="Freeform 762">
                <a:extLst>
                  <a:ext uri="{FF2B5EF4-FFF2-40B4-BE49-F238E27FC236}">
                    <a16:creationId xmlns:a16="http://schemas.microsoft.com/office/drawing/2014/main" id="{C9F17882-8A3A-4E3B-B0AB-569DA06DA9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55" y="2602"/>
                <a:ext cx="1" cy="3"/>
              </a:xfrm>
              <a:custGeom>
                <a:avLst/>
                <a:gdLst>
                  <a:gd name="T0" fmla="*/ 0 w 1"/>
                  <a:gd name="T1" fmla="*/ 243 h 1"/>
                  <a:gd name="T2" fmla="*/ 0 w 1"/>
                  <a:gd name="T3" fmla="*/ 0 h 1"/>
                  <a:gd name="T4" fmla="*/ 0 w 1"/>
                  <a:gd name="T5" fmla="*/ 243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94" name="Freeform 763">
                <a:extLst>
                  <a:ext uri="{FF2B5EF4-FFF2-40B4-BE49-F238E27FC236}">
                    <a16:creationId xmlns:a16="http://schemas.microsoft.com/office/drawing/2014/main" id="{4ED2B8EF-5602-4067-A76E-C5094DA97E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55" y="2602"/>
                <a:ext cx="1" cy="3"/>
              </a:xfrm>
              <a:custGeom>
                <a:avLst/>
                <a:gdLst>
                  <a:gd name="T0" fmla="*/ 0 w 1"/>
                  <a:gd name="T1" fmla="*/ 243 h 1"/>
                  <a:gd name="T2" fmla="*/ 0 w 1"/>
                  <a:gd name="T3" fmla="*/ 0 h 1"/>
                  <a:gd name="T4" fmla="*/ 0 w 1"/>
                  <a:gd name="T5" fmla="*/ 243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95" name="Freeform 764">
                <a:extLst>
                  <a:ext uri="{FF2B5EF4-FFF2-40B4-BE49-F238E27FC236}">
                    <a16:creationId xmlns:a16="http://schemas.microsoft.com/office/drawing/2014/main" id="{784451F2-39C7-4D4F-9C9C-E5B65ED351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2" y="2602"/>
                <a:ext cx="6" cy="3"/>
              </a:xfrm>
              <a:custGeom>
                <a:avLst/>
                <a:gdLst>
                  <a:gd name="T0" fmla="*/ 486 w 2"/>
                  <a:gd name="T1" fmla="*/ 0 h 1"/>
                  <a:gd name="T2" fmla="*/ 0 w 2"/>
                  <a:gd name="T3" fmla="*/ 243 h 1"/>
                  <a:gd name="T4" fmla="*/ 486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2" y="0"/>
                    </a:moveTo>
                    <a:cubicBezTo>
                      <a:pt x="1" y="0"/>
                      <a:pt x="1" y="1"/>
                      <a:pt x="0" y="1"/>
                    </a:cubicBezTo>
                    <a:cubicBezTo>
                      <a:pt x="1" y="1"/>
                      <a:pt x="2" y="1"/>
                      <a:pt x="2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96" name="Freeform 765">
                <a:extLst>
                  <a:ext uri="{FF2B5EF4-FFF2-40B4-BE49-F238E27FC236}">
                    <a16:creationId xmlns:a16="http://schemas.microsoft.com/office/drawing/2014/main" id="{B348C028-E92B-4A4B-8B90-F5FE6413D0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2" y="2602"/>
                <a:ext cx="6" cy="3"/>
              </a:xfrm>
              <a:custGeom>
                <a:avLst/>
                <a:gdLst>
                  <a:gd name="T0" fmla="*/ 486 w 2"/>
                  <a:gd name="T1" fmla="*/ 0 h 1"/>
                  <a:gd name="T2" fmla="*/ 0 w 2"/>
                  <a:gd name="T3" fmla="*/ 243 h 1"/>
                  <a:gd name="T4" fmla="*/ 486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2" y="0"/>
                    </a:moveTo>
                    <a:cubicBezTo>
                      <a:pt x="1" y="0"/>
                      <a:pt x="1" y="1"/>
                      <a:pt x="0" y="1"/>
                    </a:cubicBezTo>
                    <a:cubicBezTo>
                      <a:pt x="1" y="1"/>
                      <a:pt x="2" y="1"/>
                      <a:pt x="2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97" name="Freeform 766">
                <a:extLst>
                  <a:ext uri="{FF2B5EF4-FFF2-40B4-BE49-F238E27FC236}">
                    <a16:creationId xmlns:a16="http://schemas.microsoft.com/office/drawing/2014/main" id="{691018FE-C681-4E03-8457-1049EFACD8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8" y="2596"/>
                <a:ext cx="22" cy="19"/>
              </a:xfrm>
              <a:custGeom>
                <a:avLst/>
                <a:gdLst>
                  <a:gd name="T0" fmla="*/ 594 w 7"/>
                  <a:gd name="T1" fmla="*/ 0 h 6"/>
                  <a:gd name="T2" fmla="*/ 0 w 7"/>
                  <a:gd name="T3" fmla="*/ 1305 h 6"/>
                  <a:gd name="T4" fmla="*/ 594 w 7"/>
                  <a:gd name="T5" fmla="*/ 1625 h 6"/>
                  <a:gd name="T6" fmla="*/ 1549 w 7"/>
                  <a:gd name="T7" fmla="*/ 1906 h 6"/>
                  <a:gd name="T8" fmla="*/ 2143 w 7"/>
                  <a:gd name="T9" fmla="*/ 602 h 6"/>
                  <a:gd name="T10" fmla="*/ 594 w 7"/>
                  <a:gd name="T11" fmla="*/ 0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7"/>
                  <a:gd name="T19" fmla="*/ 0 h 6"/>
                  <a:gd name="T20" fmla="*/ 7 w 7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7" h="6">
                    <a:moveTo>
                      <a:pt x="2" y="0"/>
                    </a:moveTo>
                    <a:cubicBezTo>
                      <a:pt x="0" y="1"/>
                      <a:pt x="0" y="3"/>
                      <a:pt x="0" y="4"/>
                    </a:cubicBezTo>
                    <a:cubicBezTo>
                      <a:pt x="0" y="5"/>
                      <a:pt x="3" y="6"/>
                      <a:pt x="2" y="5"/>
                    </a:cubicBezTo>
                    <a:cubicBezTo>
                      <a:pt x="3" y="5"/>
                      <a:pt x="4" y="6"/>
                      <a:pt x="5" y="6"/>
                    </a:cubicBezTo>
                    <a:cubicBezTo>
                      <a:pt x="6" y="5"/>
                      <a:pt x="7" y="3"/>
                      <a:pt x="7" y="2"/>
                    </a:cubicBezTo>
                    <a:cubicBezTo>
                      <a:pt x="6" y="0"/>
                      <a:pt x="3" y="0"/>
                      <a:pt x="2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98" name="Freeform 767">
                <a:extLst>
                  <a:ext uri="{FF2B5EF4-FFF2-40B4-BE49-F238E27FC236}">
                    <a16:creationId xmlns:a16="http://schemas.microsoft.com/office/drawing/2014/main" id="{8C231314-82CC-4568-98A5-A0548F8DCC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8" y="2596"/>
                <a:ext cx="22" cy="19"/>
              </a:xfrm>
              <a:custGeom>
                <a:avLst/>
                <a:gdLst>
                  <a:gd name="T0" fmla="*/ 594 w 7"/>
                  <a:gd name="T1" fmla="*/ 0 h 6"/>
                  <a:gd name="T2" fmla="*/ 0 w 7"/>
                  <a:gd name="T3" fmla="*/ 1305 h 6"/>
                  <a:gd name="T4" fmla="*/ 594 w 7"/>
                  <a:gd name="T5" fmla="*/ 1625 h 6"/>
                  <a:gd name="T6" fmla="*/ 1549 w 7"/>
                  <a:gd name="T7" fmla="*/ 1906 h 6"/>
                  <a:gd name="T8" fmla="*/ 2143 w 7"/>
                  <a:gd name="T9" fmla="*/ 602 h 6"/>
                  <a:gd name="T10" fmla="*/ 594 w 7"/>
                  <a:gd name="T11" fmla="*/ 0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7"/>
                  <a:gd name="T19" fmla="*/ 0 h 6"/>
                  <a:gd name="T20" fmla="*/ 7 w 7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7" h="6">
                    <a:moveTo>
                      <a:pt x="2" y="0"/>
                    </a:moveTo>
                    <a:cubicBezTo>
                      <a:pt x="0" y="1"/>
                      <a:pt x="0" y="3"/>
                      <a:pt x="0" y="4"/>
                    </a:cubicBezTo>
                    <a:cubicBezTo>
                      <a:pt x="0" y="5"/>
                      <a:pt x="3" y="6"/>
                      <a:pt x="2" y="5"/>
                    </a:cubicBezTo>
                    <a:cubicBezTo>
                      <a:pt x="3" y="5"/>
                      <a:pt x="4" y="6"/>
                      <a:pt x="5" y="6"/>
                    </a:cubicBezTo>
                    <a:cubicBezTo>
                      <a:pt x="6" y="5"/>
                      <a:pt x="7" y="3"/>
                      <a:pt x="7" y="2"/>
                    </a:cubicBezTo>
                    <a:cubicBezTo>
                      <a:pt x="6" y="0"/>
                      <a:pt x="3" y="0"/>
                      <a:pt x="2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99" name="Freeform 768">
                <a:extLst>
                  <a:ext uri="{FF2B5EF4-FFF2-40B4-BE49-F238E27FC236}">
                    <a16:creationId xmlns:a16="http://schemas.microsoft.com/office/drawing/2014/main" id="{CB51FCDE-F398-4420-B70D-59D68C20D6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77" y="2402"/>
                <a:ext cx="13" cy="19"/>
              </a:xfrm>
              <a:custGeom>
                <a:avLst/>
                <a:gdLst>
                  <a:gd name="T0" fmla="*/ 348 w 4"/>
                  <a:gd name="T1" fmla="*/ 1305 h 6"/>
                  <a:gd name="T2" fmla="*/ 1099 w 4"/>
                  <a:gd name="T3" fmla="*/ 1625 h 6"/>
                  <a:gd name="T4" fmla="*/ 793 w 4"/>
                  <a:gd name="T5" fmla="*/ 1906 h 6"/>
                  <a:gd name="T6" fmla="*/ 1446 w 4"/>
                  <a:gd name="T7" fmla="*/ 1013 h 6"/>
                  <a:gd name="T8" fmla="*/ 348 w 4"/>
                  <a:gd name="T9" fmla="*/ 1305 h 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6"/>
                  <a:gd name="T17" fmla="*/ 4 w 4"/>
                  <a:gd name="T18" fmla="*/ 6 h 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6">
                    <a:moveTo>
                      <a:pt x="1" y="4"/>
                    </a:moveTo>
                    <a:cubicBezTo>
                      <a:pt x="2" y="4"/>
                      <a:pt x="2" y="5"/>
                      <a:pt x="3" y="5"/>
                    </a:cubicBezTo>
                    <a:cubicBezTo>
                      <a:pt x="2" y="5"/>
                      <a:pt x="2" y="5"/>
                      <a:pt x="2" y="6"/>
                    </a:cubicBezTo>
                    <a:cubicBezTo>
                      <a:pt x="4" y="6"/>
                      <a:pt x="4" y="4"/>
                      <a:pt x="4" y="3"/>
                    </a:cubicBezTo>
                    <a:cubicBezTo>
                      <a:pt x="2" y="0"/>
                      <a:pt x="0" y="2"/>
                      <a:pt x="1" y="4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200" name="Freeform 769">
                <a:extLst>
                  <a:ext uri="{FF2B5EF4-FFF2-40B4-BE49-F238E27FC236}">
                    <a16:creationId xmlns:a16="http://schemas.microsoft.com/office/drawing/2014/main" id="{2429F062-3A82-4AB6-9AEF-9FF305CF54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77" y="2402"/>
                <a:ext cx="13" cy="19"/>
              </a:xfrm>
              <a:custGeom>
                <a:avLst/>
                <a:gdLst>
                  <a:gd name="T0" fmla="*/ 348 w 4"/>
                  <a:gd name="T1" fmla="*/ 1305 h 6"/>
                  <a:gd name="T2" fmla="*/ 1099 w 4"/>
                  <a:gd name="T3" fmla="*/ 1625 h 6"/>
                  <a:gd name="T4" fmla="*/ 793 w 4"/>
                  <a:gd name="T5" fmla="*/ 1906 h 6"/>
                  <a:gd name="T6" fmla="*/ 1446 w 4"/>
                  <a:gd name="T7" fmla="*/ 1013 h 6"/>
                  <a:gd name="T8" fmla="*/ 348 w 4"/>
                  <a:gd name="T9" fmla="*/ 1305 h 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6"/>
                  <a:gd name="T17" fmla="*/ 4 w 4"/>
                  <a:gd name="T18" fmla="*/ 6 h 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6">
                    <a:moveTo>
                      <a:pt x="1" y="4"/>
                    </a:moveTo>
                    <a:cubicBezTo>
                      <a:pt x="2" y="4"/>
                      <a:pt x="2" y="5"/>
                      <a:pt x="3" y="5"/>
                    </a:cubicBezTo>
                    <a:cubicBezTo>
                      <a:pt x="2" y="5"/>
                      <a:pt x="2" y="5"/>
                      <a:pt x="2" y="6"/>
                    </a:cubicBezTo>
                    <a:cubicBezTo>
                      <a:pt x="4" y="6"/>
                      <a:pt x="4" y="4"/>
                      <a:pt x="4" y="3"/>
                    </a:cubicBezTo>
                    <a:cubicBezTo>
                      <a:pt x="2" y="0"/>
                      <a:pt x="0" y="2"/>
                      <a:pt x="1" y="4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201" name="Freeform 770">
                <a:extLst>
                  <a:ext uri="{FF2B5EF4-FFF2-40B4-BE49-F238E27FC236}">
                    <a16:creationId xmlns:a16="http://schemas.microsoft.com/office/drawing/2014/main" id="{8E37294F-7ACE-43C6-8979-95335DC1A1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06" y="2715"/>
                <a:ext cx="40" cy="12"/>
              </a:xfrm>
              <a:custGeom>
                <a:avLst/>
                <a:gdLst>
                  <a:gd name="T0" fmla="*/ 815 w 13"/>
                  <a:gd name="T1" fmla="*/ 243 h 4"/>
                  <a:gd name="T2" fmla="*/ 265 w 13"/>
                  <a:gd name="T3" fmla="*/ 729 h 4"/>
                  <a:gd name="T4" fmla="*/ 1345 w 13"/>
                  <a:gd name="T5" fmla="*/ 729 h 4"/>
                  <a:gd name="T6" fmla="*/ 2508 w 13"/>
                  <a:gd name="T7" fmla="*/ 729 h 4"/>
                  <a:gd name="T8" fmla="*/ 3058 w 13"/>
                  <a:gd name="T9" fmla="*/ 729 h 4"/>
                  <a:gd name="T10" fmla="*/ 3578 w 13"/>
                  <a:gd name="T11" fmla="*/ 486 h 4"/>
                  <a:gd name="T12" fmla="*/ 2763 w 13"/>
                  <a:gd name="T13" fmla="*/ 243 h 4"/>
                  <a:gd name="T14" fmla="*/ 815 w 13"/>
                  <a:gd name="T15" fmla="*/ 243 h 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3"/>
                  <a:gd name="T25" fmla="*/ 0 h 4"/>
                  <a:gd name="T26" fmla="*/ 13 w 13"/>
                  <a:gd name="T27" fmla="*/ 4 h 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3" h="4">
                    <a:moveTo>
                      <a:pt x="3" y="1"/>
                    </a:moveTo>
                    <a:cubicBezTo>
                      <a:pt x="2" y="1"/>
                      <a:pt x="0" y="2"/>
                      <a:pt x="1" y="3"/>
                    </a:cubicBezTo>
                    <a:cubicBezTo>
                      <a:pt x="2" y="4"/>
                      <a:pt x="4" y="4"/>
                      <a:pt x="5" y="3"/>
                    </a:cubicBezTo>
                    <a:cubicBezTo>
                      <a:pt x="6" y="4"/>
                      <a:pt x="8" y="4"/>
                      <a:pt x="9" y="3"/>
                    </a:cubicBezTo>
                    <a:cubicBezTo>
                      <a:pt x="10" y="3"/>
                      <a:pt x="11" y="3"/>
                      <a:pt x="11" y="3"/>
                    </a:cubicBezTo>
                    <a:cubicBezTo>
                      <a:pt x="11" y="2"/>
                      <a:pt x="13" y="2"/>
                      <a:pt x="13" y="2"/>
                    </a:cubicBezTo>
                    <a:cubicBezTo>
                      <a:pt x="13" y="0"/>
                      <a:pt x="11" y="0"/>
                      <a:pt x="10" y="1"/>
                    </a:cubicBezTo>
                    <a:cubicBezTo>
                      <a:pt x="7" y="1"/>
                      <a:pt x="5" y="0"/>
                      <a:pt x="3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202" name="Freeform 771">
                <a:extLst>
                  <a:ext uri="{FF2B5EF4-FFF2-40B4-BE49-F238E27FC236}">
                    <a16:creationId xmlns:a16="http://schemas.microsoft.com/office/drawing/2014/main" id="{6A441955-B347-4B96-91C1-385F5D4B57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06" y="2715"/>
                <a:ext cx="40" cy="12"/>
              </a:xfrm>
              <a:custGeom>
                <a:avLst/>
                <a:gdLst>
                  <a:gd name="T0" fmla="*/ 815 w 13"/>
                  <a:gd name="T1" fmla="*/ 243 h 4"/>
                  <a:gd name="T2" fmla="*/ 265 w 13"/>
                  <a:gd name="T3" fmla="*/ 729 h 4"/>
                  <a:gd name="T4" fmla="*/ 1345 w 13"/>
                  <a:gd name="T5" fmla="*/ 729 h 4"/>
                  <a:gd name="T6" fmla="*/ 2508 w 13"/>
                  <a:gd name="T7" fmla="*/ 729 h 4"/>
                  <a:gd name="T8" fmla="*/ 3058 w 13"/>
                  <a:gd name="T9" fmla="*/ 729 h 4"/>
                  <a:gd name="T10" fmla="*/ 3578 w 13"/>
                  <a:gd name="T11" fmla="*/ 486 h 4"/>
                  <a:gd name="T12" fmla="*/ 2763 w 13"/>
                  <a:gd name="T13" fmla="*/ 243 h 4"/>
                  <a:gd name="T14" fmla="*/ 815 w 13"/>
                  <a:gd name="T15" fmla="*/ 243 h 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3"/>
                  <a:gd name="T25" fmla="*/ 0 h 4"/>
                  <a:gd name="T26" fmla="*/ 13 w 13"/>
                  <a:gd name="T27" fmla="*/ 4 h 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3" h="4">
                    <a:moveTo>
                      <a:pt x="3" y="1"/>
                    </a:moveTo>
                    <a:cubicBezTo>
                      <a:pt x="2" y="1"/>
                      <a:pt x="0" y="2"/>
                      <a:pt x="1" y="3"/>
                    </a:cubicBezTo>
                    <a:cubicBezTo>
                      <a:pt x="2" y="4"/>
                      <a:pt x="4" y="4"/>
                      <a:pt x="5" y="3"/>
                    </a:cubicBezTo>
                    <a:cubicBezTo>
                      <a:pt x="6" y="4"/>
                      <a:pt x="8" y="4"/>
                      <a:pt x="9" y="3"/>
                    </a:cubicBezTo>
                    <a:cubicBezTo>
                      <a:pt x="10" y="3"/>
                      <a:pt x="11" y="3"/>
                      <a:pt x="11" y="3"/>
                    </a:cubicBezTo>
                    <a:cubicBezTo>
                      <a:pt x="11" y="2"/>
                      <a:pt x="13" y="2"/>
                      <a:pt x="13" y="2"/>
                    </a:cubicBezTo>
                    <a:cubicBezTo>
                      <a:pt x="13" y="0"/>
                      <a:pt x="11" y="0"/>
                      <a:pt x="10" y="1"/>
                    </a:cubicBezTo>
                    <a:cubicBezTo>
                      <a:pt x="7" y="1"/>
                      <a:pt x="5" y="0"/>
                      <a:pt x="3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203" name="Freeform 772">
                <a:extLst>
                  <a:ext uri="{FF2B5EF4-FFF2-40B4-BE49-F238E27FC236}">
                    <a16:creationId xmlns:a16="http://schemas.microsoft.com/office/drawing/2014/main" id="{05E04361-EED0-4DBD-99FD-32C601943F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2" y="2749"/>
                <a:ext cx="41" cy="25"/>
              </a:xfrm>
              <a:custGeom>
                <a:avLst/>
                <a:gdLst>
                  <a:gd name="T0" fmla="*/ 278 w 13"/>
                  <a:gd name="T1" fmla="*/ 0 h 8"/>
                  <a:gd name="T2" fmla="*/ 1284 w 13"/>
                  <a:gd name="T3" fmla="*/ 1250 h 8"/>
                  <a:gd name="T4" fmla="*/ 2170 w 13"/>
                  <a:gd name="T5" fmla="*/ 1525 h 8"/>
                  <a:gd name="T6" fmla="*/ 1880 w 13"/>
                  <a:gd name="T7" fmla="*/ 2109 h 8"/>
                  <a:gd name="T8" fmla="*/ 2766 w 13"/>
                  <a:gd name="T9" fmla="*/ 1525 h 8"/>
                  <a:gd name="T10" fmla="*/ 3759 w 13"/>
                  <a:gd name="T11" fmla="*/ 575 h 8"/>
                  <a:gd name="T12" fmla="*/ 2170 w 13"/>
                  <a:gd name="T13" fmla="*/ 275 h 8"/>
                  <a:gd name="T14" fmla="*/ 278 w 13"/>
                  <a:gd name="T15" fmla="*/ 0 h 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3"/>
                  <a:gd name="T25" fmla="*/ 0 h 8"/>
                  <a:gd name="T26" fmla="*/ 13 w 13"/>
                  <a:gd name="T27" fmla="*/ 8 h 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3" h="8">
                    <a:moveTo>
                      <a:pt x="1" y="0"/>
                    </a:moveTo>
                    <a:cubicBezTo>
                      <a:pt x="0" y="2"/>
                      <a:pt x="3" y="3"/>
                      <a:pt x="4" y="4"/>
                    </a:cubicBezTo>
                    <a:cubicBezTo>
                      <a:pt x="5" y="4"/>
                      <a:pt x="6" y="5"/>
                      <a:pt x="7" y="5"/>
                    </a:cubicBezTo>
                    <a:cubicBezTo>
                      <a:pt x="8" y="7"/>
                      <a:pt x="6" y="6"/>
                      <a:pt x="6" y="7"/>
                    </a:cubicBezTo>
                    <a:cubicBezTo>
                      <a:pt x="6" y="8"/>
                      <a:pt x="9" y="5"/>
                      <a:pt x="9" y="5"/>
                    </a:cubicBezTo>
                    <a:cubicBezTo>
                      <a:pt x="10" y="5"/>
                      <a:pt x="13" y="4"/>
                      <a:pt x="12" y="2"/>
                    </a:cubicBezTo>
                    <a:cubicBezTo>
                      <a:pt x="11" y="1"/>
                      <a:pt x="9" y="0"/>
                      <a:pt x="7" y="1"/>
                    </a:cubicBezTo>
                    <a:cubicBezTo>
                      <a:pt x="5" y="1"/>
                      <a:pt x="3" y="2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204" name="Freeform 773">
                <a:extLst>
                  <a:ext uri="{FF2B5EF4-FFF2-40B4-BE49-F238E27FC236}">
                    <a16:creationId xmlns:a16="http://schemas.microsoft.com/office/drawing/2014/main" id="{11B1174E-13BC-4F23-B36E-FA794976D6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2" y="2749"/>
                <a:ext cx="41" cy="25"/>
              </a:xfrm>
              <a:custGeom>
                <a:avLst/>
                <a:gdLst>
                  <a:gd name="T0" fmla="*/ 278 w 13"/>
                  <a:gd name="T1" fmla="*/ 0 h 8"/>
                  <a:gd name="T2" fmla="*/ 1284 w 13"/>
                  <a:gd name="T3" fmla="*/ 1250 h 8"/>
                  <a:gd name="T4" fmla="*/ 2170 w 13"/>
                  <a:gd name="T5" fmla="*/ 1525 h 8"/>
                  <a:gd name="T6" fmla="*/ 1880 w 13"/>
                  <a:gd name="T7" fmla="*/ 2109 h 8"/>
                  <a:gd name="T8" fmla="*/ 2766 w 13"/>
                  <a:gd name="T9" fmla="*/ 1525 h 8"/>
                  <a:gd name="T10" fmla="*/ 3759 w 13"/>
                  <a:gd name="T11" fmla="*/ 575 h 8"/>
                  <a:gd name="T12" fmla="*/ 2170 w 13"/>
                  <a:gd name="T13" fmla="*/ 275 h 8"/>
                  <a:gd name="T14" fmla="*/ 278 w 13"/>
                  <a:gd name="T15" fmla="*/ 0 h 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3"/>
                  <a:gd name="T25" fmla="*/ 0 h 8"/>
                  <a:gd name="T26" fmla="*/ 13 w 13"/>
                  <a:gd name="T27" fmla="*/ 8 h 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3" h="8">
                    <a:moveTo>
                      <a:pt x="1" y="0"/>
                    </a:moveTo>
                    <a:cubicBezTo>
                      <a:pt x="0" y="2"/>
                      <a:pt x="3" y="3"/>
                      <a:pt x="4" y="4"/>
                    </a:cubicBezTo>
                    <a:cubicBezTo>
                      <a:pt x="5" y="4"/>
                      <a:pt x="6" y="5"/>
                      <a:pt x="7" y="5"/>
                    </a:cubicBezTo>
                    <a:cubicBezTo>
                      <a:pt x="8" y="7"/>
                      <a:pt x="6" y="6"/>
                      <a:pt x="6" y="7"/>
                    </a:cubicBezTo>
                    <a:cubicBezTo>
                      <a:pt x="6" y="8"/>
                      <a:pt x="9" y="5"/>
                      <a:pt x="9" y="5"/>
                    </a:cubicBezTo>
                    <a:cubicBezTo>
                      <a:pt x="10" y="5"/>
                      <a:pt x="13" y="4"/>
                      <a:pt x="12" y="2"/>
                    </a:cubicBezTo>
                    <a:cubicBezTo>
                      <a:pt x="11" y="1"/>
                      <a:pt x="9" y="0"/>
                      <a:pt x="7" y="1"/>
                    </a:cubicBezTo>
                    <a:cubicBezTo>
                      <a:pt x="5" y="1"/>
                      <a:pt x="3" y="2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205" name="Freeform 774">
                <a:extLst>
                  <a:ext uri="{FF2B5EF4-FFF2-40B4-BE49-F238E27FC236}">
                    <a16:creationId xmlns:a16="http://schemas.microsoft.com/office/drawing/2014/main" id="{2E07D460-B1CA-47FC-922E-60FE4BE1E9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7" y="2715"/>
                <a:ext cx="13" cy="6"/>
              </a:xfrm>
              <a:custGeom>
                <a:avLst/>
                <a:gdLst>
                  <a:gd name="T0" fmla="*/ 348 w 4"/>
                  <a:gd name="T1" fmla="*/ 0 h 2"/>
                  <a:gd name="T2" fmla="*/ 348 w 4"/>
                  <a:gd name="T3" fmla="*/ 486 h 2"/>
                  <a:gd name="T4" fmla="*/ 1446 w 4"/>
                  <a:gd name="T5" fmla="*/ 243 h 2"/>
                  <a:gd name="T6" fmla="*/ 348 w 4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2"/>
                  <a:gd name="T14" fmla="*/ 4 w 4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2">
                    <a:moveTo>
                      <a:pt x="1" y="0"/>
                    </a:moveTo>
                    <a:cubicBezTo>
                      <a:pt x="1" y="0"/>
                      <a:pt x="0" y="1"/>
                      <a:pt x="1" y="2"/>
                    </a:cubicBezTo>
                    <a:cubicBezTo>
                      <a:pt x="2" y="1"/>
                      <a:pt x="3" y="1"/>
                      <a:pt x="4" y="1"/>
                    </a:cubicBezTo>
                    <a:cubicBezTo>
                      <a:pt x="3" y="0"/>
                      <a:pt x="2" y="0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206" name="Freeform 775">
                <a:extLst>
                  <a:ext uri="{FF2B5EF4-FFF2-40B4-BE49-F238E27FC236}">
                    <a16:creationId xmlns:a16="http://schemas.microsoft.com/office/drawing/2014/main" id="{1083029C-7558-4530-A31E-8F412B717C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7" y="2715"/>
                <a:ext cx="13" cy="6"/>
              </a:xfrm>
              <a:custGeom>
                <a:avLst/>
                <a:gdLst>
                  <a:gd name="T0" fmla="*/ 348 w 4"/>
                  <a:gd name="T1" fmla="*/ 0 h 2"/>
                  <a:gd name="T2" fmla="*/ 348 w 4"/>
                  <a:gd name="T3" fmla="*/ 486 h 2"/>
                  <a:gd name="T4" fmla="*/ 1446 w 4"/>
                  <a:gd name="T5" fmla="*/ 243 h 2"/>
                  <a:gd name="T6" fmla="*/ 348 w 4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2"/>
                  <a:gd name="T14" fmla="*/ 4 w 4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2">
                    <a:moveTo>
                      <a:pt x="1" y="0"/>
                    </a:moveTo>
                    <a:cubicBezTo>
                      <a:pt x="1" y="0"/>
                      <a:pt x="0" y="1"/>
                      <a:pt x="1" y="2"/>
                    </a:cubicBezTo>
                    <a:cubicBezTo>
                      <a:pt x="2" y="1"/>
                      <a:pt x="3" y="1"/>
                      <a:pt x="4" y="1"/>
                    </a:cubicBezTo>
                    <a:cubicBezTo>
                      <a:pt x="3" y="0"/>
                      <a:pt x="2" y="0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207" name="Freeform 776">
                <a:extLst>
                  <a:ext uri="{FF2B5EF4-FFF2-40B4-BE49-F238E27FC236}">
                    <a16:creationId xmlns:a16="http://schemas.microsoft.com/office/drawing/2014/main" id="{CABD13D1-681D-41E5-BF16-89DD697DA3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84" y="2768"/>
                <a:ext cx="3" cy="3"/>
              </a:xfrm>
              <a:custGeom>
                <a:avLst/>
                <a:gdLst>
                  <a:gd name="T0" fmla="*/ 243 w 1"/>
                  <a:gd name="T1" fmla="*/ 243 h 1"/>
                  <a:gd name="T2" fmla="*/ 243 w 1"/>
                  <a:gd name="T3" fmla="*/ 0 h 1"/>
                  <a:gd name="T4" fmla="*/ 0 w 1"/>
                  <a:gd name="T5" fmla="*/ 0 h 1"/>
                  <a:gd name="T6" fmla="*/ 243 w 1"/>
                  <a:gd name="T7" fmla="*/ 243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1"/>
                  <a:gd name="T14" fmla="*/ 1 w 1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1"/>
                      <a:pt x="1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208" name="Freeform 777">
                <a:extLst>
                  <a:ext uri="{FF2B5EF4-FFF2-40B4-BE49-F238E27FC236}">
                    <a16:creationId xmlns:a16="http://schemas.microsoft.com/office/drawing/2014/main" id="{FCA1F39E-A3B8-4CEB-BE09-0E81B903BC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84" y="2768"/>
                <a:ext cx="3" cy="3"/>
              </a:xfrm>
              <a:custGeom>
                <a:avLst/>
                <a:gdLst>
                  <a:gd name="T0" fmla="*/ 243 w 1"/>
                  <a:gd name="T1" fmla="*/ 243 h 1"/>
                  <a:gd name="T2" fmla="*/ 243 w 1"/>
                  <a:gd name="T3" fmla="*/ 0 h 1"/>
                  <a:gd name="T4" fmla="*/ 0 w 1"/>
                  <a:gd name="T5" fmla="*/ 0 h 1"/>
                  <a:gd name="T6" fmla="*/ 243 w 1"/>
                  <a:gd name="T7" fmla="*/ 243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1"/>
                  <a:gd name="T14" fmla="*/ 1 w 1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1"/>
                      <a:pt x="1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209" name="Freeform 778">
                <a:extLst>
                  <a:ext uri="{FF2B5EF4-FFF2-40B4-BE49-F238E27FC236}">
                    <a16:creationId xmlns:a16="http://schemas.microsoft.com/office/drawing/2014/main" id="{D325FD9E-3419-4A77-B88C-693C2DC27A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90" y="2752"/>
                <a:ext cx="31" cy="22"/>
              </a:xfrm>
              <a:custGeom>
                <a:avLst/>
                <a:gdLst>
                  <a:gd name="T0" fmla="*/ 1758 w 10"/>
                  <a:gd name="T1" fmla="*/ 0 h 7"/>
                  <a:gd name="T2" fmla="*/ 837 w 10"/>
                  <a:gd name="T3" fmla="*/ 871 h 7"/>
                  <a:gd name="T4" fmla="*/ 270 w 10"/>
                  <a:gd name="T5" fmla="*/ 1549 h 7"/>
                  <a:gd name="T6" fmla="*/ 2027 w 10"/>
                  <a:gd name="T7" fmla="*/ 2143 h 7"/>
                  <a:gd name="T8" fmla="*/ 2595 w 10"/>
                  <a:gd name="T9" fmla="*/ 871 h 7"/>
                  <a:gd name="T10" fmla="*/ 1758 w 10"/>
                  <a:gd name="T11" fmla="*/ 0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"/>
                  <a:gd name="T19" fmla="*/ 0 h 7"/>
                  <a:gd name="T20" fmla="*/ 10 w 10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" h="7">
                    <a:moveTo>
                      <a:pt x="6" y="0"/>
                    </a:moveTo>
                    <a:cubicBezTo>
                      <a:pt x="5" y="1"/>
                      <a:pt x="3" y="2"/>
                      <a:pt x="3" y="3"/>
                    </a:cubicBezTo>
                    <a:cubicBezTo>
                      <a:pt x="4" y="4"/>
                      <a:pt x="3" y="6"/>
                      <a:pt x="1" y="5"/>
                    </a:cubicBezTo>
                    <a:cubicBezTo>
                      <a:pt x="0" y="7"/>
                      <a:pt x="7" y="6"/>
                      <a:pt x="7" y="7"/>
                    </a:cubicBezTo>
                    <a:cubicBezTo>
                      <a:pt x="7" y="6"/>
                      <a:pt x="9" y="3"/>
                      <a:pt x="9" y="3"/>
                    </a:cubicBezTo>
                    <a:cubicBezTo>
                      <a:pt x="10" y="1"/>
                      <a:pt x="7" y="0"/>
                      <a:pt x="6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210" name="Freeform 779">
                <a:extLst>
                  <a:ext uri="{FF2B5EF4-FFF2-40B4-BE49-F238E27FC236}">
                    <a16:creationId xmlns:a16="http://schemas.microsoft.com/office/drawing/2014/main" id="{1EAABAC0-C574-41C6-83A7-8AF87E2C39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90" y="2752"/>
                <a:ext cx="31" cy="22"/>
              </a:xfrm>
              <a:custGeom>
                <a:avLst/>
                <a:gdLst>
                  <a:gd name="T0" fmla="*/ 1758 w 10"/>
                  <a:gd name="T1" fmla="*/ 0 h 7"/>
                  <a:gd name="T2" fmla="*/ 837 w 10"/>
                  <a:gd name="T3" fmla="*/ 871 h 7"/>
                  <a:gd name="T4" fmla="*/ 270 w 10"/>
                  <a:gd name="T5" fmla="*/ 1549 h 7"/>
                  <a:gd name="T6" fmla="*/ 2027 w 10"/>
                  <a:gd name="T7" fmla="*/ 2143 h 7"/>
                  <a:gd name="T8" fmla="*/ 2595 w 10"/>
                  <a:gd name="T9" fmla="*/ 871 h 7"/>
                  <a:gd name="T10" fmla="*/ 1758 w 10"/>
                  <a:gd name="T11" fmla="*/ 0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"/>
                  <a:gd name="T19" fmla="*/ 0 h 7"/>
                  <a:gd name="T20" fmla="*/ 10 w 10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" h="7">
                    <a:moveTo>
                      <a:pt x="6" y="0"/>
                    </a:moveTo>
                    <a:cubicBezTo>
                      <a:pt x="5" y="1"/>
                      <a:pt x="3" y="2"/>
                      <a:pt x="3" y="3"/>
                    </a:cubicBezTo>
                    <a:cubicBezTo>
                      <a:pt x="4" y="4"/>
                      <a:pt x="3" y="6"/>
                      <a:pt x="1" y="5"/>
                    </a:cubicBezTo>
                    <a:cubicBezTo>
                      <a:pt x="0" y="7"/>
                      <a:pt x="7" y="6"/>
                      <a:pt x="7" y="7"/>
                    </a:cubicBezTo>
                    <a:cubicBezTo>
                      <a:pt x="7" y="6"/>
                      <a:pt x="9" y="3"/>
                      <a:pt x="9" y="3"/>
                    </a:cubicBezTo>
                    <a:cubicBezTo>
                      <a:pt x="10" y="1"/>
                      <a:pt x="7" y="0"/>
                      <a:pt x="6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211" name="Freeform 780">
                <a:extLst>
                  <a:ext uri="{FF2B5EF4-FFF2-40B4-BE49-F238E27FC236}">
                    <a16:creationId xmlns:a16="http://schemas.microsoft.com/office/drawing/2014/main" id="{E4E68D20-32C5-4CB9-9062-111D8DECEA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18" y="2749"/>
                <a:ext cx="69" cy="28"/>
              </a:xfrm>
              <a:custGeom>
                <a:avLst/>
                <a:gdLst>
                  <a:gd name="T0" fmla="*/ 3394 w 22"/>
                  <a:gd name="T1" fmla="*/ 2352 h 9"/>
                  <a:gd name="T2" fmla="*/ 4535 w 22"/>
                  <a:gd name="T3" fmla="*/ 1509 h 9"/>
                  <a:gd name="T4" fmla="*/ 4535 w 22"/>
                  <a:gd name="T5" fmla="*/ 2053 h 9"/>
                  <a:gd name="T6" fmla="*/ 5125 w 22"/>
                  <a:gd name="T7" fmla="*/ 2053 h 9"/>
                  <a:gd name="T8" fmla="*/ 6110 w 22"/>
                  <a:gd name="T9" fmla="*/ 2053 h 9"/>
                  <a:gd name="T10" fmla="*/ 5429 w 22"/>
                  <a:gd name="T11" fmla="*/ 1780 h 9"/>
                  <a:gd name="T12" fmla="*/ 6659 w 22"/>
                  <a:gd name="T13" fmla="*/ 1509 h 9"/>
                  <a:gd name="T14" fmla="*/ 6386 w 22"/>
                  <a:gd name="T15" fmla="*/ 843 h 9"/>
                  <a:gd name="T16" fmla="*/ 5429 w 22"/>
                  <a:gd name="T17" fmla="*/ 1114 h 9"/>
                  <a:gd name="T18" fmla="*/ 4535 w 22"/>
                  <a:gd name="T19" fmla="*/ 572 h 9"/>
                  <a:gd name="T20" fmla="*/ 3983 w 22"/>
                  <a:gd name="T21" fmla="*/ 271 h 9"/>
                  <a:gd name="T22" fmla="*/ 2989 w 22"/>
                  <a:gd name="T23" fmla="*/ 572 h 9"/>
                  <a:gd name="T24" fmla="*/ 4259 w 22"/>
                  <a:gd name="T25" fmla="*/ 1509 h 9"/>
                  <a:gd name="T26" fmla="*/ 3394 w 22"/>
                  <a:gd name="T27" fmla="*/ 1780 h 9"/>
                  <a:gd name="T28" fmla="*/ 2716 w 22"/>
                  <a:gd name="T29" fmla="*/ 1114 h 9"/>
                  <a:gd name="T30" fmla="*/ 276 w 22"/>
                  <a:gd name="T31" fmla="*/ 1509 h 9"/>
                  <a:gd name="T32" fmla="*/ 276 w 22"/>
                  <a:gd name="T33" fmla="*/ 2053 h 9"/>
                  <a:gd name="T34" fmla="*/ 590 w 22"/>
                  <a:gd name="T35" fmla="*/ 2623 h 9"/>
                  <a:gd name="T36" fmla="*/ 1270 w 22"/>
                  <a:gd name="T37" fmla="*/ 2623 h 9"/>
                  <a:gd name="T38" fmla="*/ 1850 w 22"/>
                  <a:gd name="T39" fmla="*/ 2623 h 9"/>
                  <a:gd name="T40" fmla="*/ 3394 w 22"/>
                  <a:gd name="T41" fmla="*/ 2352 h 9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22"/>
                  <a:gd name="T64" fmla="*/ 0 h 9"/>
                  <a:gd name="T65" fmla="*/ 22 w 22"/>
                  <a:gd name="T66" fmla="*/ 9 h 9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22" h="9">
                    <a:moveTo>
                      <a:pt x="11" y="8"/>
                    </a:moveTo>
                    <a:cubicBezTo>
                      <a:pt x="12" y="7"/>
                      <a:pt x="14" y="7"/>
                      <a:pt x="15" y="5"/>
                    </a:cubicBezTo>
                    <a:cubicBezTo>
                      <a:pt x="16" y="5"/>
                      <a:pt x="15" y="7"/>
                      <a:pt x="15" y="7"/>
                    </a:cubicBezTo>
                    <a:cubicBezTo>
                      <a:pt x="16" y="7"/>
                      <a:pt x="17" y="7"/>
                      <a:pt x="17" y="7"/>
                    </a:cubicBezTo>
                    <a:cubicBezTo>
                      <a:pt x="18" y="7"/>
                      <a:pt x="19" y="7"/>
                      <a:pt x="20" y="7"/>
                    </a:cubicBezTo>
                    <a:cubicBezTo>
                      <a:pt x="19" y="7"/>
                      <a:pt x="19" y="6"/>
                      <a:pt x="18" y="6"/>
                    </a:cubicBezTo>
                    <a:cubicBezTo>
                      <a:pt x="20" y="5"/>
                      <a:pt x="22" y="7"/>
                      <a:pt x="22" y="5"/>
                    </a:cubicBezTo>
                    <a:cubicBezTo>
                      <a:pt x="21" y="6"/>
                      <a:pt x="21" y="3"/>
                      <a:pt x="21" y="3"/>
                    </a:cubicBezTo>
                    <a:cubicBezTo>
                      <a:pt x="20" y="1"/>
                      <a:pt x="18" y="3"/>
                      <a:pt x="18" y="4"/>
                    </a:cubicBezTo>
                    <a:cubicBezTo>
                      <a:pt x="18" y="3"/>
                      <a:pt x="17" y="1"/>
                      <a:pt x="15" y="2"/>
                    </a:cubicBezTo>
                    <a:cubicBezTo>
                      <a:pt x="14" y="3"/>
                      <a:pt x="13" y="1"/>
                      <a:pt x="13" y="1"/>
                    </a:cubicBezTo>
                    <a:cubicBezTo>
                      <a:pt x="12" y="0"/>
                      <a:pt x="9" y="0"/>
                      <a:pt x="10" y="2"/>
                    </a:cubicBezTo>
                    <a:cubicBezTo>
                      <a:pt x="11" y="3"/>
                      <a:pt x="12" y="4"/>
                      <a:pt x="14" y="5"/>
                    </a:cubicBezTo>
                    <a:cubicBezTo>
                      <a:pt x="14" y="5"/>
                      <a:pt x="12" y="6"/>
                      <a:pt x="11" y="6"/>
                    </a:cubicBezTo>
                    <a:cubicBezTo>
                      <a:pt x="10" y="6"/>
                      <a:pt x="10" y="5"/>
                      <a:pt x="9" y="4"/>
                    </a:cubicBezTo>
                    <a:cubicBezTo>
                      <a:pt x="7" y="2"/>
                      <a:pt x="3" y="3"/>
                      <a:pt x="1" y="5"/>
                    </a:cubicBezTo>
                    <a:cubicBezTo>
                      <a:pt x="0" y="5"/>
                      <a:pt x="1" y="6"/>
                      <a:pt x="1" y="7"/>
                    </a:cubicBezTo>
                    <a:cubicBezTo>
                      <a:pt x="0" y="8"/>
                      <a:pt x="1" y="9"/>
                      <a:pt x="2" y="9"/>
                    </a:cubicBezTo>
                    <a:cubicBezTo>
                      <a:pt x="3" y="9"/>
                      <a:pt x="3" y="9"/>
                      <a:pt x="4" y="9"/>
                    </a:cubicBezTo>
                    <a:cubicBezTo>
                      <a:pt x="5" y="8"/>
                      <a:pt x="5" y="9"/>
                      <a:pt x="6" y="9"/>
                    </a:cubicBezTo>
                    <a:cubicBezTo>
                      <a:pt x="8" y="9"/>
                      <a:pt x="9" y="7"/>
                      <a:pt x="11" y="8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212" name="Freeform 781">
                <a:extLst>
                  <a:ext uri="{FF2B5EF4-FFF2-40B4-BE49-F238E27FC236}">
                    <a16:creationId xmlns:a16="http://schemas.microsoft.com/office/drawing/2014/main" id="{3CC4113B-64C9-4764-91D1-F363186BDB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18" y="2749"/>
                <a:ext cx="69" cy="28"/>
              </a:xfrm>
              <a:custGeom>
                <a:avLst/>
                <a:gdLst>
                  <a:gd name="T0" fmla="*/ 3394 w 22"/>
                  <a:gd name="T1" fmla="*/ 2352 h 9"/>
                  <a:gd name="T2" fmla="*/ 4535 w 22"/>
                  <a:gd name="T3" fmla="*/ 1509 h 9"/>
                  <a:gd name="T4" fmla="*/ 4535 w 22"/>
                  <a:gd name="T5" fmla="*/ 2053 h 9"/>
                  <a:gd name="T6" fmla="*/ 5125 w 22"/>
                  <a:gd name="T7" fmla="*/ 2053 h 9"/>
                  <a:gd name="T8" fmla="*/ 6110 w 22"/>
                  <a:gd name="T9" fmla="*/ 2053 h 9"/>
                  <a:gd name="T10" fmla="*/ 5429 w 22"/>
                  <a:gd name="T11" fmla="*/ 1780 h 9"/>
                  <a:gd name="T12" fmla="*/ 6659 w 22"/>
                  <a:gd name="T13" fmla="*/ 1509 h 9"/>
                  <a:gd name="T14" fmla="*/ 6386 w 22"/>
                  <a:gd name="T15" fmla="*/ 843 h 9"/>
                  <a:gd name="T16" fmla="*/ 5429 w 22"/>
                  <a:gd name="T17" fmla="*/ 1114 h 9"/>
                  <a:gd name="T18" fmla="*/ 4535 w 22"/>
                  <a:gd name="T19" fmla="*/ 572 h 9"/>
                  <a:gd name="T20" fmla="*/ 3983 w 22"/>
                  <a:gd name="T21" fmla="*/ 271 h 9"/>
                  <a:gd name="T22" fmla="*/ 2989 w 22"/>
                  <a:gd name="T23" fmla="*/ 572 h 9"/>
                  <a:gd name="T24" fmla="*/ 4259 w 22"/>
                  <a:gd name="T25" fmla="*/ 1509 h 9"/>
                  <a:gd name="T26" fmla="*/ 3394 w 22"/>
                  <a:gd name="T27" fmla="*/ 1780 h 9"/>
                  <a:gd name="T28" fmla="*/ 2716 w 22"/>
                  <a:gd name="T29" fmla="*/ 1114 h 9"/>
                  <a:gd name="T30" fmla="*/ 276 w 22"/>
                  <a:gd name="T31" fmla="*/ 1509 h 9"/>
                  <a:gd name="T32" fmla="*/ 276 w 22"/>
                  <a:gd name="T33" fmla="*/ 2053 h 9"/>
                  <a:gd name="T34" fmla="*/ 590 w 22"/>
                  <a:gd name="T35" fmla="*/ 2623 h 9"/>
                  <a:gd name="T36" fmla="*/ 1270 w 22"/>
                  <a:gd name="T37" fmla="*/ 2623 h 9"/>
                  <a:gd name="T38" fmla="*/ 1850 w 22"/>
                  <a:gd name="T39" fmla="*/ 2623 h 9"/>
                  <a:gd name="T40" fmla="*/ 3394 w 22"/>
                  <a:gd name="T41" fmla="*/ 2352 h 9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22"/>
                  <a:gd name="T64" fmla="*/ 0 h 9"/>
                  <a:gd name="T65" fmla="*/ 22 w 22"/>
                  <a:gd name="T66" fmla="*/ 9 h 9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22" h="9">
                    <a:moveTo>
                      <a:pt x="11" y="8"/>
                    </a:moveTo>
                    <a:cubicBezTo>
                      <a:pt x="12" y="7"/>
                      <a:pt x="14" y="7"/>
                      <a:pt x="15" y="5"/>
                    </a:cubicBezTo>
                    <a:cubicBezTo>
                      <a:pt x="16" y="5"/>
                      <a:pt x="15" y="7"/>
                      <a:pt x="15" y="7"/>
                    </a:cubicBezTo>
                    <a:cubicBezTo>
                      <a:pt x="16" y="7"/>
                      <a:pt x="17" y="7"/>
                      <a:pt x="17" y="7"/>
                    </a:cubicBezTo>
                    <a:cubicBezTo>
                      <a:pt x="18" y="7"/>
                      <a:pt x="19" y="7"/>
                      <a:pt x="20" y="7"/>
                    </a:cubicBezTo>
                    <a:cubicBezTo>
                      <a:pt x="19" y="7"/>
                      <a:pt x="19" y="6"/>
                      <a:pt x="18" y="6"/>
                    </a:cubicBezTo>
                    <a:cubicBezTo>
                      <a:pt x="20" y="5"/>
                      <a:pt x="22" y="7"/>
                      <a:pt x="22" y="5"/>
                    </a:cubicBezTo>
                    <a:cubicBezTo>
                      <a:pt x="21" y="6"/>
                      <a:pt x="21" y="3"/>
                      <a:pt x="21" y="3"/>
                    </a:cubicBezTo>
                    <a:cubicBezTo>
                      <a:pt x="20" y="1"/>
                      <a:pt x="18" y="3"/>
                      <a:pt x="18" y="4"/>
                    </a:cubicBezTo>
                    <a:cubicBezTo>
                      <a:pt x="18" y="3"/>
                      <a:pt x="17" y="1"/>
                      <a:pt x="15" y="2"/>
                    </a:cubicBezTo>
                    <a:cubicBezTo>
                      <a:pt x="14" y="3"/>
                      <a:pt x="13" y="1"/>
                      <a:pt x="13" y="1"/>
                    </a:cubicBezTo>
                    <a:cubicBezTo>
                      <a:pt x="12" y="0"/>
                      <a:pt x="9" y="0"/>
                      <a:pt x="10" y="2"/>
                    </a:cubicBezTo>
                    <a:cubicBezTo>
                      <a:pt x="11" y="3"/>
                      <a:pt x="12" y="4"/>
                      <a:pt x="14" y="5"/>
                    </a:cubicBezTo>
                    <a:cubicBezTo>
                      <a:pt x="14" y="5"/>
                      <a:pt x="12" y="6"/>
                      <a:pt x="11" y="6"/>
                    </a:cubicBezTo>
                    <a:cubicBezTo>
                      <a:pt x="10" y="6"/>
                      <a:pt x="10" y="5"/>
                      <a:pt x="9" y="4"/>
                    </a:cubicBezTo>
                    <a:cubicBezTo>
                      <a:pt x="7" y="2"/>
                      <a:pt x="3" y="3"/>
                      <a:pt x="1" y="5"/>
                    </a:cubicBezTo>
                    <a:cubicBezTo>
                      <a:pt x="0" y="5"/>
                      <a:pt x="1" y="6"/>
                      <a:pt x="1" y="7"/>
                    </a:cubicBezTo>
                    <a:cubicBezTo>
                      <a:pt x="0" y="8"/>
                      <a:pt x="1" y="9"/>
                      <a:pt x="2" y="9"/>
                    </a:cubicBezTo>
                    <a:cubicBezTo>
                      <a:pt x="3" y="9"/>
                      <a:pt x="3" y="9"/>
                      <a:pt x="4" y="9"/>
                    </a:cubicBezTo>
                    <a:cubicBezTo>
                      <a:pt x="5" y="8"/>
                      <a:pt x="5" y="9"/>
                      <a:pt x="6" y="9"/>
                    </a:cubicBezTo>
                    <a:cubicBezTo>
                      <a:pt x="8" y="9"/>
                      <a:pt x="9" y="7"/>
                      <a:pt x="11" y="8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213" name="Freeform 782">
                <a:extLst>
                  <a:ext uri="{FF2B5EF4-FFF2-40B4-BE49-F238E27FC236}">
                    <a16:creationId xmlns:a16="http://schemas.microsoft.com/office/drawing/2014/main" id="{4EDAAA79-9824-4E10-A2F4-83E698C314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40" y="2749"/>
                <a:ext cx="6" cy="9"/>
              </a:xfrm>
              <a:custGeom>
                <a:avLst/>
                <a:gdLst>
                  <a:gd name="T0" fmla="*/ 243 w 2"/>
                  <a:gd name="T1" fmla="*/ 729 h 3"/>
                  <a:gd name="T2" fmla="*/ 486 w 2"/>
                  <a:gd name="T3" fmla="*/ 243 h 3"/>
                  <a:gd name="T4" fmla="*/ 243 w 2"/>
                  <a:gd name="T5" fmla="*/ 729 h 3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3"/>
                  <a:gd name="T11" fmla="*/ 2 w 2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3">
                    <a:moveTo>
                      <a:pt x="1" y="3"/>
                    </a:moveTo>
                    <a:cubicBezTo>
                      <a:pt x="1" y="2"/>
                      <a:pt x="2" y="2"/>
                      <a:pt x="2" y="1"/>
                    </a:cubicBezTo>
                    <a:cubicBezTo>
                      <a:pt x="0" y="0"/>
                      <a:pt x="0" y="2"/>
                      <a:pt x="1" y="3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214" name="Freeform 783">
                <a:extLst>
                  <a:ext uri="{FF2B5EF4-FFF2-40B4-BE49-F238E27FC236}">
                    <a16:creationId xmlns:a16="http://schemas.microsoft.com/office/drawing/2014/main" id="{BD0931D8-A538-48AF-B2D5-52A29F5C25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40" y="2749"/>
                <a:ext cx="6" cy="9"/>
              </a:xfrm>
              <a:custGeom>
                <a:avLst/>
                <a:gdLst>
                  <a:gd name="T0" fmla="*/ 243 w 2"/>
                  <a:gd name="T1" fmla="*/ 729 h 3"/>
                  <a:gd name="T2" fmla="*/ 486 w 2"/>
                  <a:gd name="T3" fmla="*/ 243 h 3"/>
                  <a:gd name="T4" fmla="*/ 243 w 2"/>
                  <a:gd name="T5" fmla="*/ 729 h 3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3"/>
                  <a:gd name="T11" fmla="*/ 2 w 2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3">
                    <a:moveTo>
                      <a:pt x="1" y="3"/>
                    </a:moveTo>
                    <a:cubicBezTo>
                      <a:pt x="1" y="2"/>
                      <a:pt x="2" y="2"/>
                      <a:pt x="2" y="1"/>
                    </a:cubicBezTo>
                    <a:cubicBezTo>
                      <a:pt x="0" y="0"/>
                      <a:pt x="0" y="2"/>
                      <a:pt x="1" y="3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215" name="Freeform 784">
                <a:extLst>
                  <a:ext uri="{FF2B5EF4-FFF2-40B4-BE49-F238E27FC236}">
                    <a16:creationId xmlns:a16="http://schemas.microsoft.com/office/drawing/2014/main" id="{5CD113D9-72D1-47CF-8F18-6FCA1748C9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78" y="2783"/>
                <a:ext cx="59" cy="32"/>
              </a:xfrm>
              <a:custGeom>
                <a:avLst/>
                <a:gdLst>
                  <a:gd name="T0" fmla="*/ 0 w 19"/>
                  <a:gd name="T1" fmla="*/ 624 h 10"/>
                  <a:gd name="T2" fmla="*/ 1494 w 19"/>
                  <a:gd name="T3" fmla="*/ 1373 h 10"/>
                  <a:gd name="T4" fmla="*/ 3174 w 19"/>
                  <a:gd name="T5" fmla="*/ 2723 h 10"/>
                  <a:gd name="T6" fmla="*/ 4639 w 19"/>
                  <a:gd name="T7" fmla="*/ 1670 h 10"/>
                  <a:gd name="T8" fmla="*/ 3714 w 19"/>
                  <a:gd name="T9" fmla="*/ 1043 h 10"/>
                  <a:gd name="T10" fmla="*/ 2872 w 19"/>
                  <a:gd name="T11" fmla="*/ 326 h 10"/>
                  <a:gd name="T12" fmla="*/ 1764 w 19"/>
                  <a:gd name="T13" fmla="*/ 326 h 10"/>
                  <a:gd name="T14" fmla="*/ 0 w 19"/>
                  <a:gd name="T15" fmla="*/ 624 h 1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9"/>
                  <a:gd name="T25" fmla="*/ 0 h 10"/>
                  <a:gd name="T26" fmla="*/ 19 w 19"/>
                  <a:gd name="T27" fmla="*/ 10 h 1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9" h="10">
                    <a:moveTo>
                      <a:pt x="0" y="2"/>
                    </a:moveTo>
                    <a:cubicBezTo>
                      <a:pt x="1" y="4"/>
                      <a:pt x="3" y="4"/>
                      <a:pt x="5" y="4"/>
                    </a:cubicBezTo>
                    <a:cubicBezTo>
                      <a:pt x="7" y="4"/>
                      <a:pt x="9" y="6"/>
                      <a:pt x="11" y="8"/>
                    </a:cubicBezTo>
                    <a:cubicBezTo>
                      <a:pt x="13" y="10"/>
                      <a:pt x="19" y="8"/>
                      <a:pt x="16" y="5"/>
                    </a:cubicBezTo>
                    <a:cubicBezTo>
                      <a:pt x="15" y="4"/>
                      <a:pt x="14" y="3"/>
                      <a:pt x="13" y="3"/>
                    </a:cubicBezTo>
                    <a:cubicBezTo>
                      <a:pt x="13" y="3"/>
                      <a:pt x="11" y="1"/>
                      <a:pt x="10" y="1"/>
                    </a:cubicBezTo>
                    <a:cubicBezTo>
                      <a:pt x="10" y="0"/>
                      <a:pt x="6" y="1"/>
                      <a:pt x="6" y="1"/>
                    </a:cubicBezTo>
                    <a:cubicBezTo>
                      <a:pt x="4" y="2"/>
                      <a:pt x="2" y="0"/>
                      <a:pt x="0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216" name="Freeform 785">
                <a:extLst>
                  <a:ext uri="{FF2B5EF4-FFF2-40B4-BE49-F238E27FC236}">
                    <a16:creationId xmlns:a16="http://schemas.microsoft.com/office/drawing/2014/main" id="{DE7E546C-1B55-4AF4-905A-542898A018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78" y="2783"/>
                <a:ext cx="59" cy="32"/>
              </a:xfrm>
              <a:custGeom>
                <a:avLst/>
                <a:gdLst>
                  <a:gd name="T0" fmla="*/ 0 w 19"/>
                  <a:gd name="T1" fmla="*/ 624 h 10"/>
                  <a:gd name="T2" fmla="*/ 1494 w 19"/>
                  <a:gd name="T3" fmla="*/ 1373 h 10"/>
                  <a:gd name="T4" fmla="*/ 3174 w 19"/>
                  <a:gd name="T5" fmla="*/ 2723 h 10"/>
                  <a:gd name="T6" fmla="*/ 4639 w 19"/>
                  <a:gd name="T7" fmla="*/ 1670 h 10"/>
                  <a:gd name="T8" fmla="*/ 3714 w 19"/>
                  <a:gd name="T9" fmla="*/ 1043 h 10"/>
                  <a:gd name="T10" fmla="*/ 2872 w 19"/>
                  <a:gd name="T11" fmla="*/ 326 h 10"/>
                  <a:gd name="T12" fmla="*/ 1764 w 19"/>
                  <a:gd name="T13" fmla="*/ 326 h 10"/>
                  <a:gd name="T14" fmla="*/ 0 w 19"/>
                  <a:gd name="T15" fmla="*/ 624 h 1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9"/>
                  <a:gd name="T25" fmla="*/ 0 h 10"/>
                  <a:gd name="T26" fmla="*/ 19 w 19"/>
                  <a:gd name="T27" fmla="*/ 10 h 1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9" h="10">
                    <a:moveTo>
                      <a:pt x="0" y="2"/>
                    </a:moveTo>
                    <a:cubicBezTo>
                      <a:pt x="1" y="4"/>
                      <a:pt x="3" y="4"/>
                      <a:pt x="5" y="4"/>
                    </a:cubicBezTo>
                    <a:cubicBezTo>
                      <a:pt x="7" y="4"/>
                      <a:pt x="9" y="6"/>
                      <a:pt x="11" y="8"/>
                    </a:cubicBezTo>
                    <a:cubicBezTo>
                      <a:pt x="13" y="10"/>
                      <a:pt x="19" y="8"/>
                      <a:pt x="16" y="5"/>
                    </a:cubicBezTo>
                    <a:cubicBezTo>
                      <a:pt x="15" y="4"/>
                      <a:pt x="14" y="3"/>
                      <a:pt x="13" y="3"/>
                    </a:cubicBezTo>
                    <a:cubicBezTo>
                      <a:pt x="13" y="3"/>
                      <a:pt x="11" y="1"/>
                      <a:pt x="10" y="1"/>
                    </a:cubicBezTo>
                    <a:cubicBezTo>
                      <a:pt x="10" y="0"/>
                      <a:pt x="6" y="1"/>
                      <a:pt x="6" y="1"/>
                    </a:cubicBezTo>
                    <a:cubicBezTo>
                      <a:pt x="4" y="2"/>
                      <a:pt x="2" y="0"/>
                      <a:pt x="0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217" name="Freeform 786">
                <a:extLst>
                  <a:ext uri="{FF2B5EF4-FFF2-40B4-BE49-F238E27FC236}">
                    <a16:creationId xmlns:a16="http://schemas.microsoft.com/office/drawing/2014/main" id="{7AAA7A18-92CB-4C67-B74E-E754C2942F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4" y="2752"/>
                <a:ext cx="3" cy="3"/>
              </a:xfrm>
              <a:custGeom>
                <a:avLst/>
                <a:gdLst>
                  <a:gd name="T0" fmla="*/ 243 w 1"/>
                  <a:gd name="T1" fmla="*/ 0 h 1"/>
                  <a:gd name="T2" fmla="*/ 0 w 1"/>
                  <a:gd name="T3" fmla="*/ 243 h 1"/>
                  <a:gd name="T4" fmla="*/ 243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1" y="1"/>
                      <a:pt x="1" y="0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218" name="Freeform 787">
                <a:extLst>
                  <a:ext uri="{FF2B5EF4-FFF2-40B4-BE49-F238E27FC236}">
                    <a16:creationId xmlns:a16="http://schemas.microsoft.com/office/drawing/2014/main" id="{978A5B4C-0751-416D-BE42-138FE07BF2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4" y="2752"/>
                <a:ext cx="3" cy="3"/>
              </a:xfrm>
              <a:custGeom>
                <a:avLst/>
                <a:gdLst>
                  <a:gd name="T0" fmla="*/ 243 w 1"/>
                  <a:gd name="T1" fmla="*/ 0 h 1"/>
                  <a:gd name="T2" fmla="*/ 0 w 1"/>
                  <a:gd name="T3" fmla="*/ 243 h 1"/>
                  <a:gd name="T4" fmla="*/ 243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1" y="1"/>
                      <a:pt x="1" y="0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219" name="Freeform 788">
                <a:extLst>
                  <a:ext uri="{FF2B5EF4-FFF2-40B4-BE49-F238E27FC236}">
                    <a16:creationId xmlns:a16="http://schemas.microsoft.com/office/drawing/2014/main" id="{9358D28E-910B-444B-83F0-397F1B4E63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4" y="2474"/>
                <a:ext cx="184" cy="209"/>
              </a:xfrm>
              <a:custGeom>
                <a:avLst/>
                <a:gdLst>
                  <a:gd name="T0" fmla="*/ 1519 w 59"/>
                  <a:gd name="T1" fmla="*/ 19521 h 67"/>
                  <a:gd name="T2" fmla="*/ 3218 w 59"/>
                  <a:gd name="T3" fmla="*/ 19521 h 67"/>
                  <a:gd name="T4" fmla="*/ 3880 w 59"/>
                  <a:gd name="T5" fmla="*/ 17699 h 67"/>
                  <a:gd name="T6" fmla="*/ 4453 w 59"/>
                  <a:gd name="T7" fmla="*/ 14480 h 67"/>
                  <a:gd name="T8" fmla="*/ 4154 w 59"/>
                  <a:gd name="T9" fmla="*/ 12690 h 67"/>
                  <a:gd name="T10" fmla="*/ 5854 w 59"/>
                  <a:gd name="T11" fmla="*/ 13264 h 67"/>
                  <a:gd name="T12" fmla="*/ 7372 w 59"/>
                  <a:gd name="T13" fmla="*/ 17144 h 67"/>
                  <a:gd name="T14" fmla="*/ 8888 w 59"/>
                  <a:gd name="T15" fmla="*/ 16845 h 67"/>
                  <a:gd name="T16" fmla="*/ 10310 w 59"/>
                  <a:gd name="T17" fmla="*/ 15909 h 67"/>
                  <a:gd name="T18" fmla="*/ 10036 w 59"/>
                  <a:gd name="T19" fmla="*/ 15054 h 67"/>
                  <a:gd name="T20" fmla="*/ 9462 w 59"/>
                  <a:gd name="T21" fmla="*/ 14206 h 67"/>
                  <a:gd name="T22" fmla="*/ 9736 w 59"/>
                  <a:gd name="T23" fmla="*/ 13535 h 67"/>
                  <a:gd name="T24" fmla="*/ 9462 w 59"/>
                  <a:gd name="T25" fmla="*/ 12690 h 67"/>
                  <a:gd name="T26" fmla="*/ 8888 w 59"/>
                  <a:gd name="T27" fmla="*/ 11841 h 67"/>
                  <a:gd name="T28" fmla="*/ 7946 w 59"/>
                  <a:gd name="T29" fmla="*/ 10325 h 67"/>
                  <a:gd name="T30" fmla="*/ 7101 w 59"/>
                  <a:gd name="T31" fmla="*/ 9196 h 67"/>
                  <a:gd name="T32" fmla="*/ 9462 w 59"/>
                  <a:gd name="T33" fmla="*/ 8535 h 67"/>
                  <a:gd name="T34" fmla="*/ 12409 w 59"/>
                  <a:gd name="T35" fmla="*/ 7103 h 67"/>
                  <a:gd name="T36" fmla="*/ 10582 w 59"/>
                  <a:gd name="T37" fmla="*/ 6258 h 67"/>
                  <a:gd name="T38" fmla="*/ 9191 w 59"/>
                  <a:gd name="T39" fmla="*/ 6831 h 67"/>
                  <a:gd name="T40" fmla="*/ 6827 w 59"/>
                  <a:gd name="T41" fmla="*/ 7677 h 67"/>
                  <a:gd name="T42" fmla="*/ 5009 w 59"/>
                  <a:gd name="T43" fmla="*/ 7677 h 67"/>
                  <a:gd name="T44" fmla="*/ 4154 w 59"/>
                  <a:gd name="T45" fmla="*/ 7103 h 67"/>
                  <a:gd name="T46" fmla="*/ 4737 w 59"/>
                  <a:gd name="T47" fmla="*/ 3222 h 67"/>
                  <a:gd name="T48" fmla="*/ 7372 w 59"/>
                  <a:gd name="T49" fmla="*/ 3222 h 67"/>
                  <a:gd name="T50" fmla="*/ 10310 w 59"/>
                  <a:gd name="T51" fmla="*/ 3222 h 67"/>
                  <a:gd name="T52" fmla="*/ 15319 w 59"/>
                  <a:gd name="T53" fmla="*/ 3222 h 67"/>
                  <a:gd name="T54" fmla="*/ 17408 w 59"/>
                  <a:gd name="T55" fmla="*/ 574 h 67"/>
                  <a:gd name="T56" fmla="*/ 16563 w 59"/>
                  <a:gd name="T57" fmla="*/ 0 h 67"/>
                  <a:gd name="T58" fmla="*/ 15621 w 59"/>
                  <a:gd name="T59" fmla="*/ 1120 h 67"/>
                  <a:gd name="T60" fmla="*/ 13257 w 59"/>
                  <a:gd name="T61" fmla="*/ 2093 h 67"/>
                  <a:gd name="T62" fmla="*/ 10893 w 59"/>
                  <a:gd name="T63" fmla="*/ 2093 h 67"/>
                  <a:gd name="T64" fmla="*/ 7946 w 59"/>
                  <a:gd name="T65" fmla="*/ 1791 h 67"/>
                  <a:gd name="T66" fmla="*/ 5582 w 59"/>
                  <a:gd name="T67" fmla="*/ 1120 h 67"/>
                  <a:gd name="T68" fmla="*/ 3880 w 59"/>
                  <a:gd name="T69" fmla="*/ 2636 h 67"/>
                  <a:gd name="T70" fmla="*/ 2947 w 59"/>
                  <a:gd name="T71" fmla="*/ 4738 h 67"/>
                  <a:gd name="T72" fmla="*/ 2947 w 59"/>
                  <a:gd name="T73" fmla="*/ 5312 h 67"/>
                  <a:gd name="T74" fmla="*/ 2635 w 59"/>
                  <a:gd name="T75" fmla="*/ 6258 h 67"/>
                  <a:gd name="T76" fmla="*/ 1790 w 59"/>
                  <a:gd name="T77" fmla="*/ 9467 h 67"/>
                  <a:gd name="T78" fmla="*/ 271 w 59"/>
                  <a:gd name="T79" fmla="*/ 12116 h 67"/>
                  <a:gd name="T80" fmla="*/ 574 w 59"/>
                  <a:gd name="T81" fmla="*/ 14206 h 67"/>
                  <a:gd name="T82" fmla="*/ 2093 w 59"/>
                  <a:gd name="T83" fmla="*/ 14780 h 67"/>
                  <a:gd name="T84" fmla="*/ 1519 w 59"/>
                  <a:gd name="T85" fmla="*/ 18273 h 67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59"/>
                  <a:gd name="T130" fmla="*/ 0 h 67"/>
                  <a:gd name="T131" fmla="*/ 59 w 59"/>
                  <a:gd name="T132" fmla="*/ 67 h 67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59" h="67">
                    <a:moveTo>
                      <a:pt x="5" y="62"/>
                    </a:moveTo>
                    <a:cubicBezTo>
                      <a:pt x="5" y="63"/>
                      <a:pt x="5" y="64"/>
                      <a:pt x="5" y="66"/>
                    </a:cubicBezTo>
                    <a:cubicBezTo>
                      <a:pt x="7" y="65"/>
                      <a:pt x="7" y="67"/>
                      <a:pt x="9" y="66"/>
                    </a:cubicBezTo>
                    <a:cubicBezTo>
                      <a:pt x="10" y="66"/>
                      <a:pt x="10" y="66"/>
                      <a:pt x="11" y="66"/>
                    </a:cubicBezTo>
                    <a:cubicBezTo>
                      <a:pt x="12" y="66"/>
                      <a:pt x="13" y="65"/>
                      <a:pt x="14" y="65"/>
                    </a:cubicBezTo>
                    <a:cubicBezTo>
                      <a:pt x="14" y="64"/>
                      <a:pt x="13" y="62"/>
                      <a:pt x="13" y="60"/>
                    </a:cubicBezTo>
                    <a:cubicBezTo>
                      <a:pt x="14" y="58"/>
                      <a:pt x="15" y="57"/>
                      <a:pt x="14" y="54"/>
                    </a:cubicBezTo>
                    <a:cubicBezTo>
                      <a:pt x="14" y="52"/>
                      <a:pt x="15" y="51"/>
                      <a:pt x="15" y="49"/>
                    </a:cubicBezTo>
                    <a:cubicBezTo>
                      <a:pt x="15" y="48"/>
                      <a:pt x="15" y="47"/>
                      <a:pt x="15" y="46"/>
                    </a:cubicBezTo>
                    <a:cubicBezTo>
                      <a:pt x="15" y="44"/>
                      <a:pt x="14" y="44"/>
                      <a:pt x="14" y="43"/>
                    </a:cubicBezTo>
                    <a:cubicBezTo>
                      <a:pt x="13" y="41"/>
                      <a:pt x="18" y="39"/>
                      <a:pt x="20" y="39"/>
                    </a:cubicBezTo>
                    <a:cubicBezTo>
                      <a:pt x="22" y="40"/>
                      <a:pt x="21" y="44"/>
                      <a:pt x="20" y="45"/>
                    </a:cubicBezTo>
                    <a:cubicBezTo>
                      <a:pt x="18" y="47"/>
                      <a:pt x="22" y="50"/>
                      <a:pt x="25" y="52"/>
                    </a:cubicBezTo>
                    <a:cubicBezTo>
                      <a:pt x="26" y="52"/>
                      <a:pt x="23" y="56"/>
                      <a:pt x="25" y="58"/>
                    </a:cubicBezTo>
                    <a:cubicBezTo>
                      <a:pt x="25" y="58"/>
                      <a:pt x="27" y="59"/>
                      <a:pt x="28" y="59"/>
                    </a:cubicBezTo>
                    <a:cubicBezTo>
                      <a:pt x="30" y="59"/>
                      <a:pt x="29" y="57"/>
                      <a:pt x="30" y="57"/>
                    </a:cubicBezTo>
                    <a:cubicBezTo>
                      <a:pt x="30" y="55"/>
                      <a:pt x="32" y="55"/>
                      <a:pt x="33" y="55"/>
                    </a:cubicBezTo>
                    <a:cubicBezTo>
                      <a:pt x="34" y="55"/>
                      <a:pt x="37" y="56"/>
                      <a:pt x="35" y="54"/>
                    </a:cubicBezTo>
                    <a:cubicBezTo>
                      <a:pt x="37" y="56"/>
                      <a:pt x="38" y="52"/>
                      <a:pt x="36" y="52"/>
                    </a:cubicBezTo>
                    <a:cubicBezTo>
                      <a:pt x="36" y="53"/>
                      <a:pt x="35" y="51"/>
                      <a:pt x="34" y="51"/>
                    </a:cubicBezTo>
                    <a:cubicBezTo>
                      <a:pt x="34" y="51"/>
                      <a:pt x="35" y="50"/>
                      <a:pt x="35" y="50"/>
                    </a:cubicBezTo>
                    <a:cubicBezTo>
                      <a:pt x="34" y="50"/>
                      <a:pt x="33" y="49"/>
                      <a:pt x="32" y="48"/>
                    </a:cubicBezTo>
                    <a:cubicBezTo>
                      <a:pt x="31" y="47"/>
                      <a:pt x="32" y="47"/>
                      <a:pt x="32" y="46"/>
                    </a:cubicBezTo>
                    <a:cubicBezTo>
                      <a:pt x="32" y="46"/>
                      <a:pt x="32" y="46"/>
                      <a:pt x="33" y="46"/>
                    </a:cubicBezTo>
                    <a:cubicBezTo>
                      <a:pt x="32" y="45"/>
                      <a:pt x="32" y="44"/>
                      <a:pt x="33" y="44"/>
                    </a:cubicBezTo>
                    <a:cubicBezTo>
                      <a:pt x="33" y="44"/>
                      <a:pt x="33" y="43"/>
                      <a:pt x="32" y="43"/>
                    </a:cubicBezTo>
                    <a:cubicBezTo>
                      <a:pt x="32" y="43"/>
                      <a:pt x="32" y="42"/>
                      <a:pt x="32" y="41"/>
                    </a:cubicBezTo>
                    <a:cubicBezTo>
                      <a:pt x="31" y="41"/>
                      <a:pt x="31" y="40"/>
                      <a:pt x="30" y="40"/>
                    </a:cubicBezTo>
                    <a:cubicBezTo>
                      <a:pt x="30" y="39"/>
                      <a:pt x="29" y="38"/>
                      <a:pt x="29" y="38"/>
                    </a:cubicBezTo>
                    <a:cubicBezTo>
                      <a:pt x="28" y="37"/>
                      <a:pt x="28" y="36"/>
                      <a:pt x="27" y="35"/>
                    </a:cubicBezTo>
                    <a:cubicBezTo>
                      <a:pt x="26" y="35"/>
                      <a:pt x="25" y="33"/>
                      <a:pt x="24" y="33"/>
                    </a:cubicBezTo>
                    <a:cubicBezTo>
                      <a:pt x="24" y="33"/>
                      <a:pt x="24" y="32"/>
                      <a:pt x="24" y="31"/>
                    </a:cubicBezTo>
                    <a:cubicBezTo>
                      <a:pt x="25" y="32"/>
                      <a:pt x="26" y="33"/>
                      <a:pt x="28" y="32"/>
                    </a:cubicBezTo>
                    <a:cubicBezTo>
                      <a:pt x="29" y="30"/>
                      <a:pt x="30" y="30"/>
                      <a:pt x="32" y="29"/>
                    </a:cubicBezTo>
                    <a:cubicBezTo>
                      <a:pt x="35" y="28"/>
                      <a:pt x="36" y="23"/>
                      <a:pt x="40" y="23"/>
                    </a:cubicBezTo>
                    <a:cubicBezTo>
                      <a:pt x="41" y="23"/>
                      <a:pt x="41" y="25"/>
                      <a:pt x="42" y="24"/>
                    </a:cubicBezTo>
                    <a:cubicBezTo>
                      <a:pt x="42" y="24"/>
                      <a:pt x="44" y="22"/>
                      <a:pt x="43" y="21"/>
                    </a:cubicBezTo>
                    <a:cubicBezTo>
                      <a:pt x="42" y="20"/>
                      <a:pt x="38" y="20"/>
                      <a:pt x="36" y="21"/>
                    </a:cubicBezTo>
                    <a:cubicBezTo>
                      <a:pt x="37" y="21"/>
                      <a:pt x="38" y="22"/>
                      <a:pt x="38" y="22"/>
                    </a:cubicBezTo>
                    <a:cubicBezTo>
                      <a:pt x="37" y="22"/>
                      <a:pt x="32" y="21"/>
                      <a:pt x="31" y="23"/>
                    </a:cubicBezTo>
                    <a:cubicBezTo>
                      <a:pt x="31" y="24"/>
                      <a:pt x="26" y="24"/>
                      <a:pt x="27" y="22"/>
                    </a:cubicBezTo>
                    <a:cubicBezTo>
                      <a:pt x="25" y="23"/>
                      <a:pt x="24" y="25"/>
                      <a:pt x="23" y="26"/>
                    </a:cubicBezTo>
                    <a:cubicBezTo>
                      <a:pt x="22" y="27"/>
                      <a:pt x="22" y="28"/>
                      <a:pt x="20" y="28"/>
                    </a:cubicBezTo>
                    <a:cubicBezTo>
                      <a:pt x="19" y="28"/>
                      <a:pt x="17" y="27"/>
                      <a:pt x="17" y="26"/>
                    </a:cubicBezTo>
                    <a:cubicBezTo>
                      <a:pt x="17" y="26"/>
                      <a:pt x="17" y="25"/>
                      <a:pt x="16" y="24"/>
                    </a:cubicBezTo>
                    <a:cubicBezTo>
                      <a:pt x="16" y="23"/>
                      <a:pt x="15" y="24"/>
                      <a:pt x="14" y="24"/>
                    </a:cubicBezTo>
                    <a:cubicBezTo>
                      <a:pt x="12" y="22"/>
                      <a:pt x="12" y="17"/>
                      <a:pt x="13" y="14"/>
                    </a:cubicBezTo>
                    <a:cubicBezTo>
                      <a:pt x="13" y="13"/>
                      <a:pt x="14" y="11"/>
                      <a:pt x="16" y="11"/>
                    </a:cubicBezTo>
                    <a:cubicBezTo>
                      <a:pt x="17" y="10"/>
                      <a:pt x="20" y="11"/>
                      <a:pt x="21" y="12"/>
                    </a:cubicBezTo>
                    <a:cubicBezTo>
                      <a:pt x="22" y="12"/>
                      <a:pt x="24" y="11"/>
                      <a:pt x="25" y="11"/>
                    </a:cubicBezTo>
                    <a:cubicBezTo>
                      <a:pt x="27" y="10"/>
                      <a:pt x="27" y="11"/>
                      <a:pt x="29" y="11"/>
                    </a:cubicBezTo>
                    <a:cubicBezTo>
                      <a:pt x="31" y="12"/>
                      <a:pt x="33" y="11"/>
                      <a:pt x="35" y="11"/>
                    </a:cubicBezTo>
                    <a:cubicBezTo>
                      <a:pt x="37" y="11"/>
                      <a:pt x="39" y="11"/>
                      <a:pt x="41" y="12"/>
                    </a:cubicBezTo>
                    <a:cubicBezTo>
                      <a:pt x="43" y="14"/>
                      <a:pt x="50" y="12"/>
                      <a:pt x="52" y="11"/>
                    </a:cubicBezTo>
                    <a:cubicBezTo>
                      <a:pt x="54" y="9"/>
                      <a:pt x="54" y="8"/>
                      <a:pt x="56" y="6"/>
                    </a:cubicBezTo>
                    <a:cubicBezTo>
                      <a:pt x="57" y="5"/>
                      <a:pt x="57" y="3"/>
                      <a:pt x="59" y="2"/>
                    </a:cubicBezTo>
                    <a:cubicBezTo>
                      <a:pt x="58" y="1"/>
                      <a:pt x="58" y="1"/>
                      <a:pt x="58" y="0"/>
                    </a:cubicBezTo>
                    <a:cubicBezTo>
                      <a:pt x="58" y="0"/>
                      <a:pt x="57" y="0"/>
                      <a:pt x="56" y="0"/>
                    </a:cubicBezTo>
                    <a:cubicBezTo>
                      <a:pt x="55" y="1"/>
                      <a:pt x="55" y="2"/>
                      <a:pt x="54" y="2"/>
                    </a:cubicBezTo>
                    <a:cubicBezTo>
                      <a:pt x="52" y="3"/>
                      <a:pt x="53" y="3"/>
                      <a:pt x="53" y="4"/>
                    </a:cubicBezTo>
                    <a:cubicBezTo>
                      <a:pt x="52" y="5"/>
                      <a:pt x="51" y="5"/>
                      <a:pt x="51" y="5"/>
                    </a:cubicBezTo>
                    <a:cubicBezTo>
                      <a:pt x="50" y="7"/>
                      <a:pt x="46" y="8"/>
                      <a:pt x="45" y="7"/>
                    </a:cubicBezTo>
                    <a:cubicBezTo>
                      <a:pt x="43" y="7"/>
                      <a:pt x="41" y="7"/>
                      <a:pt x="39" y="7"/>
                    </a:cubicBezTo>
                    <a:cubicBezTo>
                      <a:pt x="39" y="7"/>
                      <a:pt x="38" y="8"/>
                      <a:pt x="37" y="7"/>
                    </a:cubicBezTo>
                    <a:cubicBezTo>
                      <a:pt x="35" y="7"/>
                      <a:pt x="33" y="6"/>
                      <a:pt x="30" y="6"/>
                    </a:cubicBezTo>
                    <a:cubicBezTo>
                      <a:pt x="29" y="6"/>
                      <a:pt x="28" y="6"/>
                      <a:pt x="27" y="6"/>
                    </a:cubicBezTo>
                    <a:cubicBezTo>
                      <a:pt x="25" y="6"/>
                      <a:pt x="25" y="4"/>
                      <a:pt x="24" y="4"/>
                    </a:cubicBezTo>
                    <a:cubicBezTo>
                      <a:pt x="23" y="4"/>
                      <a:pt x="19" y="2"/>
                      <a:pt x="19" y="4"/>
                    </a:cubicBezTo>
                    <a:cubicBezTo>
                      <a:pt x="19" y="7"/>
                      <a:pt x="16" y="9"/>
                      <a:pt x="14" y="7"/>
                    </a:cubicBezTo>
                    <a:cubicBezTo>
                      <a:pt x="14" y="7"/>
                      <a:pt x="14" y="8"/>
                      <a:pt x="13" y="9"/>
                    </a:cubicBezTo>
                    <a:cubicBezTo>
                      <a:pt x="12" y="9"/>
                      <a:pt x="12" y="11"/>
                      <a:pt x="11" y="11"/>
                    </a:cubicBezTo>
                    <a:cubicBezTo>
                      <a:pt x="9" y="13"/>
                      <a:pt x="12" y="15"/>
                      <a:pt x="10" y="16"/>
                    </a:cubicBezTo>
                    <a:cubicBezTo>
                      <a:pt x="10" y="16"/>
                      <a:pt x="9" y="15"/>
                      <a:pt x="8" y="15"/>
                    </a:cubicBezTo>
                    <a:cubicBezTo>
                      <a:pt x="9" y="17"/>
                      <a:pt x="10" y="17"/>
                      <a:pt x="10" y="18"/>
                    </a:cubicBezTo>
                    <a:cubicBezTo>
                      <a:pt x="9" y="20"/>
                      <a:pt x="11" y="22"/>
                      <a:pt x="10" y="23"/>
                    </a:cubicBezTo>
                    <a:cubicBezTo>
                      <a:pt x="10" y="23"/>
                      <a:pt x="10" y="22"/>
                      <a:pt x="9" y="21"/>
                    </a:cubicBezTo>
                    <a:cubicBezTo>
                      <a:pt x="8" y="24"/>
                      <a:pt x="6" y="25"/>
                      <a:pt x="6" y="28"/>
                    </a:cubicBezTo>
                    <a:cubicBezTo>
                      <a:pt x="6" y="29"/>
                      <a:pt x="6" y="31"/>
                      <a:pt x="6" y="32"/>
                    </a:cubicBezTo>
                    <a:cubicBezTo>
                      <a:pt x="6" y="34"/>
                      <a:pt x="4" y="34"/>
                      <a:pt x="4" y="36"/>
                    </a:cubicBezTo>
                    <a:cubicBezTo>
                      <a:pt x="4" y="38"/>
                      <a:pt x="0" y="39"/>
                      <a:pt x="1" y="41"/>
                    </a:cubicBezTo>
                    <a:cubicBezTo>
                      <a:pt x="1" y="42"/>
                      <a:pt x="2" y="41"/>
                      <a:pt x="1" y="43"/>
                    </a:cubicBezTo>
                    <a:cubicBezTo>
                      <a:pt x="0" y="44"/>
                      <a:pt x="1" y="46"/>
                      <a:pt x="2" y="48"/>
                    </a:cubicBezTo>
                    <a:cubicBezTo>
                      <a:pt x="2" y="47"/>
                      <a:pt x="4" y="47"/>
                      <a:pt x="5" y="47"/>
                    </a:cubicBezTo>
                    <a:cubicBezTo>
                      <a:pt x="8" y="46"/>
                      <a:pt x="6" y="48"/>
                      <a:pt x="7" y="50"/>
                    </a:cubicBezTo>
                    <a:cubicBezTo>
                      <a:pt x="8" y="52"/>
                      <a:pt x="8" y="53"/>
                      <a:pt x="7" y="56"/>
                    </a:cubicBezTo>
                    <a:cubicBezTo>
                      <a:pt x="7" y="58"/>
                      <a:pt x="6" y="60"/>
                      <a:pt x="5" y="6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220" name="Freeform 789">
                <a:extLst>
                  <a:ext uri="{FF2B5EF4-FFF2-40B4-BE49-F238E27FC236}">
                    <a16:creationId xmlns:a16="http://schemas.microsoft.com/office/drawing/2014/main" id="{19F8529B-28B8-4E5B-A005-BD075BF67A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4" y="2474"/>
                <a:ext cx="184" cy="209"/>
              </a:xfrm>
              <a:custGeom>
                <a:avLst/>
                <a:gdLst>
                  <a:gd name="T0" fmla="*/ 1519 w 59"/>
                  <a:gd name="T1" fmla="*/ 19521 h 67"/>
                  <a:gd name="T2" fmla="*/ 3218 w 59"/>
                  <a:gd name="T3" fmla="*/ 19521 h 67"/>
                  <a:gd name="T4" fmla="*/ 3880 w 59"/>
                  <a:gd name="T5" fmla="*/ 17699 h 67"/>
                  <a:gd name="T6" fmla="*/ 4453 w 59"/>
                  <a:gd name="T7" fmla="*/ 14480 h 67"/>
                  <a:gd name="T8" fmla="*/ 4154 w 59"/>
                  <a:gd name="T9" fmla="*/ 12690 h 67"/>
                  <a:gd name="T10" fmla="*/ 5854 w 59"/>
                  <a:gd name="T11" fmla="*/ 13264 h 67"/>
                  <a:gd name="T12" fmla="*/ 7372 w 59"/>
                  <a:gd name="T13" fmla="*/ 17144 h 67"/>
                  <a:gd name="T14" fmla="*/ 8888 w 59"/>
                  <a:gd name="T15" fmla="*/ 16845 h 67"/>
                  <a:gd name="T16" fmla="*/ 10310 w 59"/>
                  <a:gd name="T17" fmla="*/ 15909 h 67"/>
                  <a:gd name="T18" fmla="*/ 10036 w 59"/>
                  <a:gd name="T19" fmla="*/ 15054 h 67"/>
                  <a:gd name="T20" fmla="*/ 9462 w 59"/>
                  <a:gd name="T21" fmla="*/ 14206 h 67"/>
                  <a:gd name="T22" fmla="*/ 9736 w 59"/>
                  <a:gd name="T23" fmla="*/ 13535 h 67"/>
                  <a:gd name="T24" fmla="*/ 9462 w 59"/>
                  <a:gd name="T25" fmla="*/ 12690 h 67"/>
                  <a:gd name="T26" fmla="*/ 8888 w 59"/>
                  <a:gd name="T27" fmla="*/ 11841 h 67"/>
                  <a:gd name="T28" fmla="*/ 7946 w 59"/>
                  <a:gd name="T29" fmla="*/ 10325 h 67"/>
                  <a:gd name="T30" fmla="*/ 7101 w 59"/>
                  <a:gd name="T31" fmla="*/ 9196 h 67"/>
                  <a:gd name="T32" fmla="*/ 9462 w 59"/>
                  <a:gd name="T33" fmla="*/ 8535 h 67"/>
                  <a:gd name="T34" fmla="*/ 12409 w 59"/>
                  <a:gd name="T35" fmla="*/ 7103 h 67"/>
                  <a:gd name="T36" fmla="*/ 10582 w 59"/>
                  <a:gd name="T37" fmla="*/ 6258 h 67"/>
                  <a:gd name="T38" fmla="*/ 9191 w 59"/>
                  <a:gd name="T39" fmla="*/ 6831 h 67"/>
                  <a:gd name="T40" fmla="*/ 6827 w 59"/>
                  <a:gd name="T41" fmla="*/ 7677 h 67"/>
                  <a:gd name="T42" fmla="*/ 5009 w 59"/>
                  <a:gd name="T43" fmla="*/ 7677 h 67"/>
                  <a:gd name="T44" fmla="*/ 4154 w 59"/>
                  <a:gd name="T45" fmla="*/ 7103 h 67"/>
                  <a:gd name="T46" fmla="*/ 4737 w 59"/>
                  <a:gd name="T47" fmla="*/ 3222 h 67"/>
                  <a:gd name="T48" fmla="*/ 7372 w 59"/>
                  <a:gd name="T49" fmla="*/ 3222 h 67"/>
                  <a:gd name="T50" fmla="*/ 10310 w 59"/>
                  <a:gd name="T51" fmla="*/ 3222 h 67"/>
                  <a:gd name="T52" fmla="*/ 15319 w 59"/>
                  <a:gd name="T53" fmla="*/ 3222 h 67"/>
                  <a:gd name="T54" fmla="*/ 17408 w 59"/>
                  <a:gd name="T55" fmla="*/ 574 h 67"/>
                  <a:gd name="T56" fmla="*/ 16563 w 59"/>
                  <a:gd name="T57" fmla="*/ 0 h 67"/>
                  <a:gd name="T58" fmla="*/ 15621 w 59"/>
                  <a:gd name="T59" fmla="*/ 1120 h 67"/>
                  <a:gd name="T60" fmla="*/ 13257 w 59"/>
                  <a:gd name="T61" fmla="*/ 2093 h 67"/>
                  <a:gd name="T62" fmla="*/ 10893 w 59"/>
                  <a:gd name="T63" fmla="*/ 2093 h 67"/>
                  <a:gd name="T64" fmla="*/ 7946 w 59"/>
                  <a:gd name="T65" fmla="*/ 1791 h 67"/>
                  <a:gd name="T66" fmla="*/ 5582 w 59"/>
                  <a:gd name="T67" fmla="*/ 1120 h 67"/>
                  <a:gd name="T68" fmla="*/ 3880 w 59"/>
                  <a:gd name="T69" fmla="*/ 2636 h 67"/>
                  <a:gd name="T70" fmla="*/ 2947 w 59"/>
                  <a:gd name="T71" fmla="*/ 4738 h 67"/>
                  <a:gd name="T72" fmla="*/ 2947 w 59"/>
                  <a:gd name="T73" fmla="*/ 5312 h 67"/>
                  <a:gd name="T74" fmla="*/ 2635 w 59"/>
                  <a:gd name="T75" fmla="*/ 6258 h 67"/>
                  <a:gd name="T76" fmla="*/ 1790 w 59"/>
                  <a:gd name="T77" fmla="*/ 9467 h 67"/>
                  <a:gd name="T78" fmla="*/ 271 w 59"/>
                  <a:gd name="T79" fmla="*/ 12116 h 67"/>
                  <a:gd name="T80" fmla="*/ 574 w 59"/>
                  <a:gd name="T81" fmla="*/ 14206 h 67"/>
                  <a:gd name="T82" fmla="*/ 2093 w 59"/>
                  <a:gd name="T83" fmla="*/ 14780 h 67"/>
                  <a:gd name="T84" fmla="*/ 1519 w 59"/>
                  <a:gd name="T85" fmla="*/ 18273 h 67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59"/>
                  <a:gd name="T130" fmla="*/ 0 h 67"/>
                  <a:gd name="T131" fmla="*/ 59 w 59"/>
                  <a:gd name="T132" fmla="*/ 67 h 67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59" h="67">
                    <a:moveTo>
                      <a:pt x="5" y="62"/>
                    </a:moveTo>
                    <a:cubicBezTo>
                      <a:pt x="5" y="63"/>
                      <a:pt x="5" y="64"/>
                      <a:pt x="5" y="66"/>
                    </a:cubicBezTo>
                    <a:cubicBezTo>
                      <a:pt x="7" y="65"/>
                      <a:pt x="7" y="67"/>
                      <a:pt x="9" y="66"/>
                    </a:cubicBezTo>
                    <a:cubicBezTo>
                      <a:pt x="10" y="66"/>
                      <a:pt x="10" y="66"/>
                      <a:pt x="11" y="66"/>
                    </a:cubicBezTo>
                    <a:cubicBezTo>
                      <a:pt x="12" y="66"/>
                      <a:pt x="13" y="65"/>
                      <a:pt x="14" y="65"/>
                    </a:cubicBezTo>
                    <a:cubicBezTo>
                      <a:pt x="14" y="64"/>
                      <a:pt x="13" y="62"/>
                      <a:pt x="13" y="60"/>
                    </a:cubicBezTo>
                    <a:cubicBezTo>
                      <a:pt x="14" y="58"/>
                      <a:pt x="15" y="57"/>
                      <a:pt x="14" y="54"/>
                    </a:cubicBezTo>
                    <a:cubicBezTo>
                      <a:pt x="14" y="52"/>
                      <a:pt x="15" y="51"/>
                      <a:pt x="15" y="49"/>
                    </a:cubicBezTo>
                    <a:cubicBezTo>
                      <a:pt x="15" y="48"/>
                      <a:pt x="15" y="47"/>
                      <a:pt x="15" y="46"/>
                    </a:cubicBezTo>
                    <a:cubicBezTo>
                      <a:pt x="15" y="44"/>
                      <a:pt x="14" y="44"/>
                      <a:pt x="14" y="43"/>
                    </a:cubicBezTo>
                    <a:cubicBezTo>
                      <a:pt x="13" y="41"/>
                      <a:pt x="18" y="39"/>
                      <a:pt x="20" y="39"/>
                    </a:cubicBezTo>
                    <a:cubicBezTo>
                      <a:pt x="22" y="40"/>
                      <a:pt x="21" y="44"/>
                      <a:pt x="20" y="45"/>
                    </a:cubicBezTo>
                    <a:cubicBezTo>
                      <a:pt x="18" y="47"/>
                      <a:pt x="22" y="50"/>
                      <a:pt x="25" y="52"/>
                    </a:cubicBezTo>
                    <a:cubicBezTo>
                      <a:pt x="26" y="52"/>
                      <a:pt x="23" y="56"/>
                      <a:pt x="25" y="58"/>
                    </a:cubicBezTo>
                    <a:cubicBezTo>
                      <a:pt x="25" y="58"/>
                      <a:pt x="27" y="59"/>
                      <a:pt x="28" y="59"/>
                    </a:cubicBezTo>
                    <a:cubicBezTo>
                      <a:pt x="30" y="59"/>
                      <a:pt x="29" y="57"/>
                      <a:pt x="30" y="57"/>
                    </a:cubicBezTo>
                    <a:cubicBezTo>
                      <a:pt x="30" y="55"/>
                      <a:pt x="32" y="55"/>
                      <a:pt x="33" y="55"/>
                    </a:cubicBezTo>
                    <a:cubicBezTo>
                      <a:pt x="34" y="55"/>
                      <a:pt x="37" y="56"/>
                      <a:pt x="35" y="54"/>
                    </a:cubicBezTo>
                    <a:cubicBezTo>
                      <a:pt x="37" y="56"/>
                      <a:pt x="38" y="52"/>
                      <a:pt x="36" y="52"/>
                    </a:cubicBezTo>
                    <a:cubicBezTo>
                      <a:pt x="36" y="53"/>
                      <a:pt x="35" y="51"/>
                      <a:pt x="34" y="51"/>
                    </a:cubicBezTo>
                    <a:cubicBezTo>
                      <a:pt x="34" y="51"/>
                      <a:pt x="35" y="50"/>
                      <a:pt x="35" y="50"/>
                    </a:cubicBezTo>
                    <a:cubicBezTo>
                      <a:pt x="34" y="50"/>
                      <a:pt x="33" y="49"/>
                      <a:pt x="32" y="48"/>
                    </a:cubicBezTo>
                    <a:cubicBezTo>
                      <a:pt x="31" y="47"/>
                      <a:pt x="32" y="47"/>
                      <a:pt x="32" y="46"/>
                    </a:cubicBezTo>
                    <a:cubicBezTo>
                      <a:pt x="32" y="46"/>
                      <a:pt x="32" y="46"/>
                      <a:pt x="33" y="46"/>
                    </a:cubicBezTo>
                    <a:cubicBezTo>
                      <a:pt x="32" y="45"/>
                      <a:pt x="32" y="44"/>
                      <a:pt x="33" y="44"/>
                    </a:cubicBezTo>
                    <a:cubicBezTo>
                      <a:pt x="33" y="44"/>
                      <a:pt x="33" y="43"/>
                      <a:pt x="32" y="43"/>
                    </a:cubicBezTo>
                    <a:cubicBezTo>
                      <a:pt x="32" y="43"/>
                      <a:pt x="32" y="42"/>
                      <a:pt x="32" y="41"/>
                    </a:cubicBezTo>
                    <a:cubicBezTo>
                      <a:pt x="31" y="41"/>
                      <a:pt x="31" y="40"/>
                      <a:pt x="30" y="40"/>
                    </a:cubicBezTo>
                    <a:cubicBezTo>
                      <a:pt x="30" y="39"/>
                      <a:pt x="29" y="38"/>
                      <a:pt x="29" y="38"/>
                    </a:cubicBezTo>
                    <a:cubicBezTo>
                      <a:pt x="28" y="37"/>
                      <a:pt x="28" y="36"/>
                      <a:pt x="27" y="35"/>
                    </a:cubicBezTo>
                    <a:cubicBezTo>
                      <a:pt x="26" y="35"/>
                      <a:pt x="25" y="33"/>
                      <a:pt x="24" y="33"/>
                    </a:cubicBezTo>
                    <a:cubicBezTo>
                      <a:pt x="24" y="33"/>
                      <a:pt x="24" y="32"/>
                      <a:pt x="24" y="31"/>
                    </a:cubicBezTo>
                    <a:cubicBezTo>
                      <a:pt x="25" y="32"/>
                      <a:pt x="26" y="33"/>
                      <a:pt x="28" y="32"/>
                    </a:cubicBezTo>
                    <a:cubicBezTo>
                      <a:pt x="29" y="30"/>
                      <a:pt x="30" y="30"/>
                      <a:pt x="32" y="29"/>
                    </a:cubicBezTo>
                    <a:cubicBezTo>
                      <a:pt x="35" y="28"/>
                      <a:pt x="36" y="23"/>
                      <a:pt x="40" y="23"/>
                    </a:cubicBezTo>
                    <a:cubicBezTo>
                      <a:pt x="41" y="23"/>
                      <a:pt x="41" y="25"/>
                      <a:pt x="42" y="24"/>
                    </a:cubicBezTo>
                    <a:cubicBezTo>
                      <a:pt x="42" y="24"/>
                      <a:pt x="44" y="22"/>
                      <a:pt x="43" y="21"/>
                    </a:cubicBezTo>
                    <a:cubicBezTo>
                      <a:pt x="42" y="20"/>
                      <a:pt x="38" y="20"/>
                      <a:pt x="36" y="21"/>
                    </a:cubicBezTo>
                    <a:cubicBezTo>
                      <a:pt x="37" y="21"/>
                      <a:pt x="38" y="22"/>
                      <a:pt x="38" y="22"/>
                    </a:cubicBezTo>
                    <a:cubicBezTo>
                      <a:pt x="37" y="22"/>
                      <a:pt x="32" y="21"/>
                      <a:pt x="31" y="23"/>
                    </a:cubicBezTo>
                    <a:cubicBezTo>
                      <a:pt x="31" y="24"/>
                      <a:pt x="26" y="24"/>
                      <a:pt x="27" y="22"/>
                    </a:cubicBezTo>
                    <a:cubicBezTo>
                      <a:pt x="25" y="23"/>
                      <a:pt x="24" y="25"/>
                      <a:pt x="23" y="26"/>
                    </a:cubicBezTo>
                    <a:cubicBezTo>
                      <a:pt x="22" y="27"/>
                      <a:pt x="22" y="28"/>
                      <a:pt x="20" y="28"/>
                    </a:cubicBezTo>
                    <a:cubicBezTo>
                      <a:pt x="19" y="28"/>
                      <a:pt x="17" y="27"/>
                      <a:pt x="17" y="26"/>
                    </a:cubicBezTo>
                    <a:cubicBezTo>
                      <a:pt x="17" y="26"/>
                      <a:pt x="17" y="25"/>
                      <a:pt x="16" y="24"/>
                    </a:cubicBezTo>
                    <a:cubicBezTo>
                      <a:pt x="16" y="23"/>
                      <a:pt x="15" y="24"/>
                      <a:pt x="14" y="24"/>
                    </a:cubicBezTo>
                    <a:cubicBezTo>
                      <a:pt x="12" y="22"/>
                      <a:pt x="12" y="17"/>
                      <a:pt x="13" y="14"/>
                    </a:cubicBezTo>
                    <a:cubicBezTo>
                      <a:pt x="13" y="13"/>
                      <a:pt x="14" y="11"/>
                      <a:pt x="16" y="11"/>
                    </a:cubicBezTo>
                    <a:cubicBezTo>
                      <a:pt x="17" y="10"/>
                      <a:pt x="20" y="11"/>
                      <a:pt x="21" y="12"/>
                    </a:cubicBezTo>
                    <a:cubicBezTo>
                      <a:pt x="22" y="12"/>
                      <a:pt x="24" y="11"/>
                      <a:pt x="25" y="11"/>
                    </a:cubicBezTo>
                    <a:cubicBezTo>
                      <a:pt x="27" y="10"/>
                      <a:pt x="27" y="11"/>
                      <a:pt x="29" y="11"/>
                    </a:cubicBezTo>
                    <a:cubicBezTo>
                      <a:pt x="31" y="12"/>
                      <a:pt x="33" y="11"/>
                      <a:pt x="35" y="11"/>
                    </a:cubicBezTo>
                    <a:cubicBezTo>
                      <a:pt x="37" y="11"/>
                      <a:pt x="39" y="11"/>
                      <a:pt x="41" y="12"/>
                    </a:cubicBezTo>
                    <a:cubicBezTo>
                      <a:pt x="43" y="14"/>
                      <a:pt x="50" y="12"/>
                      <a:pt x="52" y="11"/>
                    </a:cubicBezTo>
                    <a:cubicBezTo>
                      <a:pt x="54" y="9"/>
                      <a:pt x="54" y="8"/>
                      <a:pt x="56" y="6"/>
                    </a:cubicBezTo>
                    <a:cubicBezTo>
                      <a:pt x="57" y="5"/>
                      <a:pt x="57" y="3"/>
                      <a:pt x="59" y="2"/>
                    </a:cubicBezTo>
                    <a:cubicBezTo>
                      <a:pt x="58" y="1"/>
                      <a:pt x="58" y="1"/>
                      <a:pt x="58" y="0"/>
                    </a:cubicBezTo>
                    <a:cubicBezTo>
                      <a:pt x="58" y="0"/>
                      <a:pt x="57" y="0"/>
                      <a:pt x="56" y="0"/>
                    </a:cubicBezTo>
                    <a:cubicBezTo>
                      <a:pt x="55" y="1"/>
                      <a:pt x="55" y="2"/>
                      <a:pt x="54" y="2"/>
                    </a:cubicBezTo>
                    <a:cubicBezTo>
                      <a:pt x="52" y="3"/>
                      <a:pt x="53" y="3"/>
                      <a:pt x="53" y="4"/>
                    </a:cubicBezTo>
                    <a:cubicBezTo>
                      <a:pt x="52" y="5"/>
                      <a:pt x="51" y="5"/>
                      <a:pt x="51" y="5"/>
                    </a:cubicBezTo>
                    <a:cubicBezTo>
                      <a:pt x="50" y="7"/>
                      <a:pt x="46" y="8"/>
                      <a:pt x="45" y="7"/>
                    </a:cubicBezTo>
                    <a:cubicBezTo>
                      <a:pt x="43" y="7"/>
                      <a:pt x="41" y="7"/>
                      <a:pt x="39" y="7"/>
                    </a:cubicBezTo>
                    <a:cubicBezTo>
                      <a:pt x="39" y="7"/>
                      <a:pt x="38" y="8"/>
                      <a:pt x="37" y="7"/>
                    </a:cubicBezTo>
                    <a:cubicBezTo>
                      <a:pt x="35" y="7"/>
                      <a:pt x="33" y="6"/>
                      <a:pt x="30" y="6"/>
                    </a:cubicBezTo>
                    <a:cubicBezTo>
                      <a:pt x="29" y="6"/>
                      <a:pt x="28" y="6"/>
                      <a:pt x="27" y="6"/>
                    </a:cubicBezTo>
                    <a:cubicBezTo>
                      <a:pt x="25" y="6"/>
                      <a:pt x="25" y="4"/>
                      <a:pt x="24" y="4"/>
                    </a:cubicBezTo>
                    <a:cubicBezTo>
                      <a:pt x="23" y="4"/>
                      <a:pt x="19" y="2"/>
                      <a:pt x="19" y="4"/>
                    </a:cubicBezTo>
                    <a:cubicBezTo>
                      <a:pt x="19" y="7"/>
                      <a:pt x="16" y="9"/>
                      <a:pt x="14" y="7"/>
                    </a:cubicBezTo>
                    <a:cubicBezTo>
                      <a:pt x="14" y="7"/>
                      <a:pt x="14" y="8"/>
                      <a:pt x="13" y="9"/>
                    </a:cubicBezTo>
                    <a:cubicBezTo>
                      <a:pt x="12" y="9"/>
                      <a:pt x="12" y="11"/>
                      <a:pt x="11" y="11"/>
                    </a:cubicBezTo>
                    <a:cubicBezTo>
                      <a:pt x="9" y="13"/>
                      <a:pt x="12" y="15"/>
                      <a:pt x="10" y="16"/>
                    </a:cubicBezTo>
                    <a:cubicBezTo>
                      <a:pt x="10" y="16"/>
                      <a:pt x="9" y="15"/>
                      <a:pt x="8" y="15"/>
                    </a:cubicBezTo>
                    <a:cubicBezTo>
                      <a:pt x="9" y="17"/>
                      <a:pt x="10" y="17"/>
                      <a:pt x="10" y="18"/>
                    </a:cubicBezTo>
                    <a:cubicBezTo>
                      <a:pt x="9" y="20"/>
                      <a:pt x="11" y="22"/>
                      <a:pt x="10" y="23"/>
                    </a:cubicBezTo>
                    <a:cubicBezTo>
                      <a:pt x="10" y="23"/>
                      <a:pt x="10" y="22"/>
                      <a:pt x="9" y="21"/>
                    </a:cubicBezTo>
                    <a:cubicBezTo>
                      <a:pt x="8" y="24"/>
                      <a:pt x="6" y="25"/>
                      <a:pt x="6" y="28"/>
                    </a:cubicBezTo>
                    <a:cubicBezTo>
                      <a:pt x="6" y="29"/>
                      <a:pt x="6" y="31"/>
                      <a:pt x="6" y="32"/>
                    </a:cubicBezTo>
                    <a:cubicBezTo>
                      <a:pt x="6" y="34"/>
                      <a:pt x="4" y="34"/>
                      <a:pt x="4" y="36"/>
                    </a:cubicBezTo>
                    <a:cubicBezTo>
                      <a:pt x="4" y="38"/>
                      <a:pt x="0" y="39"/>
                      <a:pt x="1" y="41"/>
                    </a:cubicBezTo>
                    <a:cubicBezTo>
                      <a:pt x="1" y="42"/>
                      <a:pt x="2" y="41"/>
                      <a:pt x="1" y="43"/>
                    </a:cubicBezTo>
                    <a:cubicBezTo>
                      <a:pt x="0" y="44"/>
                      <a:pt x="1" y="46"/>
                      <a:pt x="2" y="48"/>
                    </a:cubicBezTo>
                    <a:cubicBezTo>
                      <a:pt x="2" y="47"/>
                      <a:pt x="4" y="47"/>
                      <a:pt x="5" y="47"/>
                    </a:cubicBezTo>
                    <a:cubicBezTo>
                      <a:pt x="8" y="46"/>
                      <a:pt x="6" y="48"/>
                      <a:pt x="7" y="50"/>
                    </a:cubicBezTo>
                    <a:cubicBezTo>
                      <a:pt x="8" y="52"/>
                      <a:pt x="8" y="53"/>
                      <a:pt x="7" y="56"/>
                    </a:cubicBezTo>
                    <a:cubicBezTo>
                      <a:pt x="7" y="58"/>
                      <a:pt x="6" y="60"/>
                      <a:pt x="5" y="6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221" name="Freeform 790">
                <a:extLst>
                  <a:ext uri="{FF2B5EF4-FFF2-40B4-BE49-F238E27FC236}">
                    <a16:creationId xmlns:a16="http://schemas.microsoft.com/office/drawing/2014/main" id="{70E84D32-A135-4CCF-A26B-0F45601D8E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3" y="2758"/>
                <a:ext cx="10" cy="10"/>
              </a:xfrm>
              <a:custGeom>
                <a:avLst/>
                <a:gdLst>
                  <a:gd name="T0" fmla="*/ 367 w 3"/>
                  <a:gd name="T1" fmla="*/ 0 h 3"/>
                  <a:gd name="T2" fmla="*/ 367 w 3"/>
                  <a:gd name="T3" fmla="*/ 1223 h 3"/>
                  <a:gd name="T4" fmla="*/ 367 w 3"/>
                  <a:gd name="T5" fmla="*/ 0 h 3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3"/>
                  <a:gd name="T11" fmla="*/ 3 w 3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3">
                    <a:moveTo>
                      <a:pt x="1" y="0"/>
                    </a:moveTo>
                    <a:cubicBezTo>
                      <a:pt x="0" y="1"/>
                      <a:pt x="0" y="2"/>
                      <a:pt x="1" y="3"/>
                    </a:cubicBezTo>
                    <a:cubicBezTo>
                      <a:pt x="1" y="2"/>
                      <a:pt x="3" y="1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222" name="Freeform 791">
                <a:extLst>
                  <a:ext uri="{FF2B5EF4-FFF2-40B4-BE49-F238E27FC236}">
                    <a16:creationId xmlns:a16="http://schemas.microsoft.com/office/drawing/2014/main" id="{7F897EB1-9F0C-4923-A2BF-80B161A884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3" y="2758"/>
                <a:ext cx="10" cy="10"/>
              </a:xfrm>
              <a:custGeom>
                <a:avLst/>
                <a:gdLst>
                  <a:gd name="T0" fmla="*/ 367 w 3"/>
                  <a:gd name="T1" fmla="*/ 0 h 3"/>
                  <a:gd name="T2" fmla="*/ 367 w 3"/>
                  <a:gd name="T3" fmla="*/ 1223 h 3"/>
                  <a:gd name="T4" fmla="*/ 367 w 3"/>
                  <a:gd name="T5" fmla="*/ 0 h 3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3"/>
                  <a:gd name="T11" fmla="*/ 3 w 3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3">
                    <a:moveTo>
                      <a:pt x="1" y="0"/>
                    </a:moveTo>
                    <a:cubicBezTo>
                      <a:pt x="0" y="1"/>
                      <a:pt x="0" y="2"/>
                      <a:pt x="1" y="3"/>
                    </a:cubicBezTo>
                    <a:cubicBezTo>
                      <a:pt x="1" y="2"/>
                      <a:pt x="3" y="1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223" name="Freeform 792">
                <a:extLst>
                  <a:ext uri="{FF2B5EF4-FFF2-40B4-BE49-F238E27FC236}">
                    <a16:creationId xmlns:a16="http://schemas.microsoft.com/office/drawing/2014/main" id="{4828ACA1-A5EB-4776-8DE7-06ADBD2A55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9" y="2765"/>
                <a:ext cx="4" cy="6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43 h 2"/>
                  <a:gd name="T4" fmla="*/ 1024 w 1"/>
                  <a:gd name="T5" fmla="*/ 0 h 2"/>
                  <a:gd name="T6" fmla="*/ 0 w 1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0" y="0"/>
                    </a:moveTo>
                    <a:cubicBezTo>
                      <a:pt x="1" y="0"/>
                      <a:pt x="1" y="1"/>
                      <a:pt x="0" y="1"/>
                    </a:cubicBezTo>
                    <a:cubicBezTo>
                      <a:pt x="1" y="2"/>
                      <a:pt x="1" y="1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224" name="Freeform 793">
                <a:extLst>
                  <a:ext uri="{FF2B5EF4-FFF2-40B4-BE49-F238E27FC236}">
                    <a16:creationId xmlns:a16="http://schemas.microsoft.com/office/drawing/2014/main" id="{666E472D-1809-43BA-AA12-4A3EC016C9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9" y="2765"/>
                <a:ext cx="4" cy="6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43 h 2"/>
                  <a:gd name="T4" fmla="*/ 1024 w 1"/>
                  <a:gd name="T5" fmla="*/ 0 h 2"/>
                  <a:gd name="T6" fmla="*/ 0 w 1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0" y="0"/>
                    </a:moveTo>
                    <a:cubicBezTo>
                      <a:pt x="1" y="0"/>
                      <a:pt x="1" y="1"/>
                      <a:pt x="0" y="1"/>
                    </a:cubicBezTo>
                    <a:cubicBezTo>
                      <a:pt x="1" y="2"/>
                      <a:pt x="1" y="1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225" name="Freeform 794">
                <a:extLst>
                  <a:ext uri="{FF2B5EF4-FFF2-40B4-BE49-F238E27FC236}">
                    <a16:creationId xmlns:a16="http://schemas.microsoft.com/office/drawing/2014/main" id="{2CF63AF2-43AF-4612-B5AB-D1EBC8E24F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6" y="2746"/>
                <a:ext cx="90" cy="28"/>
              </a:xfrm>
              <a:custGeom>
                <a:avLst/>
                <a:gdLst>
                  <a:gd name="T0" fmla="*/ 568 w 29"/>
                  <a:gd name="T1" fmla="*/ 2352 h 9"/>
                  <a:gd name="T2" fmla="*/ 1493 w 29"/>
                  <a:gd name="T3" fmla="*/ 2352 h 9"/>
                  <a:gd name="T4" fmla="*/ 2601 w 29"/>
                  <a:gd name="T5" fmla="*/ 2352 h 9"/>
                  <a:gd name="T6" fmla="*/ 3169 w 29"/>
                  <a:gd name="T7" fmla="*/ 2623 h 9"/>
                  <a:gd name="T8" fmla="*/ 3979 w 29"/>
                  <a:gd name="T9" fmla="*/ 2053 h 9"/>
                  <a:gd name="T10" fmla="*/ 5741 w 29"/>
                  <a:gd name="T11" fmla="*/ 2053 h 9"/>
                  <a:gd name="T12" fmla="*/ 7802 w 29"/>
                  <a:gd name="T13" fmla="*/ 1114 h 9"/>
                  <a:gd name="T14" fmla="*/ 8342 w 29"/>
                  <a:gd name="T15" fmla="*/ 843 h 9"/>
                  <a:gd name="T16" fmla="*/ 7802 w 29"/>
                  <a:gd name="T17" fmla="*/ 572 h 9"/>
                  <a:gd name="T18" fmla="*/ 8072 w 29"/>
                  <a:gd name="T19" fmla="*/ 572 h 9"/>
                  <a:gd name="T20" fmla="*/ 6877 w 29"/>
                  <a:gd name="T21" fmla="*/ 1509 h 9"/>
                  <a:gd name="T22" fmla="*/ 5741 w 29"/>
                  <a:gd name="T23" fmla="*/ 1509 h 9"/>
                  <a:gd name="T24" fmla="*/ 4903 w 29"/>
                  <a:gd name="T25" fmla="*/ 1509 h 9"/>
                  <a:gd name="T26" fmla="*/ 4633 w 29"/>
                  <a:gd name="T27" fmla="*/ 1509 h 9"/>
                  <a:gd name="T28" fmla="*/ 3979 w 29"/>
                  <a:gd name="T29" fmla="*/ 1509 h 9"/>
                  <a:gd name="T30" fmla="*/ 2331 w 29"/>
                  <a:gd name="T31" fmla="*/ 843 h 9"/>
                  <a:gd name="T32" fmla="*/ 568 w 29"/>
                  <a:gd name="T33" fmla="*/ 1114 h 9"/>
                  <a:gd name="T34" fmla="*/ 0 w 29"/>
                  <a:gd name="T35" fmla="*/ 1780 h 9"/>
                  <a:gd name="T36" fmla="*/ 568 w 29"/>
                  <a:gd name="T37" fmla="*/ 2352 h 9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9"/>
                  <a:gd name="T58" fmla="*/ 0 h 9"/>
                  <a:gd name="T59" fmla="*/ 29 w 29"/>
                  <a:gd name="T60" fmla="*/ 9 h 9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9" h="9">
                    <a:moveTo>
                      <a:pt x="2" y="8"/>
                    </a:moveTo>
                    <a:cubicBezTo>
                      <a:pt x="2" y="7"/>
                      <a:pt x="4" y="8"/>
                      <a:pt x="5" y="8"/>
                    </a:cubicBezTo>
                    <a:cubicBezTo>
                      <a:pt x="6" y="8"/>
                      <a:pt x="8" y="8"/>
                      <a:pt x="9" y="8"/>
                    </a:cubicBezTo>
                    <a:cubicBezTo>
                      <a:pt x="10" y="8"/>
                      <a:pt x="10" y="9"/>
                      <a:pt x="11" y="9"/>
                    </a:cubicBezTo>
                    <a:cubicBezTo>
                      <a:pt x="12" y="8"/>
                      <a:pt x="14" y="9"/>
                      <a:pt x="14" y="7"/>
                    </a:cubicBezTo>
                    <a:cubicBezTo>
                      <a:pt x="17" y="8"/>
                      <a:pt x="18" y="8"/>
                      <a:pt x="20" y="7"/>
                    </a:cubicBezTo>
                    <a:cubicBezTo>
                      <a:pt x="22" y="6"/>
                      <a:pt x="28" y="7"/>
                      <a:pt x="27" y="4"/>
                    </a:cubicBezTo>
                    <a:cubicBezTo>
                      <a:pt x="28" y="4"/>
                      <a:pt x="28" y="3"/>
                      <a:pt x="29" y="3"/>
                    </a:cubicBezTo>
                    <a:cubicBezTo>
                      <a:pt x="29" y="2"/>
                      <a:pt x="27" y="0"/>
                      <a:pt x="27" y="2"/>
                    </a:cubicBezTo>
                    <a:cubicBezTo>
                      <a:pt x="27" y="2"/>
                      <a:pt x="28" y="2"/>
                      <a:pt x="28" y="2"/>
                    </a:cubicBezTo>
                    <a:cubicBezTo>
                      <a:pt x="27" y="3"/>
                      <a:pt x="25" y="3"/>
                      <a:pt x="24" y="5"/>
                    </a:cubicBezTo>
                    <a:cubicBezTo>
                      <a:pt x="23" y="7"/>
                      <a:pt x="21" y="6"/>
                      <a:pt x="20" y="5"/>
                    </a:cubicBezTo>
                    <a:cubicBezTo>
                      <a:pt x="19" y="4"/>
                      <a:pt x="18" y="5"/>
                      <a:pt x="17" y="5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15" y="6"/>
                      <a:pt x="14" y="5"/>
                      <a:pt x="14" y="5"/>
                    </a:cubicBezTo>
                    <a:cubicBezTo>
                      <a:pt x="12" y="4"/>
                      <a:pt x="10" y="3"/>
                      <a:pt x="8" y="3"/>
                    </a:cubicBezTo>
                    <a:cubicBezTo>
                      <a:pt x="5" y="2"/>
                      <a:pt x="4" y="3"/>
                      <a:pt x="2" y="4"/>
                    </a:cubicBezTo>
                    <a:cubicBezTo>
                      <a:pt x="1" y="5"/>
                      <a:pt x="0" y="5"/>
                      <a:pt x="0" y="6"/>
                    </a:cubicBezTo>
                    <a:cubicBezTo>
                      <a:pt x="0" y="7"/>
                      <a:pt x="0" y="9"/>
                      <a:pt x="2" y="8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226" name="Freeform 795">
                <a:extLst>
                  <a:ext uri="{FF2B5EF4-FFF2-40B4-BE49-F238E27FC236}">
                    <a16:creationId xmlns:a16="http://schemas.microsoft.com/office/drawing/2014/main" id="{79F3D1C4-1A7A-4558-B8B7-55BA37CAC1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6" y="2746"/>
                <a:ext cx="90" cy="28"/>
              </a:xfrm>
              <a:custGeom>
                <a:avLst/>
                <a:gdLst>
                  <a:gd name="T0" fmla="*/ 568 w 29"/>
                  <a:gd name="T1" fmla="*/ 2352 h 9"/>
                  <a:gd name="T2" fmla="*/ 1493 w 29"/>
                  <a:gd name="T3" fmla="*/ 2352 h 9"/>
                  <a:gd name="T4" fmla="*/ 2601 w 29"/>
                  <a:gd name="T5" fmla="*/ 2352 h 9"/>
                  <a:gd name="T6" fmla="*/ 3169 w 29"/>
                  <a:gd name="T7" fmla="*/ 2623 h 9"/>
                  <a:gd name="T8" fmla="*/ 3979 w 29"/>
                  <a:gd name="T9" fmla="*/ 2053 h 9"/>
                  <a:gd name="T10" fmla="*/ 5741 w 29"/>
                  <a:gd name="T11" fmla="*/ 2053 h 9"/>
                  <a:gd name="T12" fmla="*/ 7802 w 29"/>
                  <a:gd name="T13" fmla="*/ 1114 h 9"/>
                  <a:gd name="T14" fmla="*/ 8342 w 29"/>
                  <a:gd name="T15" fmla="*/ 843 h 9"/>
                  <a:gd name="T16" fmla="*/ 7802 w 29"/>
                  <a:gd name="T17" fmla="*/ 572 h 9"/>
                  <a:gd name="T18" fmla="*/ 8072 w 29"/>
                  <a:gd name="T19" fmla="*/ 572 h 9"/>
                  <a:gd name="T20" fmla="*/ 6877 w 29"/>
                  <a:gd name="T21" fmla="*/ 1509 h 9"/>
                  <a:gd name="T22" fmla="*/ 5741 w 29"/>
                  <a:gd name="T23" fmla="*/ 1509 h 9"/>
                  <a:gd name="T24" fmla="*/ 4903 w 29"/>
                  <a:gd name="T25" fmla="*/ 1509 h 9"/>
                  <a:gd name="T26" fmla="*/ 4633 w 29"/>
                  <a:gd name="T27" fmla="*/ 1509 h 9"/>
                  <a:gd name="T28" fmla="*/ 3979 w 29"/>
                  <a:gd name="T29" fmla="*/ 1509 h 9"/>
                  <a:gd name="T30" fmla="*/ 2331 w 29"/>
                  <a:gd name="T31" fmla="*/ 843 h 9"/>
                  <a:gd name="T32" fmla="*/ 568 w 29"/>
                  <a:gd name="T33" fmla="*/ 1114 h 9"/>
                  <a:gd name="T34" fmla="*/ 0 w 29"/>
                  <a:gd name="T35" fmla="*/ 1780 h 9"/>
                  <a:gd name="T36" fmla="*/ 568 w 29"/>
                  <a:gd name="T37" fmla="*/ 2352 h 9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9"/>
                  <a:gd name="T58" fmla="*/ 0 h 9"/>
                  <a:gd name="T59" fmla="*/ 29 w 29"/>
                  <a:gd name="T60" fmla="*/ 9 h 9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9" h="9">
                    <a:moveTo>
                      <a:pt x="2" y="8"/>
                    </a:moveTo>
                    <a:cubicBezTo>
                      <a:pt x="2" y="7"/>
                      <a:pt x="4" y="8"/>
                      <a:pt x="5" y="8"/>
                    </a:cubicBezTo>
                    <a:cubicBezTo>
                      <a:pt x="6" y="8"/>
                      <a:pt x="8" y="8"/>
                      <a:pt x="9" y="8"/>
                    </a:cubicBezTo>
                    <a:cubicBezTo>
                      <a:pt x="10" y="8"/>
                      <a:pt x="10" y="9"/>
                      <a:pt x="11" y="9"/>
                    </a:cubicBezTo>
                    <a:cubicBezTo>
                      <a:pt x="12" y="8"/>
                      <a:pt x="14" y="9"/>
                      <a:pt x="14" y="7"/>
                    </a:cubicBezTo>
                    <a:cubicBezTo>
                      <a:pt x="17" y="8"/>
                      <a:pt x="18" y="8"/>
                      <a:pt x="20" y="7"/>
                    </a:cubicBezTo>
                    <a:cubicBezTo>
                      <a:pt x="22" y="6"/>
                      <a:pt x="28" y="7"/>
                      <a:pt x="27" y="4"/>
                    </a:cubicBezTo>
                    <a:cubicBezTo>
                      <a:pt x="28" y="4"/>
                      <a:pt x="28" y="3"/>
                      <a:pt x="29" y="3"/>
                    </a:cubicBezTo>
                    <a:cubicBezTo>
                      <a:pt x="29" y="2"/>
                      <a:pt x="27" y="0"/>
                      <a:pt x="27" y="2"/>
                    </a:cubicBezTo>
                    <a:cubicBezTo>
                      <a:pt x="27" y="2"/>
                      <a:pt x="28" y="2"/>
                      <a:pt x="28" y="2"/>
                    </a:cubicBezTo>
                    <a:cubicBezTo>
                      <a:pt x="27" y="3"/>
                      <a:pt x="25" y="3"/>
                      <a:pt x="24" y="5"/>
                    </a:cubicBezTo>
                    <a:cubicBezTo>
                      <a:pt x="23" y="7"/>
                      <a:pt x="21" y="6"/>
                      <a:pt x="20" y="5"/>
                    </a:cubicBezTo>
                    <a:cubicBezTo>
                      <a:pt x="19" y="4"/>
                      <a:pt x="18" y="5"/>
                      <a:pt x="17" y="5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15" y="6"/>
                      <a:pt x="14" y="5"/>
                      <a:pt x="14" y="5"/>
                    </a:cubicBezTo>
                    <a:cubicBezTo>
                      <a:pt x="12" y="4"/>
                      <a:pt x="10" y="3"/>
                      <a:pt x="8" y="3"/>
                    </a:cubicBezTo>
                    <a:cubicBezTo>
                      <a:pt x="5" y="2"/>
                      <a:pt x="4" y="3"/>
                      <a:pt x="2" y="4"/>
                    </a:cubicBezTo>
                    <a:cubicBezTo>
                      <a:pt x="1" y="5"/>
                      <a:pt x="0" y="5"/>
                      <a:pt x="0" y="6"/>
                    </a:cubicBezTo>
                    <a:cubicBezTo>
                      <a:pt x="0" y="7"/>
                      <a:pt x="0" y="9"/>
                      <a:pt x="2" y="8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227" name="Freeform 796">
                <a:extLst>
                  <a:ext uri="{FF2B5EF4-FFF2-40B4-BE49-F238E27FC236}">
                    <a16:creationId xmlns:a16="http://schemas.microsoft.com/office/drawing/2014/main" id="{44A436B3-FE12-4A8A-AC7D-91C9DF8AFE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24" y="2683"/>
                <a:ext cx="7" cy="22"/>
              </a:xfrm>
              <a:custGeom>
                <a:avLst/>
                <a:gdLst>
                  <a:gd name="T0" fmla="*/ 1029 w 2"/>
                  <a:gd name="T1" fmla="*/ 0 h 7"/>
                  <a:gd name="T2" fmla="*/ 602 w 2"/>
                  <a:gd name="T3" fmla="*/ 2143 h 7"/>
                  <a:gd name="T4" fmla="*/ 1029 w 2"/>
                  <a:gd name="T5" fmla="*/ 0 h 7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7"/>
                  <a:gd name="T11" fmla="*/ 2 w 2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7">
                    <a:moveTo>
                      <a:pt x="2" y="0"/>
                    </a:moveTo>
                    <a:cubicBezTo>
                      <a:pt x="0" y="1"/>
                      <a:pt x="1" y="6"/>
                      <a:pt x="1" y="7"/>
                    </a:cubicBezTo>
                    <a:cubicBezTo>
                      <a:pt x="2" y="5"/>
                      <a:pt x="2" y="2"/>
                      <a:pt x="2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228" name="Freeform 797">
                <a:extLst>
                  <a:ext uri="{FF2B5EF4-FFF2-40B4-BE49-F238E27FC236}">
                    <a16:creationId xmlns:a16="http://schemas.microsoft.com/office/drawing/2014/main" id="{B01E7B76-775C-400C-A059-D1008BD56D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24" y="2683"/>
                <a:ext cx="7" cy="22"/>
              </a:xfrm>
              <a:custGeom>
                <a:avLst/>
                <a:gdLst>
                  <a:gd name="T0" fmla="*/ 1029 w 2"/>
                  <a:gd name="T1" fmla="*/ 0 h 7"/>
                  <a:gd name="T2" fmla="*/ 602 w 2"/>
                  <a:gd name="T3" fmla="*/ 2143 h 7"/>
                  <a:gd name="T4" fmla="*/ 1029 w 2"/>
                  <a:gd name="T5" fmla="*/ 0 h 7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7"/>
                  <a:gd name="T11" fmla="*/ 2 w 2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7">
                    <a:moveTo>
                      <a:pt x="2" y="0"/>
                    </a:moveTo>
                    <a:cubicBezTo>
                      <a:pt x="0" y="1"/>
                      <a:pt x="1" y="6"/>
                      <a:pt x="1" y="7"/>
                    </a:cubicBezTo>
                    <a:cubicBezTo>
                      <a:pt x="2" y="5"/>
                      <a:pt x="2" y="2"/>
                      <a:pt x="2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229" name="Freeform 798">
                <a:extLst>
                  <a:ext uri="{FF2B5EF4-FFF2-40B4-BE49-F238E27FC236}">
                    <a16:creationId xmlns:a16="http://schemas.microsoft.com/office/drawing/2014/main" id="{9AACD6F1-CC2A-41FD-92B2-0CEDBDB2A5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31" y="2721"/>
                <a:ext cx="3" cy="3"/>
              </a:xfrm>
              <a:custGeom>
                <a:avLst/>
                <a:gdLst>
                  <a:gd name="T0" fmla="*/ 243 w 1"/>
                  <a:gd name="T1" fmla="*/ 0 h 1"/>
                  <a:gd name="T2" fmla="*/ 243 w 1"/>
                  <a:gd name="T3" fmla="*/ 243 h 1"/>
                  <a:gd name="T4" fmla="*/ 243 w 1"/>
                  <a:gd name="T5" fmla="*/ 0 h 1"/>
                  <a:gd name="T6" fmla="*/ 243 w 1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1"/>
                  <a:gd name="T14" fmla="*/ 1 w 1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230" name="Freeform 799">
                <a:extLst>
                  <a:ext uri="{FF2B5EF4-FFF2-40B4-BE49-F238E27FC236}">
                    <a16:creationId xmlns:a16="http://schemas.microsoft.com/office/drawing/2014/main" id="{37972309-AC6E-410D-AE04-D5F8838245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31" y="2721"/>
                <a:ext cx="3" cy="3"/>
              </a:xfrm>
              <a:custGeom>
                <a:avLst/>
                <a:gdLst>
                  <a:gd name="T0" fmla="*/ 243 w 1"/>
                  <a:gd name="T1" fmla="*/ 0 h 1"/>
                  <a:gd name="T2" fmla="*/ 243 w 1"/>
                  <a:gd name="T3" fmla="*/ 243 h 1"/>
                  <a:gd name="T4" fmla="*/ 243 w 1"/>
                  <a:gd name="T5" fmla="*/ 0 h 1"/>
                  <a:gd name="T6" fmla="*/ 243 w 1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1"/>
                  <a:gd name="T14" fmla="*/ 1 w 1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231" name="Freeform 800">
                <a:extLst>
                  <a:ext uri="{FF2B5EF4-FFF2-40B4-BE49-F238E27FC236}">
                    <a16:creationId xmlns:a16="http://schemas.microsoft.com/office/drawing/2014/main" id="{062A79A3-6508-4C1F-A28E-12E2B42EA7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37" y="2727"/>
                <a:ext cx="6" cy="1"/>
              </a:xfrm>
              <a:custGeom>
                <a:avLst/>
                <a:gdLst>
                  <a:gd name="T0" fmla="*/ 0 w 2"/>
                  <a:gd name="T1" fmla="*/ 0 h 1"/>
                  <a:gd name="T2" fmla="*/ 486 w 2"/>
                  <a:gd name="T3" fmla="*/ 0 h 1"/>
                  <a:gd name="T4" fmla="*/ 0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232" name="Freeform 801">
                <a:extLst>
                  <a:ext uri="{FF2B5EF4-FFF2-40B4-BE49-F238E27FC236}">
                    <a16:creationId xmlns:a16="http://schemas.microsoft.com/office/drawing/2014/main" id="{D18E1549-CDD1-46B4-BA42-1FC9188B1A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37" y="2727"/>
                <a:ext cx="6" cy="1"/>
              </a:xfrm>
              <a:custGeom>
                <a:avLst/>
                <a:gdLst>
                  <a:gd name="T0" fmla="*/ 0 w 2"/>
                  <a:gd name="T1" fmla="*/ 0 h 1"/>
                  <a:gd name="T2" fmla="*/ 486 w 2"/>
                  <a:gd name="T3" fmla="*/ 0 h 1"/>
                  <a:gd name="T4" fmla="*/ 0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233" name="Freeform 802">
                <a:extLst>
                  <a:ext uri="{FF2B5EF4-FFF2-40B4-BE49-F238E27FC236}">
                    <a16:creationId xmlns:a16="http://schemas.microsoft.com/office/drawing/2014/main" id="{42AC3131-4DC1-42E2-8948-4659D74284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0" y="2821"/>
                <a:ext cx="3" cy="1"/>
              </a:xfrm>
              <a:custGeom>
                <a:avLst/>
                <a:gdLst>
                  <a:gd name="T0" fmla="*/ 0 w 1"/>
                  <a:gd name="T1" fmla="*/ 0 h 1"/>
                  <a:gd name="T2" fmla="*/ 243 w 1"/>
                  <a:gd name="T3" fmla="*/ 0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234" name="Freeform 803">
                <a:extLst>
                  <a:ext uri="{FF2B5EF4-FFF2-40B4-BE49-F238E27FC236}">
                    <a16:creationId xmlns:a16="http://schemas.microsoft.com/office/drawing/2014/main" id="{55B671AF-D5AD-4311-971A-5CAE79E74B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0" y="2821"/>
                <a:ext cx="3" cy="1"/>
              </a:xfrm>
              <a:custGeom>
                <a:avLst/>
                <a:gdLst>
                  <a:gd name="T0" fmla="*/ 0 w 1"/>
                  <a:gd name="T1" fmla="*/ 0 h 1"/>
                  <a:gd name="T2" fmla="*/ 243 w 1"/>
                  <a:gd name="T3" fmla="*/ 0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235" name="Freeform 804">
                <a:extLst>
                  <a:ext uri="{FF2B5EF4-FFF2-40B4-BE49-F238E27FC236}">
                    <a16:creationId xmlns:a16="http://schemas.microsoft.com/office/drawing/2014/main" id="{3AC26DF8-A56B-419E-B476-339F8F0D01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6" y="2815"/>
                <a:ext cx="6" cy="6"/>
              </a:xfrm>
              <a:custGeom>
                <a:avLst/>
                <a:gdLst>
                  <a:gd name="T0" fmla="*/ 0 w 2"/>
                  <a:gd name="T1" fmla="*/ 243 h 2"/>
                  <a:gd name="T2" fmla="*/ 0 w 2"/>
                  <a:gd name="T3" fmla="*/ 486 h 2"/>
                  <a:gd name="T4" fmla="*/ 486 w 2"/>
                  <a:gd name="T5" fmla="*/ 243 h 2"/>
                  <a:gd name="T6" fmla="*/ 486 w 2"/>
                  <a:gd name="T7" fmla="*/ 243 h 2"/>
                  <a:gd name="T8" fmla="*/ 0 w 2"/>
                  <a:gd name="T9" fmla="*/ 243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"/>
                  <a:gd name="T16" fmla="*/ 0 h 2"/>
                  <a:gd name="T17" fmla="*/ 2 w 2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" h="2">
                    <a:moveTo>
                      <a:pt x="0" y="1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1" y="2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0"/>
                      <a:pt x="0" y="1"/>
                      <a:pt x="0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236" name="Freeform 805">
                <a:extLst>
                  <a:ext uri="{FF2B5EF4-FFF2-40B4-BE49-F238E27FC236}">
                    <a16:creationId xmlns:a16="http://schemas.microsoft.com/office/drawing/2014/main" id="{7E5AB5EC-A7D9-4940-8D86-0821B8A290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6" y="2815"/>
                <a:ext cx="6" cy="6"/>
              </a:xfrm>
              <a:custGeom>
                <a:avLst/>
                <a:gdLst>
                  <a:gd name="T0" fmla="*/ 0 w 2"/>
                  <a:gd name="T1" fmla="*/ 243 h 2"/>
                  <a:gd name="T2" fmla="*/ 0 w 2"/>
                  <a:gd name="T3" fmla="*/ 486 h 2"/>
                  <a:gd name="T4" fmla="*/ 486 w 2"/>
                  <a:gd name="T5" fmla="*/ 243 h 2"/>
                  <a:gd name="T6" fmla="*/ 486 w 2"/>
                  <a:gd name="T7" fmla="*/ 243 h 2"/>
                  <a:gd name="T8" fmla="*/ 0 w 2"/>
                  <a:gd name="T9" fmla="*/ 243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"/>
                  <a:gd name="T16" fmla="*/ 0 h 2"/>
                  <a:gd name="T17" fmla="*/ 2 w 2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" h="2">
                    <a:moveTo>
                      <a:pt x="0" y="1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1" y="2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0"/>
                      <a:pt x="0" y="1"/>
                      <a:pt x="0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237" name="Freeform 806">
                <a:extLst>
                  <a:ext uri="{FF2B5EF4-FFF2-40B4-BE49-F238E27FC236}">
                    <a16:creationId xmlns:a16="http://schemas.microsoft.com/office/drawing/2014/main" id="{B4099DE5-30A1-4AA4-8962-74A2A7023F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5" y="2665"/>
                <a:ext cx="10" cy="12"/>
              </a:xfrm>
              <a:custGeom>
                <a:avLst/>
                <a:gdLst>
                  <a:gd name="T0" fmla="*/ 857 w 3"/>
                  <a:gd name="T1" fmla="*/ 0 h 4"/>
                  <a:gd name="T2" fmla="*/ 857 w 3"/>
                  <a:gd name="T3" fmla="*/ 729 h 4"/>
                  <a:gd name="T4" fmla="*/ 857 w 3"/>
                  <a:gd name="T5" fmla="*/ 0 h 4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4"/>
                  <a:gd name="T11" fmla="*/ 3 w 3"/>
                  <a:gd name="T12" fmla="*/ 4 h 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4">
                    <a:moveTo>
                      <a:pt x="2" y="0"/>
                    </a:moveTo>
                    <a:cubicBezTo>
                      <a:pt x="0" y="1"/>
                      <a:pt x="2" y="4"/>
                      <a:pt x="2" y="3"/>
                    </a:cubicBezTo>
                    <a:cubicBezTo>
                      <a:pt x="3" y="3"/>
                      <a:pt x="3" y="1"/>
                      <a:pt x="2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238" name="Freeform 807">
                <a:extLst>
                  <a:ext uri="{FF2B5EF4-FFF2-40B4-BE49-F238E27FC236}">
                    <a16:creationId xmlns:a16="http://schemas.microsoft.com/office/drawing/2014/main" id="{7E4CA645-288C-4DE4-B6B2-9AA5E8CA1B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5" y="2665"/>
                <a:ext cx="10" cy="12"/>
              </a:xfrm>
              <a:custGeom>
                <a:avLst/>
                <a:gdLst>
                  <a:gd name="T0" fmla="*/ 857 w 3"/>
                  <a:gd name="T1" fmla="*/ 0 h 4"/>
                  <a:gd name="T2" fmla="*/ 857 w 3"/>
                  <a:gd name="T3" fmla="*/ 729 h 4"/>
                  <a:gd name="T4" fmla="*/ 857 w 3"/>
                  <a:gd name="T5" fmla="*/ 0 h 4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4"/>
                  <a:gd name="T11" fmla="*/ 3 w 3"/>
                  <a:gd name="T12" fmla="*/ 4 h 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4">
                    <a:moveTo>
                      <a:pt x="2" y="0"/>
                    </a:moveTo>
                    <a:cubicBezTo>
                      <a:pt x="0" y="1"/>
                      <a:pt x="2" y="4"/>
                      <a:pt x="2" y="3"/>
                    </a:cubicBezTo>
                    <a:cubicBezTo>
                      <a:pt x="3" y="3"/>
                      <a:pt x="3" y="1"/>
                      <a:pt x="2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239" name="Freeform 808">
                <a:extLst>
                  <a:ext uri="{FF2B5EF4-FFF2-40B4-BE49-F238E27FC236}">
                    <a16:creationId xmlns:a16="http://schemas.microsoft.com/office/drawing/2014/main" id="{92B2BECD-7F99-4E08-9DEA-8B281505D0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8" y="2533"/>
                <a:ext cx="7" cy="3"/>
              </a:xfrm>
              <a:custGeom>
                <a:avLst/>
                <a:gdLst>
                  <a:gd name="T0" fmla="*/ 1029 w 2"/>
                  <a:gd name="T1" fmla="*/ 0 h 1"/>
                  <a:gd name="T2" fmla="*/ 0 w 2"/>
                  <a:gd name="T3" fmla="*/ 243 h 1"/>
                  <a:gd name="T4" fmla="*/ 1029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2" y="0"/>
                    </a:moveTo>
                    <a:cubicBezTo>
                      <a:pt x="2" y="0"/>
                      <a:pt x="0" y="0"/>
                      <a:pt x="0" y="1"/>
                    </a:cubicBezTo>
                    <a:cubicBezTo>
                      <a:pt x="1" y="1"/>
                      <a:pt x="2" y="1"/>
                      <a:pt x="2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240" name="Freeform 809">
                <a:extLst>
                  <a:ext uri="{FF2B5EF4-FFF2-40B4-BE49-F238E27FC236}">
                    <a16:creationId xmlns:a16="http://schemas.microsoft.com/office/drawing/2014/main" id="{3F013B30-2BC5-4C45-B049-FC6102E106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8" y="2533"/>
                <a:ext cx="7" cy="3"/>
              </a:xfrm>
              <a:custGeom>
                <a:avLst/>
                <a:gdLst>
                  <a:gd name="T0" fmla="*/ 1029 w 2"/>
                  <a:gd name="T1" fmla="*/ 0 h 1"/>
                  <a:gd name="T2" fmla="*/ 0 w 2"/>
                  <a:gd name="T3" fmla="*/ 243 h 1"/>
                  <a:gd name="T4" fmla="*/ 1029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2" y="0"/>
                    </a:moveTo>
                    <a:cubicBezTo>
                      <a:pt x="2" y="0"/>
                      <a:pt x="0" y="0"/>
                      <a:pt x="0" y="1"/>
                    </a:cubicBezTo>
                    <a:cubicBezTo>
                      <a:pt x="1" y="1"/>
                      <a:pt x="2" y="1"/>
                      <a:pt x="2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241" name="Freeform 810">
                <a:extLst>
                  <a:ext uri="{FF2B5EF4-FFF2-40B4-BE49-F238E27FC236}">
                    <a16:creationId xmlns:a16="http://schemas.microsoft.com/office/drawing/2014/main" id="{3BDD92D1-66F3-42BE-9577-018A0BADDA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5" y="2530"/>
                <a:ext cx="3" cy="3"/>
              </a:xfrm>
              <a:custGeom>
                <a:avLst/>
                <a:gdLst>
                  <a:gd name="T0" fmla="*/ 243 w 1"/>
                  <a:gd name="T1" fmla="*/ 243 h 1"/>
                  <a:gd name="T2" fmla="*/ 0 w 1"/>
                  <a:gd name="T3" fmla="*/ 243 h 1"/>
                  <a:gd name="T4" fmla="*/ 243 w 1"/>
                  <a:gd name="T5" fmla="*/ 243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</p:grpSp>
        <p:sp>
          <p:nvSpPr>
            <p:cNvPr id="8" name="Freeform 1432">
              <a:extLst>
                <a:ext uri="{FF2B5EF4-FFF2-40B4-BE49-F238E27FC236}">
                  <a16:creationId xmlns:a16="http://schemas.microsoft.com/office/drawing/2014/main" id="{2DEF42B7-E862-471D-8C38-1B08CE64749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64806" y="7129379"/>
              <a:ext cx="60325" cy="30162"/>
            </a:xfrm>
            <a:custGeom>
              <a:avLst/>
              <a:gdLst>
                <a:gd name="T0" fmla="*/ 2147483646 w 12"/>
                <a:gd name="T1" fmla="*/ 2147483646 h 6"/>
                <a:gd name="T2" fmla="*/ 2147483646 w 12"/>
                <a:gd name="T3" fmla="*/ 2147483646 h 6"/>
                <a:gd name="T4" fmla="*/ 2147483646 w 12"/>
                <a:gd name="T5" fmla="*/ 2147483646 h 6"/>
                <a:gd name="T6" fmla="*/ 2147483646 w 12"/>
                <a:gd name="T7" fmla="*/ 2147483646 h 6"/>
                <a:gd name="T8" fmla="*/ 2147483646 w 12"/>
                <a:gd name="T9" fmla="*/ 2147483646 h 6"/>
                <a:gd name="T10" fmla="*/ 2147483646 w 12"/>
                <a:gd name="T11" fmla="*/ 2147483646 h 6"/>
                <a:gd name="T12" fmla="*/ 2147483646 w 12"/>
                <a:gd name="T13" fmla="*/ 2147483646 h 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"/>
                <a:gd name="T22" fmla="*/ 0 h 6"/>
                <a:gd name="T23" fmla="*/ 12 w 12"/>
                <a:gd name="T24" fmla="*/ 6 h 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" h="6">
                  <a:moveTo>
                    <a:pt x="4" y="5"/>
                  </a:moveTo>
                  <a:cubicBezTo>
                    <a:pt x="6" y="5"/>
                    <a:pt x="7" y="5"/>
                    <a:pt x="8" y="5"/>
                  </a:cubicBezTo>
                  <a:cubicBezTo>
                    <a:pt x="9" y="6"/>
                    <a:pt x="11" y="6"/>
                    <a:pt x="12" y="5"/>
                  </a:cubicBezTo>
                  <a:cubicBezTo>
                    <a:pt x="12" y="4"/>
                    <a:pt x="9" y="2"/>
                    <a:pt x="8" y="1"/>
                  </a:cubicBezTo>
                  <a:cubicBezTo>
                    <a:pt x="6" y="1"/>
                    <a:pt x="4" y="2"/>
                    <a:pt x="3" y="1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2"/>
                    <a:pt x="3" y="5"/>
                    <a:pt x="4" y="5"/>
                  </a:cubicBezTo>
                </a:path>
              </a:pathLst>
            </a:custGeom>
            <a:solidFill>
              <a:srgbClr val="B3B3B3"/>
            </a:solidFill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Freeform 1433">
              <a:extLst>
                <a:ext uri="{FF2B5EF4-FFF2-40B4-BE49-F238E27FC236}">
                  <a16:creationId xmlns:a16="http://schemas.microsoft.com/office/drawing/2014/main" id="{F4EA1025-12A3-4770-B7A7-F5067B20257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64806" y="7129379"/>
              <a:ext cx="60325" cy="30162"/>
            </a:xfrm>
            <a:custGeom>
              <a:avLst/>
              <a:gdLst>
                <a:gd name="T0" fmla="*/ 2147483646 w 12"/>
                <a:gd name="T1" fmla="*/ 2147483646 h 6"/>
                <a:gd name="T2" fmla="*/ 2147483646 w 12"/>
                <a:gd name="T3" fmla="*/ 2147483646 h 6"/>
                <a:gd name="T4" fmla="*/ 2147483646 w 12"/>
                <a:gd name="T5" fmla="*/ 2147483646 h 6"/>
                <a:gd name="T6" fmla="*/ 2147483646 w 12"/>
                <a:gd name="T7" fmla="*/ 2147483646 h 6"/>
                <a:gd name="T8" fmla="*/ 2147483646 w 12"/>
                <a:gd name="T9" fmla="*/ 2147483646 h 6"/>
                <a:gd name="T10" fmla="*/ 2147483646 w 12"/>
                <a:gd name="T11" fmla="*/ 2147483646 h 6"/>
                <a:gd name="T12" fmla="*/ 2147483646 w 12"/>
                <a:gd name="T13" fmla="*/ 2147483646 h 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"/>
                <a:gd name="T22" fmla="*/ 0 h 6"/>
                <a:gd name="T23" fmla="*/ 12 w 12"/>
                <a:gd name="T24" fmla="*/ 6 h 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" h="6">
                  <a:moveTo>
                    <a:pt x="4" y="5"/>
                  </a:moveTo>
                  <a:cubicBezTo>
                    <a:pt x="6" y="5"/>
                    <a:pt x="7" y="5"/>
                    <a:pt x="8" y="5"/>
                  </a:cubicBezTo>
                  <a:cubicBezTo>
                    <a:pt x="9" y="6"/>
                    <a:pt x="11" y="6"/>
                    <a:pt x="12" y="5"/>
                  </a:cubicBezTo>
                  <a:cubicBezTo>
                    <a:pt x="12" y="4"/>
                    <a:pt x="9" y="2"/>
                    <a:pt x="8" y="1"/>
                  </a:cubicBezTo>
                  <a:cubicBezTo>
                    <a:pt x="6" y="1"/>
                    <a:pt x="4" y="2"/>
                    <a:pt x="3" y="1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2"/>
                    <a:pt x="3" y="5"/>
                    <a:pt x="4" y="5"/>
                  </a:cubicBezTo>
                </a:path>
              </a:pathLst>
            </a:custGeom>
            <a:noFill/>
            <a:ln w="0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Freeform 1434">
              <a:extLst>
                <a:ext uri="{FF2B5EF4-FFF2-40B4-BE49-F238E27FC236}">
                  <a16:creationId xmlns:a16="http://schemas.microsoft.com/office/drawing/2014/main" id="{A257EE02-CA1B-460A-9562-F5F586A8F15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20368" y="7084929"/>
              <a:ext cx="28575" cy="60325"/>
            </a:xfrm>
            <a:custGeom>
              <a:avLst/>
              <a:gdLst>
                <a:gd name="T0" fmla="*/ 2147483646 w 6"/>
                <a:gd name="T1" fmla="*/ 2147483646 h 12"/>
                <a:gd name="T2" fmla="*/ 2147483646 w 6"/>
                <a:gd name="T3" fmla="*/ 2147483646 h 12"/>
                <a:gd name="T4" fmla="*/ 2147483646 w 6"/>
                <a:gd name="T5" fmla="*/ 2147483646 h 12"/>
                <a:gd name="T6" fmla="*/ 2147483646 w 6"/>
                <a:gd name="T7" fmla="*/ 2147483646 h 12"/>
                <a:gd name="T8" fmla="*/ 2147483646 w 6"/>
                <a:gd name="T9" fmla="*/ 2147483646 h 12"/>
                <a:gd name="T10" fmla="*/ 2147483646 w 6"/>
                <a:gd name="T11" fmla="*/ 2147483646 h 12"/>
                <a:gd name="T12" fmla="*/ 0 w 6"/>
                <a:gd name="T13" fmla="*/ 2147483646 h 12"/>
                <a:gd name="T14" fmla="*/ 2147483646 w 6"/>
                <a:gd name="T15" fmla="*/ 2147483646 h 1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"/>
                <a:gd name="T25" fmla="*/ 0 h 12"/>
                <a:gd name="T26" fmla="*/ 6 w 6"/>
                <a:gd name="T27" fmla="*/ 12 h 1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" h="12">
                  <a:moveTo>
                    <a:pt x="2" y="8"/>
                  </a:moveTo>
                  <a:cubicBezTo>
                    <a:pt x="4" y="9"/>
                    <a:pt x="4" y="11"/>
                    <a:pt x="6" y="12"/>
                  </a:cubicBezTo>
                  <a:cubicBezTo>
                    <a:pt x="6" y="11"/>
                    <a:pt x="5" y="8"/>
                    <a:pt x="5" y="7"/>
                  </a:cubicBezTo>
                  <a:cubicBezTo>
                    <a:pt x="5" y="6"/>
                    <a:pt x="4" y="5"/>
                    <a:pt x="3" y="5"/>
                  </a:cubicBezTo>
                  <a:cubicBezTo>
                    <a:pt x="2" y="4"/>
                    <a:pt x="4" y="4"/>
                    <a:pt x="3" y="3"/>
                  </a:cubicBezTo>
                  <a:cubicBezTo>
                    <a:pt x="3" y="2"/>
                    <a:pt x="3" y="1"/>
                    <a:pt x="2" y="1"/>
                  </a:cubicBezTo>
                  <a:cubicBezTo>
                    <a:pt x="2" y="0"/>
                    <a:pt x="0" y="0"/>
                    <a:pt x="0" y="1"/>
                  </a:cubicBezTo>
                  <a:cubicBezTo>
                    <a:pt x="1" y="3"/>
                    <a:pt x="1" y="6"/>
                    <a:pt x="2" y="8"/>
                  </a:cubicBezTo>
                </a:path>
              </a:pathLst>
            </a:custGeom>
            <a:solidFill>
              <a:srgbClr val="B3B3B3"/>
            </a:solidFill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Freeform 1435">
              <a:extLst>
                <a:ext uri="{FF2B5EF4-FFF2-40B4-BE49-F238E27FC236}">
                  <a16:creationId xmlns:a16="http://schemas.microsoft.com/office/drawing/2014/main" id="{4E062929-E63D-499B-A83B-A3741AA975F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20368" y="7084929"/>
              <a:ext cx="28575" cy="60325"/>
            </a:xfrm>
            <a:custGeom>
              <a:avLst/>
              <a:gdLst>
                <a:gd name="T0" fmla="*/ 2147483646 w 6"/>
                <a:gd name="T1" fmla="*/ 2147483646 h 12"/>
                <a:gd name="T2" fmla="*/ 2147483646 w 6"/>
                <a:gd name="T3" fmla="*/ 2147483646 h 12"/>
                <a:gd name="T4" fmla="*/ 2147483646 w 6"/>
                <a:gd name="T5" fmla="*/ 2147483646 h 12"/>
                <a:gd name="T6" fmla="*/ 2147483646 w 6"/>
                <a:gd name="T7" fmla="*/ 2147483646 h 12"/>
                <a:gd name="T8" fmla="*/ 2147483646 w 6"/>
                <a:gd name="T9" fmla="*/ 2147483646 h 12"/>
                <a:gd name="T10" fmla="*/ 2147483646 w 6"/>
                <a:gd name="T11" fmla="*/ 2147483646 h 12"/>
                <a:gd name="T12" fmla="*/ 0 w 6"/>
                <a:gd name="T13" fmla="*/ 2147483646 h 12"/>
                <a:gd name="T14" fmla="*/ 2147483646 w 6"/>
                <a:gd name="T15" fmla="*/ 2147483646 h 1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"/>
                <a:gd name="T25" fmla="*/ 0 h 12"/>
                <a:gd name="T26" fmla="*/ 6 w 6"/>
                <a:gd name="T27" fmla="*/ 12 h 1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" h="12">
                  <a:moveTo>
                    <a:pt x="2" y="8"/>
                  </a:moveTo>
                  <a:cubicBezTo>
                    <a:pt x="4" y="9"/>
                    <a:pt x="4" y="11"/>
                    <a:pt x="6" y="12"/>
                  </a:cubicBezTo>
                  <a:cubicBezTo>
                    <a:pt x="6" y="11"/>
                    <a:pt x="5" y="8"/>
                    <a:pt x="5" y="7"/>
                  </a:cubicBezTo>
                  <a:cubicBezTo>
                    <a:pt x="5" y="6"/>
                    <a:pt x="4" y="5"/>
                    <a:pt x="3" y="5"/>
                  </a:cubicBezTo>
                  <a:cubicBezTo>
                    <a:pt x="2" y="4"/>
                    <a:pt x="4" y="4"/>
                    <a:pt x="3" y="3"/>
                  </a:cubicBezTo>
                  <a:cubicBezTo>
                    <a:pt x="3" y="2"/>
                    <a:pt x="3" y="1"/>
                    <a:pt x="2" y="1"/>
                  </a:cubicBezTo>
                  <a:cubicBezTo>
                    <a:pt x="2" y="0"/>
                    <a:pt x="0" y="0"/>
                    <a:pt x="0" y="1"/>
                  </a:cubicBezTo>
                  <a:cubicBezTo>
                    <a:pt x="1" y="3"/>
                    <a:pt x="1" y="6"/>
                    <a:pt x="2" y="8"/>
                  </a:cubicBezTo>
                </a:path>
              </a:pathLst>
            </a:custGeom>
            <a:noFill/>
            <a:ln w="0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Freeform 1436">
              <a:extLst>
                <a:ext uri="{FF2B5EF4-FFF2-40B4-BE49-F238E27FC236}">
                  <a16:creationId xmlns:a16="http://schemas.microsoft.com/office/drawing/2014/main" id="{55CF1DA1-03C4-457F-8A23-C9629B6D95A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39418" y="7169066"/>
              <a:ext cx="44450" cy="30163"/>
            </a:xfrm>
            <a:custGeom>
              <a:avLst/>
              <a:gdLst>
                <a:gd name="T0" fmla="*/ 2147483646 w 9"/>
                <a:gd name="T1" fmla="*/ 2147483646 h 6"/>
                <a:gd name="T2" fmla="*/ 2147483646 w 9"/>
                <a:gd name="T3" fmla="*/ 2147483646 h 6"/>
                <a:gd name="T4" fmla="*/ 2147483646 w 9"/>
                <a:gd name="T5" fmla="*/ 2147483646 h 6"/>
                <a:gd name="T6" fmla="*/ 0 w 9"/>
                <a:gd name="T7" fmla="*/ 2147483646 h 6"/>
                <a:gd name="T8" fmla="*/ 2147483646 w 9"/>
                <a:gd name="T9" fmla="*/ 2147483646 h 6"/>
                <a:gd name="T10" fmla="*/ 2147483646 w 9"/>
                <a:gd name="T11" fmla="*/ 2147483646 h 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"/>
                <a:gd name="T19" fmla="*/ 0 h 6"/>
                <a:gd name="T20" fmla="*/ 9 w 9"/>
                <a:gd name="T21" fmla="*/ 6 h 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" h="6">
                  <a:moveTo>
                    <a:pt x="5" y="5"/>
                  </a:moveTo>
                  <a:cubicBezTo>
                    <a:pt x="6" y="6"/>
                    <a:pt x="8" y="6"/>
                    <a:pt x="9" y="6"/>
                  </a:cubicBezTo>
                  <a:cubicBezTo>
                    <a:pt x="8" y="4"/>
                    <a:pt x="8" y="3"/>
                    <a:pt x="5" y="2"/>
                  </a:cubicBezTo>
                  <a:cubicBezTo>
                    <a:pt x="5" y="2"/>
                    <a:pt x="1" y="0"/>
                    <a:pt x="0" y="1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3" y="4"/>
                    <a:pt x="3" y="4"/>
                    <a:pt x="5" y="5"/>
                  </a:cubicBezTo>
                </a:path>
              </a:pathLst>
            </a:custGeom>
            <a:solidFill>
              <a:srgbClr val="B3B3B3"/>
            </a:solidFill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Freeform 1437">
              <a:extLst>
                <a:ext uri="{FF2B5EF4-FFF2-40B4-BE49-F238E27FC236}">
                  <a16:creationId xmlns:a16="http://schemas.microsoft.com/office/drawing/2014/main" id="{BF7AC63F-6B9B-462A-86C2-0E181A8D0B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39418" y="7169066"/>
              <a:ext cx="44450" cy="30163"/>
            </a:xfrm>
            <a:custGeom>
              <a:avLst/>
              <a:gdLst>
                <a:gd name="T0" fmla="*/ 2147483646 w 9"/>
                <a:gd name="T1" fmla="*/ 2147483646 h 6"/>
                <a:gd name="T2" fmla="*/ 2147483646 w 9"/>
                <a:gd name="T3" fmla="*/ 2147483646 h 6"/>
                <a:gd name="T4" fmla="*/ 2147483646 w 9"/>
                <a:gd name="T5" fmla="*/ 2147483646 h 6"/>
                <a:gd name="T6" fmla="*/ 0 w 9"/>
                <a:gd name="T7" fmla="*/ 2147483646 h 6"/>
                <a:gd name="T8" fmla="*/ 2147483646 w 9"/>
                <a:gd name="T9" fmla="*/ 2147483646 h 6"/>
                <a:gd name="T10" fmla="*/ 2147483646 w 9"/>
                <a:gd name="T11" fmla="*/ 2147483646 h 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"/>
                <a:gd name="T19" fmla="*/ 0 h 6"/>
                <a:gd name="T20" fmla="*/ 9 w 9"/>
                <a:gd name="T21" fmla="*/ 6 h 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" h="6">
                  <a:moveTo>
                    <a:pt x="5" y="5"/>
                  </a:moveTo>
                  <a:cubicBezTo>
                    <a:pt x="6" y="6"/>
                    <a:pt x="8" y="6"/>
                    <a:pt x="9" y="6"/>
                  </a:cubicBezTo>
                  <a:cubicBezTo>
                    <a:pt x="8" y="4"/>
                    <a:pt x="8" y="3"/>
                    <a:pt x="5" y="2"/>
                  </a:cubicBezTo>
                  <a:cubicBezTo>
                    <a:pt x="5" y="2"/>
                    <a:pt x="1" y="0"/>
                    <a:pt x="0" y="1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3" y="4"/>
                    <a:pt x="3" y="4"/>
                    <a:pt x="5" y="5"/>
                  </a:cubicBezTo>
                </a:path>
              </a:pathLst>
            </a:custGeom>
            <a:noFill/>
            <a:ln w="0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14" name="Group 409">
              <a:extLst>
                <a:ext uri="{FF2B5EF4-FFF2-40B4-BE49-F238E27FC236}">
                  <a16:creationId xmlns:a16="http://schemas.microsoft.com/office/drawing/2014/main" id="{EFC2E3DF-196B-402B-9E10-DB05FA3D4A7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793952" y="6347162"/>
              <a:ext cx="3997478" cy="1533527"/>
              <a:chOff x="2955" y="2202"/>
              <a:chExt cx="2518" cy="966"/>
            </a:xfrm>
            <a:solidFill>
              <a:srgbClr val="E6E6E6"/>
            </a:solidFill>
          </p:grpSpPr>
          <p:sp>
            <p:nvSpPr>
              <p:cNvPr id="842" name="Freeform 209">
                <a:extLst>
                  <a:ext uri="{FF2B5EF4-FFF2-40B4-BE49-F238E27FC236}">
                    <a16:creationId xmlns:a16="http://schemas.microsoft.com/office/drawing/2014/main" id="{85D8299A-81F7-402B-9437-D74A13EBC0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2" y="2539"/>
                <a:ext cx="6" cy="4"/>
              </a:xfrm>
              <a:custGeom>
                <a:avLst/>
                <a:gdLst>
                  <a:gd name="T0" fmla="*/ 243 w 2"/>
                  <a:gd name="T1" fmla="*/ 0 h 1"/>
                  <a:gd name="T2" fmla="*/ 486 w 2"/>
                  <a:gd name="T3" fmla="*/ 1024 h 1"/>
                  <a:gd name="T4" fmla="*/ 243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1" y="0"/>
                    </a:moveTo>
                    <a:cubicBezTo>
                      <a:pt x="0" y="0"/>
                      <a:pt x="1" y="1"/>
                      <a:pt x="2" y="1"/>
                    </a:cubicBezTo>
                    <a:cubicBezTo>
                      <a:pt x="2" y="1"/>
                      <a:pt x="2" y="0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43" name="Freeform 210">
                <a:extLst>
                  <a:ext uri="{FF2B5EF4-FFF2-40B4-BE49-F238E27FC236}">
                    <a16:creationId xmlns:a16="http://schemas.microsoft.com/office/drawing/2014/main" id="{E7180172-F119-4E95-AED1-6DEE2D2556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8" y="2752"/>
                <a:ext cx="3" cy="1"/>
              </a:xfrm>
              <a:custGeom>
                <a:avLst/>
                <a:gdLst>
                  <a:gd name="T0" fmla="*/ 0 w 1"/>
                  <a:gd name="T1" fmla="*/ 0 h 1"/>
                  <a:gd name="T2" fmla="*/ 243 w 1"/>
                  <a:gd name="T3" fmla="*/ 0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44" name="Freeform 211">
                <a:extLst>
                  <a:ext uri="{FF2B5EF4-FFF2-40B4-BE49-F238E27FC236}">
                    <a16:creationId xmlns:a16="http://schemas.microsoft.com/office/drawing/2014/main" id="{446AADA2-7069-42DF-A0E3-2DBF7C8498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8" y="2752"/>
                <a:ext cx="3" cy="1"/>
              </a:xfrm>
              <a:custGeom>
                <a:avLst/>
                <a:gdLst>
                  <a:gd name="T0" fmla="*/ 0 w 1"/>
                  <a:gd name="T1" fmla="*/ 0 h 1"/>
                  <a:gd name="T2" fmla="*/ 243 w 1"/>
                  <a:gd name="T3" fmla="*/ 0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45" name="Freeform 212">
                <a:extLst>
                  <a:ext uri="{FF2B5EF4-FFF2-40B4-BE49-F238E27FC236}">
                    <a16:creationId xmlns:a16="http://schemas.microsoft.com/office/drawing/2014/main" id="{63CAE164-9C6E-4F04-B2B0-7D5CE1932A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5" y="2530"/>
                <a:ext cx="25" cy="16"/>
              </a:xfrm>
              <a:custGeom>
                <a:avLst/>
                <a:gdLst>
                  <a:gd name="T0" fmla="*/ 859 w 8"/>
                  <a:gd name="T1" fmla="*/ 0 h 5"/>
                  <a:gd name="T2" fmla="*/ 575 w 8"/>
                  <a:gd name="T3" fmla="*/ 326 h 5"/>
                  <a:gd name="T4" fmla="*/ 275 w 8"/>
                  <a:gd name="T5" fmla="*/ 0 h 5"/>
                  <a:gd name="T6" fmla="*/ 575 w 8"/>
                  <a:gd name="T7" fmla="*/ 1043 h 5"/>
                  <a:gd name="T8" fmla="*/ 575 w 8"/>
                  <a:gd name="T9" fmla="*/ 1373 h 5"/>
                  <a:gd name="T10" fmla="*/ 1250 w 8"/>
                  <a:gd name="T11" fmla="*/ 1670 h 5"/>
                  <a:gd name="T12" fmla="*/ 1525 w 8"/>
                  <a:gd name="T13" fmla="*/ 1043 h 5"/>
                  <a:gd name="T14" fmla="*/ 1250 w 8"/>
                  <a:gd name="T15" fmla="*/ 624 h 5"/>
                  <a:gd name="T16" fmla="*/ 859 w 8"/>
                  <a:gd name="T17" fmla="*/ 0 h 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8"/>
                  <a:gd name="T28" fmla="*/ 0 h 5"/>
                  <a:gd name="T29" fmla="*/ 8 w 8"/>
                  <a:gd name="T30" fmla="*/ 5 h 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8" h="5">
                    <a:moveTo>
                      <a:pt x="3" y="0"/>
                    </a:moveTo>
                    <a:cubicBezTo>
                      <a:pt x="3" y="0"/>
                      <a:pt x="2" y="0"/>
                      <a:pt x="2" y="1"/>
                    </a:cubicBezTo>
                    <a:cubicBezTo>
                      <a:pt x="2" y="1"/>
                      <a:pt x="1" y="0"/>
                      <a:pt x="1" y="0"/>
                    </a:cubicBezTo>
                    <a:cubicBezTo>
                      <a:pt x="0" y="2"/>
                      <a:pt x="2" y="1"/>
                      <a:pt x="2" y="3"/>
                    </a:cubicBezTo>
                    <a:cubicBezTo>
                      <a:pt x="2" y="3"/>
                      <a:pt x="1" y="5"/>
                      <a:pt x="2" y="4"/>
                    </a:cubicBezTo>
                    <a:cubicBezTo>
                      <a:pt x="3" y="4"/>
                      <a:pt x="4" y="4"/>
                      <a:pt x="4" y="5"/>
                    </a:cubicBezTo>
                    <a:cubicBezTo>
                      <a:pt x="4" y="5"/>
                      <a:pt x="8" y="4"/>
                      <a:pt x="5" y="3"/>
                    </a:cubicBezTo>
                    <a:cubicBezTo>
                      <a:pt x="4" y="3"/>
                      <a:pt x="3" y="2"/>
                      <a:pt x="4" y="2"/>
                    </a:cubicBezTo>
                    <a:cubicBezTo>
                      <a:pt x="4" y="1"/>
                      <a:pt x="3" y="0"/>
                      <a:pt x="3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46" name="Freeform 213">
                <a:extLst>
                  <a:ext uri="{FF2B5EF4-FFF2-40B4-BE49-F238E27FC236}">
                    <a16:creationId xmlns:a16="http://schemas.microsoft.com/office/drawing/2014/main" id="{44519710-D43A-413C-AC4E-16EBACA47B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5" y="2530"/>
                <a:ext cx="25" cy="16"/>
              </a:xfrm>
              <a:custGeom>
                <a:avLst/>
                <a:gdLst>
                  <a:gd name="T0" fmla="*/ 859 w 8"/>
                  <a:gd name="T1" fmla="*/ 0 h 5"/>
                  <a:gd name="T2" fmla="*/ 575 w 8"/>
                  <a:gd name="T3" fmla="*/ 326 h 5"/>
                  <a:gd name="T4" fmla="*/ 275 w 8"/>
                  <a:gd name="T5" fmla="*/ 0 h 5"/>
                  <a:gd name="T6" fmla="*/ 575 w 8"/>
                  <a:gd name="T7" fmla="*/ 1043 h 5"/>
                  <a:gd name="T8" fmla="*/ 575 w 8"/>
                  <a:gd name="T9" fmla="*/ 1373 h 5"/>
                  <a:gd name="T10" fmla="*/ 1250 w 8"/>
                  <a:gd name="T11" fmla="*/ 1670 h 5"/>
                  <a:gd name="T12" fmla="*/ 1525 w 8"/>
                  <a:gd name="T13" fmla="*/ 1043 h 5"/>
                  <a:gd name="T14" fmla="*/ 1250 w 8"/>
                  <a:gd name="T15" fmla="*/ 624 h 5"/>
                  <a:gd name="T16" fmla="*/ 859 w 8"/>
                  <a:gd name="T17" fmla="*/ 0 h 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8"/>
                  <a:gd name="T28" fmla="*/ 0 h 5"/>
                  <a:gd name="T29" fmla="*/ 8 w 8"/>
                  <a:gd name="T30" fmla="*/ 5 h 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8" h="5">
                    <a:moveTo>
                      <a:pt x="3" y="0"/>
                    </a:moveTo>
                    <a:cubicBezTo>
                      <a:pt x="3" y="0"/>
                      <a:pt x="2" y="0"/>
                      <a:pt x="2" y="1"/>
                    </a:cubicBezTo>
                    <a:cubicBezTo>
                      <a:pt x="2" y="1"/>
                      <a:pt x="1" y="0"/>
                      <a:pt x="1" y="0"/>
                    </a:cubicBezTo>
                    <a:cubicBezTo>
                      <a:pt x="0" y="2"/>
                      <a:pt x="2" y="1"/>
                      <a:pt x="2" y="3"/>
                    </a:cubicBezTo>
                    <a:cubicBezTo>
                      <a:pt x="2" y="3"/>
                      <a:pt x="1" y="5"/>
                      <a:pt x="2" y="4"/>
                    </a:cubicBezTo>
                    <a:cubicBezTo>
                      <a:pt x="3" y="4"/>
                      <a:pt x="4" y="4"/>
                      <a:pt x="4" y="5"/>
                    </a:cubicBezTo>
                    <a:cubicBezTo>
                      <a:pt x="4" y="5"/>
                      <a:pt x="8" y="4"/>
                      <a:pt x="5" y="3"/>
                    </a:cubicBezTo>
                    <a:cubicBezTo>
                      <a:pt x="4" y="3"/>
                      <a:pt x="3" y="2"/>
                      <a:pt x="4" y="2"/>
                    </a:cubicBezTo>
                    <a:cubicBezTo>
                      <a:pt x="4" y="1"/>
                      <a:pt x="3" y="0"/>
                      <a:pt x="3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47" name="Freeform 214">
                <a:extLst>
                  <a:ext uri="{FF2B5EF4-FFF2-40B4-BE49-F238E27FC236}">
                    <a16:creationId xmlns:a16="http://schemas.microsoft.com/office/drawing/2014/main" id="{4E1E125D-97B2-4884-A9D9-590DC3FFD5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8" y="2558"/>
                <a:ext cx="28" cy="13"/>
              </a:xfrm>
              <a:custGeom>
                <a:avLst/>
                <a:gdLst>
                  <a:gd name="T0" fmla="*/ 271 w 9"/>
                  <a:gd name="T1" fmla="*/ 348 h 4"/>
                  <a:gd name="T2" fmla="*/ 572 w 9"/>
                  <a:gd name="T3" fmla="*/ 1446 h 4"/>
                  <a:gd name="T4" fmla="*/ 1114 w 9"/>
                  <a:gd name="T5" fmla="*/ 1099 h 4"/>
                  <a:gd name="T6" fmla="*/ 1780 w 9"/>
                  <a:gd name="T7" fmla="*/ 1099 h 4"/>
                  <a:gd name="T8" fmla="*/ 1509 w 9"/>
                  <a:gd name="T9" fmla="*/ 348 h 4"/>
                  <a:gd name="T10" fmla="*/ 271 w 9"/>
                  <a:gd name="T11" fmla="*/ 348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"/>
                  <a:gd name="T19" fmla="*/ 0 h 4"/>
                  <a:gd name="T20" fmla="*/ 9 w 9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" h="4">
                    <a:moveTo>
                      <a:pt x="1" y="1"/>
                    </a:moveTo>
                    <a:cubicBezTo>
                      <a:pt x="0" y="2"/>
                      <a:pt x="0" y="3"/>
                      <a:pt x="2" y="4"/>
                    </a:cubicBezTo>
                    <a:cubicBezTo>
                      <a:pt x="3" y="4"/>
                      <a:pt x="3" y="3"/>
                      <a:pt x="4" y="3"/>
                    </a:cubicBezTo>
                    <a:cubicBezTo>
                      <a:pt x="5" y="3"/>
                      <a:pt x="5" y="3"/>
                      <a:pt x="6" y="3"/>
                    </a:cubicBezTo>
                    <a:cubicBezTo>
                      <a:pt x="9" y="4"/>
                      <a:pt x="6" y="2"/>
                      <a:pt x="5" y="1"/>
                    </a:cubicBezTo>
                    <a:cubicBezTo>
                      <a:pt x="4" y="1"/>
                      <a:pt x="3" y="0"/>
                      <a:pt x="1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48" name="Freeform 215">
                <a:extLst>
                  <a:ext uri="{FF2B5EF4-FFF2-40B4-BE49-F238E27FC236}">
                    <a16:creationId xmlns:a16="http://schemas.microsoft.com/office/drawing/2014/main" id="{EC29F340-DBB4-4E99-B811-D115DF6F87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8" y="2558"/>
                <a:ext cx="28" cy="13"/>
              </a:xfrm>
              <a:custGeom>
                <a:avLst/>
                <a:gdLst>
                  <a:gd name="T0" fmla="*/ 271 w 9"/>
                  <a:gd name="T1" fmla="*/ 348 h 4"/>
                  <a:gd name="T2" fmla="*/ 572 w 9"/>
                  <a:gd name="T3" fmla="*/ 1446 h 4"/>
                  <a:gd name="T4" fmla="*/ 1114 w 9"/>
                  <a:gd name="T5" fmla="*/ 1099 h 4"/>
                  <a:gd name="T6" fmla="*/ 1780 w 9"/>
                  <a:gd name="T7" fmla="*/ 1099 h 4"/>
                  <a:gd name="T8" fmla="*/ 1509 w 9"/>
                  <a:gd name="T9" fmla="*/ 348 h 4"/>
                  <a:gd name="T10" fmla="*/ 271 w 9"/>
                  <a:gd name="T11" fmla="*/ 348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"/>
                  <a:gd name="T19" fmla="*/ 0 h 4"/>
                  <a:gd name="T20" fmla="*/ 9 w 9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" h="4">
                    <a:moveTo>
                      <a:pt x="1" y="1"/>
                    </a:moveTo>
                    <a:cubicBezTo>
                      <a:pt x="0" y="2"/>
                      <a:pt x="0" y="3"/>
                      <a:pt x="2" y="4"/>
                    </a:cubicBezTo>
                    <a:cubicBezTo>
                      <a:pt x="3" y="4"/>
                      <a:pt x="3" y="3"/>
                      <a:pt x="4" y="3"/>
                    </a:cubicBezTo>
                    <a:cubicBezTo>
                      <a:pt x="5" y="3"/>
                      <a:pt x="5" y="3"/>
                      <a:pt x="6" y="3"/>
                    </a:cubicBezTo>
                    <a:cubicBezTo>
                      <a:pt x="9" y="4"/>
                      <a:pt x="6" y="2"/>
                      <a:pt x="5" y="1"/>
                    </a:cubicBezTo>
                    <a:cubicBezTo>
                      <a:pt x="4" y="1"/>
                      <a:pt x="3" y="0"/>
                      <a:pt x="1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49" name="Freeform 216">
                <a:extLst>
                  <a:ext uri="{FF2B5EF4-FFF2-40B4-BE49-F238E27FC236}">
                    <a16:creationId xmlns:a16="http://schemas.microsoft.com/office/drawing/2014/main" id="{238D8A92-35A4-4B4F-B8CF-53F05230D2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31" y="2749"/>
                <a:ext cx="9" cy="6"/>
              </a:xfrm>
              <a:custGeom>
                <a:avLst/>
                <a:gdLst>
                  <a:gd name="T0" fmla="*/ 0 w 3"/>
                  <a:gd name="T1" fmla="*/ 0 h 2"/>
                  <a:gd name="T2" fmla="*/ 729 w 3"/>
                  <a:gd name="T3" fmla="*/ 0 h 2"/>
                  <a:gd name="T4" fmla="*/ 0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0" y="0"/>
                    </a:moveTo>
                    <a:cubicBezTo>
                      <a:pt x="0" y="1"/>
                      <a:pt x="3" y="2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50" name="Freeform 217">
                <a:extLst>
                  <a:ext uri="{FF2B5EF4-FFF2-40B4-BE49-F238E27FC236}">
                    <a16:creationId xmlns:a16="http://schemas.microsoft.com/office/drawing/2014/main" id="{22FBFFA5-1863-4052-8B27-A08CE41DF0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31" y="2749"/>
                <a:ext cx="9" cy="6"/>
              </a:xfrm>
              <a:custGeom>
                <a:avLst/>
                <a:gdLst>
                  <a:gd name="T0" fmla="*/ 0 w 3"/>
                  <a:gd name="T1" fmla="*/ 0 h 2"/>
                  <a:gd name="T2" fmla="*/ 729 w 3"/>
                  <a:gd name="T3" fmla="*/ 0 h 2"/>
                  <a:gd name="T4" fmla="*/ 0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0" y="0"/>
                    </a:moveTo>
                    <a:cubicBezTo>
                      <a:pt x="0" y="1"/>
                      <a:pt x="3" y="2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51" name="Freeform 218">
                <a:extLst>
                  <a:ext uri="{FF2B5EF4-FFF2-40B4-BE49-F238E27FC236}">
                    <a16:creationId xmlns:a16="http://schemas.microsoft.com/office/drawing/2014/main" id="{CB4B6C37-A0C7-45B8-9EAA-5964CDA3A5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8" y="2458"/>
                <a:ext cx="44" cy="88"/>
              </a:xfrm>
              <a:custGeom>
                <a:avLst/>
                <a:gdLst>
                  <a:gd name="T0" fmla="*/ 871 w 14"/>
                  <a:gd name="T1" fmla="*/ 6144 h 28"/>
                  <a:gd name="T2" fmla="*/ 1273 w 14"/>
                  <a:gd name="T3" fmla="*/ 7012 h 28"/>
                  <a:gd name="T4" fmla="*/ 1867 w 14"/>
                  <a:gd name="T5" fmla="*/ 7694 h 28"/>
                  <a:gd name="T6" fmla="*/ 2737 w 14"/>
                  <a:gd name="T7" fmla="*/ 8602 h 28"/>
                  <a:gd name="T8" fmla="*/ 1549 w 14"/>
                  <a:gd name="T9" fmla="*/ 5560 h 28"/>
                  <a:gd name="T10" fmla="*/ 2143 w 14"/>
                  <a:gd name="T11" fmla="*/ 4868 h 28"/>
                  <a:gd name="T12" fmla="*/ 4287 w 14"/>
                  <a:gd name="T13" fmla="*/ 5560 h 28"/>
                  <a:gd name="T14" fmla="*/ 3416 w 14"/>
                  <a:gd name="T15" fmla="*/ 4592 h 28"/>
                  <a:gd name="T16" fmla="*/ 2737 w 14"/>
                  <a:gd name="T17" fmla="*/ 3693 h 28"/>
                  <a:gd name="T18" fmla="*/ 3693 w 14"/>
                  <a:gd name="T19" fmla="*/ 2737 h 28"/>
                  <a:gd name="T20" fmla="*/ 3693 w 14"/>
                  <a:gd name="T21" fmla="*/ 1867 h 28"/>
                  <a:gd name="T22" fmla="*/ 2143 w 14"/>
                  <a:gd name="T23" fmla="*/ 2737 h 28"/>
                  <a:gd name="T24" fmla="*/ 1867 w 14"/>
                  <a:gd name="T25" fmla="*/ 3014 h 28"/>
                  <a:gd name="T26" fmla="*/ 1549 w 14"/>
                  <a:gd name="T27" fmla="*/ 3693 h 28"/>
                  <a:gd name="T28" fmla="*/ 871 w 14"/>
                  <a:gd name="T29" fmla="*/ 3693 h 28"/>
                  <a:gd name="T30" fmla="*/ 1273 w 14"/>
                  <a:gd name="T31" fmla="*/ 3014 h 28"/>
                  <a:gd name="T32" fmla="*/ 1867 w 14"/>
                  <a:gd name="T33" fmla="*/ 1549 h 28"/>
                  <a:gd name="T34" fmla="*/ 1549 w 14"/>
                  <a:gd name="T35" fmla="*/ 871 h 28"/>
                  <a:gd name="T36" fmla="*/ 1867 w 14"/>
                  <a:gd name="T37" fmla="*/ 0 h 28"/>
                  <a:gd name="T38" fmla="*/ 594 w 14"/>
                  <a:gd name="T39" fmla="*/ 1273 h 28"/>
                  <a:gd name="T40" fmla="*/ 277 w 14"/>
                  <a:gd name="T41" fmla="*/ 3014 h 28"/>
                  <a:gd name="T42" fmla="*/ 594 w 14"/>
                  <a:gd name="T43" fmla="*/ 3693 h 28"/>
                  <a:gd name="T44" fmla="*/ 871 w 14"/>
                  <a:gd name="T45" fmla="*/ 4001 h 28"/>
                  <a:gd name="T46" fmla="*/ 594 w 14"/>
                  <a:gd name="T47" fmla="*/ 4592 h 28"/>
                  <a:gd name="T48" fmla="*/ 871 w 14"/>
                  <a:gd name="T49" fmla="*/ 5186 h 28"/>
                  <a:gd name="T50" fmla="*/ 871 w 14"/>
                  <a:gd name="T51" fmla="*/ 6144 h 2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4"/>
                  <a:gd name="T79" fmla="*/ 0 h 28"/>
                  <a:gd name="T80" fmla="*/ 14 w 14"/>
                  <a:gd name="T81" fmla="*/ 28 h 2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4" h="28">
                    <a:moveTo>
                      <a:pt x="3" y="20"/>
                    </a:moveTo>
                    <a:cubicBezTo>
                      <a:pt x="3" y="21"/>
                      <a:pt x="3" y="22"/>
                      <a:pt x="4" y="23"/>
                    </a:cubicBezTo>
                    <a:cubicBezTo>
                      <a:pt x="4" y="23"/>
                      <a:pt x="5" y="24"/>
                      <a:pt x="6" y="25"/>
                    </a:cubicBezTo>
                    <a:cubicBezTo>
                      <a:pt x="6" y="26"/>
                      <a:pt x="8" y="28"/>
                      <a:pt x="9" y="28"/>
                    </a:cubicBezTo>
                    <a:cubicBezTo>
                      <a:pt x="6" y="25"/>
                      <a:pt x="6" y="22"/>
                      <a:pt x="5" y="18"/>
                    </a:cubicBezTo>
                    <a:cubicBezTo>
                      <a:pt x="5" y="16"/>
                      <a:pt x="5" y="15"/>
                      <a:pt x="7" y="16"/>
                    </a:cubicBezTo>
                    <a:cubicBezTo>
                      <a:pt x="9" y="17"/>
                      <a:pt x="12" y="17"/>
                      <a:pt x="14" y="18"/>
                    </a:cubicBezTo>
                    <a:cubicBezTo>
                      <a:pt x="13" y="17"/>
                      <a:pt x="13" y="16"/>
                      <a:pt x="11" y="15"/>
                    </a:cubicBezTo>
                    <a:cubicBezTo>
                      <a:pt x="10" y="14"/>
                      <a:pt x="7" y="14"/>
                      <a:pt x="9" y="12"/>
                    </a:cubicBezTo>
                    <a:cubicBezTo>
                      <a:pt x="10" y="11"/>
                      <a:pt x="12" y="11"/>
                      <a:pt x="12" y="9"/>
                    </a:cubicBezTo>
                    <a:cubicBezTo>
                      <a:pt x="13" y="8"/>
                      <a:pt x="12" y="7"/>
                      <a:pt x="12" y="6"/>
                    </a:cubicBezTo>
                    <a:cubicBezTo>
                      <a:pt x="10" y="5"/>
                      <a:pt x="8" y="7"/>
                      <a:pt x="7" y="9"/>
                    </a:cubicBezTo>
                    <a:cubicBezTo>
                      <a:pt x="9" y="9"/>
                      <a:pt x="7" y="10"/>
                      <a:pt x="6" y="10"/>
                    </a:cubicBezTo>
                    <a:cubicBezTo>
                      <a:pt x="5" y="10"/>
                      <a:pt x="6" y="12"/>
                      <a:pt x="5" y="12"/>
                    </a:cubicBezTo>
                    <a:cubicBezTo>
                      <a:pt x="4" y="13"/>
                      <a:pt x="3" y="12"/>
                      <a:pt x="3" y="12"/>
                    </a:cubicBezTo>
                    <a:cubicBezTo>
                      <a:pt x="2" y="11"/>
                      <a:pt x="3" y="10"/>
                      <a:pt x="4" y="10"/>
                    </a:cubicBezTo>
                    <a:cubicBezTo>
                      <a:pt x="6" y="9"/>
                      <a:pt x="7" y="6"/>
                      <a:pt x="6" y="5"/>
                    </a:cubicBezTo>
                    <a:cubicBezTo>
                      <a:pt x="6" y="4"/>
                      <a:pt x="4" y="4"/>
                      <a:pt x="5" y="3"/>
                    </a:cubicBezTo>
                    <a:cubicBezTo>
                      <a:pt x="5" y="2"/>
                      <a:pt x="6" y="1"/>
                      <a:pt x="6" y="0"/>
                    </a:cubicBezTo>
                    <a:cubicBezTo>
                      <a:pt x="4" y="0"/>
                      <a:pt x="3" y="3"/>
                      <a:pt x="2" y="4"/>
                    </a:cubicBezTo>
                    <a:cubicBezTo>
                      <a:pt x="2" y="6"/>
                      <a:pt x="0" y="8"/>
                      <a:pt x="1" y="10"/>
                    </a:cubicBezTo>
                    <a:cubicBezTo>
                      <a:pt x="1" y="11"/>
                      <a:pt x="1" y="11"/>
                      <a:pt x="2" y="12"/>
                    </a:cubicBezTo>
                    <a:cubicBezTo>
                      <a:pt x="2" y="12"/>
                      <a:pt x="2" y="12"/>
                      <a:pt x="3" y="13"/>
                    </a:cubicBezTo>
                    <a:cubicBezTo>
                      <a:pt x="2" y="13"/>
                      <a:pt x="2" y="14"/>
                      <a:pt x="2" y="15"/>
                    </a:cubicBezTo>
                    <a:cubicBezTo>
                      <a:pt x="2" y="16"/>
                      <a:pt x="2" y="16"/>
                      <a:pt x="3" y="17"/>
                    </a:cubicBezTo>
                    <a:cubicBezTo>
                      <a:pt x="4" y="18"/>
                      <a:pt x="3" y="19"/>
                      <a:pt x="3" y="2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52" name="Freeform 219">
                <a:extLst>
                  <a:ext uri="{FF2B5EF4-FFF2-40B4-BE49-F238E27FC236}">
                    <a16:creationId xmlns:a16="http://schemas.microsoft.com/office/drawing/2014/main" id="{19D1D57E-C9C4-4140-AAA2-672ED9FAD5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8" y="2458"/>
                <a:ext cx="44" cy="88"/>
              </a:xfrm>
              <a:custGeom>
                <a:avLst/>
                <a:gdLst>
                  <a:gd name="T0" fmla="*/ 871 w 14"/>
                  <a:gd name="T1" fmla="*/ 6144 h 28"/>
                  <a:gd name="T2" fmla="*/ 1273 w 14"/>
                  <a:gd name="T3" fmla="*/ 7012 h 28"/>
                  <a:gd name="T4" fmla="*/ 1867 w 14"/>
                  <a:gd name="T5" fmla="*/ 7694 h 28"/>
                  <a:gd name="T6" fmla="*/ 2737 w 14"/>
                  <a:gd name="T7" fmla="*/ 8602 h 28"/>
                  <a:gd name="T8" fmla="*/ 1549 w 14"/>
                  <a:gd name="T9" fmla="*/ 5560 h 28"/>
                  <a:gd name="T10" fmla="*/ 2143 w 14"/>
                  <a:gd name="T11" fmla="*/ 4868 h 28"/>
                  <a:gd name="T12" fmla="*/ 4287 w 14"/>
                  <a:gd name="T13" fmla="*/ 5560 h 28"/>
                  <a:gd name="T14" fmla="*/ 3416 w 14"/>
                  <a:gd name="T15" fmla="*/ 4592 h 28"/>
                  <a:gd name="T16" fmla="*/ 2737 w 14"/>
                  <a:gd name="T17" fmla="*/ 3693 h 28"/>
                  <a:gd name="T18" fmla="*/ 3693 w 14"/>
                  <a:gd name="T19" fmla="*/ 2737 h 28"/>
                  <a:gd name="T20" fmla="*/ 3693 w 14"/>
                  <a:gd name="T21" fmla="*/ 1867 h 28"/>
                  <a:gd name="T22" fmla="*/ 2143 w 14"/>
                  <a:gd name="T23" fmla="*/ 2737 h 28"/>
                  <a:gd name="T24" fmla="*/ 1867 w 14"/>
                  <a:gd name="T25" fmla="*/ 3014 h 28"/>
                  <a:gd name="T26" fmla="*/ 1549 w 14"/>
                  <a:gd name="T27" fmla="*/ 3693 h 28"/>
                  <a:gd name="T28" fmla="*/ 871 w 14"/>
                  <a:gd name="T29" fmla="*/ 3693 h 28"/>
                  <a:gd name="T30" fmla="*/ 1273 w 14"/>
                  <a:gd name="T31" fmla="*/ 3014 h 28"/>
                  <a:gd name="T32" fmla="*/ 1867 w 14"/>
                  <a:gd name="T33" fmla="*/ 1549 h 28"/>
                  <a:gd name="T34" fmla="*/ 1549 w 14"/>
                  <a:gd name="T35" fmla="*/ 871 h 28"/>
                  <a:gd name="T36" fmla="*/ 1867 w 14"/>
                  <a:gd name="T37" fmla="*/ 0 h 28"/>
                  <a:gd name="T38" fmla="*/ 594 w 14"/>
                  <a:gd name="T39" fmla="*/ 1273 h 28"/>
                  <a:gd name="T40" fmla="*/ 277 w 14"/>
                  <a:gd name="T41" fmla="*/ 3014 h 28"/>
                  <a:gd name="T42" fmla="*/ 594 w 14"/>
                  <a:gd name="T43" fmla="*/ 3693 h 28"/>
                  <a:gd name="T44" fmla="*/ 871 w 14"/>
                  <a:gd name="T45" fmla="*/ 4001 h 28"/>
                  <a:gd name="T46" fmla="*/ 594 w 14"/>
                  <a:gd name="T47" fmla="*/ 4592 h 28"/>
                  <a:gd name="T48" fmla="*/ 871 w 14"/>
                  <a:gd name="T49" fmla="*/ 5186 h 28"/>
                  <a:gd name="T50" fmla="*/ 871 w 14"/>
                  <a:gd name="T51" fmla="*/ 6144 h 2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4"/>
                  <a:gd name="T79" fmla="*/ 0 h 28"/>
                  <a:gd name="T80" fmla="*/ 14 w 14"/>
                  <a:gd name="T81" fmla="*/ 28 h 2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4" h="28">
                    <a:moveTo>
                      <a:pt x="3" y="20"/>
                    </a:moveTo>
                    <a:cubicBezTo>
                      <a:pt x="3" y="21"/>
                      <a:pt x="3" y="22"/>
                      <a:pt x="4" y="23"/>
                    </a:cubicBezTo>
                    <a:cubicBezTo>
                      <a:pt x="4" y="23"/>
                      <a:pt x="5" y="24"/>
                      <a:pt x="6" y="25"/>
                    </a:cubicBezTo>
                    <a:cubicBezTo>
                      <a:pt x="6" y="26"/>
                      <a:pt x="8" y="28"/>
                      <a:pt x="9" y="28"/>
                    </a:cubicBezTo>
                    <a:cubicBezTo>
                      <a:pt x="6" y="25"/>
                      <a:pt x="6" y="22"/>
                      <a:pt x="5" y="18"/>
                    </a:cubicBezTo>
                    <a:cubicBezTo>
                      <a:pt x="5" y="16"/>
                      <a:pt x="5" y="15"/>
                      <a:pt x="7" y="16"/>
                    </a:cubicBezTo>
                    <a:cubicBezTo>
                      <a:pt x="9" y="17"/>
                      <a:pt x="12" y="17"/>
                      <a:pt x="14" y="18"/>
                    </a:cubicBezTo>
                    <a:cubicBezTo>
                      <a:pt x="13" y="17"/>
                      <a:pt x="13" y="16"/>
                      <a:pt x="11" y="15"/>
                    </a:cubicBezTo>
                    <a:cubicBezTo>
                      <a:pt x="10" y="14"/>
                      <a:pt x="7" y="14"/>
                      <a:pt x="9" y="12"/>
                    </a:cubicBezTo>
                    <a:cubicBezTo>
                      <a:pt x="10" y="11"/>
                      <a:pt x="12" y="11"/>
                      <a:pt x="12" y="9"/>
                    </a:cubicBezTo>
                    <a:cubicBezTo>
                      <a:pt x="13" y="8"/>
                      <a:pt x="12" y="7"/>
                      <a:pt x="12" y="6"/>
                    </a:cubicBezTo>
                    <a:cubicBezTo>
                      <a:pt x="10" y="5"/>
                      <a:pt x="8" y="7"/>
                      <a:pt x="7" y="9"/>
                    </a:cubicBezTo>
                    <a:cubicBezTo>
                      <a:pt x="9" y="9"/>
                      <a:pt x="7" y="10"/>
                      <a:pt x="6" y="10"/>
                    </a:cubicBezTo>
                    <a:cubicBezTo>
                      <a:pt x="5" y="10"/>
                      <a:pt x="6" y="12"/>
                      <a:pt x="5" y="12"/>
                    </a:cubicBezTo>
                    <a:cubicBezTo>
                      <a:pt x="4" y="13"/>
                      <a:pt x="3" y="12"/>
                      <a:pt x="3" y="12"/>
                    </a:cubicBezTo>
                    <a:cubicBezTo>
                      <a:pt x="2" y="11"/>
                      <a:pt x="3" y="10"/>
                      <a:pt x="4" y="10"/>
                    </a:cubicBezTo>
                    <a:cubicBezTo>
                      <a:pt x="6" y="9"/>
                      <a:pt x="7" y="6"/>
                      <a:pt x="6" y="5"/>
                    </a:cubicBezTo>
                    <a:cubicBezTo>
                      <a:pt x="6" y="4"/>
                      <a:pt x="4" y="4"/>
                      <a:pt x="5" y="3"/>
                    </a:cubicBezTo>
                    <a:cubicBezTo>
                      <a:pt x="5" y="2"/>
                      <a:pt x="6" y="1"/>
                      <a:pt x="6" y="0"/>
                    </a:cubicBezTo>
                    <a:cubicBezTo>
                      <a:pt x="4" y="0"/>
                      <a:pt x="3" y="3"/>
                      <a:pt x="2" y="4"/>
                    </a:cubicBezTo>
                    <a:cubicBezTo>
                      <a:pt x="2" y="6"/>
                      <a:pt x="0" y="8"/>
                      <a:pt x="1" y="10"/>
                    </a:cubicBezTo>
                    <a:cubicBezTo>
                      <a:pt x="1" y="11"/>
                      <a:pt x="1" y="11"/>
                      <a:pt x="2" y="12"/>
                    </a:cubicBezTo>
                    <a:cubicBezTo>
                      <a:pt x="2" y="12"/>
                      <a:pt x="2" y="12"/>
                      <a:pt x="3" y="13"/>
                    </a:cubicBezTo>
                    <a:cubicBezTo>
                      <a:pt x="2" y="13"/>
                      <a:pt x="2" y="14"/>
                      <a:pt x="2" y="15"/>
                    </a:cubicBezTo>
                    <a:cubicBezTo>
                      <a:pt x="2" y="16"/>
                      <a:pt x="2" y="16"/>
                      <a:pt x="3" y="17"/>
                    </a:cubicBezTo>
                    <a:cubicBezTo>
                      <a:pt x="4" y="18"/>
                      <a:pt x="3" y="19"/>
                      <a:pt x="3" y="2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53" name="Freeform 220">
                <a:extLst>
                  <a:ext uri="{FF2B5EF4-FFF2-40B4-BE49-F238E27FC236}">
                    <a16:creationId xmlns:a16="http://schemas.microsoft.com/office/drawing/2014/main" id="{E7D977CB-F914-4AFA-B54C-F68360C770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31" y="2611"/>
                <a:ext cx="3" cy="4"/>
              </a:xfrm>
              <a:custGeom>
                <a:avLst/>
                <a:gdLst>
                  <a:gd name="T0" fmla="*/ 243 w 1"/>
                  <a:gd name="T1" fmla="*/ 0 h 1"/>
                  <a:gd name="T2" fmla="*/ 243 w 1"/>
                  <a:gd name="T3" fmla="*/ 1024 h 1"/>
                  <a:gd name="T4" fmla="*/ 243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1" y="0"/>
                    </a:move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54" name="Freeform 221">
                <a:extLst>
                  <a:ext uri="{FF2B5EF4-FFF2-40B4-BE49-F238E27FC236}">
                    <a16:creationId xmlns:a16="http://schemas.microsoft.com/office/drawing/2014/main" id="{DF5FBE81-0B2C-4A64-BB48-BE43027368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31" y="2611"/>
                <a:ext cx="3" cy="4"/>
              </a:xfrm>
              <a:custGeom>
                <a:avLst/>
                <a:gdLst>
                  <a:gd name="T0" fmla="*/ 243 w 1"/>
                  <a:gd name="T1" fmla="*/ 0 h 1"/>
                  <a:gd name="T2" fmla="*/ 243 w 1"/>
                  <a:gd name="T3" fmla="*/ 1024 h 1"/>
                  <a:gd name="T4" fmla="*/ 243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1" y="0"/>
                    </a:move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55" name="Freeform 222">
                <a:extLst>
                  <a:ext uri="{FF2B5EF4-FFF2-40B4-BE49-F238E27FC236}">
                    <a16:creationId xmlns:a16="http://schemas.microsoft.com/office/drawing/2014/main" id="{DA71EFAF-D18B-499F-A969-5723AF81ED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37" y="2608"/>
                <a:ext cx="3" cy="3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243 h 1"/>
                  <a:gd name="T4" fmla="*/ 243 w 1"/>
                  <a:gd name="T5" fmla="*/ 243 h 1"/>
                  <a:gd name="T6" fmla="*/ 0 w 1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1"/>
                  <a:gd name="T14" fmla="*/ 1 w 1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56" name="Freeform 223">
                <a:extLst>
                  <a:ext uri="{FF2B5EF4-FFF2-40B4-BE49-F238E27FC236}">
                    <a16:creationId xmlns:a16="http://schemas.microsoft.com/office/drawing/2014/main" id="{F34CAE87-8773-4D85-99A7-62743601D3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37" y="2608"/>
                <a:ext cx="3" cy="3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243 h 1"/>
                  <a:gd name="T4" fmla="*/ 243 w 1"/>
                  <a:gd name="T5" fmla="*/ 243 h 1"/>
                  <a:gd name="T6" fmla="*/ 0 w 1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1"/>
                  <a:gd name="T14" fmla="*/ 1 w 1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57" name="Freeform 224">
                <a:extLst>
                  <a:ext uri="{FF2B5EF4-FFF2-40B4-BE49-F238E27FC236}">
                    <a16:creationId xmlns:a16="http://schemas.microsoft.com/office/drawing/2014/main" id="{F3A344E6-CCB4-4361-82E4-EA43A76719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0" y="2752"/>
                <a:ext cx="3" cy="3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243 h 1"/>
                  <a:gd name="T4" fmla="*/ 243 w 1"/>
                  <a:gd name="T5" fmla="*/ 0 h 1"/>
                  <a:gd name="T6" fmla="*/ 0 w 1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1"/>
                  <a:gd name="T14" fmla="*/ 1 w 1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58" name="Freeform 225">
                <a:extLst>
                  <a:ext uri="{FF2B5EF4-FFF2-40B4-BE49-F238E27FC236}">
                    <a16:creationId xmlns:a16="http://schemas.microsoft.com/office/drawing/2014/main" id="{F3ADC4CF-CF05-4F7C-821E-7923DA70D0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0" y="2752"/>
                <a:ext cx="3" cy="3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243 h 1"/>
                  <a:gd name="T4" fmla="*/ 243 w 1"/>
                  <a:gd name="T5" fmla="*/ 0 h 1"/>
                  <a:gd name="T6" fmla="*/ 0 w 1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1"/>
                  <a:gd name="T14" fmla="*/ 1 w 1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59" name="Freeform 226">
                <a:extLst>
                  <a:ext uri="{FF2B5EF4-FFF2-40B4-BE49-F238E27FC236}">
                    <a16:creationId xmlns:a16="http://schemas.microsoft.com/office/drawing/2014/main" id="{6DE8A9D2-402B-4CE4-8752-A734C2AA9B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37" y="2599"/>
                <a:ext cx="88" cy="31"/>
              </a:xfrm>
              <a:custGeom>
                <a:avLst/>
                <a:gdLst>
                  <a:gd name="T0" fmla="*/ 6144 w 28"/>
                  <a:gd name="T1" fmla="*/ 1758 h 10"/>
                  <a:gd name="T2" fmla="*/ 8011 w 28"/>
                  <a:gd name="T3" fmla="*/ 2595 h 10"/>
                  <a:gd name="T4" fmla="*/ 8602 w 28"/>
                  <a:gd name="T5" fmla="*/ 2027 h 10"/>
                  <a:gd name="T6" fmla="*/ 8011 w 28"/>
                  <a:gd name="T7" fmla="*/ 1491 h 10"/>
                  <a:gd name="T8" fmla="*/ 7694 w 28"/>
                  <a:gd name="T9" fmla="*/ 837 h 10"/>
                  <a:gd name="T10" fmla="*/ 7012 w 28"/>
                  <a:gd name="T11" fmla="*/ 567 h 10"/>
                  <a:gd name="T12" fmla="*/ 6144 w 28"/>
                  <a:gd name="T13" fmla="*/ 270 h 10"/>
                  <a:gd name="T14" fmla="*/ 4868 w 28"/>
                  <a:gd name="T15" fmla="*/ 0 h 10"/>
                  <a:gd name="T16" fmla="*/ 4287 w 28"/>
                  <a:gd name="T17" fmla="*/ 270 h 10"/>
                  <a:gd name="T18" fmla="*/ 3693 w 28"/>
                  <a:gd name="T19" fmla="*/ 270 h 10"/>
                  <a:gd name="T20" fmla="*/ 2448 w 28"/>
                  <a:gd name="T21" fmla="*/ 270 h 10"/>
                  <a:gd name="T22" fmla="*/ 594 w 28"/>
                  <a:gd name="T23" fmla="*/ 2027 h 10"/>
                  <a:gd name="T24" fmla="*/ 1273 w 28"/>
                  <a:gd name="T25" fmla="*/ 837 h 10"/>
                  <a:gd name="T26" fmla="*/ 2143 w 28"/>
                  <a:gd name="T27" fmla="*/ 1758 h 10"/>
                  <a:gd name="T28" fmla="*/ 3416 w 28"/>
                  <a:gd name="T29" fmla="*/ 1491 h 10"/>
                  <a:gd name="T30" fmla="*/ 5186 w 28"/>
                  <a:gd name="T31" fmla="*/ 1491 h 10"/>
                  <a:gd name="T32" fmla="*/ 6144 w 28"/>
                  <a:gd name="T33" fmla="*/ 1758 h 1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28"/>
                  <a:gd name="T52" fmla="*/ 0 h 10"/>
                  <a:gd name="T53" fmla="*/ 28 w 28"/>
                  <a:gd name="T54" fmla="*/ 10 h 1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28" h="10">
                    <a:moveTo>
                      <a:pt x="20" y="6"/>
                    </a:moveTo>
                    <a:cubicBezTo>
                      <a:pt x="22" y="7"/>
                      <a:pt x="24" y="8"/>
                      <a:pt x="26" y="9"/>
                    </a:cubicBezTo>
                    <a:cubicBezTo>
                      <a:pt x="28" y="10"/>
                      <a:pt x="28" y="8"/>
                      <a:pt x="28" y="7"/>
                    </a:cubicBezTo>
                    <a:cubicBezTo>
                      <a:pt x="28" y="6"/>
                      <a:pt x="27" y="6"/>
                      <a:pt x="26" y="5"/>
                    </a:cubicBezTo>
                    <a:cubicBezTo>
                      <a:pt x="26" y="4"/>
                      <a:pt x="26" y="3"/>
                      <a:pt x="25" y="3"/>
                    </a:cubicBezTo>
                    <a:cubicBezTo>
                      <a:pt x="24" y="2"/>
                      <a:pt x="24" y="2"/>
                      <a:pt x="23" y="2"/>
                    </a:cubicBezTo>
                    <a:cubicBezTo>
                      <a:pt x="22" y="2"/>
                      <a:pt x="21" y="2"/>
                      <a:pt x="20" y="1"/>
                    </a:cubicBezTo>
                    <a:cubicBezTo>
                      <a:pt x="19" y="1"/>
                      <a:pt x="18" y="0"/>
                      <a:pt x="16" y="0"/>
                    </a:cubicBezTo>
                    <a:cubicBezTo>
                      <a:pt x="15" y="0"/>
                      <a:pt x="15" y="1"/>
                      <a:pt x="14" y="1"/>
                    </a:cubicBezTo>
                    <a:cubicBezTo>
                      <a:pt x="13" y="1"/>
                      <a:pt x="12" y="1"/>
                      <a:pt x="12" y="1"/>
                    </a:cubicBezTo>
                    <a:cubicBezTo>
                      <a:pt x="12" y="0"/>
                      <a:pt x="9" y="1"/>
                      <a:pt x="8" y="1"/>
                    </a:cubicBezTo>
                    <a:cubicBezTo>
                      <a:pt x="4" y="0"/>
                      <a:pt x="0" y="3"/>
                      <a:pt x="2" y="7"/>
                    </a:cubicBezTo>
                    <a:cubicBezTo>
                      <a:pt x="2" y="6"/>
                      <a:pt x="3" y="3"/>
                      <a:pt x="4" y="3"/>
                    </a:cubicBezTo>
                    <a:cubicBezTo>
                      <a:pt x="4" y="4"/>
                      <a:pt x="6" y="6"/>
                      <a:pt x="7" y="6"/>
                    </a:cubicBezTo>
                    <a:cubicBezTo>
                      <a:pt x="8" y="6"/>
                      <a:pt x="12" y="2"/>
                      <a:pt x="11" y="5"/>
                    </a:cubicBezTo>
                    <a:cubicBezTo>
                      <a:pt x="12" y="5"/>
                      <a:pt x="16" y="7"/>
                      <a:pt x="17" y="5"/>
                    </a:cubicBezTo>
                    <a:cubicBezTo>
                      <a:pt x="17" y="4"/>
                      <a:pt x="20" y="5"/>
                      <a:pt x="20" y="6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60" name="Freeform 227">
                <a:extLst>
                  <a:ext uri="{FF2B5EF4-FFF2-40B4-BE49-F238E27FC236}">
                    <a16:creationId xmlns:a16="http://schemas.microsoft.com/office/drawing/2014/main" id="{3E6B6E8F-4748-47DE-8C53-3DF5F2AFFB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37" y="2599"/>
                <a:ext cx="88" cy="31"/>
              </a:xfrm>
              <a:custGeom>
                <a:avLst/>
                <a:gdLst>
                  <a:gd name="T0" fmla="*/ 6144 w 28"/>
                  <a:gd name="T1" fmla="*/ 1758 h 10"/>
                  <a:gd name="T2" fmla="*/ 8011 w 28"/>
                  <a:gd name="T3" fmla="*/ 2595 h 10"/>
                  <a:gd name="T4" fmla="*/ 8602 w 28"/>
                  <a:gd name="T5" fmla="*/ 2027 h 10"/>
                  <a:gd name="T6" fmla="*/ 8011 w 28"/>
                  <a:gd name="T7" fmla="*/ 1491 h 10"/>
                  <a:gd name="T8" fmla="*/ 7694 w 28"/>
                  <a:gd name="T9" fmla="*/ 837 h 10"/>
                  <a:gd name="T10" fmla="*/ 7012 w 28"/>
                  <a:gd name="T11" fmla="*/ 567 h 10"/>
                  <a:gd name="T12" fmla="*/ 6144 w 28"/>
                  <a:gd name="T13" fmla="*/ 270 h 10"/>
                  <a:gd name="T14" fmla="*/ 4868 w 28"/>
                  <a:gd name="T15" fmla="*/ 0 h 10"/>
                  <a:gd name="T16" fmla="*/ 4287 w 28"/>
                  <a:gd name="T17" fmla="*/ 270 h 10"/>
                  <a:gd name="T18" fmla="*/ 3693 w 28"/>
                  <a:gd name="T19" fmla="*/ 270 h 10"/>
                  <a:gd name="T20" fmla="*/ 2448 w 28"/>
                  <a:gd name="T21" fmla="*/ 270 h 10"/>
                  <a:gd name="T22" fmla="*/ 594 w 28"/>
                  <a:gd name="T23" fmla="*/ 2027 h 10"/>
                  <a:gd name="T24" fmla="*/ 1273 w 28"/>
                  <a:gd name="T25" fmla="*/ 837 h 10"/>
                  <a:gd name="T26" fmla="*/ 2143 w 28"/>
                  <a:gd name="T27" fmla="*/ 1758 h 10"/>
                  <a:gd name="T28" fmla="*/ 3416 w 28"/>
                  <a:gd name="T29" fmla="*/ 1491 h 10"/>
                  <a:gd name="T30" fmla="*/ 5186 w 28"/>
                  <a:gd name="T31" fmla="*/ 1491 h 10"/>
                  <a:gd name="T32" fmla="*/ 6144 w 28"/>
                  <a:gd name="T33" fmla="*/ 1758 h 1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28"/>
                  <a:gd name="T52" fmla="*/ 0 h 10"/>
                  <a:gd name="T53" fmla="*/ 28 w 28"/>
                  <a:gd name="T54" fmla="*/ 10 h 1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28" h="10">
                    <a:moveTo>
                      <a:pt x="20" y="6"/>
                    </a:moveTo>
                    <a:cubicBezTo>
                      <a:pt x="22" y="7"/>
                      <a:pt x="24" y="8"/>
                      <a:pt x="26" y="9"/>
                    </a:cubicBezTo>
                    <a:cubicBezTo>
                      <a:pt x="28" y="10"/>
                      <a:pt x="28" y="8"/>
                      <a:pt x="28" y="7"/>
                    </a:cubicBezTo>
                    <a:cubicBezTo>
                      <a:pt x="28" y="6"/>
                      <a:pt x="27" y="6"/>
                      <a:pt x="26" y="5"/>
                    </a:cubicBezTo>
                    <a:cubicBezTo>
                      <a:pt x="26" y="4"/>
                      <a:pt x="26" y="3"/>
                      <a:pt x="25" y="3"/>
                    </a:cubicBezTo>
                    <a:cubicBezTo>
                      <a:pt x="24" y="2"/>
                      <a:pt x="24" y="2"/>
                      <a:pt x="23" y="2"/>
                    </a:cubicBezTo>
                    <a:cubicBezTo>
                      <a:pt x="22" y="2"/>
                      <a:pt x="21" y="2"/>
                      <a:pt x="20" y="1"/>
                    </a:cubicBezTo>
                    <a:cubicBezTo>
                      <a:pt x="19" y="1"/>
                      <a:pt x="18" y="0"/>
                      <a:pt x="16" y="0"/>
                    </a:cubicBezTo>
                    <a:cubicBezTo>
                      <a:pt x="15" y="0"/>
                      <a:pt x="15" y="1"/>
                      <a:pt x="14" y="1"/>
                    </a:cubicBezTo>
                    <a:cubicBezTo>
                      <a:pt x="13" y="1"/>
                      <a:pt x="12" y="1"/>
                      <a:pt x="12" y="1"/>
                    </a:cubicBezTo>
                    <a:cubicBezTo>
                      <a:pt x="12" y="0"/>
                      <a:pt x="9" y="1"/>
                      <a:pt x="8" y="1"/>
                    </a:cubicBezTo>
                    <a:cubicBezTo>
                      <a:pt x="4" y="0"/>
                      <a:pt x="0" y="3"/>
                      <a:pt x="2" y="7"/>
                    </a:cubicBezTo>
                    <a:cubicBezTo>
                      <a:pt x="2" y="6"/>
                      <a:pt x="3" y="3"/>
                      <a:pt x="4" y="3"/>
                    </a:cubicBezTo>
                    <a:cubicBezTo>
                      <a:pt x="4" y="4"/>
                      <a:pt x="6" y="6"/>
                      <a:pt x="7" y="6"/>
                    </a:cubicBezTo>
                    <a:cubicBezTo>
                      <a:pt x="8" y="6"/>
                      <a:pt x="12" y="2"/>
                      <a:pt x="11" y="5"/>
                    </a:cubicBezTo>
                    <a:cubicBezTo>
                      <a:pt x="12" y="5"/>
                      <a:pt x="16" y="7"/>
                      <a:pt x="17" y="5"/>
                    </a:cubicBezTo>
                    <a:cubicBezTo>
                      <a:pt x="17" y="4"/>
                      <a:pt x="20" y="5"/>
                      <a:pt x="20" y="6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61" name="Freeform 228">
                <a:extLst>
                  <a:ext uri="{FF2B5EF4-FFF2-40B4-BE49-F238E27FC236}">
                    <a16:creationId xmlns:a16="http://schemas.microsoft.com/office/drawing/2014/main" id="{630B1A42-5F06-49A8-A9A8-7C802E3627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3" y="2621"/>
                <a:ext cx="13" cy="6"/>
              </a:xfrm>
              <a:custGeom>
                <a:avLst/>
                <a:gdLst>
                  <a:gd name="T0" fmla="*/ 348 w 4"/>
                  <a:gd name="T1" fmla="*/ 0 h 2"/>
                  <a:gd name="T2" fmla="*/ 0 w 4"/>
                  <a:gd name="T3" fmla="*/ 486 h 2"/>
                  <a:gd name="T4" fmla="*/ 793 w 4"/>
                  <a:gd name="T5" fmla="*/ 243 h 2"/>
                  <a:gd name="T6" fmla="*/ 1099 w 4"/>
                  <a:gd name="T7" fmla="*/ 0 h 2"/>
                  <a:gd name="T8" fmla="*/ 348 w 4"/>
                  <a:gd name="T9" fmla="*/ 0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1" y="0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1" y="2"/>
                      <a:pt x="1" y="1"/>
                      <a:pt x="2" y="1"/>
                    </a:cubicBezTo>
                    <a:cubicBezTo>
                      <a:pt x="1" y="2"/>
                      <a:pt x="4" y="1"/>
                      <a:pt x="3" y="0"/>
                    </a:cubicBezTo>
                    <a:cubicBezTo>
                      <a:pt x="2" y="0"/>
                      <a:pt x="2" y="0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62" name="Freeform 229">
                <a:extLst>
                  <a:ext uri="{FF2B5EF4-FFF2-40B4-BE49-F238E27FC236}">
                    <a16:creationId xmlns:a16="http://schemas.microsoft.com/office/drawing/2014/main" id="{1A0156CB-26A4-474E-B8CD-2CDD71686F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3" y="2621"/>
                <a:ext cx="13" cy="6"/>
              </a:xfrm>
              <a:custGeom>
                <a:avLst/>
                <a:gdLst>
                  <a:gd name="T0" fmla="*/ 348 w 4"/>
                  <a:gd name="T1" fmla="*/ 0 h 2"/>
                  <a:gd name="T2" fmla="*/ 0 w 4"/>
                  <a:gd name="T3" fmla="*/ 486 h 2"/>
                  <a:gd name="T4" fmla="*/ 793 w 4"/>
                  <a:gd name="T5" fmla="*/ 243 h 2"/>
                  <a:gd name="T6" fmla="*/ 1099 w 4"/>
                  <a:gd name="T7" fmla="*/ 0 h 2"/>
                  <a:gd name="T8" fmla="*/ 348 w 4"/>
                  <a:gd name="T9" fmla="*/ 0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1" y="0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1" y="2"/>
                      <a:pt x="1" y="1"/>
                      <a:pt x="2" y="1"/>
                    </a:cubicBezTo>
                    <a:cubicBezTo>
                      <a:pt x="1" y="2"/>
                      <a:pt x="4" y="1"/>
                      <a:pt x="3" y="0"/>
                    </a:cubicBezTo>
                    <a:cubicBezTo>
                      <a:pt x="2" y="0"/>
                      <a:pt x="2" y="0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63" name="Freeform 230">
                <a:extLst>
                  <a:ext uri="{FF2B5EF4-FFF2-40B4-BE49-F238E27FC236}">
                    <a16:creationId xmlns:a16="http://schemas.microsoft.com/office/drawing/2014/main" id="{F3E4AE6C-B859-4D3C-B3CC-C4AA3045B9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0" y="2446"/>
                <a:ext cx="18" cy="18"/>
              </a:xfrm>
              <a:custGeom>
                <a:avLst/>
                <a:gdLst>
                  <a:gd name="T0" fmla="*/ 243 w 6"/>
                  <a:gd name="T1" fmla="*/ 1458 h 6"/>
                  <a:gd name="T2" fmla="*/ 972 w 6"/>
                  <a:gd name="T3" fmla="*/ 0 h 6"/>
                  <a:gd name="T4" fmla="*/ 486 w 6"/>
                  <a:gd name="T5" fmla="*/ 486 h 6"/>
                  <a:gd name="T6" fmla="*/ 243 w 6"/>
                  <a:gd name="T7" fmla="*/ 1458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"/>
                  <a:gd name="T13" fmla="*/ 0 h 6"/>
                  <a:gd name="T14" fmla="*/ 6 w 6"/>
                  <a:gd name="T15" fmla="*/ 6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" h="6">
                    <a:moveTo>
                      <a:pt x="1" y="6"/>
                    </a:moveTo>
                    <a:cubicBezTo>
                      <a:pt x="4" y="5"/>
                      <a:pt x="6" y="3"/>
                      <a:pt x="4" y="0"/>
                    </a:cubicBezTo>
                    <a:cubicBezTo>
                      <a:pt x="3" y="1"/>
                      <a:pt x="2" y="1"/>
                      <a:pt x="2" y="2"/>
                    </a:cubicBezTo>
                    <a:cubicBezTo>
                      <a:pt x="1" y="3"/>
                      <a:pt x="0" y="5"/>
                      <a:pt x="1" y="6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64" name="Freeform 231">
                <a:extLst>
                  <a:ext uri="{FF2B5EF4-FFF2-40B4-BE49-F238E27FC236}">
                    <a16:creationId xmlns:a16="http://schemas.microsoft.com/office/drawing/2014/main" id="{3B0C78AE-932F-45DF-AE02-E48DF22E8B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0" y="2446"/>
                <a:ext cx="18" cy="18"/>
              </a:xfrm>
              <a:custGeom>
                <a:avLst/>
                <a:gdLst>
                  <a:gd name="T0" fmla="*/ 243 w 6"/>
                  <a:gd name="T1" fmla="*/ 1458 h 6"/>
                  <a:gd name="T2" fmla="*/ 972 w 6"/>
                  <a:gd name="T3" fmla="*/ 0 h 6"/>
                  <a:gd name="T4" fmla="*/ 486 w 6"/>
                  <a:gd name="T5" fmla="*/ 486 h 6"/>
                  <a:gd name="T6" fmla="*/ 243 w 6"/>
                  <a:gd name="T7" fmla="*/ 1458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"/>
                  <a:gd name="T13" fmla="*/ 0 h 6"/>
                  <a:gd name="T14" fmla="*/ 6 w 6"/>
                  <a:gd name="T15" fmla="*/ 6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" h="6">
                    <a:moveTo>
                      <a:pt x="1" y="6"/>
                    </a:moveTo>
                    <a:cubicBezTo>
                      <a:pt x="4" y="5"/>
                      <a:pt x="6" y="3"/>
                      <a:pt x="4" y="0"/>
                    </a:cubicBezTo>
                    <a:cubicBezTo>
                      <a:pt x="3" y="1"/>
                      <a:pt x="2" y="1"/>
                      <a:pt x="2" y="2"/>
                    </a:cubicBezTo>
                    <a:cubicBezTo>
                      <a:pt x="1" y="3"/>
                      <a:pt x="0" y="5"/>
                      <a:pt x="1" y="6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65" name="Freeform 232">
                <a:extLst>
                  <a:ext uri="{FF2B5EF4-FFF2-40B4-BE49-F238E27FC236}">
                    <a16:creationId xmlns:a16="http://schemas.microsoft.com/office/drawing/2014/main" id="{4A517AE9-0C23-48A1-98E4-B3A81CB748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6" y="2721"/>
                <a:ext cx="3" cy="3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1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66" name="Freeform 233">
                <a:extLst>
                  <a:ext uri="{FF2B5EF4-FFF2-40B4-BE49-F238E27FC236}">
                    <a16:creationId xmlns:a16="http://schemas.microsoft.com/office/drawing/2014/main" id="{2527B2E7-4738-4051-B016-C403A8738F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6" y="2721"/>
                <a:ext cx="3" cy="3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1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67" name="Freeform 234">
                <a:extLst>
                  <a:ext uri="{FF2B5EF4-FFF2-40B4-BE49-F238E27FC236}">
                    <a16:creationId xmlns:a16="http://schemas.microsoft.com/office/drawing/2014/main" id="{C6078064-01B5-4F4A-8BA4-B6ADC0A1C9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6" y="2621"/>
                <a:ext cx="3" cy="3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243 h 1"/>
                  <a:gd name="T4" fmla="*/ 243 w 1"/>
                  <a:gd name="T5" fmla="*/ 0 h 1"/>
                  <a:gd name="T6" fmla="*/ 0 w 1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1"/>
                  <a:gd name="T14" fmla="*/ 1 w 1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68" name="Freeform 235">
                <a:extLst>
                  <a:ext uri="{FF2B5EF4-FFF2-40B4-BE49-F238E27FC236}">
                    <a16:creationId xmlns:a16="http://schemas.microsoft.com/office/drawing/2014/main" id="{C8AF3E73-CAEE-4FE4-AC57-5C35F5C8A8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6" y="2621"/>
                <a:ext cx="3" cy="3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243 h 1"/>
                  <a:gd name="T4" fmla="*/ 243 w 1"/>
                  <a:gd name="T5" fmla="*/ 0 h 1"/>
                  <a:gd name="T6" fmla="*/ 0 w 1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1"/>
                  <a:gd name="T14" fmla="*/ 1 w 1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69" name="Freeform 236">
                <a:extLst>
                  <a:ext uri="{FF2B5EF4-FFF2-40B4-BE49-F238E27FC236}">
                    <a16:creationId xmlns:a16="http://schemas.microsoft.com/office/drawing/2014/main" id="{AF2A216B-7901-4292-BA63-B4F345C5E7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2" y="2749"/>
                <a:ext cx="3" cy="3"/>
              </a:xfrm>
              <a:custGeom>
                <a:avLst/>
                <a:gdLst>
                  <a:gd name="T0" fmla="*/ 0 w 1"/>
                  <a:gd name="T1" fmla="*/ 243 h 1"/>
                  <a:gd name="T2" fmla="*/ 243 w 1"/>
                  <a:gd name="T3" fmla="*/ 243 h 1"/>
                  <a:gd name="T4" fmla="*/ 0 w 1"/>
                  <a:gd name="T5" fmla="*/ 243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0" y="0"/>
                      <a:pt x="0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70" name="Freeform 237">
                <a:extLst>
                  <a:ext uri="{FF2B5EF4-FFF2-40B4-BE49-F238E27FC236}">
                    <a16:creationId xmlns:a16="http://schemas.microsoft.com/office/drawing/2014/main" id="{D074D393-3D83-42EC-8EE0-896B01281E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2" y="2749"/>
                <a:ext cx="3" cy="3"/>
              </a:xfrm>
              <a:custGeom>
                <a:avLst/>
                <a:gdLst>
                  <a:gd name="T0" fmla="*/ 0 w 1"/>
                  <a:gd name="T1" fmla="*/ 243 h 1"/>
                  <a:gd name="T2" fmla="*/ 243 w 1"/>
                  <a:gd name="T3" fmla="*/ 243 h 1"/>
                  <a:gd name="T4" fmla="*/ 0 w 1"/>
                  <a:gd name="T5" fmla="*/ 243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0" y="0"/>
                      <a:pt x="0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71" name="Freeform 238">
                <a:extLst>
                  <a:ext uri="{FF2B5EF4-FFF2-40B4-BE49-F238E27FC236}">
                    <a16:creationId xmlns:a16="http://schemas.microsoft.com/office/drawing/2014/main" id="{0427F575-C191-4280-908F-068C463E92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9" y="2618"/>
                <a:ext cx="6" cy="6"/>
              </a:xfrm>
              <a:custGeom>
                <a:avLst/>
                <a:gdLst>
                  <a:gd name="T0" fmla="*/ 243 w 2"/>
                  <a:gd name="T1" fmla="*/ 0 h 2"/>
                  <a:gd name="T2" fmla="*/ 486 w 2"/>
                  <a:gd name="T3" fmla="*/ 243 h 2"/>
                  <a:gd name="T4" fmla="*/ 243 w 2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2"/>
                  <a:gd name="T11" fmla="*/ 2 w 2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2">
                    <a:moveTo>
                      <a:pt x="1" y="0"/>
                    </a:moveTo>
                    <a:cubicBezTo>
                      <a:pt x="0" y="1"/>
                      <a:pt x="1" y="2"/>
                      <a:pt x="2" y="1"/>
                    </a:cubicBezTo>
                    <a:cubicBezTo>
                      <a:pt x="2" y="1"/>
                      <a:pt x="1" y="0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72" name="Freeform 239">
                <a:extLst>
                  <a:ext uri="{FF2B5EF4-FFF2-40B4-BE49-F238E27FC236}">
                    <a16:creationId xmlns:a16="http://schemas.microsoft.com/office/drawing/2014/main" id="{AFD86A99-6219-48DD-95B9-03B5703AE4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9" y="2618"/>
                <a:ext cx="6" cy="6"/>
              </a:xfrm>
              <a:custGeom>
                <a:avLst/>
                <a:gdLst>
                  <a:gd name="T0" fmla="*/ 243 w 2"/>
                  <a:gd name="T1" fmla="*/ 0 h 2"/>
                  <a:gd name="T2" fmla="*/ 486 w 2"/>
                  <a:gd name="T3" fmla="*/ 243 h 2"/>
                  <a:gd name="T4" fmla="*/ 243 w 2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2"/>
                  <a:gd name="T11" fmla="*/ 2 w 2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2">
                    <a:moveTo>
                      <a:pt x="1" y="0"/>
                    </a:moveTo>
                    <a:cubicBezTo>
                      <a:pt x="0" y="1"/>
                      <a:pt x="1" y="2"/>
                      <a:pt x="2" y="1"/>
                    </a:cubicBezTo>
                    <a:cubicBezTo>
                      <a:pt x="2" y="1"/>
                      <a:pt x="1" y="0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73" name="Freeform 240">
                <a:extLst>
                  <a:ext uri="{FF2B5EF4-FFF2-40B4-BE49-F238E27FC236}">
                    <a16:creationId xmlns:a16="http://schemas.microsoft.com/office/drawing/2014/main" id="{EC8AD8C3-5784-4821-A4DB-A53F9FD96E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81" y="2740"/>
                <a:ext cx="12" cy="6"/>
              </a:xfrm>
              <a:custGeom>
                <a:avLst/>
                <a:gdLst>
                  <a:gd name="T0" fmla="*/ 243 w 4"/>
                  <a:gd name="T1" fmla="*/ 0 h 2"/>
                  <a:gd name="T2" fmla="*/ 486 w 4"/>
                  <a:gd name="T3" fmla="*/ 486 h 2"/>
                  <a:gd name="T4" fmla="*/ 243 w 4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4"/>
                  <a:gd name="T10" fmla="*/ 0 h 2"/>
                  <a:gd name="T11" fmla="*/ 4 w 4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" h="2">
                    <a:moveTo>
                      <a:pt x="1" y="0"/>
                    </a:moveTo>
                    <a:cubicBezTo>
                      <a:pt x="0" y="1"/>
                      <a:pt x="1" y="2"/>
                      <a:pt x="2" y="2"/>
                    </a:cubicBezTo>
                    <a:cubicBezTo>
                      <a:pt x="4" y="2"/>
                      <a:pt x="3" y="0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74" name="Freeform 241">
                <a:extLst>
                  <a:ext uri="{FF2B5EF4-FFF2-40B4-BE49-F238E27FC236}">
                    <a16:creationId xmlns:a16="http://schemas.microsoft.com/office/drawing/2014/main" id="{5937803E-35BC-4C32-BF44-02AD321AD3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81" y="2740"/>
                <a:ext cx="12" cy="6"/>
              </a:xfrm>
              <a:custGeom>
                <a:avLst/>
                <a:gdLst>
                  <a:gd name="T0" fmla="*/ 243 w 4"/>
                  <a:gd name="T1" fmla="*/ 0 h 2"/>
                  <a:gd name="T2" fmla="*/ 486 w 4"/>
                  <a:gd name="T3" fmla="*/ 486 h 2"/>
                  <a:gd name="T4" fmla="*/ 243 w 4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4"/>
                  <a:gd name="T10" fmla="*/ 0 h 2"/>
                  <a:gd name="T11" fmla="*/ 4 w 4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" h="2">
                    <a:moveTo>
                      <a:pt x="1" y="0"/>
                    </a:moveTo>
                    <a:cubicBezTo>
                      <a:pt x="0" y="1"/>
                      <a:pt x="1" y="2"/>
                      <a:pt x="2" y="2"/>
                    </a:cubicBezTo>
                    <a:cubicBezTo>
                      <a:pt x="4" y="2"/>
                      <a:pt x="3" y="0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75" name="Freeform 242">
                <a:extLst>
                  <a:ext uri="{FF2B5EF4-FFF2-40B4-BE49-F238E27FC236}">
                    <a16:creationId xmlns:a16="http://schemas.microsoft.com/office/drawing/2014/main" id="{CEECF5E6-3C54-47B9-A314-13F0A6C483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84" y="2521"/>
                <a:ext cx="6" cy="3"/>
              </a:xfrm>
              <a:custGeom>
                <a:avLst/>
                <a:gdLst>
                  <a:gd name="T0" fmla="*/ 0 w 2"/>
                  <a:gd name="T1" fmla="*/ 0 h 1"/>
                  <a:gd name="T2" fmla="*/ 486 w 2"/>
                  <a:gd name="T3" fmla="*/ 243 h 1"/>
                  <a:gd name="T4" fmla="*/ 0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0"/>
                    </a:moveTo>
                    <a:cubicBezTo>
                      <a:pt x="1" y="1"/>
                      <a:pt x="1" y="1"/>
                      <a:pt x="2" y="1"/>
                    </a:cubicBezTo>
                    <a:cubicBezTo>
                      <a:pt x="2" y="1"/>
                      <a:pt x="1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76" name="Freeform 243">
                <a:extLst>
                  <a:ext uri="{FF2B5EF4-FFF2-40B4-BE49-F238E27FC236}">
                    <a16:creationId xmlns:a16="http://schemas.microsoft.com/office/drawing/2014/main" id="{7A2F3E74-2588-4829-91C6-099A1EC12F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84" y="2521"/>
                <a:ext cx="6" cy="3"/>
              </a:xfrm>
              <a:custGeom>
                <a:avLst/>
                <a:gdLst>
                  <a:gd name="T0" fmla="*/ 0 w 2"/>
                  <a:gd name="T1" fmla="*/ 0 h 1"/>
                  <a:gd name="T2" fmla="*/ 486 w 2"/>
                  <a:gd name="T3" fmla="*/ 243 h 1"/>
                  <a:gd name="T4" fmla="*/ 0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0"/>
                    </a:moveTo>
                    <a:cubicBezTo>
                      <a:pt x="1" y="1"/>
                      <a:pt x="1" y="1"/>
                      <a:pt x="2" y="1"/>
                    </a:cubicBezTo>
                    <a:cubicBezTo>
                      <a:pt x="2" y="1"/>
                      <a:pt x="1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77" name="Freeform 244">
                <a:extLst>
                  <a:ext uri="{FF2B5EF4-FFF2-40B4-BE49-F238E27FC236}">
                    <a16:creationId xmlns:a16="http://schemas.microsoft.com/office/drawing/2014/main" id="{F8132727-5ACE-41C3-B06C-3DE5231A45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7" y="2564"/>
                <a:ext cx="18" cy="13"/>
              </a:xfrm>
              <a:custGeom>
                <a:avLst/>
                <a:gdLst>
                  <a:gd name="T0" fmla="*/ 486 w 6"/>
                  <a:gd name="T1" fmla="*/ 1446 h 4"/>
                  <a:gd name="T2" fmla="*/ 972 w 6"/>
                  <a:gd name="T3" fmla="*/ 1446 h 4"/>
                  <a:gd name="T4" fmla="*/ 1215 w 6"/>
                  <a:gd name="T5" fmla="*/ 1446 h 4"/>
                  <a:gd name="T6" fmla="*/ 1215 w 6"/>
                  <a:gd name="T7" fmla="*/ 348 h 4"/>
                  <a:gd name="T8" fmla="*/ 0 w 6"/>
                  <a:gd name="T9" fmla="*/ 1099 h 4"/>
                  <a:gd name="T10" fmla="*/ 486 w 6"/>
                  <a:gd name="T11" fmla="*/ 1446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4"/>
                  <a:gd name="T20" fmla="*/ 6 w 6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4">
                    <a:moveTo>
                      <a:pt x="2" y="4"/>
                    </a:moveTo>
                    <a:cubicBezTo>
                      <a:pt x="3" y="4"/>
                      <a:pt x="3" y="4"/>
                      <a:pt x="4" y="4"/>
                    </a:cubicBezTo>
                    <a:cubicBezTo>
                      <a:pt x="4" y="4"/>
                      <a:pt x="5" y="4"/>
                      <a:pt x="5" y="4"/>
                    </a:cubicBezTo>
                    <a:cubicBezTo>
                      <a:pt x="5" y="3"/>
                      <a:pt x="6" y="3"/>
                      <a:pt x="5" y="1"/>
                    </a:cubicBezTo>
                    <a:cubicBezTo>
                      <a:pt x="5" y="0"/>
                      <a:pt x="1" y="2"/>
                      <a:pt x="0" y="3"/>
                    </a:cubicBezTo>
                    <a:cubicBezTo>
                      <a:pt x="0" y="3"/>
                      <a:pt x="1" y="4"/>
                      <a:pt x="2" y="4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78" name="Freeform 245">
                <a:extLst>
                  <a:ext uri="{FF2B5EF4-FFF2-40B4-BE49-F238E27FC236}">
                    <a16:creationId xmlns:a16="http://schemas.microsoft.com/office/drawing/2014/main" id="{BFDB81F3-CE04-448D-98E8-6D4B91993D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7" y="2564"/>
                <a:ext cx="18" cy="13"/>
              </a:xfrm>
              <a:custGeom>
                <a:avLst/>
                <a:gdLst>
                  <a:gd name="T0" fmla="*/ 486 w 6"/>
                  <a:gd name="T1" fmla="*/ 1446 h 4"/>
                  <a:gd name="T2" fmla="*/ 972 w 6"/>
                  <a:gd name="T3" fmla="*/ 1446 h 4"/>
                  <a:gd name="T4" fmla="*/ 1215 w 6"/>
                  <a:gd name="T5" fmla="*/ 1446 h 4"/>
                  <a:gd name="T6" fmla="*/ 1215 w 6"/>
                  <a:gd name="T7" fmla="*/ 348 h 4"/>
                  <a:gd name="T8" fmla="*/ 0 w 6"/>
                  <a:gd name="T9" fmla="*/ 1099 h 4"/>
                  <a:gd name="T10" fmla="*/ 486 w 6"/>
                  <a:gd name="T11" fmla="*/ 1446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4"/>
                  <a:gd name="T20" fmla="*/ 6 w 6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4">
                    <a:moveTo>
                      <a:pt x="2" y="4"/>
                    </a:moveTo>
                    <a:cubicBezTo>
                      <a:pt x="3" y="4"/>
                      <a:pt x="3" y="4"/>
                      <a:pt x="4" y="4"/>
                    </a:cubicBezTo>
                    <a:cubicBezTo>
                      <a:pt x="4" y="4"/>
                      <a:pt x="5" y="4"/>
                      <a:pt x="5" y="4"/>
                    </a:cubicBezTo>
                    <a:cubicBezTo>
                      <a:pt x="5" y="3"/>
                      <a:pt x="6" y="3"/>
                      <a:pt x="5" y="1"/>
                    </a:cubicBezTo>
                    <a:cubicBezTo>
                      <a:pt x="5" y="0"/>
                      <a:pt x="1" y="2"/>
                      <a:pt x="0" y="3"/>
                    </a:cubicBezTo>
                    <a:cubicBezTo>
                      <a:pt x="0" y="3"/>
                      <a:pt x="1" y="4"/>
                      <a:pt x="2" y="4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79" name="Freeform 246">
                <a:extLst>
                  <a:ext uri="{FF2B5EF4-FFF2-40B4-BE49-F238E27FC236}">
                    <a16:creationId xmlns:a16="http://schemas.microsoft.com/office/drawing/2014/main" id="{82CBBD50-FA11-49BC-B65C-70E77011CE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7" y="2552"/>
                <a:ext cx="3" cy="3"/>
              </a:xfrm>
              <a:custGeom>
                <a:avLst/>
                <a:gdLst>
                  <a:gd name="T0" fmla="*/ 243 w 1"/>
                  <a:gd name="T1" fmla="*/ 0 h 1"/>
                  <a:gd name="T2" fmla="*/ 0 w 1"/>
                  <a:gd name="T3" fmla="*/ 243 h 1"/>
                  <a:gd name="T4" fmla="*/ 243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80" name="Freeform 247">
                <a:extLst>
                  <a:ext uri="{FF2B5EF4-FFF2-40B4-BE49-F238E27FC236}">
                    <a16:creationId xmlns:a16="http://schemas.microsoft.com/office/drawing/2014/main" id="{EA7BA478-B6B0-445A-8B93-5E9E109634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7" y="2552"/>
                <a:ext cx="3" cy="3"/>
              </a:xfrm>
              <a:custGeom>
                <a:avLst/>
                <a:gdLst>
                  <a:gd name="T0" fmla="*/ 243 w 1"/>
                  <a:gd name="T1" fmla="*/ 0 h 1"/>
                  <a:gd name="T2" fmla="*/ 0 w 1"/>
                  <a:gd name="T3" fmla="*/ 243 h 1"/>
                  <a:gd name="T4" fmla="*/ 243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81" name="Freeform 248">
                <a:extLst>
                  <a:ext uri="{FF2B5EF4-FFF2-40B4-BE49-F238E27FC236}">
                    <a16:creationId xmlns:a16="http://schemas.microsoft.com/office/drawing/2014/main" id="{356D61FB-6B3B-4AA3-9C3C-5215CF70D0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6" y="2521"/>
                <a:ext cx="3" cy="3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243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1" y="0"/>
                      <a:pt x="0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82" name="Freeform 249">
                <a:extLst>
                  <a:ext uri="{FF2B5EF4-FFF2-40B4-BE49-F238E27FC236}">
                    <a16:creationId xmlns:a16="http://schemas.microsoft.com/office/drawing/2014/main" id="{761CF639-F814-4A5A-9802-288CCA49BE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6" y="2521"/>
                <a:ext cx="3" cy="3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243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1" y="0"/>
                      <a:pt x="0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83" name="Freeform 250">
                <a:extLst>
                  <a:ext uri="{FF2B5EF4-FFF2-40B4-BE49-F238E27FC236}">
                    <a16:creationId xmlns:a16="http://schemas.microsoft.com/office/drawing/2014/main" id="{E46B2C1D-900D-4568-AFB7-12CF7C6AE1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2" y="2518"/>
                <a:ext cx="28" cy="18"/>
              </a:xfrm>
              <a:custGeom>
                <a:avLst/>
                <a:gdLst>
                  <a:gd name="T0" fmla="*/ 1114 w 9"/>
                  <a:gd name="T1" fmla="*/ 1215 h 6"/>
                  <a:gd name="T2" fmla="*/ 843 w 9"/>
                  <a:gd name="T3" fmla="*/ 486 h 6"/>
                  <a:gd name="T4" fmla="*/ 1509 w 9"/>
                  <a:gd name="T5" fmla="*/ 729 h 6"/>
                  <a:gd name="T6" fmla="*/ 2053 w 9"/>
                  <a:gd name="T7" fmla="*/ 972 h 6"/>
                  <a:gd name="T8" fmla="*/ 2352 w 9"/>
                  <a:gd name="T9" fmla="*/ 486 h 6"/>
                  <a:gd name="T10" fmla="*/ 0 w 9"/>
                  <a:gd name="T11" fmla="*/ 486 h 6"/>
                  <a:gd name="T12" fmla="*/ 0 w 9"/>
                  <a:gd name="T13" fmla="*/ 729 h 6"/>
                  <a:gd name="T14" fmla="*/ 572 w 9"/>
                  <a:gd name="T15" fmla="*/ 1215 h 6"/>
                  <a:gd name="T16" fmla="*/ 843 w 9"/>
                  <a:gd name="T17" fmla="*/ 972 h 6"/>
                  <a:gd name="T18" fmla="*/ 1114 w 9"/>
                  <a:gd name="T19" fmla="*/ 1215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9"/>
                  <a:gd name="T31" fmla="*/ 0 h 6"/>
                  <a:gd name="T32" fmla="*/ 9 w 9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9" h="6">
                    <a:moveTo>
                      <a:pt x="4" y="5"/>
                    </a:moveTo>
                    <a:cubicBezTo>
                      <a:pt x="7" y="6"/>
                      <a:pt x="4" y="3"/>
                      <a:pt x="3" y="2"/>
                    </a:cubicBezTo>
                    <a:cubicBezTo>
                      <a:pt x="4" y="2"/>
                      <a:pt x="4" y="3"/>
                      <a:pt x="5" y="3"/>
                    </a:cubicBezTo>
                    <a:cubicBezTo>
                      <a:pt x="6" y="4"/>
                      <a:pt x="6" y="3"/>
                      <a:pt x="7" y="4"/>
                    </a:cubicBezTo>
                    <a:cubicBezTo>
                      <a:pt x="9" y="5"/>
                      <a:pt x="9" y="2"/>
                      <a:pt x="8" y="2"/>
                    </a:cubicBezTo>
                    <a:cubicBezTo>
                      <a:pt x="7" y="1"/>
                      <a:pt x="0" y="0"/>
                      <a:pt x="0" y="2"/>
                    </a:cubicBezTo>
                    <a:cubicBezTo>
                      <a:pt x="2" y="1"/>
                      <a:pt x="1" y="3"/>
                      <a:pt x="0" y="3"/>
                    </a:cubicBezTo>
                    <a:cubicBezTo>
                      <a:pt x="0" y="4"/>
                      <a:pt x="2" y="3"/>
                      <a:pt x="2" y="5"/>
                    </a:cubicBezTo>
                    <a:cubicBezTo>
                      <a:pt x="2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4" y="5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84" name="Freeform 251">
                <a:extLst>
                  <a:ext uri="{FF2B5EF4-FFF2-40B4-BE49-F238E27FC236}">
                    <a16:creationId xmlns:a16="http://schemas.microsoft.com/office/drawing/2014/main" id="{9D90FFD6-CE58-42A3-A1E6-1FB3FB874C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2" y="2518"/>
                <a:ext cx="28" cy="18"/>
              </a:xfrm>
              <a:custGeom>
                <a:avLst/>
                <a:gdLst>
                  <a:gd name="T0" fmla="*/ 1114 w 9"/>
                  <a:gd name="T1" fmla="*/ 1215 h 6"/>
                  <a:gd name="T2" fmla="*/ 843 w 9"/>
                  <a:gd name="T3" fmla="*/ 486 h 6"/>
                  <a:gd name="T4" fmla="*/ 1509 w 9"/>
                  <a:gd name="T5" fmla="*/ 729 h 6"/>
                  <a:gd name="T6" fmla="*/ 2053 w 9"/>
                  <a:gd name="T7" fmla="*/ 972 h 6"/>
                  <a:gd name="T8" fmla="*/ 2352 w 9"/>
                  <a:gd name="T9" fmla="*/ 486 h 6"/>
                  <a:gd name="T10" fmla="*/ 0 w 9"/>
                  <a:gd name="T11" fmla="*/ 486 h 6"/>
                  <a:gd name="T12" fmla="*/ 0 w 9"/>
                  <a:gd name="T13" fmla="*/ 729 h 6"/>
                  <a:gd name="T14" fmla="*/ 572 w 9"/>
                  <a:gd name="T15" fmla="*/ 1215 h 6"/>
                  <a:gd name="T16" fmla="*/ 843 w 9"/>
                  <a:gd name="T17" fmla="*/ 972 h 6"/>
                  <a:gd name="T18" fmla="*/ 1114 w 9"/>
                  <a:gd name="T19" fmla="*/ 1215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9"/>
                  <a:gd name="T31" fmla="*/ 0 h 6"/>
                  <a:gd name="T32" fmla="*/ 9 w 9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9" h="6">
                    <a:moveTo>
                      <a:pt x="4" y="5"/>
                    </a:moveTo>
                    <a:cubicBezTo>
                      <a:pt x="7" y="6"/>
                      <a:pt x="4" y="3"/>
                      <a:pt x="3" y="2"/>
                    </a:cubicBezTo>
                    <a:cubicBezTo>
                      <a:pt x="4" y="2"/>
                      <a:pt x="4" y="3"/>
                      <a:pt x="5" y="3"/>
                    </a:cubicBezTo>
                    <a:cubicBezTo>
                      <a:pt x="6" y="4"/>
                      <a:pt x="6" y="3"/>
                      <a:pt x="7" y="4"/>
                    </a:cubicBezTo>
                    <a:cubicBezTo>
                      <a:pt x="9" y="5"/>
                      <a:pt x="9" y="2"/>
                      <a:pt x="8" y="2"/>
                    </a:cubicBezTo>
                    <a:cubicBezTo>
                      <a:pt x="7" y="1"/>
                      <a:pt x="0" y="0"/>
                      <a:pt x="0" y="2"/>
                    </a:cubicBezTo>
                    <a:cubicBezTo>
                      <a:pt x="2" y="1"/>
                      <a:pt x="1" y="3"/>
                      <a:pt x="0" y="3"/>
                    </a:cubicBezTo>
                    <a:cubicBezTo>
                      <a:pt x="0" y="4"/>
                      <a:pt x="2" y="3"/>
                      <a:pt x="2" y="5"/>
                    </a:cubicBezTo>
                    <a:cubicBezTo>
                      <a:pt x="2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4" y="5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85" name="Freeform 252">
                <a:extLst>
                  <a:ext uri="{FF2B5EF4-FFF2-40B4-BE49-F238E27FC236}">
                    <a16:creationId xmlns:a16="http://schemas.microsoft.com/office/drawing/2014/main" id="{97B17019-AD9C-43D0-B021-6C0569BFBC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5" y="2749"/>
                <a:ext cx="13" cy="6"/>
              </a:xfrm>
              <a:custGeom>
                <a:avLst/>
                <a:gdLst>
                  <a:gd name="T0" fmla="*/ 0 w 4"/>
                  <a:gd name="T1" fmla="*/ 486 h 2"/>
                  <a:gd name="T2" fmla="*/ 1446 w 4"/>
                  <a:gd name="T3" fmla="*/ 0 h 2"/>
                  <a:gd name="T4" fmla="*/ 0 w 4"/>
                  <a:gd name="T5" fmla="*/ 486 h 2"/>
                  <a:gd name="T6" fmla="*/ 0 60000 65536"/>
                  <a:gd name="T7" fmla="*/ 0 60000 65536"/>
                  <a:gd name="T8" fmla="*/ 0 60000 65536"/>
                  <a:gd name="T9" fmla="*/ 0 w 4"/>
                  <a:gd name="T10" fmla="*/ 0 h 2"/>
                  <a:gd name="T11" fmla="*/ 4 w 4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" h="2">
                    <a:moveTo>
                      <a:pt x="0" y="2"/>
                    </a:moveTo>
                    <a:cubicBezTo>
                      <a:pt x="1" y="2"/>
                      <a:pt x="2" y="1"/>
                      <a:pt x="4" y="0"/>
                    </a:cubicBezTo>
                    <a:cubicBezTo>
                      <a:pt x="2" y="1"/>
                      <a:pt x="1" y="0"/>
                      <a:pt x="0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86" name="Freeform 253">
                <a:extLst>
                  <a:ext uri="{FF2B5EF4-FFF2-40B4-BE49-F238E27FC236}">
                    <a16:creationId xmlns:a16="http://schemas.microsoft.com/office/drawing/2014/main" id="{5679444C-BC6F-4518-A278-2E5276A058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5" y="2749"/>
                <a:ext cx="13" cy="6"/>
              </a:xfrm>
              <a:custGeom>
                <a:avLst/>
                <a:gdLst>
                  <a:gd name="T0" fmla="*/ 0 w 4"/>
                  <a:gd name="T1" fmla="*/ 486 h 2"/>
                  <a:gd name="T2" fmla="*/ 1446 w 4"/>
                  <a:gd name="T3" fmla="*/ 0 h 2"/>
                  <a:gd name="T4" fmla="*/ 0 w 4"/>
                  <a:gd name="T5" fmla="*/ 486 h 2"/>
                  <a:gd name="T6" fmla="*/ 0 60000 65536"/>
                  <a:gd name="T7" fmla="*/ 0 60000 65536"/>
                  <a:gd name="T8" fmla="*/ 0 60000 65536"/>
                  <a:gd name="T9" fmla="*/ 0 w 4"/>
                  <a:gd name="T10" fmla="*/ 0 h 2"/>
                  <a:gd name="T11" fmla="*/ 4 w 4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" h="2">
                    <a:moveTo>
                      <a:pt x="0" y="2"/>
                    </a:moveTo>
                    <a:cubicBezTo>
                      <a:pt x="1" y="2"/>
                      <a:pt x="2" y="1"/>
                      <a:pt x="4" y="0"/>
                    </a:cubicBezTo>
                    <a:cubicBezTo>
                      <a:pt x="2" y="1"/>
                      <a:pt x="1" y="0"/>
                      <a:pt x="0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87" name="Freeform 254">
                <a:extLst>
                  <a:ext uri="{FF2B5EF4-FFF2-40B4-BE49-F238E27FC236}">
                    <a16:creationId xmlns:a16="http://schemas.microsoft.com/office/drawing/2014/main" id="{EB4315EE-7DA3-4B51-B9EB-946CDBC29E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5" y="2543"/>
                <a:ext cx="13" cy="6"/>
              </a:xfrm>
              <a:custGeom>
                <a:avLst/>
                <a:gdLst>
                  <a:gd name="T0" fmla="*/ 0 w 4"/>
                  <a:gd name="T1" fmla="*/ 0 h 2"/>
                  <a:gd name="T2" fmla="*/ 1446 w 4"/>
                  <a:gd name="T3" fmla="*/ 0 h 2"/>
                  <a:gd name="T4" fmla="*/ 0 w 4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4"/>
                  <a:gd name="T10" fmla="*/ 0 h 2"/>
                  <a:gd name="T11" fmla="*/ 4 w 4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" h="2">
                    <a:moveTo>
                      <a:pt x="0" y="0"/>
                    </a:moveTo>
                    <a:cubicBezTo>
                      <a:pt x="0" y="2"/>
                      <a:pt x="4" y="1"/>
                      <a:pt x="4" y="0"/>
                    </a:cubicBezTo>
                    <a:cubicBezTo>
                      <a:pt x="3" y="1"/>
                      <a:pt x="1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88" name="Freeform 255">
                <a:extLst>
                  <a:ext uri="{FF2B5EF4-FFF2-40B4-BE49-F238E27FC236}">
                    <a16:creationId xmlns:a16="http://schemas.microsoft.com/office/drawing/2014/main" id="{5B50347C-5C0B-4C82-BAE1-ECFD068DEE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5" y="2543"/>
                <a:ext cx="13" cy="6"/>
              </a:xfrm>
              <a:custGeom>
                <a:avLst/>
                <a:gdLst>
                  <a:gd name="T0" fmla="*/ 0 w 4"/>
                  <a:gd name="T1" fmla="*/ 0 h 2"/>
                  <a:gd name="T2" fmla="*/ 1446 w 4"/>
                  <a:gd name="T3" fmla="*/ 0 h 2"/>
                  <a:gd name="T4" fmla="*/ 0 w 4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4"/>
                  <a:gd name="T10" fmla="*/ 0 h 2"/>
                  <a:gd name="T11" fmla="*/ 4 w 4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" h="2">
                    <a:moveTo>
                      <a:pt x="0" y="0"/>
                    </a:moveTo>
                    <a:cubicBezTo>
                      <a:pt x="0" y="2"/>
                      <a:pt x="4" y="1"/>
                      <a:pt x="4" y="0"/>
                    </a:cubicBezTo>
                    <a:cubicBezTo>
                      <a:pt x="3" y="1"/>
                      <a:pt x="1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89" name="Freeform 256">
                <a:extLst>
                  <a:ext uri="{FF2B5EF4-FFF2-40B4-BE49-F238E27FC236}">
                    <a16:creationId xmlns:a16="http://schemas.microsoft.com/office/drawing/2014/main" id="{8AE9A712-44E0-4992-A05B-91740D5BEA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8" y="2533"/>
                <a:ext cx="7" cy="3"/>
              </a:xfrm>
              <a:custGeom>
                <a:avLst/>
                <a:gdLst>
                  <a:gd name="T0" fmla="*/ 602 w 2"/>
                  <a:gd name="T1" fmla="*/ 0 h 1"/>
                  <a:gd name="T2" fmla="*/ 0 w 2"/>
                  <a:gd name="T3" fmla="*/ 243 h 1"/>
                  <a:gd name="T4" fmla="*/ 602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1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2" y="0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90" name="Freeform 257">
                <a:extLst>
                  <a:ext uri="{FF2B5EF4-FFF2-40B4-BE49-F238E27FC236}">
                    <a16:creationId xmlns:a16="http://schemas.microsoft.com/office/drawing/2014/main" id="{E3044BD6-3FFB-4268-9CA6-44DF0C5C3E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8" y="2533"/>
                <a:ext cx="7" cy="3"/>
              </a:xfrm>
              <a:custGeom>
                <a:avLst/>
                <a:gdLst>
                  <a:gd name="T0" fmla="*/ 602 w 2"/>
                  <a:gd name="T1" fmla="*/ 0 h 1"/>
                  <a:gd name="T2" fmla="*/ 0 w 2"/>
                  <a:gd name="T3" fmla="*/ 243 h 1"/>
                  <a:gd name="T4" fmla="*/ 602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1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2" y="0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91" name="Freeform 258">
                <a:extLst>
                  <a:ext uri="{FF2B5EF4-FFF2-40B4-BE49-F238E27FC236}">
                    <a16:creationId xmlns:a16="http://schemas.microsoft.com/office/drawing/2014/main" id="{5B7A81C9-96AB-4AFD-B839-26B768080F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8" y="2730"/>
                <a:ext cx="4" cy="3"/>
              </a:xfrm>
              <a:custGeom>
                <a:avLst/>
                <a:gdLst>
                  <a:gd name="T0" fmla="*/ 0 w 1"/>
                  <a:gd name="T1" fmla="*/ 0 h 1"/>
                  <a:gd name="T2" fmla="*/ 1024 w 1"/>
                  <a:gd name="T3" fmla="*/ 0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92" name="Freeform 259">
                <a:extLst>
                  <a:ext uri="{FF2B5EF4-FFF2-40B4-BE49-F238E27FC236}">
                    <a16:creationId xmlns:a16="http://schemas.microsoft.com/office/drawing/2014/main" id="{84300D51-6B42-4038-B52E-C04346D5DD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8" y="2730"/>
                <a:ext cx="4" cy="3"/>
              </a:xfrm>
              <a:custGeom>
                <a:avLst/>
                <a:gdLst>
                  <a:gd name="T0" fmla="*/ 0 w 1"/>
                  <a:gd name="T1" fmla="*/ 0 h 1"/>
                  <a:gd name="T2" fmla="*/ 1024 w 1"/>
                  <a:gd name="T3" fmla="*/ 0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93" name="Freeform 260">
                <a:extLst>
                  <a:ext uri="{FF2B5EF4-FFF2-40B4-BE49-F238E27FC236}">
                    <a16:creationId xmlns:a16="http://schemas.microsoft.com/office/drawing/2014/main" id="{9A7DDF90-A6F1-48A3-93B2-8282EA823D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8" y="2546"/>
                <a:ext cx="19" cy="15"/>
              </a:xfrm>
              <a:custGeom>
                <a:avLst/>
                <a:gdLst>
                  <a:gd name="T0" fmla="*/ 1013 w 6"/>
                  <a:gd name="T1" fmla="*/ 0 h 5"/>
                  <a:gd name="T2" fmla="*/ 1013 w 6"/>
                  <a:gd name="T3" fmla="*/ 972 h 5"/>
                  <a:gd name="T4" fmla="*/ 1013 w 6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6"/>
                  <a:gd name="T10" fmla="*/ 0 h 5"/>
                  <a:gd name="T11" fmla="*/ 6 w 6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6" h="5">
                    <a:moveTo>
                      <a:pt x="3" y="0"/>
                    </a:moveTo>
                    <a:cubicBezTo>
                      <a:pt x="0" y="0"/>
                      <a:pt x="1" y="2"/>
                      <a:pt x="3" y="4"/>
                    </a:cubicBezTo>
                    <a:cubicBezTo>
                      <a:pt x="4" y="5"/>
                      <a:pt x="6" y="0"/>
                      <a:pt x="3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94" name="Freeform 261">
                <a:extLst>
                  <a:ext uri="{FF2B5EF4-FFF2-40B4-BE49-F238E27FC236}">
                    <a16:creationId xmlns:a16="http://schemas.microsoft.com/office/drawing/2014/main" id="{91AFD508-1CD5-4C71-B03E-8C0E26040E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8" y="2546"/>
                <a:ext cx="19" cy="15"/>
              </a:xfrm>
              <a:custGeom>
                <a:avLst/>
                <a:gdLst>
                  <a:gd name="T0" fmla="*/ 1013 w 6"/>
                  <a:gd name="T1" fmla="*/ 0 h 5"/>
                  <a:gd name="T2" fmla="*/ 1013 w 6"/>
                  <a:gd name="T3" fmla="*/ 972 h 5"/>
                  <a:gd name="T4" fmla="*/ 1013 w 6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6"/>
                  <a:gd name="T10" fmla="*/ 0 h 5"/>
                  <a:gd name="T11" fmla="*/ 6 w 6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6" h="5">
                    <a:moveTo>
                      <a:pt x="3" y="0"/>
                    </a:moveTo>
                    <a:cubicBezTo>
                      <a:pt x="0" y="0"/>
                      <a:pt x="1" y="2"/>
                      <a:pt x="3" y="4"/>
                    </a:cubicBezTo>
                    <a:cubicBezTo>
                      <a:pt x="4" y="5"/>
                      <a:pt x="6" y="0"/>
                      <a:pt x="3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95" name="Freeform 262">
                <a:extLst>
                  <a:ext uri="{FF2B5EF4-FFF2-40B4-BE49-F238E27FC236}">
                    <a16:creationId xmlns:a16="http://schemas.microsoft.com/office/drawing/2014/main" id="{C4682E2B-8B19-4346-ABB9-D1888D2388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2" y="2730"/>
                <a:ext cx="6" cy="1"/>
              </a:xfrm>
              <a:custGeom>
                <a:avLst/>
                <a:gdLst>
                  <a:gd name="T0" fmla="*/ 243 w 2"/>
                  <a:gd name="T1" fmla="*/ 0 h 1"/>
                  <a:gd name="T2" fmla="*/ 0 w 2"/>
                  <a:gd name="T3" fmla="*/ 0 h 1"/>
                  <a:gd name="T4" fmla="*/ 486 w 2"/>
                  <a:gd name="T5" fmla="*/ 0 h 1"/>
                  <a:gd name="T6" fmla="*/ 243 w 2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1"/>
                  <a:gd name="T14" fmla="*/ 2 w 2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96" name="Freeform 263">
                <a:extLst>
                  <a:ext uri="{FF2B5EF4-FFF2-40B4-BE49-F238E27FC236}">
                    <a16:creationId xmlns:a16="http://schemas.microsoft.com/office/drawing/2014/main" id="{A5F63853-D9A2-4988-88AD-C6E7C832F4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2" y="2730"/>
                <a:ext cx="6" cy="1"/>
              </a:xfrm>
              <a:custGeom>
                <a:avLst/>
                <a:gdLst>
                  <a:gd name="T0" fmla="*/ 243 w 2"/>
                  <a:gd name="T1" fmla="*/ 0 h 1"/>
                  <a:gd name="T2" fmla="*/ 0 w 2"/>
                  <a:gd name="T3" fmla="*/ 0 h 1"/>
                  <a:gd name="T4" fmla="*/ 486 w 2"/>
                  <a:gd name="T5" fmla="*/ 0 h 1"/>
                  <a:gd name="T6" fmla="*/ 243 w 2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1"/>
                  <a:gd name="T14" fmla="*/ 2 w 2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97" name="Freeform 264">
                <a:extLst>
                  <a:ext uri="{FF2B5EF4-FFF2-40B4-BE49-F238E27FC236}">
                    <a16:creationId xmlns:a16="http://schemas.microsoft.com/office/drawing/2014/main" id="{40CFD06D-EDAB-4142-97FC-20AF7E82B9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2" y="2721"/>
                <a:ext cx="22" cy="31"/>
              </a:xfrm>
              <a:custGeom>
                <a:avLst/>
                <a:gdLst>
                  <a:gd name="T0" fmla="*/ 2143 w 7"/>
                  <a:gd name="T1" fmla="*/ 0 h 10"/>
                  <a:gd name="T2" fmla="*/ 871 w 7"/>
                  <a:gd name="T3" fmla="*/ 1491 h 10"/>
                  <a:gd name="T4" fmla="*/ 871 w 7"/>
                  <a:gd name="T5" fmla="*/ 2027 h 10"/>
                  <a:gd name="T6" fmla="*/ 1867 w 7"/>
                  <a:gd name="T7" fmla="*/ 1107 h 10"/>
                  <a:gd name="T8" fmla="*/ 2143 w 7"/>
                  <a:gd name="T9" fmla="*/ 270 h 10"/>
                  <a:gd name="T10" fmla="*/ 2143 w 7"/>
                  <a:gd name="T11" fmla="*/ 0 h 1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7"/>
                  <a:gd name="T19" fmla="*/ 0 h 10"/>
                  <a:gd name="T20" fmla="*/ 7 w 7"/>
                  <a:gd name="T21" fmla="*/ 10 h 1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7" h="10">
                    <a:moveTo>
                      <a:pt x="7" y="0"/>
                    </a:moveTo>
                    <a:cubicBezTo>
                      <a:pt x="5" y="0"/>
                      <a:pt x="1" y="4"/>
                      <a:pt x="3" y="5"/>
                    </a:cubicBezTo>
                    <a:cubicBezTo>
                      <a:pt x="0" y="4"/>
                      <a:pt x="2" y="10"/>
                      <a:pt x="3" y="7"/>
                    </a:cubicBezTo>
                    <a:cubicBezTo>
                      <a:pt x="4" y="6"/>
                      <a:pt x="5" y="6"/>
                      <a:pt x="6" y="4"/>
                    </a:cubicBezTo>
                    <a:cubicBezTo>
                      <a:pt x="7" y="3"/>
                      <a:pt x="6" y="1"/>
                      <a:pt x="7" y="1"/>
                    </a:cubicBezTo>
                    <a:cubicBezTo>
                      <a:pt x="7" y="0"/>
                      <a:pt x="7" y="0"/>
                      <a:pt x="7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98" name="Freeform 265">
                <a:extLst>
                  <a:ext uri="{FF2B5EF4-FFF2-40B4-BE49-F238E27FC236}">
                    <a16:creationId xmlns:a16="http://schemas.microsoft.com/office/drawing/2014/main" id="{1DB0874F-D9D3-4E62-AFF3-E461F3913E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2" y="2721"/>
                <a:ext cx="22" cy="31"/>
              </a:xfrm>
              <a:custGeom>
                <a:avLst/>
                <a:gdLst>
                  <a:gd name="T0" fmla="*/ 2143 w 7"/>
                  <a:gd name="T1" fmla="*/ 0 h 10"/>
                  <a:gd name="T2" fmla="*/ 871 w 7"/>
                  <a:gd name="T3" fmla="*/ 1491 h 10"/>
                  <a:gd name="T4" fmla="*/ 871 w 7"/>
                  <a:gd name="T5" fmla="*/ 2027 h 10"/>
                  <a:gd name="T6" fmla="*/ 1867 w 7"/>
                  <a:gd name="T7" fmla="*/ 1107 h 10"/>
                  <a:gd name="T8" fmla="*/ 2143 w 7"/>
                  <a:gd name="T9" fmla="*/ 270 h 10"/>
                  <a:gd name="T10" fmla="*/ 2143 w 7"/>
                  <a:gd name="T11" fmla="*/ 0 h 1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7"/>
                  <a:gd name="T19" fmla="*/ 0 h 10"/>
                  <a:gd name="T20" fmla="*/ 7 w 7"/>
                  <a:gd name="T21" fmla="*/ 10 h 1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7" h="10">
                    <a:moveTo>
                      <a:pt x="7" y="0"/>
                    </a:moveTo>
                    <a:cubicBezTo>
                      <a:pt x="5" y="0"/>
                      <a:pt x="1" y="4"/>
                      <a:pt x="3" y="5"/>
                    </a:cubicBezTo>
                    <a:cubicBezTo>
                      <a:pt x="0" y="4"/>
                      <a:pt x="2" y="10"/>
                      <a:pt x="3" y="7"/>
                    </a:cubicBezTo>
                    <a:cubicBezTo>
                      <a:pt x="4" y="6"/>
                      <a:pt x="5" y="6"/>
                      <a:pt x="6" y="4"/>
                    </a:cubicBezTo>
                    <a:cubicBezTo>
                      <a:pt x="7" y="3"/>
                      <a:pt x="6" y="1"/>
                      <a:pt x="7" y="1"/>
                    </a:cubicBezTo>
                    <a:cubicBezTo>
                      <a:pt x="7" y="0"/>
                      <a:pt x="7" y="0"/>
                      <a:pt x="7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99" name="Freeform 266">
                <a:extLst>
                  <a:ext uri="{FF2B5EF4-FFF2-40B4-BE49-F238E27FC236}">
                    <a16:creationId xmlns:a16="http://schemas.microsoft.com/office/drawing/2014/main" id="{C4527890-E7B6-43D6-8264-D94108F585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4" y="2549"/>
                <a:ext cx="1" cy="3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243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00" name="Freeform 267">
                <a:extLst>
                  <a:ext uri="{FF2B5EF4-FFF2-40B4-BE49-F238E27FC236}">
                    <a16:creationId xmlns:a16="http://schemas.microsoft.com/office/drawing/2014/main" id="{F049E79D-3E95-4D4D-8D69-FC9640C97E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4" y="2549"/>
                <a:ext cx="1" cy="3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243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01" name="Freeform 268">
                <a:extLst>
                  <a:ext uri="{FF2B5EF4-FFF2-40B4-BE49-F238E27FC236}">
                    <a16:creationId xmlns:a16="http://schemas.microsoft.com/office/drawing/2014/main" id="{ED7B34DB-F8F7-4057-94C3-4505444AF3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4" y="2721"/>
                <a:ext cx="6" cy="3"/>
              </a:xfrm>
              <a:custGeom>
                <a:avLst/>
                <a:gdLst>
                  <a:gd name="T0" fmla="*/ 0 w 2"/>
                  <a:gd name="T1" fmla="*/ 0 h 1"/>
                  <a:gd name="T2" fmla="*/ 486 w 2"/>
                  <a:gd name="T3" fmla="*/ 243 h 1"/>
                  <a:gd name="T4" fmla="*/ 0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0"/>
                    </a:moveTo>
                    <a:cubicBezTo>
                      <a:pt x="1" y="1"/>
                      <a:pt x="2" y="0"/>
                      <a:pt x="2" y="1"/>
                    </a:cubicBezTo>
                    <a:cubicBezTo>
                      <a:pt x="2" y="0"/>
                      <a:pt x="1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02" name="Freeform 269">
                <a:extLst>
                  <a:ext uri="{FF2B5EF4-FFF2-40B4-BE49-F238E27FC236}">
                    <a16:creationId xmlns:a16="http://schemas.microsoft.com/office/drawing/2014/main" id="{2DFCAFD9-7B57-4AB0-8C98-D6028C8D92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4" y="2721"/>
                <a:ext cx="6" cy="3"/>
              </a:xfrm>
              <a:custGeom>
                <a:avLst/>
                <a:gdLst>
                  <a:gd name="T0" fmla="*/ 0 w 2"/>
                  <a:gd name="T1" fmla="*/ 0 h 1"/>
                  <a:gd name="T2" fmla="*/ 486 w 2"/>
                  <a:gd name="T3" fmla="*/ 243 h 1"/>
                  <a:gd name="T4" fmla="*/ 0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0"/>
                    </a:moveTo>
                    <a:cubicBezTo>
                      <a:pt x="1" y="1"/>
                      <a:pt x="2" y="0"/>
                      <a:pt x="2" y="1"/>
                    </a:cubicBezTo>
                    <a:cubicBezTo>
                      <a:pt x="2" y="0"/>
                      <a:pt x="1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03" name="Freeform 270">
                <a:extLst>
                  <a:ext uri="{FF2B5EF4-FFF2-40B4-BE49-F238E27FC236}">
                    <a16:creationId xmlns:a16="http://schemas.microsoft.com/office/drawing/2014/main" id="{5A20E30A-0CCC-410F-82BF-13B3B3B863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2" y="2680"/>
                <a:ext cx="6" cy="6"/>
              </a:xfrm>
              <a:custGeom>
                <a:avLst/>
                <a:gdLst>
                  <a:gd name="T0" fmla="*/ 243 w 2"/>
                  <a:gd name="T1" fmla="*/ 0 h 2"/>
                  <a:gd name="T2" fmla="*/ 0 w 2"/>
                  <a:gd name="T3" fmla="*/ 0 h 2"/>
                  <a:gd name="T4" fmla="*/ 243 w 2"/>
                  <a:gd name="T5" fmla="*/ 486 h 2"/>
                  <a:gd name="T6" fmla="*/ 243 w 2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2"/>
                  <a:gd name="T14" fmla="*/ 2 w 2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2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0" y="2"/>
                      <a:pt x="1" y="2"/>
                    </a:cubicBezTo>
                    <a:cubicBezTo>
                      <a:pt x="2" y="2"/>
                      <a:pt x="1" y="0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04" name="Freeform 271">
                <a:extLst>
                  <a:ext uri="{FF2B5EF4-FFF2-40B4-BE49-F238E27FC236}">
                    <a16:creationId xmlns:a16="http://schemas.microsoft.com/office/drawing/2014/main" id="{4B485333-CAA1-493E-918A-15D8971680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2" y="2680"/>
                <a:ext cx="6" cy="6"/>
              </a:xfrm>
              <a:custGeom>
                <a:avLst/>
                <a:gdLst>
                  <a:gd name="T0" fmla="*/ 243 w 2"/>
                  <a:gd name="T1" fmla="*/ 0 h 2"/>
                  <a:gd name="T2" fmla="*/ 0 w 2"/>
                  <a:gd name="T3" fmla="*/ 0 h 2"/>
                  <a:gd name="T4" fmla="*/ 243 w 2"/>
                  <a:gd name="T5" fmla="*/ 486 h 2"/>
                  <a:gd name="T6" fmla="*/ 243 w 2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2"/>
                  <a:gd name="T14" fmla="*/ 2 w 2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2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0" y="2"/>
                      <a:pt x="1" y="2"/>
                    </a:cubicBezTo>
                    <a:cubicBezTo>
                      <a:pt x="2" y="2"/>
                      <a:pt x="1" y="0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05" name="Freeform 272">
                <a:extLst>
                  <a:ext uri="{FF2B5EF4-FFF2-40B4-BE49-F238E27FC236}">
                    <a16:creationId xmlns:a16="http://schemas.microsoft.com/office/drawing/2014/main" id="{E81EB295-5E91-476D-AA91-3DC8B43D4C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5" y="2677"/>
                <a:ext cx="3" cy="3"/>
              </a:xfrm>
              <a:custGeom>
                <a:avLst/>
                <a:gdLst>
                  <a:gd name="T0" fmla="*/ 243 w 1"/>
                  <a:gd name="T1" fmla="*/ 0 h 1"/>
                  <a:gd name="T2" fmla="*/ 243 w 1"/>
                  <a:gd name="T3" fmla="*/ 243 h 1"/>
                  <a:gd name="T4" fmla="*/ 243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06" name="Freeform 273">
                <a:extLst>
                  <a:ext uri="{FF2B5EF4-FFF2-40B4-BE49-F238E27FC236}">
                    <a16:creationId xmlns:a16="http://schemas.microsoft.com/office/drawing/2014/main" id="{6C15AC63-5B34-4660-9E9A-BC9B5656CA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5" y="2677"/>
                <a:ext cx="3" cy="3"/>
              </a:xfrm>
              <a:custGeom>
                <a:avLst/>
                <a:gdLst>
                  <a:gd name="T0" fmla="*/ 243 w 1"/>
                  <a:gd name="T1" fmla="*/ 0 h 1"/>
                  <a:gd name="T2" fmla="*/ 243 w 1"/>
                  <a:gd name="T3" fmla="*/ 243 h 1"/>
                  <a:gd name="T4" fmla="*/ 243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07" name="Freeform 274">
                <a:extLst>
                  <a:ext uri="{FF2B5EF4-FFF2-40B4-BE49-F238E27FC236}">
                    <a16:creationId xmlns:a16="http://schemas.microsoft.com/office/drawing/2014/main" id="{917D1155-EF33-4F61-9132-469AC62540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8" y="2671"/>
                <a:ext cx="9" cy="19"/>
              </a:xfrm>
              <a:custGeom>
                <a:avLst/>
                <a:gdLst>
                  <a:gd name="T0" fmla="*/ 0 w 3"/>
                  <a:gd name="T1" fmla="*/ 1906 h 6"/>
                  <a:gd name="T2" fmla="*/ 729 w 3"/>
                  <a:gd name="T3" fmla="*/ 0 h 6"/>
                  <a:gd name="T4" fmla="*/ 486 w 3"/>
                  <a:gd name="T5" fmla="*/ 602 h 6"/>
                  <a:gd name="T6" fmla="*/ 0 w 3"/>
                  <a:gd name="T7" fmla="*/ 1906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6"/>
                  <a:gd name="T14" fmla="*/ 3 w 3"/>
                  <a:gd name="T15" fmla="*/ 6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6">
                    <a:moveTo>
                      <a:pt x="0" y="6"/>
                    </a:moveTo>
                    <a:cubicBezTo>
                      <a:pt x="1" y="5"/>
                      <a:pt x="3" y="1"/>
                      <a:pt x="3" y="0"/>
                    </a:cubicBezTo>
                    <a:cubicBezTo>
                      <a:pt x="2" y="0"/>
                      <a:pt x="2" y="1"/>
                      <a:pt x="2" y="2"/>
                    </a:cubicBezTo>
                    <a:cubicBezTo>
                      <a:pt x="1" y="3"/>
                      <a:pt x="0" y="4"/>
                      <a:pt x="0" y="6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08" name="Freeform 275">
                <a:extLst>
                  <a:ext uri="{FF2B5EF4-FFF2-40B4-BE49-F238E27FC236}">
                    <a16:creationId xmlns:a16="http://schemas.microsoft.com/office/drawing/2014/main" id="{8CE55A39-5957-47EF-98CB-D7BA250192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8" y="2671"/>
                <a:ext cx="9" cy="19"/>
              </a:xfrm>
              <a:custGeom>
                <a:avLst/>
                <a:gdLst>
                  <a:gd name="T0" fmla="*/ 0 w 3"/>
                  <a:gd name="T1" fmla="*/ 1906 h 6"/>
                  <a:gd name="T2" fmla="*/ 729 w 3"/>
                  <a:gd name="T3" fmla="*/ 0 h 6"/>
                  <a:gd name="T4" fmla="*/ 486 w 3"/>
                  <a:gd name="T5" fmla="*/ 602 h 6"/>
                  <a:gd name="T6" fmla="*/ 0 w 3"/>
                  <a:gd name="T7" fmla="*/ 1906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6"/>
                  <a:gd name="T14" fmla="*/ 3 w 3"/>
                  <a:gd name="T15" fmla="*/ 6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6">
                    <a:moveTo>
                      <a:pt x="0" y="6"/>
                    </a:moveTo>
                    <a:cubicBezTo>
                      <a:pt x="1" y="5"/>
                      <a:pt x="3" y="1"/>
                      <a:pt x="3" y="0"/>
                    </a:cubicBezTo>
                    <a:cubicBezTo>
                      <a:pt x="2" y="0"/>
                      <a:pt x="2" y="1"/>
                      <a:pt x="2" y="2"/>
                    </a:cubicBezTo>
                    <a:cubicBezTo>
                      <a:pt x="1" y="3"/>
                      <a:pt x="0" y="4"/>
                      <a:pt x="0" y="6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09" name="Freeform 276">
                <a:extLst>
                  <a:ext uri="{FF2B5EF4-FFF2-40B4-BE49-F238E27FC236}">
                    <a16:creationId xmlns:a16="http://schemas.microsoft.com/office/drawing/2014/main" id="{58F73DBB-DCC2-41E4-A21B-E8C3FC5819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9" y="2693"/>
                <a:ext cx="19" cy="25"/>
              </a:xfrm>
              <a:custGeom>
                <a:avLst/>
                <a:gdLst>
                  <a:gd name="T0" fmla="*/ 320 w 6"/>
                  <a:gd name="T1" fmla="*/ 0 h 8"/>
                  <a:gd name="T2" fmla="*/ 602 w 6"/>
                  <a:gd name="T3" fmla="*/ 859 h 8"/>
                  <a:gd name="T4" fmla="*/ 602 w 6"/>
                  <a:gd name="T5" fmla="*/ 1797 h 8"/>
                  <a:gd name="T6" fmla="*/ 320 w 6"/>
                  <a:gd name="T7" fmla="*/ 0 h 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"/>
                  <a:gd name="T13" fmla="*/ 0 h 8"/>
                  <a:gd name="T14" fmla="*/ 6 w 6"/>
                  <a:gd name="T15" fmla="*/ 8 h 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" h="8">
                    <a:moveTo>
                      <a:pt x="1" y="0"/>
                    </a:moveTo>
                    <a:cubicBezTo>
                      <a:pt x="1" y="1"/>
                      <a:pt x="1" y="2"/>
                      <a:pt x="2" y="3"/>
                    </a:cubicBezTo>
                    <a:cubicBezTo>
                      <a:pt x="0" y="3"/>
                      <a:pt x="0" y="8"/>
                      <a:pt x="2" y="6"/>
                    </a:cubicBezTo>
                    <a:cubicBezTo>
                      <a:pt x="6" y="5"/>
                      <a:pt x="4" y="2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10" name="Freeform 277">
                <a:extLst>
                  <a:ext uri="{FF2B5EF4-FFF2-40B4-BE49-F238E27FC236}">
                    <a16:creationId xmlns:a16="http://schemas.microsoft.com/office/drawing/2014/main" id="{BFBDE6C7-2AB0-436D-B4EB-950908CA41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9" y="2693"/>
                <a:ext cx="19" cy="25"/>
              </a:xfrm>
              <a:custGeom>
                <a:avLst/>
                <a:gdLst>
                  <a:gd name="T0" fmla="*/ 320 w 6"/>
                  <a:gd name="T1" fmla="*/ 0 h 8"/>
                  <a:gd name="T2" fmla="*/ 602 w 6"/>
                  <a:gd name="T3" fmla="*/ 859 h 8"/>
                  <a:gd name="T4" fmla="*/ 602 w 6"/>
                  <a:gd name="T5" fmla="*/ 1797 h 8"/>
                  <a:gd name="T6" fmla="*/ 320 w 6"/>
                  <a:gd name="T7" fmla="*/ 0 h 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"/>
                  <a:gd name="T13" fmla="*/ 0 h 8"/>
                  <a:gd name="T14" fmla="*/ 6 w 6"/>
                  <a:gd name="T15" fmla="*/ 8 h 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" h="8">
                    <a:moveTo>
                      <a:pt x="1" y="0"/>
                    </a:moveTo>
                    <a:cubicBezTo>
                      <a:pt x="1" y="1"/>
                      <a:pt x="1" y="2"/>
                      <a:pt x="2" y="3"/>
                    </a:cubicBezTo>
                    <a:cubicBezTo>
                      <a:pt x="0" y="3"/>
                      <a:pt x="0" y="8"/>
                      <a:pt x="2" y="6"/>
                    </a:cubicBezTo>
                    <a:cubicBezTo>
                      <a:pt x="6" y="5"/>
                      <a:pt x="4" y="2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11" name="Freeform 278">
                <a:extLst>
                  <a:ext uri="{FF2B5EF4-FFF2-40B4-BE49-F238E27FC236}">
                    <a16:creationId xmlns:a16="http://schemas.microsoft.com/office/drawing/2014/main" id="{E24E0157-4E52-46D9-AACD-3708E83905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6" y="2671"/>
                <a:ext cx="28" cy="31"/>
              </a:xfrm>
              <a:custGeom>
                <a:avLst/>
                <a:gdLst>
                  <a:gd name="T0" fmla="*/ 843 w 9"/>
                  <a:gd name="T1" fmla="*/ 1758 h 10"/>
                  <a:gd name="T2" fmla="*/ 1114 w 9"/>
                  <a:gd name="T3" fmla="*/ 2297 h 10"/>
                  <a:gd name="T4" fmla="*/ 1780 w 9"/>
                  <a:gd name="T5" fmla="*/ 2864 h 10"/>
                  <a:gd name="T6" fmla="*/ 1509 w 9"/>
                  <a:gd name="T7" fmla="*/ 2297 h 10"/>
                  <a:gd name="T8" fmla="*/ 2352 w 9"/>
                  <a:gd name="T9" fmla="*/ 1758 h 10"/>
                  <a:gd name="T10" fmla="*/ 2352 w 9"/>
                  <a:gd name="T11" fmla="*/ 567 h 10"/>
                  <a:gd name="T12" fmla="*/ 1780 w 9"/>
                  <a:gd name="T13" fmla="*/ 270 h 10"/>
                  <a:gd name="T14" fmla="*/ 1114 w 9"/>
                  <a:gd name="T15" fmla="*/ 837 h 10"/>
                  <a:gd name="T16" fmla="*/ 1114 w 9"/>
                  <a:gd name="T17" fmla="*/ 1107 h 10"/>
                  <a:gd name="T18" fmla="*/ 1114 w 9"/>
                  <a:gd name="T19" fmla="*/ 1491 h 10"/>
                  <a:gd name="T20" fmla="*/ 1114 w 9"/>
                  <a:gd name="T21" fmla="*/ 2027 h 10"/>
                  <a:gd name="T22" fmla="*/ 1114 w 9"/>
                  <a:gd name="T23" fmla="*/ 2297 h 10"/>
                  <a:gd name="T24" fmla="*/ 843 w 9"/>
                  <a:gd name="T25" fmla="*/ 1758 h 1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9"/>
                  <a:gd name="T40" fmla="*/ 0 h 10"/>
                  <a:gd name="T41" fmla="*/ 9 w 9"/>
                  <a:gd name="T42" fmla="*/ 10 h 10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9" h="10">
                    <a:moveTo>
                      <a:pt x="3" y="6"/>
                    </a:moveTo>
                    <a:cubicBezTo>
                      <a:pt x="0" y="6"/>
                      <a:pt x="6" y="10"/>
                      <a:pt x="4" y="8"/>
                    </a:cubicBezTo>
                    <a:cubicBezTo>
                      <a:pt x="6" y="8"/>
                      <a:pt x="4" y="10"/>
                      <a:pt x="6" y="10"/>
                    </a:cubicBezTo>
                    <a:cubicBezTo>
                      <a:pt x="7" y="10"/>
                      <a:pt x="6" y="9"/>
                      <a:pt x="5" y="8"/>
                    </a:cubicBezTo>
                    <a:cubicBezTo>
                      <a:pt x="7" y="10"/>
                      <a:pt x="9" y="8"/>
                      <a:pt x="8" y="6"/>
                    </a:cubicBezTo>
                    <a:cubicBezTo>
                      <a:pt x="7" y="5"/>
                      <a:pt x="9" y="3"/>
                      <a:pt x="8" y="2"/>
                    </a:cubicBezTo>
                    <a:cubicBezTo>
                      <a:pt x="7" y="2"/>
                      <a:pt x="7" y="0"/>
                      <a:pt x="6" y="1"/>
                    </a:cubicBezTo>
                    <a:cubicBezTo>
                      <a:pt x="6" y="2"/>
                      <a:pt x="5" y="3"/>
                      <a:pt x="4" y="3"/>
                    </a:cubicBezTo>
                    <a:cubicBezTo>
                      <a:pt x="4" y="3"/>
                      <a:pt x="4" y="4"/>
                      <a:pt x="4" y="4"/>
                    </a:cubicBezTo>
                    <a:cubicBezTo>
                      <a:pt x="5" y="4"/>
                      <a:pt x="4" y="5"/>
                      <a:pt x="4" y="5"/>
                    </a:cubicBezTo>
                    <a:cubicBezTo>
                      <a:pt x="4" y="5"/>
                      <a:pt x="5" y="6"/>
                      <a:pt x="4" y="7"/>
                    </a:cubicBezTo>
                    <a:cubicBezTo>
                      <a:pt x="4" y="7"/>
                      <a:pt x="4" y="7"/>
                      <a:pt x="4" y="8"/>
                    </a:cubicBezTo>
                    <a:cubicBezTo>
                      <a:pt x="4" y="7"/>
                      <a:pt x="3" y="7"/>
                      <a:pt x="3" y="6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12" name="Freeform 279">
                <a:extLst>
                  <a:ext uri="{FF2B5EF4-FFF2-40B4-BE49-F238E27FC236}">
                    <a16:creationId xmlns:a16="http://schemas.microsoft.com/office/drawing/2014/main" id="{E698E17E-87B8-41D1-BCA0-D95EE36A28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6" y="2671"/>
                <a:ext cx="28" cy="31"/>
              </a:xfrm>
              <a:custGeom>
                <a:avLst/>
                <a:gdLst>
                  <a:gd name="T0" fmla="*/ 843 w 9"/>
                  <a:gd name="T1" fmla="*/ 1758 h 10"/>
                  <a:gd name="T2" fmla="*/ 1114 w 9"/>
                  <a:gd name="T3" fmla="*/ 2297 h 10"/>
                  <a:gd name="T4" fmla="*/ 1780 w 9"/>
                  <a:gd name="T5" fmla="*/ 2864 h 10"/>
                  <a:gd name="T6" fmla="*/ 1509 w 9"/>
                  <a:gd name="T7" fmla="*/ 2297 h 10"/>
                  <a:gd name="T8" fmla="*/ 2352 w 9"/>
                  <a:gd name="T9" fmla="*/ 1758 h 10"/>
                  <a:gd name="T10" fmla="*/ 2352 w 9"/>
                  <a:gd name="T11" fmla="*/ 567 h 10"/>
                  <a:gd name="T12" fmla="*/ 1780 w 9"/>
                  <a:gd name="T13" fmla="*/ 270 h 10"/>
                  <a:gd name="T14" fmla="*/ 1114 w 9"/>
                  <a:gd name="T15" fmla="*/ 837 h 10"/>
                  <a:gd name="T16" fmla="*/ 1114 w 9"/>
                  <a:gd name="T17" fmla="*/ 1107 h 10"/>
                  <a:gd name="T18" fmla="*/ 1114 w 9"/>
                  <a:gd name="T19" fmla="*/ 1491 h 10"/>
                  <a:gd name="T20" fmla="*/ 1114 w 9"/>
                  <a:gd name="T21" fmla="*/ 2027 h 10"/>
                  <a:gd name="T22" fmla="*/ 1114 w 9"/>
                  <a:gd name="T23" fmla="*/ 2297 h 10"/>
                  <a:gd name="T24" fmla="*/ 843 w 9"/>
                  <a:gd name="T25" fmla="*/ 1758 h 1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9"/>
                  <a:gd name="T40" fmla="*/ 0 h 10"/>
                  <a:gd name="T41" fmla="*/ 9 w 9"/>
                  <a:gd name="T42" fmla="*/ 10 h 10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9" h="10">
                    <a:moveTo>
                      <a:pt x="3" y="6"/>
                    </a:moveTo>
                    <a:cubicBezTo>
                      <a:pt x="0" y="6"/>
                      <a:pt x="6" y="10"/>
                      <a:pt x="4" y="8"/>
                    </a:cubicBezTo>
                    <a:cubicBezTo>
                      <a:pt x="6" y="8"/>
                      <a:pt x="4" y="10"/>
                      <a:pt x="6" y="10"/>
                    </a:cubicBezTo>
                    <a:cubicBezTo>
                      <a:pt x="7" y="10"/>
                      <a:pt x="6" y="9"/>
                      <a:pt x="5" y="8"/>
                    </a:cubicBezTo>
                    <a:cubicBezTo>
                      <a:pt x="7" y="10"/>
                      <a:pt x="9" y="8"/>
                      <a:pt x="8" y="6"/>
                    </a:cubicBezTo>
                    <a:cubicBezTo>
                      <a:pt x="7" y="5"/>
                      <a:pt x="9" y="3"/>
                      <a:pt x="8" y="2"/>
                    </a:cubicBezTo>
                    <a:cubicBezTo>
                      <a:pt x="7" y="2"/>
                      <a:pt x="7" y="0"/>
                      <a:pt x="6" y="1"/>
                    </a:cubicBezTo>
                    <a:cubicBezTo>
                      <a:pt x="6" y="2"/>
                      <a:pt x="5" y="3"/>
                      <a:pt x="4" y="3"/>
                    </a:cubicBezTo>
                    <a:cubicBezTo>
                      <a:pt x="4" y="3"/>
                      <a:pt x="4" y="4"/>
                      <a:pt x="4" y="4"/>
                    </a:cubicBezTo>
                    <a:cubicBezTo>
                      <a:pt x="5" y="4"/>
                      <a:pt x="4" y="5"/>
                      <a:pt x="4" y="5"/>
                    </a:cubicBezTo>
                    <a:cubicBezTo>
                      <a:pt x="4" y="5"/>
                      <a:pt x="5" y="6"/>
                      <a:pt x="4" y="7"/>
                    </a:cubicBezTo>
                    <a:cubicBezTo>
                      <a:pt x="4" y="7"/>
                      <a:pt x="4" y="7"/>
                      <a:pt x="4" y="8"/>
                    </a:cubicBezTo>
                    <a:cubicBezTo>
                      <a:pt x="4" y="7"/>
                      <a:pt x="3" y="7"/>
                      <a:pt x="3" y="6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13" name="Freeform 280">
                <a:extLst>
                  <a:ext uri="{FF2B5EF4-FFF2-40B4-BE49-F238E27FC236}">
                    <a16:creationId xmlns:a16="http://schemas.microsoft.com/office/drawing/2014/main" id="{C44B63A0-53EF-46A3-B26F-7164E24298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28" y="2705"/>
                <a:ext cx="3" cy="6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486 h 2"/>
                  <a:gd name="T4" fmla="*/ 0 w 1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2"/>
                  <a:gd name="T11" fmla="*/ 1 w 1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2">
                    <a:moveTo>
                      <a:pt x="0" y="0"/>
                    </a:moveTo>
                    <a:cubicBezTo>
                      <a:pt x="0" y="0"/>
                      <a:pt x="0" y="1"/>
                      <a:pt x="0" y="2"/>
                    </a:cubicBezTo>
                    <a:cubicBezTo>
                      <a:pt x="0" y="1"/>
                      <a:pt x="1" y="1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14" name="Freeform 281">
                <a:extLst>
                  <a:ext uri="{FF2B5EF4-FFF2-40B4-BE49-F238E27FC236}">
                    <a16:creationId xmlns:a16="http://schemas.microsoft.com/office/drawing/2014/main" id="{5153839F-0D4A-4612-9143-B7E26E1016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28" y="2705"/>
                <a:ext cx="3" cy="6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486 h 2"/>
                  <a:gd name="T4" fmla="*/ 0 w 1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2"/>
                  <a:gd name="T11" fmla="*/ 1 w 1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2">
                    <a:moveTo>
                      <a:pt x="0" y="0"/>
                    </a:moveTo>
                    <a:cubicBezTo>
                      <a:pt x="0" y="0"/>
                      <a:pt x="0" y="1"/>
                      <a:pt x="0" y="2"/>
                    </a:cubicBezTo>
                    <a:cubicBezTo>
                      <a:pt x="0" y="1"/>
                      <a:pt x="1" y="1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15" name="Freeform 282">
                <a:extLst>
                  <a:ext uri="{FF2B5EF4-FFF2-40B4-BE49-F238E27FC236}">
                    <a16:creationId xmlns:a16="http://schemas.microsoft.com/office/drawing/2014/main" id="{4F3C2812-25FD-4404-B161-FED0F1A31D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28" y="2702"/>
                <a:ext cx="3" cy="3"/>
              </a:xfrm>
              <a:custGeom>
                <a:avLst/>
                <a:gdLst>
                  <a:gd name="T0" fmla="*/ 0 w 1"/>
                  <a:gd name="T1" fmla="*/ 0 h 1"/>
                  <a:gd name="T2" fmla="*/ 243 w 1"/>
                  <a:gd name="T3" fmla="*/ 243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1" y="1"/>
                    </a:cubicBezTo>
                    <a:cubicBezTo>
                      <a:pt x="1" y="0"/>
                      <a:pt x="0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16" name="Freeform 283">
                <a:extLst>
                  <a:ext uri="{FF2B5EF4-FFF2-40B4-BE49-F238E27FC236}">
                    <a16:creationId xmlns:a16="http://schemas.microsoft.com/office/drawing/2014/main" id="{E6340BD0-37D5-4947-8997-6A22387DEB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28" y="2702"/>
                <a:ext cx="3" cy="3"/>
              </a:xfrm>
              <a:custGeom>
                <a:avLst/>
                <a:gdLst>
                  <a:gd name="T0" fmla="*/ 0 w 1"/>
                  <a:gd name="T1" fmla="*/ 0 h 1"/>
                  <a:gd name="T2" fmla="*/ 243 w 1"/>
                  <a:gd name="T3" fmla="*/ 243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1" y="1"/>
                    </a:cubicBezTo>
                    <a:cubicBezTo>
                      <a:pt x="1" y="0"/>
                      <a:pt x="0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17" name="Freeform 284">
                <a:extLst>
                  <a:ext uri="{FF2B5EF4-FFF2-40B4-BE49-F238E27FC236}">
                    <a16:creationId xmlns:a16="http://schemas.microsoft.com/office/drawing/2014/main" id="{DE13CDFE-90CE-46CA-8444-09D9908289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1" y="2693"/>
                <a:ext cx="6" cy="9"/>
              </a:xfrm>
              <a:custGeom>
                <a:avLst/>
                <a:gdLst>
                  <a:gd name="T0" fmla="*/ 243 w 2"/>
                  <a:gd name="T1" fmla="*/ 729 h 3"/>
                  <a:gd name="T2" fmla="*/ 243 w 2"/>
                  <a:gd name="T3" fmla="*/ 729 h 3"/>
                  <a:gd name="T4" fmla="*/ 0 60000 65536"/>
                  <a:gd name="T5" fmla="*/ 0 60000 65536"/>
                  <a:gd name="T6" fmla="*/ 0 w 2"/>
                  <a:gd name="T7" fmla="*/ 0 h 3"/>
                  <a:gd name="T8" fmla="*/ 2 w 2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3">
                    <a:moveTo>
                      <a:pt x="1" y="3"/>
                    </a:moveTo>
                    <a:cubicBezTo>
                      <a:pt x="2" y="0"/>
                      <a:pt x="0" y="2"/>
                      <a:pt x="1" y="3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18" name="Freeform 285">
                <a:extLst>
                  <a:ext uri="{FF2B5EF4-FFF2-40B4-BE49-F238E27FC236}">
                    <a16:creationId xmlns:a16="http://schemas.microsoft.com/office/drawing/2014/main" id="{1A2FCFAC-B71A-437A-BE57-E5DB212FB6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1" y="2693"/>
                <a:ext cx="6" cy="9"/>
              </a:xfrm>
              <a:custGeom>
                <a:avLst/>
                <a:gdLst>
                  <a:gd name="T0" fmla="*/ 243 w 2"/>
                  <a:gd name="T1" fmla="*/ 729 h 3"/>
                  <a:gd name="T2" fmla="*/ 243 w 2"/>
                  <a:gd name="T3" fmla="*/ 729 h 3"/>
                  <a:gd name="T4" fmla="*/ 0 60000 65536"/>
                  <a:gd name="T5" fmla="*/ 0 60000 65536"/>
                  <a:gd name="T6" fmla="*/ 0 w 2"/>
                  <a:gd name="T7" fmla="*/ 0 h 3"/>
                  <a:gd name="T8" fmla="*/ 2 w 2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3">
                    <a:moveTo>
                      <a:pt x="1" y="3"/>
                    </a:moveTo>
                    <a:cubicBezTo>
                      <a:pt x="2" y="0"/>
                      <a:pt x="0" y="2"/>
                      <a:pt x="1" y="3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19" name="Freeform 286">
                <a:extLst>
                  <a:ext uri="{FF2B5EF4-FFF2-40B4-BE49-F238E27FC236}">
                    <a16:creationId xmlns:a16="http://schemas.microsoft.com/office/drawing/2014/main" id="{3592AF55-17F4-408E-A2D8-421FADB3B0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7" y="2546"/>
                <a:ext cx="7" cy="6"/>
              </a:xfrm>
              <a:custGeom>
                <a:avLst/>
                <a:gdLst>
                  <a:gd name="T0" fmla="*/ 602 w 2"/>
                  <a:gd name="T1" fmla="*/ 0 h 2"/>
                  <a:gd name="T2" fmla="*/ 1029 w 2"/>
                  <a:gd name="T3" fmla="*/ 486 h 2"/>
                  <a:gd name="T4" fmla="*/ 602 w 2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2"/>
                  <a:gd name="T11" fmla="*/ 2 w 2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2">
                    <a:moveTo>
                      <a:pt x="1" y="0"/>
                    </a:moveTo>
                    <a:cubicBezTo>
                      <a:pt x="0" y="0"/>
                      <a:pt x="0" y="2"/>
                      <a:pt x="2" y="2"/>
                    </a:cubicBezTo>
                    <a:cubicBezTo>
                      <a:pt x="2" y="2"/>
                      <a:pt x="2" y="0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20" name="Freeform 287">
                <a:extLst>
                  <a:ext uri="{FF2B5EF4-FFF2-40B4-BE49-F238E27FC236}">
                    <a16:creationId xmlns:a16="http://schemas.microsoft.com/office/drawing/2014/main" id="{690FFED0-089F-47C1-AE0D-C0671D3B41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7" y="2546"/>
                <a:ext cx="7" cy="6"/>
              </a:xfrm>
              <a:custGeom>
                <a:avLst/>
                <a:gdLst>
                  <a:gd name="T0" fmla="*/ 602 w 2"/>
                  <a:gd name="T1" fmla="*/ 0 h 2"/>
                  <a:gd name="T2" fmla="*/ 1029 w 2"/>
                  <a:gd name="T3" fmla="*/ 486 h 2"/>
                  <a:gd name="T4" fmla="*/ 602 w 2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2"/>
                  <a:gd name="T11" fmla="*/ 2 w 2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2">
                    <a:moveTo>
                      <a:pt x="1" y="0"/>
                    </a:moveTo>
                    <a:cubicBezTo>
                      <a:pt x="0" y="0"/>
                      <a:pt x="0" y="2"/>
                      <a:pt x="2" y="2"/>
                    </a:cubicBezTo>
                    <a:cubicBezTo>
                      <a:pt x="2" y="2"/>
                      <a:pt x="2" y="0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21" name="Freeform 288">
                <a:extLst>
                  <a:ext uri="{FF2B5EF4-FFF2-40B4-BE49-F238E27FC236}">
                    <a16:creationId xmlns:a16="http://schemas.microsoft.com/office/drawing/2014/main" id="{198F5BFA-C94B-4708-A5A9-355730AFA1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47" y="2561"/>
                <a:ext cx="6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0 h 1"/>
                  <a:gd name="T4" fmla="*/ 486 w 2"/>
                  <a:gd name="T5" fmla="*/ 0 h 1"/>
                  <a:gd name="T6" fmla="*/ 0 w 2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1"/>
                  <a:gd name="T14" fmla="*/ 2 w 2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22" name="Freeform 289">
                <a:extLst>
                  <a:ext uri="{FF2B5EF4-FFF2-40B4-BE49-F238E27FC236}">
                    <a16:creationId xmlns:a16="http://schemas.microsoft.com/office/drawing/2014/main" id="{E2F1A907-72DC-42A8-980D-6D9307ECBE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47" y="2561"/>
                <a:ext cx="6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0 h 1"/>
                  <a:gd name="T4" fmla="*/ 486 w 2"/>
                  <a:gd name="T5" fmla="*/ 0 h 1"/>
                  <a:gd name="T6" fmla="*/ 0 w 2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1"/>
                  <a:gd name="T14" fmla="*/ 2 w 2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23" name="Freeform 290">
                <a:extLst>
                  <a:ext uri="{FF2B5EF4-FFF2-40B4-BE49-F238E27FC236}">
                    <a16:creationId xmlns:a16="http://schemas.microsoft.com/office/drawing/2014/main" id="{9BB38682-7DBB-460A-9771-D88270E720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6" y="2536"/>
                <a:ext cx="13" cy="10"/>
              </a:xfrm>
              <a:custGeom>
                <a:avLst/>
                <a:gdLst>
                  <a:gd name="T0" fmla="*/ 0 w 4"/>
                  <a:gd name="T1" fmla="*/ 0 h 3"/>
                  <a:gd name="T2" fmla="*/ 1099 w 4"/>
                  <a:gd name="T3" fmla="*/ 857 h 3"/>
                  <a:gd name="T4" fmla="*/ 0 w 4"/>
                  <a:gd name="T5" fmla="*/ 0 h 3"/>
                  <a:gd name="T6" fmla="*/ 0 60000 65536"/>
                  <a:gd name="T7" fmla="*/ 0 60000 65536"/>
                  <a:gd name="T8" fmla="*/ 0 60000 65536"/>
                  <a:gd name="T9" fmla="*/ 0 w 4"/>
                  <a:gd name="T10" fmla="*/ 0 h 3"/>
                  <a:gd name="T11" fmla="*/ 4 w 4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" h="3">
                    <a:moveTo>
                      <a:pt x="0" y="0"/>
                    </a:moveTo>
                    <a:cubicBezTo>
                      <a:pt x="0" y="2"/>
                      <a:pt x="2" y="3"/>
                      <a:pt x="3" y="2"/>
                    </a:cubicBezTo>
                    <a:cubicBezTo>
                      <a:pt x="4" y="1"/>
                      <a:pt x="0" y="1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24" name="Freeform 291">
                <a:extLst>
                  <a:ext uri="{FF2B5EF4-FFF2-40B4-BE49-F238E27FC236}">
                    <a16:creationId xmlns:a16="http://schemas.microsoft.com/office/drawing/2014/main" id="{4A1C487B-1393-4976-B285-54AB7B0513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6" y="2536"/>
                <a:ext cx="13" cy="10"/>
              </a:xfrm>
              <a:custGeom>
                <a:avLst/>
                <a:gdLst>
                  <a:gd name="T0" fmla="*/ 0 w 4"/>
                  <a:gd name="T1" fmla="*/ 0 h 3"/>
                  <a:gd name="T2" fmla="*/ 1099 w 4"/>
                  <a:gd name="T3" fmla="*/ 857 h 3"/>
                  <a:gd name="T4" fmla="*/ 0 w 4"/>
                  <a:gd name="T5" fmla="*/ 0 h 3"/>
                  <a:gd name="T6" fmla="*/ 0 60000 65536"/>
                  <a:gd name="T7" fmla="*/ 0 60000 65536"/>
                  <a:gd name="T8" fmla="*/ 0 60000 65536"/>
                  <a:gd name="T9" fmla="*/ 0 w 4"/>
                  <a:gd name="T10" fmla="*/ 0 h 3"/>
                  <a:gd name="T11" fmla="*/ 4 w 4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" h="3">
                    <a:moveTo>
                      <a:pt x="0" y="0"/>
                    </a:moveTo>
                    <a:cubicBezTo>
                      <a:pt x="0" y="2"/>
                      <a:pt x="2" y="3"/>
                      <a:pt x="3" y="2"/>
                    </a:cubicBezTo>
                    <a:cubicBezTo>
                      <a:pt x="4" y="1"/>
                      <a:pt x="0" y="1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25" name="Freeform 292">
                <a:extLst>
                  <a:ext uri="{FF2B5EF4-FFF2-40B4-BE49-F238E27FC236}">
                    <a16:creationId xmlns:a16="http://schemas.microsoft.com/office/drawing/2014/main" id="{1043F850-3363-41D7-A1B7-8F8D819C5E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9" y="2564"/>
                <a:ext cx="38" cy="10"/>
              </a:xfrm>
              <a:custGeom>
                <a:avLst/>
                <a:gdLst>
                  <a:gd name="T0" fmla="*/ 0 w 12"/>
                  <a:gd name="T1" fmla="*/ 0 h 3"/>
                  <a:gd name="T2" fmla="*/ 0 w 12"/>
                  <a:gd name="T3" fmla="*/ 367 h 3"/>
                  <a:gd name="T4" fmla="*/ 1906 w 12"/>
                  <a:gd name="T5" fmla="*/ 857 h 3"/>
                  <a:gd name="T6" fmla="*/ 2920 w 12"/>
                  <a:gd name="T7" fmla="*/ 1223 h 3"/>
                  <a:gd name="T8" fmla="*/ 3810 w 12"/>
                  <a:gd name="T9" fmla="*/ 857 h 3"/>
                  <a:gd name="T10" fmla="*/ 2226 w 12"/>
                  <a:gd name="T11" fmla="*/ 367 h 3"/>
                  <a:gd name="T12" fmla="*/ 0 w 12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2"/>
                  <a:gd name="T22" fmla="*/ 0 h 3"/>
                  <a:gd name="T23" fmla="*/ 12 w 12"/>
                  <a:gd name="T24" fmla="*/ 3 h 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2" h="3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2" y="1"/>
                      <a:pt x="4" y="2"/>
                      <a:pt x="6" y="2"/>
                    </a:cubicBezTo>
                    <a:cubicBezTo>
                      <a:pt x="7" y="3"/>
                      <a:pt x="8" y="3"/>
                      <a:pt x="9" y="3"/>
                    </a:cubicBezTo>
                    <a:cubicBezTo>
                      <a:pt x="10" y="2"/>
                      <a:pt x="11" y="2"/>
                      <a:pt x="12" y="2"/>
                    </a:cubicBezTo>
                    <a:cubicBezTo>
                      <a:pt x="11" y="1"/>
                      <a:pt x="9" y="1"/>
                      <a:pt x="7" y="1"/>
                    </a:cubicBezTo>
                    <a:cubicBezTo>
                      <a:pt x="5" y="1"/>
                      <a:pt x="2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26" name="Freeform 293">
                <a:extLst>
                  <a:ext uri="{FF2B5EF4-FFF2-40B4-BE49-F238E27FC236}">
                    <a16:creationId xmlns:a16="http://schemas.microsoft.com/office/drawing/2014/main" id="{CF8A7A55-B203-4C93-BE93-54F6122B6B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9" y="2564"/>
                <a:ext cx="38" cy="10"/>
              </a:xfrm>
              <a:custGeom>
                <a:avLst/>
                <a:gdLst>
                  <a:gd name="T0" fmla="*/ 0 w 12"/>
                  <a:gd name="T1" fmla="*/ 0 h 3"/>
                  <a:gd name="T2" fmla="*/ 0 w 12"/>
                  <a:gd name="T3" fmla="*/ 367 h 3"/>
                  <a:gd name="T4" fmla="*/ 1906 w 12"/>
                  <a:gd name="T5" fmla="*/ 857 h 3"/>
                  <a:gd name="T6" fmla="*/ 2920 w 12"/>
                  <a:gd name="T7" fmla="*/ 1223 h 3"/>
                  <a:gd name="T8" fmla="*/ 3810 w 12"/>
                  <a:gd name="T9" fmla="*/ 857 h 3"/>
                  <a:gd name="T10" fmla="*/ 2226 w 12"/>
                  <a:gd name="T11" fmla="*/ 367 h 3"/>
                  <a:gd name="T12" fmla="*/ 0 w 12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2"/>
                  <a:gd name="T22" fmla="*/ 0 h 3"/>
                  <a:gd name="T23" fmla="*/ 12 w 12"/>
                  <a:gd name="T24" fmla="*/ 3 h 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2" h="3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2" y="1"/>
                      <a:pt x="4" y="2"/>
                      <a:pt x="6" y="2"/>
                    </a:cubicBezTo>
                    <a:cubicBezTo>
                      <a:pt x="7" y="3"/>
                      <a:pt x="8" y="3"/>
                      <a:pt x="9" y="3"/>
                    </a:cubicBezTo>
                    <a:cubicBezTo>
                      <a:pt x="10" y="2"/>
                      <a:pt x="11" y="2"/>
                      <a:pt x="12" y="2"/>
                    </a:cubicBezTo>
                    <a:cubicBezTo>
                      <a:pt x="11" y="1"/>
                      <a:pt x="9" y="1"/>
                      <a:pt x="7" y="1"/>
                    </a:cubicBezTo>
                    <a:cubicBezTo>
                      <a:pt x="5" y="1"/>
                      <a:pt x="2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27" name="Freeform 294">
                <a:extLst>
                  <a:ext uri="{FF2B5EF4-FFF2-40B4-BE49-F238E27FC236}">
                    <a16:creationId xmlns:a16="http://schemas.microsoft.com/office/drawing/2014/main" id="{7BCF5B9F-58E2-4F5C-BF58-838C396937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6" y="2724"/>
                <a:ext cx="44" cy="31"/>
              </a:xfrm>
              <a:custGeom>
                <a:avLst/>
                <a:gdLst>
                  <a:gd name="T0" fmla="*/ 277 w 14"/>
                  <a:gd name="T1" fmla="*/ 2864 h 10"/>
                  <a:gd name="T2" fmla="*/ 0 w 14"/>
                  <a:gd name="T3" fmla="*/ 2864 h 10"/>
                  <a:gd name="T4" fmla="*/ 1867 w 14"/>
                  <a:gd name="T5" fmla="*/ 2864 h 10"/>
                  <a:gd name="T6" fmla="*/ 3014 w 14"/>
                  <a:gd name="T7" fmla="*/ 2297 h 10"/>
                  <a:gd name="T8" fmla="*/ 4287 w 14"/>
                  <a:gd name="T9" fmla="*/ 837 h 10"/>
                  <a:gd name="T10" fmla="*/ 2143 w 14"/>
                  <a:gd name="T11" fmla="*/ 567 h 10"/>
                  <a:gd name="T12" fmla="*/ 277 w 14"/>
                  <a:gd name="T13" fmla="*/ 2864 h 1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4"/>
                  <a:gd name="T22" fmla="*/ 0 h 10"/>
                  <a:gd name="T23" fmla="*/ 14 w 14"/>
                  <a:gd name="T24" fmla="*/ 10 h 1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4" h="10">
                    <a:moveTo>
                      <a:pt x="1" y="10"/>
                    </a:moveTo>
                    <a:cubicBezTo>
                      <a:pt x="1" y="10"/>
                      <a:pt x="1" y="10"/>
                      <a:pt x="0" y="10"/>
                    </a:cubicBezTo>
                    <a:cubicBezTo>
                      <a:pt x="2" y="10"/>
                      <a:pt x="4" y="10"/>
                      <a:pt x="6" y="10"/>
                    </a:cubicBezTo>
                    <a:cubicBezTo>
                      <a:pt x="8" y="10"/>
                      <a:pt x="9" y="9"/>
                      <a:pt x="10" y="8"/>
                    </a:cubicBezTo>
                    <a:cubicBezTo>
                      <a:pt x="11" y="8"/>
                      <a:pt x="14" y="4"/>
                      <a:pt x="14" y="3"/>
                    </a:cubicBezTo>
                    <a:cubicBezTo>
                      <a:pt x="11" y="1"/>
                      <a:pt x="10" y="0"/>
                      <a:pt x="7" y="2"/>
                    </a:cubicBezTo>
                    <a:cubicBezTo>
                      <a:pt x="3" y="3"/>
                      <a:pt x="2" y="7"/>
                      <a:pt x="1" y="1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28" name="Freeform 295">
                <a:extLst>
                  <a:ext uri="{FF2B5EF4-FFF2-40B4-BE49-F238E27FC236}">
                    <a16:creationId xmlns:a16="http://schemas.microsoft.com/office/drawing/2014/main" id="{6DC627F9-6696-4328-ADF6-485BF2C67F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6" y="2724"/>
                <a:ext cx="44" cy="31"/>
              </a:xfrm>
              <a:custGeom>
                <a:avLst/>
                <a:gdLst>
                  <a:gd name="T0" fmla="*/ 277 w 14"/>
                  <a:gd name="T1" fmla="*/ 2864 h 10"/>
                  <a:gd name="T2" fmla="*/ 0 w 14"/>
                  <a:gd name="T3" fmla="*/ 2864 h 10"/>
                  <a:gd name="T4" fmla="*/ 1867 w 14"/>
                  <a:gd name="T5" fmla="*/ 2864 h 10"/>
                  <a:gd name="T6" fmla="*/ 3014 w 14"/>
                  <a:gd name="T7" fmla="*/ 2297 h 10"/>
                  <a:gd name="T8" fmla="*/ 4287 w 14"/>
                  <a:gd name="T9" fmla="*/ 837 h 10"/>
                  <a:gd name="T10" fmla="*/ 2143 w 14"/>
                  <a:gd name="T11" fmla="*/ 567 h 10"/>
                  <a:gd name="T12" fmla="*/ 277 w 14"/>
                  <a:gd name="T13" fmla="*/ 2864 h 1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4"/>
                  <a:gd name="T22" fmla="*/ 0 h 10"/>
                  <a:gd name="T23" fmla="*/ 14 w 14"/>
                  <a:gd name="T24" fmla="*/ 10 h 1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4" h="10">
                    <a:moveTo>
                      <a:pt x="1" y="10"/>
                    </a:moveTo>
                    <a:cubicBezTo>
                      <a:pt x="1" y="10"/>
                      <a:pt x="1" y="10"/>
                      <a:pt x="0" y="10"/>
                    </a:cubicBezTo>
                    <a:cubicBezTo>
                      <a:pt x="2" y="10"/>
                      <a:pt x="4" y="10"/>
                      <a:pt x="6" y="10"/>
                    </a:cubicBezTo>
                    <a:cubicBezTo>
                      <a:pt x="8" y="10"/>
                      <a:pt x="9" y="9"/>
                      <a:pt x="10" y="8"/>
                    </a:cubicBezTo>
                    <a:cubicBezTo>
                      <a:pt x="11" y="8"/>
                      <a:pt x="14" y="4"/>
                      <a:pt x="14" y="3"/>
                    </a:cubicBezTo>
                    <a:cubicBezTo>
                      <a:pt x="11" y="1"/>
                      <a:pt x="10" y="0"/>
                      <a:pt x="7" y="2"/>
                    </a:cubicBezTo>
                    <a:cubicBezTo>
                      <a:pt x="3" y="3"/>
                      <a:pt x="2" y="7"/>
                      <a:pt x="1" y="1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29" name="Freeform 296">
                <a:extLst>
                  <a:ext uri="{FF2B5EF4-FFF2-40B4-BE49-F238E27FC236}">
                    <a16:creationId xmlns:a16="http://schemas.microsoft.com/office/drawing/2014/main" id="{F24A877E-E12C-437B-AFF3-103B0CF025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1" y="2749"/>
                <a:ext cx="13" cy="6"/>
              </a:xfrm>
              <a:custGeom>
                <a:avLst/>
                <a:gdLst>
                  <a:gd name="T0" fmla="*/ 1099 w 4"/>
                  <a:gd name="T1" fmla="*/ 486 h 2"/>
                  <a:gd name="T2" fmla="*/ 1446 w 4"/>
                  <a:gd name="T3" fmla="*/ 486 h 2"/>
                  <a:gd name="T4" fmla="*/ 793 w 4"/>
                  <a:gd name="T5" fmla="*/ 0 h 2"/>
                  <a:gd name="T6" fmla="*/ 1099 w 4"/>
                  <a:gd name="T7" fmla="*/ 486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2"/>
                  <a:gd name="T14" fmla="*/ 4 w 4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2">
                    <a:moveTo>
                      <a:pt x="3" y="2"/>
                    </a:moveTo>
                    <a:cubicBezTo>
                      <a:pt x="3" y="2"/>
                      <a:pt x="4" y="2"/>
                      <a:pt x="4" y="2"/>
                    </a:cubicBezTo>
                    <a:cubicBezTo>
                      <a:pt x="4" y="1"/>
                      <a:pt x="4" y="0"/>
                      <a:pt x="2" y="0"/>
                    </a:cubicBezTo>
                    <a:cubicBezTo>
                      <a:pt x="0" y="1"/>
                      <a:pt x="2" y="2"/>
                      <a:pt x="3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30" name="Freeform 297">
                <a:extLst>
                  <a:ext uri="{FF2B5EF4-FFF2-40B4-BE49-F238E27FC236}">
                    <a16:creationId xmlns:a16="http://schemas.microsoft.com/office/drawing/2014/main" id="{EBA7050B-51A2-4CF6-81F7-BDA0815912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1" y="2749"/>
                <a:ext cx="13" cy="6"/>
              </a:xfrm>
              <a:custGeom>
                <a:avLst/>
                <a:gdLst>
                  <a:gd name="T0" fmla="*/ 1099 w 4"/>
                  <a:gd name="T1" fmla="*/ 486 h 2"/>
                  <a:gd name="T2" fmla="*/ 1446 w 4"/>
                  <a:gd name="T3" fmla="*/ 486 h 2"/>
                  <a:gd name="T4" fmla="*/ 793 w 4"/>
                  <a:gd name="T5" fmla="*/ 0 h 2"/>
                  <a:gd name="T6" fmla="*/ 1099 w 4"/>
                  <a:gd name="T7" fmla="*/ 486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2"/>
                  <a:gd name="T14" fmla="*/ 4 w 4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2">
                    <a:moveTo>
                      <a:pt x="3" y="2"/>
                    </a:moveTo>
                    <a:cubicBezTo>
                      <a:pt x="3" y="2"/>
                      <a:pt x="4" y="2"/>
                      <a:pt x="4" y="2"/>
                    </a:cubicBezTo>
                    <a:cubicBezTo>
                      <a:pt x="4" y="1"/>
                      <a:pt x="4" y="0"/>
                      <a:pt x="2" y="0"/>
                    </a:cubicBezTo>
                    <a:cubicBezTo>
                      <a:pt x="0" y="1"/>
                      <a:pt x="2" y="2"/>
                      <a:pt x="3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31" name="Freeform 298">
                <a:extLst>
                  <a:ext uri="{FF2B5EF4-FFF2-40B4-BE49-F238E27FC236}">
                    <a16:creationId xmlns:a16="http://schemas.microsoft.com/office/drawing/2014/main" id="{7298BB05-23D1-4FC6-B060-782049AE32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05" y="2399"/>
                <a:ext cx="288" cy="244"/>
              </a:xfrm>
              <a:custGeom>
                <a:avLst/>
                <a:gdLst>
                  <a:gd name="T0" fmla="*/ 275 w 92"/>
                  <a:gd name="T1" fmla="*/ 9003 h 78"/>
                  <a:gd name="T2" fmla="*/ 579 w 92"/>
                  <a:gd name="T3" fmla="*/ 8728 h 78"/>
                  <a:gd name="T4" fmla="*/ 1255 w 92"/>
                  <a:gd name="T5" fmla="*/ 6888 h 78"/>
                  <a:gd name="T6" fmla="*/ 2116 w 92"/>
                  <a:gd name="T7" fmla="*/ 7192 h 78"/>
                  <a:gd name="T8" fmla="*/ 3929 w 92"/>
                  <a:gd name="T9" fmla="*/ 9003 h 78"/>
                  <a:gd name="T10" fmla="*/ 6045 w 92"/>
                  <a:gd name="T11" fmla="*/ 9278 h 78"/>
                  <a:gd name="T12" fmla="*/ 8740 w 92"/>
                  <a:gd name="T13" fmla="*/ 9003 h 78"/>
                  <a:gd name="T14" fmla="*/ 11445 w 92"/>
                  <a:gd name="T15" fmla="*/ 7739 h 78"/>
                  <a:gd name="T16" fmla="*/ 14416 w 92"/>
                  <a:gd name="T17" fmla="*/ 8055 h 78"/>
                  <a:gd name="T18" fmla="*/ 15649 w 92"/>
                  <a:gd name="T19" fmla="*/ 8055 h 78"/>
                  <a:gd name="T20" fmla="*/ 17089 w 92"/>
                  <a:gd name="T21" fmla="*/ 5080 h 78"/>
                  <a:gd name="T22" fmla="*/ 18072 w 92"/>
                  <a:gd name="T23" fmla="*/ 2690 h 78"/>
                  <a:gd name="T24" fmla="*/ 18344 w 92"/>
                  <a:gd name="T25" fmla="*/ 579 h 78"/>
                  <a:gd name="T26" fmla="*/ 19885 w 92"/>
                  <a:gd name="T27" fmla="*/ 0 h 78"/>
                  <a:gd name="T28" fmla="*/ 22001 w 92"/>
                  <a:gd name="T29" fmla="*/ 0 h 78"/>
                  <a:gd name="T30" fmla="*/ 22852 w 92"/>
                  <a:gd name="T31" fmla="*/ 579 h 78"/>
                  <a:gd name="T32" fmla="*/ 23716 w 92"/>
                  <a:gd name="T33" fmla="*/ 1527 h 78"/>
                  <a:gd name="T34" fmla="*/ 23128 w 92"/>
                  <a:gd name="T35" fmla="*/ 1527 h 78"/>
                  <a:gd name="T36" fmla="*/ 22273 w 92"/>
                  <a:gd name="T37" fmla="*/ 2115 h 78"/>
                  <a:gd name="T38" fmla="*/ 22580 w 92"/>
                  <a:gd name="T39" fmla="*/ 2966 h 78"/>
                  <a:gd name="T40" fmla="*/ 23441 w 92"/>
                  <a:gd name="T41" fmla="*/ 3913 h 78"/>
                  <a:gd name="T42" fmla="*/ 24392 w 92"/>
                  <a:gd name="T43" fmla="*/ 4777 h 78"/>
                  <a:gd name="T44" fmla="*/ 24020 w 92"/>
                  <a:gd name="T45" fmla="*/ 6303 h 78"/>
                  <a:gd name="T46" fmla="*/ 25557 w 92"/>
                  <a:gd name="T47" fmla="*/ 7467 h 78"/>
                  <a:gd name="T48" fmla="*/ 27360 w 92"/>
                  <a:gd name="T49" fmla="*/ 9003 h 78"/>
                  <a:gd name="T50" fmla="*/ 26411 w 92"/>
                  <a:gd name="T51" fmla="*/ 9582 h 78"/>
                  <a:gd name="T52" fmla="*/ 24696 w 92"/>
                  <a:gd name="T53" fmla="*/ 9582 h 78"/>
                  <a:gd name="T54" fmla="*/ 23441 w 92"/>
                  <a:gd name="T55" fmla="*/ 13220 h 78"/>
                  <a:gd name="T56" fmla="*/ 23716 w 92"/>
                  <a:gd name="T57" fmla="*/ 13504 h 78"/>
                  <a:gd name="T58" fmla="*/ 22852 w 92"/>
                  <a:gd name="T59" fmla="*/ 14080 h 78"/>
                  <a:gd name="T60" fmla="*/ 21040 w 92"/>
                  <a:gd name="T61" fmla="*/ 15607 h 78"/>
                  <a:gd name="T62" fmla="*/ 20157 w 92"/>
                  <a:gd name="T63" fmla="*/ 16742 h 78"/>
                  <a:gd name="T64" fmla="*/ 21040 w 92"/>
                  <a:gd name="T65" fmla="*/ 17721 h 78"/>
                  <a:gd name="T66" fmla="*/ 20157 w 92"/>
                  <a:gd name="T67" fmla="*/ 18582 h 78"/>
                  <a:gd name="T68" fmla="*/ 20157 w 92"/>
                  <a:gd name="T69" fmla="*/ 20383 h 78"/>
                  <a:gd name="T70" fmla="*/ 17089 w 92"/>
                  <a:gd name="T71" fmla="*/ 22498 h 78"/>
                  <a:gd name="T72" fmla="*/ 15649 w 92"/>
                  <a:gd name="T73" fmla="*/ 22135 h 78"/>
                  <a:gd name="T74" fmla="*/ 14691 w 92"/>
                  <a:gd name="T75" fmla="*/ 20696 h 78"/>
                  <a:gd name="T76" fmla="*/ 12976 w 92"/>
                  <a:gd name="T77" fmla="*/ 20971 h 78"/>
                  <a:gd name="T78" fmla="*/ 11996 w 92"/>
                  <a:gd name="T79" fmla="*/ 20383 h 78"/>
                  <a:gd name="T80" fmla="*/ 10183 w 92"/>
                  <a:gd name="T81" fmla="*/ 20971 h 78"/>
                  <a:gd name="T82" fmla="*/ 8164 w 92"/>
                  <a:gd name="T83" fmla="*/ 21244 h 78"/>
                  <a:gd name="T84" fmla="*/ 6624 w 92"/>
                  <a:gd name="T85" fmla="*/ 19717 h 78"/>
                  <a:gd name="T86" fmla="*/ 5096 w 92"/>
                  <a:gd name="T87" fmla="*/ 20108 h 78"/>
                  <a:gd name="T88" fmla="*/ 4811 w 92"/>
                  <a:gd name="T89" fmla="*/ 20108 h 78"/>
                  <a:gd name="T90" fmla="*/ 3656 w 92"/>
                  <a:gd name="T91" fmla="*/ 18582 h 78"/>
                  <a:gd name="T92" fmla="*/ 2980 w 92"/>
                  <a:gd name="T93" fmla="*/ 16742 h 78"/>
                  <a:gd name="T94" fmla="*/ 3253 w 92"/>
                  <a:gd name="T95" fmla="*/ 15607 h 78"/>
                  <a:gd name="T96" fmla="*/ 2392 w 92"/>
                  <a:gd name="T97" fmla="*/ 14355 h 78"/>
                  <a:gd name="T98" fmla="*/ 1255 w 92"/>
                  <a:gd name="T99" fmla="*/ 14355 h 78"/>
                  <a:gd name="T100" fmla="*/ 1813 w 92"/>
                  <a:gd name="T101" fmla="*/ 13780 h 78"/>
                  <a:gd name="T102" fmla="*/ 861 w 92"/>
                  <a:gd name="T103" fmla="*/ 13504 h 78"/>
                  <a:gd name="T104" fmla="*/ 1255 w 92"/>
                  <a:gd name="T105" fmla="*/ 11969 h 78"/>
                  <a:gd name="T106" fmla="*/ 0 w 92"/>
                  <a:gd name="T107" fmla="*/ 9582 h 78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92"/>
                  <a:gd name="T163" fmla="*/ 0 h 78"/>
                  <a:gd name="T164" fmla="*/ 92 w 92"/>
                  <a:gd name="T165" fmla="*/ 78 h 78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92" h="78">
                    <a:moveTo>
                      <a:pt x="0" y="32"/>
                    </a:moveTo>
                    <a:cubicBezTo>
                      <a:pt x="2" y="31"/>
                      <a:pt x="1" y="31"/>
                      <a:pt x="1" y="30"/>
                    </a:cubicBezTo>
                    <a:cubicBezTo>
                      <a:pt x="1" y="29"/>
                      <a:pt x="3" y="29"/>
                      <a:pt x="3" y="27"/>
                    </a:cubicBezTo>
                    <a:cubicBezTo>
                      <a:pt x="3" y="28"/>
                      <a:pt x="3" y="28"/>
                      <a:pt x="2" y="29"/>
                    </a:cubicBezTo>
                    <a:cubicBezTo>
                      <a:pt x="1" y="27"/>
                      <a:pt x="2" y="26"/>
                      <a:pt x="3" y="25"/>
                    </a:cubicBezTo>
                    <a:cubicBezTo>
                      <a:pt x="4" y="24"/>
                      <a:pt x="4" y="24"/>
                      <a:pt x="4" y="23"/>
                    </a:cubicBezTo>
                    <a:cubicBezTo>
                      <a:pt x="5" y="22"/>
                      <a:pt x="6" y="22"/>
                      <a:pt x="7" y="21"/>
                    </a:cubicBezTo>
                    <a:cubicBezTo>
                      <a:pt x="7" y="22"/>
                      <a:pt x="5" y="23"/>
                      <a:pt x="7" y="24"/>
                    </a:cubicBezTo>
                    <a:cubicBezTo>
                      <a:pt x="7" y="24"/>
                      <a:pt x="8" y="26"/>
                      <a:pt x="8" y="26"/>
                    </a:cubicBezTo>
                    <a:cubicBezTo>
                      <a:pt x="10" y="28"/>
                      <a:pt x="12" y="29"/>
                      <a:pt x="13" y="30"/>
                    </a:cubicBezTo>
                    <a:cubicBezTo>
                      <a:pt x="13" y="31"/>
                      <a:pt x="15" y="31"/>
                      <a:pt x="15" y="32"/>
                    </a:cubicBezTo>
                    <a:cubicBezTo>
                      <a:pt x="17" y="32"/>
                      <a:pt x="18" y="31"/>
                      <a:pt x="20" y="31"/>
                    </a:cubicBezTo>
                    <a:cubicBezTo>
                      <a:pt x="22" y="30"/>
                      <a:pt x="24" y="31"/>
                      <a:pt x="26" y="31"/>
                    </a:cubicBezTo>
                    <a:cubicBezTo>
                      <a:pt x="27" y="31"/>
                      <a:pt x="28" y="30"/>
                      <a:pt x="29" y="30"/>
                    </a:cubicBezTo>
                    <a:cubicBezTo>
                      <a:pt x="30" y="29"/>
                      <a:pt x="30" y="28"/>
                      <a:pt x="31" y="27"/>
                    </a:cubicBezTo>
                    <a:cubicBezTo>
                      <a:pt x="32" y="26"/>
                      <a:pt x="37" y="25"/>
                      <a:pt x="38" y="26"/>
                    </a:cubicBezTo>
                    <a:cubicBezTo>
                      <a:pt x="38" y="27"/>
                      <a:pt x="43" y="29"/>
                      <a:pt x="44" y="28"/>
                    </a:cubicBezTo>
                    <a:cubicBezTo>
                      <a:pt x="46" y="27"/>
                      <a:pt x="46" y="26"/>
                      <a:pt x="48" y="27"/>
                    </a:cubicBezTo>
                    <a:cubicBezTo>
                      <a:pt x="48" y="27"/>
                      <a:pt x="49" y="26"/>
                      <a:pt x="50" y="26"/>
                    </a:cubicBezTo>
                    <a:cubicBezTo>
                      <a:pt x="50" y="26"/>
                      <a:pt x="51" y="27"/>
                      <a:pt x="52" y="27"/>
                    </a:cubicBezTo>
                    <a:cubicBezTo>
                      <a:pt x="51" y="25"/>
                      <a:pt x="55" y="22"/>
                      <a:pt x="54" y="21"/>
                    </a:cubicBezTo>
                    <a:cubicBezTo>
                      <a:pt x="52" y="19"/>
                      <a:pt x="56" y="17"/>
                      <a:pt x="57" y="17"/>
                    </a:cubicBezTo>
                    <a:cubicBezTo>
                      <a:pt x="57" y="16"/>
                      <a:pt x="55" y="13"/>
                      <a:pt x="58" y="13"/>
                    </a:cubicBezTo>
                    <a:cubicBezTo>
                      <a:pt x="61" y="12"/>
                      <a:pt x="58" y="10"/>
                      <a:pt x="60" y="9"/>
                    </a:cubicBezTo>
                    <a:cubicBezTo>
                      <a:pt x="61" y="8"/>
                      <a:pt x="60" y="6"/>
                      <a:pt x="60" y="5"/>
                    </a:cubicBezTo>
                    <a:cubicBezTo>
                      <a:pt x="60" y="4"/>
                      <a:pt x="60" y="3"/>
                      <a:pt x="61" y="2"/>
                    </a:cubicBezTo>
                    <a:cubicBezTo>
                      <a:pt x="61" y="1"/>
                      <a:pt x="62" y="1"/>
                      <a:pt x="62" y="0"/>
                    </a:cubicBezTo>
                    <a:cubicBezTo>
                      <a:pt x="64" y="1"/>
                      <a:pt x="64" y="1"/>
                      <a:pt x="66" y="0"/>
                    </a:cubicBezTo>
                    <a:cubicBezTo>
                      <a:pt x="67" y="0"/>
                      <a:pt x="68" y="2"/>
                      <a:pt x="68" y="0"/>
                    </a:cubicBezTo>
                    <a:cubicBezTo>
                      <a:pt x="70" y="1"/>
                      <a:pt x="72" y="1"/>
                      <a:pt x="73" y="0"/>
                    </a:cubicBezTo>
                    <a:cubicBezTo>
                      <a:pt x="75" y="0"/>
                      <a:pt x="76" y="2"/>
                      <a:pt x="78" y="2"/>
                    </a:cubicBezTo>
                    <a:cubicBezTo>
                      <a:pt x="77" y="2"/>
                      <a:pt x="77" y="2"/>
                      <a:pt x="76" y="2"/>
                    </a:cubicBezTo>
                    <a:cubicBezTo>
                      <a:pt x="76" y="3"/>
                      <a:pt x="80" y="5"/>
                      <a:pt x="78" y="4"/>
                    </a:cubicBezTo>
                    <a:cubicBezTo>
                      <a:pt x="78" y="4"/>
                      <a:pt x="79" y="5"/>
                      <a:pt x="79" y="5"/>
                    </a:cubicBezTo>
                    <a:cubicBezTo>
                      <a:pt x="80" y="5"/>
                      <a:pt x="80" y="6"/>
                      <a:pt x="80" y="6"/>
                    </a:cubicBezTo>
                    <a:cubicBezTo>
                      <a:pt x="79" y="7"/>
                      <a:pt x="77" y="7"/>
                      <a:pt x="77" y="5"/>
                    </a:cubicBezTo>
                    <a:cubicBezTo>
                      <a:pt x="77" y="6"/>
                      <a:pt x="77" y="6"/>
                      <a:pt x="77" y="7"/>
                    </a:cubicBezTo>
                    <a:cubicBezTo>
                      <a:pt x="76" y="6"/>
                      <a:pt x="75" y="7"/>
                      <a:pt x="74" y="7"/>
                    </a:cubicBezTo>
                    <a:cubicBezTo>
                      <a:pt x="75" y="7"/>
                      <a:pt x="76" y="8"/>
                      <a:pt x="77" y="9"/>
                    </a:cubicBezTo>
                    <a:cubicBezTo>
                      <a:pt x="77" y="9"/>
                      <a:pt x="76" y="11"/>
                      <a:pt x="75" y="10"/>
                    </a:cubicBezTo>
                    <a:cubicBezTo>
                      <a:pt x="76" y="11"/>
                      <a:pt x="77" y="11"/>
                      <a:pt x="79" y="12"/>
                    </a:cubicBezTo>
                    <a:cubicBezTo>
                      <a:pt x="78" y="13"/>
                      <a:pt x="80" y="13"/>
                      <a:pt x="78" y="13"/>
                    </a:cubicBezTo>
                    <a:cubicBezTo>
                      <a:pt x="79" y="13"/>
                      <a:pt x="79" y="13"/>
                      <a:pt x="80" y="14"/>
                    </a:cubicBezTo>
                    <a:cubicBezTo>
                      <a:pt x="78" y="14"/>
                      <a:pt x="80" y="15"/>
                      <a:pt x="81" y="16"/>
                    </a:cubicBezTo>
                    <a:cubicBezTo>
                      <a:pt x="81" y="16"/>
                      <a:pt x="82" y="17"/>
                      <a:pt x="83" y="18"/>
                    </a:cubicBezTo>
                    <a:cubicBezTo>
                      <a:pt x="83" y="19"/>
                      <a:pt x="82" y="21"/>
                      <a:pt x="80" y="21"/>
                    </a:cubicBezTo>
                    <a:cubicBezTo>
                      <a:pt x="81" y="22"/>
                      <a:pt x="81" y="22"/>
                      <a:pt x="82" y="23"/>
                    </a:cubicBezTo>
                    <a:cubicBezTo>
                      <a:pt x="83" y="24"/>
                      <a:pt x="84" y="25"/>
                      <a:pt x="85" y="25"/>
                    </a:cubicBezTo>
                    <a:cubicBezTo>
                      <a:pt x="86" y="26"/>
                      <a:pt x="86" y="27"/>
                      <a:pt x="87" y="27"/>
                    </a:cubicBezTo>
                    <a:cubicBezTo>
                      <a:pt x="89" y="28"/>
                      <a:pt x="90" y="29"/>
                      <a:pt x="91" y="30"/>
                    </a:cubicBezTo>
                    <a:cubicBezTo>
                      <a:pt x="91" y="30"/>
                      <a:pt x="92" y="30"/>
                      <a:pt x="91" y="31"/>
                    </a:cubicBezTo>
                    <a:cubicBezTo>
                      <a:pt x="91" y="32"/>
                      <a:pt x="89" y="32"/>
                      <a:pt x="88" y="32"/>
                    </a:cubicBezTo>
                    <a:cubicBezTo>
                      <a:pt x="86" y="33"/>
                      <a:pt x="84" y="31"/>
                      <a:pt x="82" y="30"/>
                    </a:cubicBezTo>
                    <a:cubicBezTo>
                      <a:pt x="83" y="31"/>
                      <a:pt x="83" y="32"/>
                      <a:pt x="82" y="32"/>
                    </a:cubicBezTo>
                    <a:cubicBezTo>
                      <a:pt x="80" y="32"/>
                      <a:pt x="79" y="34"/>
                      <a:pt x="79" y="35"/>
                    </a:cubicBezTo>
                    <a:cubicBezTo>
                      <a:pt x="78" y="38"/>
                      <a:pt x="78" y="41"/>
                      <a:pt x="78" y="44"/>
                    </a:cubicBezTo>
                    <a:cubicBezTo>
                      <a:pt x="78" y="44"/>
                      <a:pt x="79" y="44"/>
                      <a:pt x="79" y="43"/>
                    </a:cubicBezTo>
                    <a:cubicBezTo>
                      <a:pt x="79" y="44"/>
                      <a:pt x="78" y="45"/>
                      <a:pt x="79" y="45"/>
                    </a:cubicBezTo>
                    <a:cubicBezTo>
                      <a:pt x="78" y="46"/>
                      <a:pt x="78" y="46"/>
                      <a:pt x="79" y="47"/>
                    </a:cubicBezTo>
                    <a:cubicBezTo>
                      <a:pt x="78" y="47"/>
                      <a:pt x="77" y="48"/>
                      <a:pt x="76" y="47"/>
                    </a:cubicBezTo>
                    <a:cubicBezTo>
                      <a:pt x="76" y="49"/>
                      <a:pt x="72" y="53"/>
                      <a:pt x="71" y="49"/>
                    </a:cubicBezTo>
                    <a:cubicBezTo>
                      <a:pt x="70" y="50"/>
                      <a:pt x="72" y="51"/>
                      <a:pt x="70" y="52"/>
                    </a:cubicBezTo>
                    <a:cubicBezTo>
                      <a:pt x="69" y="53"/>
                      <a:pt x="70" y="54"/>
                      <a:pt x="69" y="54"/>
                    </a:cubicBezTo>
                    <a:cubicBezTo>
                      <a:pt x="69" y="55"/>
                      <a:pt x="67" y="55"/>
                      <a:pt x="67" y="56"/>
                    </a:cubicBezTo>
                    <a:cubicBezTo>
                      <a:pt x="69" y="55"/>
                      <a:pt x="69" y="58"/>
                      <a:pt x="67" y="59"/>
                    </a:cubicBezTo>
                    <a:cubicBezTo>
                      <a:pt x="68" y="60"/>
                      <a:pt x="69" y="59"/>
                      <a:pt x="70" y="59"/>
                    </a:cubicBezTo>
                    <a:cubicBezTo>
                      <a:pt x="70" y="60"/>
                      <a:pt x="69" y="62"/>
                      <a:pt x="69" y="63"/>
                    </a:cubicBezTo>
                    <a:cubicBezTo>
                      <a:pt x="68" y="62"/>
                      <a:pt x="68" y="62"/>
                      <a:pt x="67" y="62"/>
                    </a:cubicBezTo>
                    <a:cubicBezTo>
                      <a:pt x="69" y="64"/>
                      <a:pt x="67" y="68"/>
                      <a:pt x="66" y="66"/>
                    </a:cubicBezTo>
                    <a:cubicBezTo>
                      <a:pt x="65" y="66"/>
                      <a:pt x="66" y="67"/>
                      <a:pt x="67" y="68"/>
                    </a:cubicBezTo>
                    <a:cubicBezTo>
                      <a:pt x="64" y="68"/>
                      <a:pt x="65" y="71"/>
                      <a:pt x="63" y="72"/>
                    </a:cubicBezTo>
                    <a:cubicBezTo>
                      <a:pt x="61" y="73"/>
                      <a:pt x="59" y="74"/>
                      <a:pt x="57" y="75"/>
                    </a:cubicBezTo>
                    <a:cubicBezTo>
                      <a:pt x="56" y="75"/>
                      <a:pt x="51" y="78"/>
                      <a:pt x="52" y="76"/>
                    </a:cubicBezTo>
                    <a:cubicBezTo>
                      <a:pt x="52" y="76"/>
                      <a:pt x="52" y="75"/>
                      <a:pt x="52" y="74"/>
                    </a:cubicBezTo>
                    <a:cubicBezTo>
                      <a:pt x="52" y="72"/>
                      <a:pt x="51" y="71"/>
                      <a:pt x="51" y="70"/>
                    </a:cubicBezTo>
                    <a:cubicBezTo>
                      <a:pt x="49" y="71"/>
                      <a:pt x="48" y="71"/>
                      <a:pt x="49" y="69"/>
                    </a:cubicBezTo>
                    <a:cubicBezTo>
                      <a:pt x="49" y="70"/>
                      <a:pt x="47" y="71"/>
                      <a:pt x="47" y="68"/>
                    </a:cubicBezTo>
                    <a:cubicBezTo>
                      <a:pt x="47" y="70"/>
                      <a:pt x="44" y="72"/>
                      <a:pt x="43" y="70"/>
                    </a:cubicBezTo>
                    <a:cubicBezTo>
                      <a:pt x="42" y="70"/>
                      <a:pt x="43" y="69"/>
                      <a:pt x="43" y="69"/>
                    </a:cubicBezTo>
                    <a:cubicBezTo>
                      <a:pt x="42" y="68"/>
                      <a:pt x="40" y="70"/>
                      <a:pt x="40" y="68"/>
                    </a:cubicBezTo>
                    <a:cubicBezTo>
                      <a:pt x="40" y="70"/>
                      <a:pt x="38" y="67"/>
                      <a:pt x="38" y="66"/>
                    </a:cubicBezTo>
                    <a:cubicBezTo>
                      <a:pt x="38" y="68"/>
                      <a:pt x="36" y="69"/>
                      <a:pt x="34" y="70"/>
                    </a:cubicBezTo>
                    <a:cubicBezTo>
                      <a:pt x="33" y="71"/>
                      <a:pt x="31" y="69"/>
                      <a:pt x="30" y="70"/>
                    </a:cubicBezTo>
                    <a:cubicBezTo>
                      <a:pt x="29" y="70"/>
                      <a:pt x="27" y="73"/>
                      <a:pt x="27" y="71"/>
                    </a:cubicBezTo>
                    <a:cubicBezTo>
                      <a:pt x="26" y="69"/>
                      <a:pt x="27" y="67"/>
                      <a:pt x="26" y="65"/>
                    </a:cubicBezTo>
                    <a:cubicBezTo>
                      <a:pt x="25" y="67"/>
                      <a:pt x="24" y="66"/>
                      <a:pt x="22" y="66"/>
                    </a:cubicBezTo>
                    <a:cubicBezTo>
                      <a:pt x="21" y="66"/>
                      <a:pt x="21" y="67"/>
                      <a:pt x="20" y="67"/>
                    </a:cubicBezTo>
                    <a:cubicBezTo>
                      <a:pt x="19" y="68"/>
                      <a:pt x="18" y="67"/>
                      <a:pt x="17" y="67"/>
                    </a:cubicBezTo>
                    <a:cubicBezTo>
                      <a:pt x="17" y="67"/>
                      <a:pt x="18" y="66"/>
                      <a:pt x="18" y="66"/>
                    </a:cubicBezTo>
                    <a:cubicBezTo>
                      <a:pt x="17" y="66"/>
                      <a:pt x="17" y="67"/>
                      <a:pt x="16" y="67"/>
                    </a:cubicBezTo>
                    <a:cubicBezTo>
                      <a:pt x="16" y="65"/>
                      <a:pt x="14" y="66"/>
                      <a:pt x="13" y="67"/>
                    </a:cubicBezTo>
                    <a:cubicBezTo>
                      <a:pt x="11" y="65"/>
                      <a:pt x="12" y="63"/>
                      <a:pt x="12" y="62"/>
                    </a:cubicBezTo>
                    <a:cubicBezTo>
                      <a:pt x="11" y="61"/>
                      <a:pt x="12" y="59"/>
                      <a:pt x="11" y="58"/>
                    </a:cubicBezTo>
                    <a:cubicBezTo>
                      <a:pt x="11" y="57"/>
                      <a:pt x="10" y="57"/>
                      <a:pt x="10" y="56"/>
                    </a:cubicBezTo>
                    <a:cubicBezTo>
                      <a:pt x="10" y="56"/>
                      <a:pt x="11" y="55"/>
                      <a:pt x="11" y="54"/>
                    </a:cubicBezTo>
                    <a:cubicBezTo>
                      <a:pt x="11" y="53"/>
                      <a:pt x="11" y="53"/>
                      <a:pt x="11" y="52"/>
                    </a:cubicBezTo>
                    <a:cubicBezTo>
                      <a:pt x="10" y="51"/>
                      <a:pt x="10" y="50"/>
                      <a:pt x="10" y="50"/>
                    </a:cubicBezTo>
                    <a:cubicBezTo>
                      <a:pt x="9" y="49"/>
                      <a:pt x="8" y="49"/>
                      <a:pt x="8" y="48"/>
                    </a:cubicBezTo>
                    <a:cubicBezTo>
                      <a:pt x="8" y="48"/>
                      <a:pt x="8" y="48"/>
                      <a:pt x="7" y="49"/>
                    </a:cubicBezTo>
                    <a:cubicBezTo>
                      <a:pt x="6" y="47"/>
                      <a:pt x="5" y="48"/>
                      <a:pt x="4" y="48"/>
                    </a:cubicBezTo>
                    <a:cubicBezTo>
                      <a:pt x="4" y="47"/>
                      <a:pt x="4" y="47"/>
                      <a:pt x="4" y="46"/>
                    </a:cubicBezTo>
                    <a:cubicBezTo>
                      <a:pt x="5" y="46"/>
                      <a:pt x="6" y="46"/>
                      <a:pt x="6" y="46"/>
                    </a:cubicBezTo>
                    <a:cubicBezTo>
                      <a:pt x="5" y="46"/>
                      <a:pt x="5" y="45"/>
                      <a:pt x="4" y="45"/>
                    </a:cubicBezTo>
                    <a:cubicBezTo>
                      <a:pt x="4" y="45"/>
                      <a:pt x="3" y="45"/>
                      <a:pt x="3" y="45"/>
                    </a:cubicBezTo>
                    <a:cubicBezTo>
                      <a:pt x="2" y="44"/>
                      <a:pt x="2" y="41"/>
                      <a:pt x="3" y="42"/>
                    </a:cubicBezTo>
                    <a:cubicBezTo>
                      <a:pt x="3" y="41"/>
                      <a:pt x="2" y="40"/>
                      <a:pt x="4" y="40"/>
                    </a:cubicBezTo>
                    <a:cubicBezTo>
                      <a:pt x="3" y="38"/>
                      <a:pt x="1" y="37"/>
                      <a:pt x="1" y="36"/>
                    </a:cubicBezTo>
                    <a:cubicBezTo>
                      <a:pt x="0" y="35"/>
                      <a:pt x="0" y="33"/>
                      <a:pt x="0" y="3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32" name="Freeform 299">
                <a:extLst>
                  <a:ext uri="{FF2B5EF4-FFF2-40B4-BE49-F238E27FC236}">
                    <a16:creationId xmlns:a16="http://schemas.microsoft.com/office/drawing/2014/main" id="{4DCBF84A-E312-4BC7-9077-54A5176582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05" y="2399"/>
                <a:ext cx="288" cy="244"/>
              </a:xfrm>
              <a:custGeom>
                <a:avLst/>
                <a:gdLst>
                  <a:gd name="T0" fmla="*/ 275 w 92"/>
                  <a:gd name="T1" fmla="*/ 9003 h 78"/>
                  <a:gd name="T2" fmla="*/ 579 w 92"/>
                  <a:gd name="T3" fmla="*/ 8728 h 78"/>
                  <a:gd name="T4" fmla="*/ 1255 w 92"/>
                  <a:gd name="T5" fmla="*/ 6888 h 78"/>
                  <a:gd name="T6" fmla="*/ 2116 w 92"/>
                  <a:gd name="T7" fmla="*/ 7192 h 78"/>
                  <a:gd name="T8" fmla="*/ 3929 w 92"/>
                  <a:gd name="T9" fmla="*/ 9003 h 78"/>
                  <a:gd name="T10" fmla="*/ 6045 w 92"/>
                  <a:gd name="T11" fmla="*/ 9278 h 78"/>
                  <a:gd name="T12" fmla="*/ 8740 w 92"/>
                  <a:gd name="T13" fmla="*/ 9003 h 78"/>
                  <a:gd name="T14" fmla="*/ 11445 w 92"/>
                  <a:gd name="T15" fmla="*/ 7739 h 78"/>
                  <a:gd name="T16" fmla="*/ 14416 w 92"/>
                  <a:gd name="T17" fmla="*/ 8055 h 78"/>
                  <a:gd name="T18" fmla="*/ 15649 w 92"/>
                  <a:gd name="T19" fmla="*/ 8055 h 78"/>
                  <a:gd name="T20" fmla="*/ 17089 w 92"/>
                  <a:gd name="T21" fmla="*/ 5080 h 78"/>
                  <a:gd name="T22" fmla="*/ 18072 w 92"/>
                  <a:gd name="T23" fmla="*/ 2690 h 78"/>
                  <a:gd name="T24" fmla="*/ 18344 w 92"/>
                  <a:gd name="T25" fmla="*/ 579 h 78"/>
                  <a:gd name="T26" fmla="*/ 19885 w 92"/>
                  <a:gd name="T27" fmla="*/ 0 h 78"/>
                  <a:gd name="T28" fmla="*/ 22001 w 92"/>
                  <a:gd name="T29" fmla="*/ 0 h 78"/>
                  <a:gd name="T30" fmla="*/ 22852 w 92"/>
                  <a:gd name="T31" fmla="*/ 579 h 78"/>
                  <a:gd name="T32" fmla="*/ 23716 w 92"/>
                  <a:gd name="T33" fmla="*/ 1527 h 78"/>
                  <a:gd name="T34" fmla="*/ 23128 w 92"/>
                  <a:gd name="T35" fmla="*/ 1527 h 78"/>
                  <a:gd name="T36" fmla="*/ 22273 w 92"/>
                  <a:gd name="T37" fmla="*/ 2115 h 78"/>
                  <a:gd name="T38" fmla="*/ 22580 w 92"/>
                  <a:gd name="T39" fmla="*/ 2966 h 78"/>
                  <a:gd name="T40" fmla="*/ 23441 w 92"/>
                  <a:gd name="T41" fmla="*/ 3913 h 78"/>
                  <a:gd name="T42" fmla="*/ 24392 w 92"/>
                  <a:gd name="T43" fmla="*/ 4777 h 78"/>
                  <a:gd name="T44" fmla="*/ 24020 w 92"/>
                  <a:gd name="T45" fmla="*/ 6303 h 78"/>
                  <a:gd name="T46" fmla="*/ 25557 w 92"/>
                  <a:gd name="T47" fmla="*/ 7467 h 78"/>
                  <a:gd name="T48" fmla="*/ 27360 w 92"/>
                  <a:gd name="T49" fmla="*/ 9003 h 78"/>
                  <a:gd name="T50" fmla="*/ 26411 w 92"/>
                  <a:gd name="T51" fmla="*/ 9582 h 78"/>
                  <a:gd name="T52" fmla="*/ 24696 w 92"/>
                  <a:gd name="T53" fmla="*/ 9582 h 78"/>
                  <a:gd name="T54" fmla="*/ 23441 w 92"/>
                  <a:gd name="T55" fmla="*/ 13220 h 78"/>
                  <a:gd name="T56" fmla="*/ 23716 w 92"/>
                  <a:gd name="T57" fmla="*/ 13504 h 78"/>
                  <a:gd name="T58" fmla="*/ 22852 w 92"/>
                  <a:gd name="T59" fmla="*/ 14080 h 78"/>
                  <a:gd name="T60" fmla="*/ 21040 w 92"/>
                  <a:gd name="T61" fmla="*/ 15607 h 78"/>
                  <a:gd name="T62" fmla="*/ 20157 w 92"/>
                  <a:gd name="T63" fmla="*/ 16742 h 78"/>
                  <a:gd name="T64" fmla="*/ 21040 w 92"/>
                  <a:gd name="T65" fmla="*/ 17721 h 78"/>
                  <a:gd name="T66" fmla="*/ 20157 w 92"/>
                  <a:gd name="T67" fmla="*/ 18582 h 78"/>
                  <a:gd name="T68" fmla="*/ 20157 w 92"/>
                  <a:gd name="T69" fmla="*/ 20383 h 78"/>
                  <a:gd name="T70" fmla="*/ 17089 w 92"/>
                  <a:gd name="T71" fmla="*/ 22498 h 78"/>
                  <a:gd name="T72" fmla="*/ 15649 w 92"/>
                  <a:gd name="T73" fmla="*/ 22135 h 78"/>
                  <a:gd name="T74" fmla="*/ 14691 w 92"/>
                  <a:gd name="T75" fmla="*/ 20696 h 78"/>
                  <a:gd name="T76" fmla="*/ 12976 w 92"/>
                  <a:gd name="T77" fmla="*/ 20971 h 78"/>
                  <a:gd name="T78" fmla="*/ 11996 w 92"/>
                  <a:gd name="T79" fmla="*/ 20383 h 78"/>
                  <a:gd name="T80" fmla="*/ 10183 w 92"/>
                  <a:gd name="T81" fmla="*/ 20971 h 78"/>
                  <a:gd name="T82" fmla="*/ 8164 w 92"/>
                  <a:gd name="T83" fmla="*/ 21244 h 78"/>
                  <a:gd name="T84" fmla="*/ 6624 w 92"/>
                  <a:gd name="T85" fmla="*/ 19717 h 78"/>
                  <a:gd name="T86" fmla="*/ 5096 w 92"/>
                  <a:gd name="T87" fmla="*/ 20108 h 78"/>
                  <a:gd name="T88" fmla="*/ 4811 w 92"/>
                  <a:gd name="T89" fmla="*/ 20108 h 78"/>
                  <a:gd name="T90" fmla="*/ 3656 w 92"/>
                  <a:gd name="T91" fmla="*/ 18582 h 78"/>
                  <a:gd name="T92" fmla="*/ 2980 w 92"/>
                  <a:gd name="T93" fmla="*/ 16742 h 78"/>
                  <a:gd name="T94" fmla="*/ 3253 w 92"/>
                  <a:gd name="T95" fmla="*/ 15607 h 78"/>
                  <a:gd name="T96" fmla="*/ 2392 w 92"/>
                  <a:gd name="T97" fmla="*/ 14355 h 78"/>
                  <a:gd name="T98" fmla="*/ 1255 w 92"/>
                  <a:gd name="T99" fmla="*/ 14355 h 78"/>
                  <a:gd name="T100" fmla="*/ 1813 w 92"/>
                  <a:gd name="T101" fmla="*/ 13780 h 78"/>
                  <a:gd name="T102" fmla="*/ 861 w 92"/>
                  <a:gd name="T103" fmla="*/ 13504 h 78"/>
                  <a:gd name="T104" fmla="*/ 1255 w 92"/>
                  <a:gd name="T105" fmla="*/ 11969 h 78"/>
                  <a:gd name="T106" fmla="*/ 0 w 92"/>
                  <a:gd name="T107" fmla="*/ 9582 h 78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92"/>
                  <a:gd name="T163" fmla="*/ 0 h 78"/>
                  <a:gd name="T164" fmla="*/ 92 w 92"/>
                  <a:gd name="T165" fmla="*/ 78 h 78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92" h="78">
                    <a:moveTo>
                      <a:pt x="0" y="32"/>
                    </a:moveTo>
                    <a:cubicBezTo>
                      <a:pt x="2" y="31"/>
                      <a:pt x="1" y="31"/>
                      <a:pt x="1" y="30"/>
                    </a:cubicBezTo>
                    <a:cubicBezTo>
                      <a:pt x="1" y="29"/>
                      <a:pt x="3" y="29"/>
                      <a:pt x="3" y="27"/>
                    </a:cubicBezTo>
                    <a:cubicBezTo>
                      <a:pt x="3" y="28"/>
                      <a:pt x="3" y="28"/>
                      <a:pt x="2" y="29"/>
                    </a:cubicBezTo>
                    <a:cubicBezTo>
                      <a:pt x="1" y="27"/>
                      <a:pt x="2" y="26"/>
                      <a:pt x="3" y="25"/>
                    </a:cubicBezTo>
                    <a:cubicBezTo>
                      <a:pt x="4" y="24"/>
                      <a:pt x="4" y="24"/>
                      <a:pt x="4" y="23"/>
                    </a:cubicBezTo>
                    <a:cubicBezTo>
                      <a:pt x="5" y="22"/>
                      <a:pt x="6" y="22"/>
                      <a:pt x="7" y="21"/>
                    </a:cubicBezTo>
                    <a:cubicBezTo>
                      <a:pt x="7" y="22"/>
                      <a:pt x="5" y="23"/>
                      <a:pt x="7" y="24"/>
                    </a:cubicBezTo>
                    <a:cubicBezTo>
                      <a:pt x="7" y="24"/>
                      <a:pt x="8" y="26"/>
                      <a:pt x="8" y="26"/>
                    </a:cubicBezTo>
                    <a:cubicBezTo>
                      <a:pt x="10" y="28"/>
                      <a:pt x="12" y="29"/>
                      <a:pt x="13" y="30"/>
                    </a:cubicBezTo>
                    <a:cubicBezTo>
                      <a:pt x="13" y="31"/>
                      <a:pt x="15" y="31"/>
                      <a:pt x="15" y="32"/>
                    </a:cubicBezTo>
                    <a:cubicBezTo>
                      <a:pt x="17" y="32"/>
                      <a:pt x="18" y="31"/>
                      <a:pt x="20" y="31"/>
                    </a:cubicBezTo>
                    <a:cubicBezTo>
                      <a:pt x="22" y="30"/>
                      <a:pt x="24" y="31"/>
                      <a:pt x="26" y="31"/>
                    </a:cubicBezTo>
                    <a:cubicBezTo>
                      <a:pt x="27" y="31"/>
                      <a:pt x="28" y="30"/>
                      <a:pt x="29" y="30"/>
                    </a:cubicBezTo>
                    <a:cubicBezTo>
                      <a:pt x="30" y="29"/>
                      <a:pt x="30" y="28"/>
                      <a:pt x="31" y="27"/>
                    </a:cubicBezTo>
                    <a:cubicBezTo>
                      <a:pt x="32" y="26"/>
                      <a:pt x="37" y="25"/>
                      <a:pt x="38" y="26"/>
                    </a:cubicBezTo>
                    <a:cubicBezTo>
                      <a:pt x="38" y="27"/>
                      <a:pt x="43" y="29"/>
                      <a:pt x="44" y="28"/>
                    </a:cubicBezTo>
                    <a:cubicBezTo>
                      <a:pt x="46" y="27"/>
                      <a:pt x="46" y="26"/>
                      <a:pt x="48" y="27"/>
                    </a:cubicBezTo>
                    <a:cubicBezTo>
                      <a:pt x="48" y="27"/>
                      <a:pt x="49" y="26"/>
                      <a:pt x="50" y="26"/>
                    </a:cubicBezTo>
                    <a:cubicBezTo>
                      <a:pt x="50" y="26"/>
                      <a:pt x="51" y="27"/>
                      <a:pt x="52" y="27"/>
                    </a:cubicBezTo>
                    <a:cubicBezTo>
                      <a:pt x="51" y="25"/>
                      <a:pt x="55" y="22"/>
                      <a:pt x="54" y="21"/>
                    </a:cubicBezTo>
                    <a:cubicBezTo>
                      <a:pt x="52" y="19"/>
                      <a:pt x="56" y="17"/>
                      <a:pt x="57" y="17"/>
                    </a:cubicBezTo>
                    <a:cubicBezTo>
                      <a:pt x="57" y="16"/>
                      <a:pt x="55" y="13"/>
                      <a:pt x="58" y="13"/>
                    </a:cubicBezTo>
                    <a:cubicBezTo>
                      <a:pt x="61" y="12"/>
                      <a:pt x="58" y="10"/>
                      <a:pt x="60" y="9"/>
                    </a:cubicBezTo>
                    <a:cubicBezTo>
                      <a:pt x="61" y="8"/>
                      <a:pt x="60" y="6"/>
                      <a:pt x="60" y="5"/>
                    </a:cubicBezTo>
                    <a:cubicBezTo>
                      <a:pt x="60" y="4"/>
                      <a:pt x="60" y="3"/>
                      <a:pt x="61" y="2"/>
                    </a:cubicBezTo>
                    <a:cubicBezTo>
                      <a:pt x="61" y="1"/>
                      <a:pt x="62" y="1"/>
                      <a:pt x="62" y="0"/>
                    </a:cubicBezTo>
                    <a:cubicBezTo>
                      <a:pt x="64" y="1"/>
                      <a:pt x="64" y="1"/>
                      <a:pt x="66" y="0"/>
                    </a:cubicBezTo>
                    <a:cubicBezTo>
                      <a:pt x="67" y="0"/>
                      <a:pt x="68" y="2"/>
                      <a:pt x="68" y="0"/>
                    </a:cubicBezTo>
                    <a:cubicBezTo>
                      <a:pt x="70" y="1"/>
                      <a:pt x="72" y="1"/>
                      <a:pt x="73" y="0"/>
                    </a:cubicBezTo>
                    <a:cubicBezTo>
                      <a:pt x="75" y="0"/>
                      <a:pt x="76" y="2"/>
                      <a:pt x="78" y="2"/>
                    </a:cubicBezTo>
                    <a:cubicBezTo>
                      <a:pt x="77" y="2"/>
                      <a:pt x="77" y="2"/>
                      <a:pt x="76" y="2"/>
                    </a:cubicBezTo>
                    <a:cubicBezTo>
                      <a:pt x="76" y="3"/>
                      <a:pt x="80" y="5"/>
                      <a:pt x="78" y="4"/>
                    </a:cubicBezTo>
                    <a:cubicBezTo>
                      <a:pt x="78" y="4"/>
                      <a:pt x="79" y="5"/>
                      <a:pt x="79" y="5"/>
                    </a:cubicBezTo>
                    <a:cubicBezTo>
                      <a:pt x="80" y="5"/>
                      <a:pt x="80" y="6"/>
                      <a:pt x="80" y="6"/>
                    </a:cubicBezTo>
                    <a:cubicBezTo>
                      <a:pt x="79" y="7"/>
                      <a:pt x="77" y="7"/>
                      <a:pt x="77" y="5"/>
                    </a:cubicBezTo>
                    <a:cubicBezTo>
                      <a:pt x="77" y="6"/>
                      <a:pt x="77" y="6"/>
                      <a:pt x="77" y="7"/>
                    </a:cubicBezTo>
                    <a:cubicBezTo>
                      <a:pt x="76" y="6"/>
                      <a:pt x="75" y="7"/>
                      <a:pt x="74" y="7"/>
                    </a:cubicBezTo>
                    <a:cubicBezTo>
                      <a:pt x="75" y="7"/>
                      <a:pt x="76" y="8"/>
                      <a:pt x="77" y="9"/>
                    </a:cubicBezTo>
                    <a:cubicBezTo>
                      <a:pt x="77" y="9"/>
                      <a:pt x="76" y="11"/>
                      <a:pt x="75" y="10"/>
                    </a:cubicBezTo>
                    <a:cubicBezTo>
                      <a:pt x="76" y="11"/>
                      <a:pt x="77" y="11"/>
                      <a:pt x="79" y="12"/>
                    </a:cubicBezTo>
                    <a:cubicBezTo>
                      <a:pt x="78" y="13"/>
                      <a:pt x="80" y="13"/>
                      <a:pt x="78" y="13"/>
                    </a:cubicBezTo>
                    <a:cubicBezTo>
                      <a:pt x="79" y="13"/>
                      <a:pt x="79" y="13"/>
                      <a:pt x="80" y="14"/>
                    </a:cubicBezTo>
                    <a:cubicBezTo>
                      <a:pt x="78" y="14"/>
                      <a:pt x="80" y="15"/>
                      <a:pt x="81" y="16"/>
                    </a:cubicBezTo>
                    <a:cubicBezTo>
                      <a:pt x="81" y="16"/>
                      <a:pt x="82" y="17"/>
                      <a:pt x="83" y="18"/>
                    </a:cubicBezTo>
                    <a:cubicBezTo>
                      <a:pt x="83" y="19"/>
                      <a:pt x="82" y="21"/>
                      <a:pt x="80" y="21"/>
                    </a:cubicBezTo>
                    <a:cubicBezTo>
                      <a:pt x="81" y="22"/>
                      <a:pt x="81" y="22"/>
                      <a:pt x="82" y="23"/>
                    </a:cubicBezTo>
                    <a:cubicBezTo>
                      <a:pt x="83" y="24"/>
                      <a:pt x="84" y="25"/>
                      <a:pt x="85" y="25"/>
                    </a:cubicBezTo>
                    <a:cubicBezTo>
                      <a:pt x="86" y="26"/>
                      <a:pt x="86" y="27"/>
                      <a:pt x="87" y="27"/>
                    </a:cubicBezTo>
                    <a:cubicBezTo>
                      <a:pt x="89" y="28"/>
                      <a:pt x="90" y="29"/>
                      <a:pt x="91" y="30"/>
                    </a:cubicBezTo>
                    <a:cubicBezTo>
                      <a:pt x="91" y="30"/>
                      <a:pt x="92" y="30"/>
                      <a:pt x="91" y="31"/>
                    </a:cubicBezTo>
                    <a:cubicBezTo>
                      <a:pt x="91" y="32"/>
                      <a:pt x="89" y="32"/>
                      <a:pt x="88" y="32"/>
                    </a:cubicBezTo>
                    <a:cubicBezTo>
                      <a:pt x="86" y="33"/>
                      <a:pt x="84" y="31"/>
                      <a:pt x="82" y="30"/>
                    </a:cubicBezTo>
                    <a:cubicBezTo>
                      <a:pt x="83" y="31"/>
                      <a:pt x="83" y="32"/>
                      <a:pt x="82" y="32"/>
                    </a:cubicBezTo>
                    <a:cubicBezTo>
                      <a:pt x="80" y="32"/>
                      <a:pt x="79" y="34"/>
                      <a:pt x="79" y="35"/>
                    </a:cubicBezTo>
                    <a:cubicBezTo>
                      <a:pt x="78" y="38"/>
                      <a:pt x="78" y="41"/>
                      <a:pt x="78" y="44"/>
                    </a:cubicBezTo>
                    <a:cubicBezTo>
                      <a:pt x="78" y="44"/>
                      <a:pt x="79" y="44"/>
                      <a:pt x="79" y="43"/>
                    </a:cubicBezTo>
                    <a:cubicBezTo>
                      <a:pt x="79" y="44"/>
                      <a:pt x="78" y="45"/>
                      <a:pt x="79" y="45"/>
                    </a:cubicBezTo>
                    <a:cubicBezTo>
                      <a:pt x="78" y="46"/>
                      <a:pt x="78" y="46"/>
                      <a:pt x="79" y="47"/>
                    </a:cubicBezTo>
                    <a:cubicBezTo>
                      <a:pt x="78" y="47"/>
                      <a:pt x="77" y="48"/>
                      <a:pt x="76" y="47"/>
                    </a:cubicBezTo>
                    <a:cubicBezTo>
                      <a:pt x="76" y="49"/>
                      <a:pt x="72" y="53"/>
                      <a:pt x="71" y="49"/>
                    </a:cubicBezTo>
                    <a:cubicBezTo>
                      <a:pt x="70" y="50"/>
                      <a:pt x="72" y="51"/>
                      <a:pt x="70" y="52"/>
                    </a:cubicBezTo>
                    <a:cubicBezTo>
                      <a:pt x="69" y="53"/>
                      <a:pt x="70" y="54"/>
                      <a:pt x="69" y="54"/>
                    </a:cubicBezTo>
                    <a:cubicBezTo>
                      <a:pt x="69" y="55"/>
                      <a:pt x="67" y="55"/>
                      <a:pt x="67" y="56"/>
                    </a:cubicBezTo>
                    <a:cubicBezTo>
                      <a:pt x="69" y="55"/>
                      <a:pt x="69" y="58"/>
                      <a:pt x="67" y="59"/>
                    </a:cubicBezTo>
                    <a:cubicBezTo>
                      <a:pt x="68" y="60"/>
                      <a:pt x="69" y="59"/>
                      <a:pt x="70" y="59"/>
                    </a:cubicBezTo>
                    <a:cubicBezTo>
                      <a:pt x="70" y="60"/>
                      <a:pt x="69" y="62"/>
                      <a:pt x="69" y="63"/>
                    </a:cubicBezTo>
                    <a:cubicBezTo>
                      <a:pt x="68" y="62"/>
                      <a:pt x="68" y="62"/>
                      <a:pt x="67" y="62"/>
                    </a:cubicBezTo>
                    <a:cubicBezTo>
                      <a:pt x="69" y="64"/>
                      <a:pt x="67" y="68"/>
                      <a:pt x="66" y="66"/>
                    </a:cubicBezTo>
                    <a:cubicBezTo>
                      <a:pt x="65" y="66"/>
                      <a:pt x="66" y="67"/>
                      <a:pt x="67" y="68"/>
                    </a:cubicBezTo>
                    <a:cubicBezTo>
                      <a:pt x="64" y="68"/>
                      <a:pt x="65" y="71"/>
                      <a:pt x="63" y="72"/>
                    </a:cubicBezTo>
                    <a:cubicBezTo>
                      <a:pt x="61" y="73"/>
                      <a:pt x="59" y="74"/>
                      <a:pt x="57" y="75"/>
                    </a:cubicBezTo>
                    <a:cubicBezTo>
                      <a:pt x="56" y="75"/>
                      <a:pt x="51" y="78"/>
                      <a:pt x="52" y="76"/>
                    </a:cubicBezTo>
                    <a:cubicBezTo>
                      <a:pt x="52" y="76"/>
                      <a:pt x="52" y="75"/>
                      <a:pt x="52" y="74"/>
                    </a:cubicBezTo>
                    <a:cubicBezTo>
                      <a:pt x="52" y="72"/>
                      <a:pt x="51" y="71"/>
                      <a:pt x="51" y="70"/>
                    </a:cubicBezTo>
                    <a:cubicBezTo>
                      <a:pt x="49" y="71"/>
                      <a:pt x="48" y="71"/>
                      <a:pt x="49" y="69"/>
                    </a:cubicBezTo>
                    <a:cubicBezTo>
                      <a:pt x="49" y="70"/>
                      <a:pt x="47" y="71"/>
                      <a:pt x="47" y="68"/>
                    </a:cubicBezTo>
                    <a:cubicBezTo>
                      <a:pt x="47" y="70"/>
                      <a:pt x="44" y="72"/>
                      <a:pt x="43" y="70"/>
                    </a:cubicBezTo>
                    <a:cubicBezTo>
                      <a:pt x="42" y="70"/>
                      <a:pt x="43" y="69"/>
                      <a:pt x="43" y="69"/>
                    </a:cubicBezTo>
                    <a:cubicBezTo>
                      <a:pt x="42" y="68"/>
                      <a:pt x="40" y="70"/>
                      <a:pt x="40" y="68"/>
                    </a:cubicBezTo>
                    <a:cubicBezTo>
                      <a:pt x="40" y="70"/>
                      <a:pt x="38" y="67"/>
                      <a:pt x="38" y="66"/>
                    </a:cubicBezTo>
                    <a:cubicBezTo>
                      <a:pt x="38" y="68"/>
                      <a:pt x="36" y="69"/>
                      <a:pt x="34" y="70"/>
                    </a:cubicBezTo>
                    <a:cubicBezTo>
                      <a:pt x="33" y="71"/>
                      <a:pt x="31" y="69"/>
                      <a:pt x="30" y="70"/>
                    </a:cubicBezTo>
                    <a:cubicBezTo>
                      <a:pt x="29" y="70"/>
                      <a:pt x="27" y="73"/>
                      <a:pt x="27" y="71"/>
                    </a:cubicBezTo>
                    <a:cubicBezTo>
                      <a:pt x="26" y="69"/>
                      <a:pt x="27" y="67"/>
                      <a:pt x="26" y="65"/>
                    </a:cubicBezTo>
                    <a:cubicBezTo>
                      <a:pt x="25" y="67"/>
                      <a:pt x="24" y="66"/>
                      <a:pt x="22" y="66"/>
                    </a:cubicBezTo>
                    <a:cubicBezTo>
                      <a:pt x="21" y="66"/>
                      <a:pt x="21" y="67"/>
                      <a:pt x="20" y="67"/>
                    </a:cubicBezTo>
                    <a:cubicBezTo>
                      <a:pt x="19" y="68"/>
                      <a:pt x="18" y="67"/>
                      <a:pt x="17" y="67"/>
                    </a:cubicBezTo>
                    <a:cubicBezTo>
                      <a:pt x="17" y="67"/>
                      <a:pt x="18" y="66"/>
                      <a:pt x="18" y="66"/>
                    </a:cubicBezTo>
                    <a:cubicBezTo>
                      <a:pt x="17" y="66"/>
                      <a:pt x="17" y="67"/>
                      <a:pt x="16" y="67"/>
                    </a:cubicBezTo>
                    <a:cubicBezTo>
                      <a:pt x="16" y="65"/>
                      <a:pt x="14" y="66"/>
                      <a:pt x="13" y="67"/>
                    </a:cubicBezTo>
                    <a:cubicBezTo>
                      <a:pt x="11" y="65"/>
                      <a:pt x="12" y="63"/>
                      <a:pt x="12" y="62"/>
                    </a:cubicBezTo>
                    <a:cubicBezTo>
                      <a:pt x="11" y="61"/>
                      <a:pt x="12" y="59"/>
                      <a:pt x="11" y="58"/>
                    </a:cubicBezTo>
                    <a:cubicBezTo>
                      <a:pt x="11" y="57"/>
                      <a:pt x="10" y="57"/>
                      <a:pt x="10" y="56"/>
                    </a:cubicBezTo>
                    <a:cubicBezTo>
                      <a:pt x="10" y="56"/>
                      <a:pt x="11" y="55"/>
                      <a:pt x="11" y="54"/>
                    </a:cubicBezTo>
                    <a:cubicBezTo>
                      <a:pt x="11" y="53"/>
                      <a:pt x="11" y="53"/>
                      <a:pt x="11" y="52"/>
                    </a:cubicBezTo>
                    <a:cubicBezTo>
                      <a:pt x="10" y="51"/>
                      <a:pt x="10" y="50"/>
                      <a:pt x="10" y="50"/>
                    </a:cubicBezTo>
                    <a:cubicBezTo>
                      <a:pt x="9" y="49"/>
                      <a:pt x="8" y="49"/>
                      <a:pt x="8" y="48"/>
                    </a:cubicBezTo>
                    <a:cubicBezTo>
                      <a:pt x="8" y="48"/>
                      <a:pt x="8" y="48"/>
                      <a:pt x="7" y="49"/>
                    </a:cubicBezTo>
                    <a:cubicBezTo>
                      <a:pt x="6" y="47"/>
                      <a:pt x="5" y="48"/>
                      <a:pt x="4" y="48"/>
                    </a:cubicBezTo>
                    <a:cubicBezTo>
                      <a:pt x="4" y="47"/>
                      <a:pt x="4" y="47"/>
                      <a:pt x="4" y="46"/>
                    </a:cubicBezTo>
                    <a:cubicBezTo>
                      <a:pt x="5" y="46"/>
                      <a:pt x="6" y="46"/>
                      <a:pt x="6" y="46"/>
                    </a:cubicBezTo>
                    <a:cubicBezTo>
                      <a:pt x="5" y="46"/>
                      <a:pt x="5" y="45"/>
                      <a:pt x="4" y="45"/>
                    </a:cubicBezTo>
                    <a:cubicBezTo>
                      <a:pt x="4" y="45"/>
                      <a:pt x="3" y="45"/>
                      <a:pt x="3" y="45"/>
                    </a:cubicBezTo>
                    <a:cubicBezTo>
                      <a:pt x="2" y="44"/>
                      <a:pt x="2" y="41"/>
                      <a:pt x="3" y="42"/>
                    </a:cubicBezTo>
                    <a:cubicBezTo>
                      <a:pt x="3" y="41"/>
                      <a:pt x="2" y="40"/>
                      <a:pt x="4" y="40"/>
                    </a:cubicBezTo>
                    <a:cubicBezTo>
                      <a:pt x="3" y="38"/>
                      <a:pt x="1" y="37"/>
                      <a:pt x="1" y="36"/>
                    </a:cubicBezTo>
                    <a:cubicBezTo>
                      <a:pt x="0" y="35"/>
                      <a:pt x="0" y="33"/>
                      <a:pt x="0" y="3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33" name="Freeform 300">
                <a:extLst>
                  <a:ext uri="{FF2B5EF4-FFF2-40B4-BE49-F238E27FC236}">
                    <a16:creationId xmlns:a16="http://schemas.microsoft.com/office/drawing/2014/main" id="{D3A5AD92-DDB1-4AD2-BE7F-61817367A5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8" y="2530"/>
                <a:ext cx="284" cy="247"/>
              </a:xfrm>
              <a:custGeom>
                <a:avLst/>
                <a:gdLst>
                  <a:gd name="T0" fmla="*/ 849 w 91"/>
                  <a:gd name="T1" fmla="*/ 1251 h 79"/>
                  <a:gd name="T2" fmla="*/ 5015 w 91"/>
                  <a:gd name="T3" fmla="*/ 0 h 79"/>
                  <a:gd name="T4" fmla="*/ 8629 w 91"/>
                  <a:gd name="T5" fmla="*/ 1251 h 79"/>
                  <a:gd name="T6" fmla="*/ 8629 w 91"/>
                  <a:gd name="T7" fmla="*/ 3636 h 79"/>
                  <a:gd name="T8" fmla="*/ 9759 w 91"/>
                  <a:gd name="T9" fmla="*/ 5622 h 79"/>
                  <a:gd name="T10" fmla="*/ 10333 w 91"/>
                  <a:gd name="T11" fmla="*/ 7157 h 79"/>
                  <a:gd name="T12" fmla="*/ 12125 w 91"/>
                  <a:gd name="T13" fmla="*/ 7732 h 79"/>
                  <a:gd name="T14" fmla="*/ 14231 w 91"/>
                  <a:gd name="T15" fmla="*/ 6022 h 79"/>
                  <a:gd name="T16" fmla="*/ 16325 w 91"/>
                  <a:gd name="T17" fmla="*/ 4771 h 79"/>
                  <a:gd name="T18" fmla="*/ 17755 w 91"/>
                  <a:gd name="T19" fmla="*/ 3236 h 79"/>
                  <a:gd name="T20" fmla="*/ 21066 w 91"/>
                  <a:gd name="T21" fmla="*/ 3911 h 79"/>
                  <a:gd name="T22" fmla="*/ 24290 w 91"/>
                  <a:gd name="T23" fmla="*/ 5346 h 79"/>
                  <a:gd name="T24" fmla="*/ 26930 w 91"/>
                  <a:gd name="T25" fmla="*/ 6022 h 79"/>
                  <a:gd name="T26" fmla="*/ 26384 w 91"/>
                  <a:gd name="T27" fmla="*/ 15592 h 79"/>
                  <a:gd name="T28" fmla="*/ 26384 w 91"/>
                  <a:gd name="T29" fmla="*/ 17578 h 79"/>
                  <a:gd name="T30" fmla="*/ 25810 w 91"/>
                  <a:gd name="T31" fmla="*/ 23599 h 79"/>
                  <a:gd name="T32" fmla="*/ 23435 w 91"/>
                  <a:gd name="T33" fmla="*/ 20626 h 79"/>
                  <a:gd name="T34" fmla="*/ 21341 w 91"/>
                  <a:gd name="T35" fmla="*/ 20626 h 79"/>
                  <a:gd name="T36" fmla="*/ 20670 w 91"/>
                  <a:gd name="T37" fmla="*/ 20354 h 79"/>
                  <a:gd name="T38" fmla="*/ 20123 w 91"/>
                  <a:gd name="T39" fmla="*/ 18553 h 79"/>
                  <a:gd name="T40" fmla="*/ 19821 w 91"/>
                  <a:gd name="T41" fmla="*/ 17578 h 79"/>
                  <a:gd name="T42" fmla="*/ 20123 w 91"/>
                  <a:gd name="T43" fmla="*/ 17030 h 79"/>
                  <a:gd name="T44" fmla="*/ 19549 w 91"/>
                  <a:gd name="T45" fmla="*/ 15864 h 79"/>
                  <a:gd name="T46" fmla="*/ 19549 w 91"/>
                  <a:gd name="T47" fmla="*/ 14332 h 79"/>
                  <a:gd name="T48" fmla="*/ 18691 w 91"/>
                  <a:gd name="T49" fmla="*/ 13482 h 79"/>
                  <a:gd name="T50" fmla="*/ 17171 w 91"/>
                  <a:gd name="T51" fmla="*/ 12806 h 79"/>
                  <a:gd name="T52" fmla="*/ 14805 w 91"/>
                  <a:gd name="T53" fmla="*/ 11947 h 79"/>
                  <a:gd name="T54" fmla="*/ 11279 w 91"/>
                  <a:gd name="T55" fmla="*/ 11096 h 79"/>
                  <a:gd name="T56" fmla="*/ 10636 w 91"/>
                  <a:gd name="T57" fmla="*/ 9570 h 79"/>
                  <a:gd name="T58" fmla="*/ 9213 w 91"/>
                  <a:gd name="T59" fmla="*/ 9570 h 79"/>
                  <a:gd name="T60" fmla="*/ 7693 w 91"/>
                  <a:gd name="T61" fmla="*/ 8711 h 79"/>
                  <a:gd name="T62" fmla="*/ 7384 w 91"/>
                  <a:gd name="T63" fmla="*/ 8035 h 79"/>
                  <a:gd name="T64" fmla="*/ 7384 w 91"/>
                  <a:gd name="T65" fmla="*/ 7460 h 79"/>
                  <a:gd name="T66" fmla="*/ 6838 w 91"/>
                  <a:gd name="T67" fmla="*/ 8711 h 79"/>
                  <a:gd name="T68" fmla="*/ 6535 w 91"/>
                  <a:gd name="T69" fmla="*/ 9570 h 79"/>
                  <a:gd name="T70" fmla="*/ 4744 w 91"/>
                  <a:gd name="T71" fmla="*/ 8983 h 79"/>
                  <a:gd name="T72" fmla="*/ 5015 w 91"/>
                  <a:gd name="T73" fmla="*/ 8035 h 79"/>
                  <a:gd name="T74" fmla="*/ 3495 w 91"/>
                  <a:gd name="T75" fmla="*/ 6297 h 79"/>
                  <a:gd name="T76" fmla="*/ 6535 w 91"/>
                  <a:gd name="T77" fmla="*/ 6297 h 79"/>
                  <a:gd name="T78" fmla="*/ 7384 w 91"/>
                  <a:gd name="T79" fmla="*/ 6297 h 79"/>
                  <a:gd name="T80" fmla="*/ 7693 w 91"/>
                  <a:gd name="T81" fmla="*/ 5622 h 79"/>
                  <a:gd name="T82" fmla="*/ 8270 w 91"/>
                  <a:gd name="T83" fmla="*/ 5074 h 79"/>
                  <a:gd name="T84" fmla="*/ 6535 w 91"/>
                  <a:gd name="T85" fmla="*/ 5074 h 79"/>
                  <a:gd name="T86" fmla="*/ 4469 w 91"/>
                  <a:gd name="T87" fmla="*/ 5074 h 79"/>
                  <a:gd name="T88" fmla="*/ 2952 w 91"/>
                  <a:gd name="T89" fmla="*/ 4771 h 79"/>
                  <a:gd name="T90" fmla="*/ 2952 w 91"/>
                  <a:gd name="T91" fmla="*/ 3911 h 79"/>
                  <a:gd name="T92" fmla="*/ 2650 w 91"/>
                  <a:gd name="T93" fmla="*/ 3236 h 79"/>
                  <a:gd name="T94" fmla="*/ 1120 w 91"/>
                  <a:gd name="T95" fmla="*/ 2689 h 79"/>
                  <a:gd name="T96" fmla="*/ 1120 w 91"/>
                  <a:gd name="T97" fmla="*/ 1798 h 79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91"/>
                  <a:gd name="T148" fmla="*/ 0 h 79"/>
                  <a:gd name="T149" fmla="*/ 91 w 91"/>
                  <a:gd name="T150" fmla="*/ 79 h 79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91" h="79">
                    <a:moveTo>
                      <a:pt x="4" y="6"/>
                    </a:moveTo>
                    <a:cubicBezTo>
                      <a:pt x="4" y="5"/>
                      <a:pt x="4" y="5"/>
                      <a:pt x="3" y="4"/>
                    </a:cubicBezTo>
                    <a:cubicBezTo>
                      <a:pt x="6" y="4"/>
                      <a:pt x="8" y="4"/>
                      <a:pt x="10" y="2"/>
                    </a:cubicBezTo>
                    <a:cubicBezTo>
                      <a:pt x="12" y="0"/>
                      <a:pt x="14" y="0"/>
                      <a:pt x="17" y="0"/>
                    </a:cubicBezTo>
                    <a:cubicBezTo>
                      <a:pt x="19" y="1"/>
                      <a:pt x="21" y="2"/>
                      <a:pt x="23" y="3"/>
                    </a:cubicBezTo>
                    <a:cubicBezTo>
                      <a:pt x="25" y="4"/>
                      <a:pt x="27" y="3"/>
                      <a:pt x="29" y="4"/>
                    </a:cubicBezTo>
                    <a:cubicBezTo>
                      <a:pt x="28" y="5"/>
                      <a:pt x="29" y="7"/>
                      <a:pt x="30" y="8"/>
                    </a:cubicBezTo>
                    <a:cubicBezTo>
                      <a:pt x="31" y="9"/>
                      <a:pt x="30" y="11"/>
                      <a:pt x="29" y="12"/>
                    </a:cubicBezTo>
                    <a:cubicBezTo>
                      <a:pt x="28" y="15"/>
                      <a:pt x="30" y="19"/>
                      <a:pt x="32" y="22"/>
                    </a:cubicBezTo>
                    <a:cubicBezTo>
                      <a:pt x="33" y="22"/>
                      <a:pt x="32" y="20"/>
                      <a:pt x="33" y="19"/>
                    </a:cubicBezTo>
                    <a:cubicBezTo>
                      <a:pt x="34" y="18"/>
                      <a:pt x="34" y="22"/>
                      <a:pt x="34" y="22"/>
                    </a:cubicBezTo>
                    <a:cubicBezTo>
                      <a:pt x="34" y="23"/>
                      <a:pt x="34" y="23"/>
                      <a:pt x="35" y="24"/>
                    </a:cubicBezTo>
                    <a:cubicBezTo>
                      <a:pt x="36" y="24"/>
                      <a:pt x="35" y="25"/>
                      <a:pt x="36" y="26"/>
                    </a:cubicBezTo>
                    <a:cubicBezTo>
                      <a:pt x="37" y="27"/>
                      <a:pt x="40" y="28"/>
                      <a:pt x="41" y="26"/>
                    </a:cubicBezTo>
                    <a:cubicBezTo>
                      <a:pt x="42" y="25"/>
                      <a:pt x="44" y="25"/>
                      <a:pt x="45" y="24"/>
                    </a:cubicBezTo>
                    <a:cubicBezTo>
                      <a:pt x="46" y="23"/>
                      <a:pt x="46" y="21"/>
                      <a:pt x="48" y="20"/>
                    </a:cubicBezTo>
                    <a:cubicBezTo>
                      <a:pt x="49" y="19"/>
                      <a:pt x="49" y="17"/>
                      <a:pt x="50" y="17"/>
                    </a:cubicBezTo>
                    <a:cubicBezTo>
                      <a:pt x="52" y="17"/>
                      <a:pt x="54" y="17"/>
                      <a:pt x="55" y="16"/>
                    </a:cubicBezTo>
                    <a:cubicBezTo>
                      <a:pt x="57" y="15"/>
                      <a:pt x="57" y="15"/>
                      <a:pt x="56" y="14"/>
                    </a:cubicBezTo>
                    <a:cubicBezTo>
                      <a:pt x="56" y="13"/>
                      <a:pt x="59" y="11"/>
                      <a:pt x="60" y="11"/>
                    </a:cubicBezTo>
                    <a:cubicBezTo>
                      <a:pt x="61" y="10"/>
                      <a:pt x="63" y="10"/>
                      <a:pt x="64" y="11"/>
                    </a:cubicBezTo>
                    <a:cubicBezTo>
                      <a:pt x="67" y="11"/>
                      <a:pt x="69" y="12"/>
                      <a:pt x="71" y="13"/>
                    </a:cubicBezTo>
                    <a:cubicBezTo>
                      <a:pt x="73" y="15"/>
                      <a:pt x="75" y="15"/>
                      <a:pt x="76" y="16"/>
                    </a:cubicBezTo>
                    <a:cubicBezTo>
                      <a:pt x="78" y="16"/>
                      <a:pt x="80" y="18"/>
                      <a:pt x="82" y="18"/>
                    </a:cubicBezTo>
                    <a:cubicBezTo>
                      <a:pt x="83" y="17"/>
                      <a:pt x="84" y="18"/>
                      <a:pt x="86" y="18"/>
                    </a:cubicBezTo>
                    <a:cubicBezTo>
                      <a:pt x="88" y="18"/>
                      <a:pt x="89" y="20"/>
                      <a:pt x="91" y="20"/>
                    </a:cubicBezTo>
                    <a:cubicBezTo>
                      <a:pt x="91" y="25"/>
                      <a:pt x="90" y="30"/>
                      <a:pt x="90" y="36"/>
                    </a:cubicBezTo>
                    <a:cubicBezTo>
                      <a:pt x="90" y="41"/>
                      <a:pt x="90" y="47"/>
                      <a:pt x="89" y="52"/>
                    </a:cubicBezTo>
                    <a:cubicBezTo>
                      <a:pt x="89" y="54"/>
                      <a:pt x="88" y="55"/>
                      <a:pt x="88" y="57"/>
                    </a:cubicBezTo>
                    <a:cubicBezTo>
                      <a:pt x="88" y="58"/>
                      <a:pt x="89" y="58"/>
                      <a:pt x="89" y="59"/>
                    </a:cubicBezTo>
                    <a:cubicBezTo>
                      <a:pt x="89" y="60"/>
                      <a:pt x="89" y="61"/>
                      <a:pt x="89" y="62"/>
                    </a:cubicBezTo>
                    <a:cubicBezTo>
                      <a:pt x="88" y="68"/>
                      <a:pt x="88" y="73"/>
                      <a:pt x="87" y="79"/>
                    </a:cubicBezTo>
                    <a:cubicBezTo>
                      <a:pt x="85" y="77"/>
                      <a:pt x="84" y="75"/>
                      <a:pt x="82" y="73"/>
                    </a:cubicBezTo>
                    <a:cubicBezTo>
                      <a:pt x="81" y="72"/>
                      <a:pt x="78" y="70"/>
                      <a:pt x="79" y="69"/>
                    </a:cubicBezTo>
                    <a:cubicBezTo>
                      <a:pt x="78" y="70"/>
                      <a:pt x="76" y="69"/>
                      <a:pt x="75" y="70"/>
                    </a:cubicBezTo>
                    <a:cubicBezTo>
                      <a:pt x="74" y="70"/>
                      <a:pt x="72" y="70"/>
                      <a:pt x="72" y="69"/>
                    </a:cubicBezTo>
                    <a:cubicBezTo>
                      <a:pt x="72" y="69"/>
                      <a:pt x="70" y="71"/>
                      <a:pt x="69" y="71"/>
                    </a:cubicBezTo>
                    <a:cubicBezTo>
                      <a:pt x="68" y="71"/>
                      <a:pt x="70" y="68"/>
                      <a:pt x="70" y="68"/>
                    </a:cubicBezTo>
                    <a:cubicBezTo>
                      <a:pt x="70" y="67"/>
                      <a:pt x="72" y="65"/>
                      <a:pt x="71" y="64"/>
                    </a:cubicBezTo>
                    <a:cubicBezTo>
                      <a:pt x="70" y="64"/>
                      <a:pt x="69" y="62"/>
                      <a:pt x="68" y="62"/>
                    </a:cubicBezTo>
                    <a:cubicBezTo>
                      <a:pt x="70" y="61"/>
                      <a:pt x="72" y="63"/>
                      <a:pt x="73" y="61"/>
                    </a:cubicBezTo>
                    <a:cubicBezTo>
                      <a:pt x="71" y="63"/>
                      <a:pt x="68" y="60"/>
                      <a:pt x="67" y="59"/>
                    </a:cubicBezTo>
                    <a:cubicBezTo>
                      <a:pt x="69" y="57"/>
                      <a:pt x="71" y="59"/>
                      <a:pt x="73" y="59"/>
                    </a:cubicBezTo>
                    <a:cubicBezTo>
                      <a:pt x="71" y="59"/>
                      <a:pt x="70" y="58"/>
                      <a:pt x="68" y="57"/>
                    </a:cubicBezTo>
                    <a:cubicBezTo>
                      <a:pt x="70" y="57"/>
                      <a:pt x="68" y="56"/>
                      <a:pt x="68" y="56"/>
                    </a:cubicBezTo>
                    <a:cubicBezTo>
                      <a:pt x="67" y="55"/>
                      <a:pt x="66" y="54"/>
                      <a:pt x="66" y="53"/>
                    </a:cubicBezTo>
                    <a:cubicBezTo>
                      <a:pt x="66" y="52"/>
                      <a:pt x="64" y="50"/>
                      <a:pt x="66" y="49"/>
                    </a:cubicBezTo>
                    <a:cubicBezTo>
                      <a:pt x="64" y="50"/>
                      <a:pt x="64" y="48"/>
                      <a:pt x="66" y="48"/>
                    </a:cubicBezTo>
                    <a:cubicBezTo>
                      <a:pt x="65" y="48"/>
                      <a:pt x="64" y="49"/>
                      <a:pt x="63" y="48"/>
                    </a:cubicBezTo>
                    <a:cubicBezTo>
                      <a:pt x="63" y="47"/>
                      <a:pt x="64" y="46"/>
                      <a:pt x="63" y="45"/>
                    </a:cubicBezTo>
                    <a:cubicBezTo>
                      <a:pt x="63" y="47"/>
                      <a:pt x="61" y="44"/>
                      <a:pt x="60" y="44"/>
                    </a:cubicBezTo>
                    <a:cubicBezTo>
                      <a:pt x="59" y="43"/>
                      <a:pt x="59" y="43"/>
                      <a:pt x="58" y="43"/>
                    </a:cubicBezTo>
                    <a:cubicBezTo>
                      <a:pt x="57" y="42"/>
                      <a:pt x="56" y="42"/>
                      <a:pt x="55" y="41"/>
                    </a:cubicBezTo>
                    <a:cubicBezTo>
                      <a:pt x="55" y="40"/>
                      <a:pt x="51" y="40"/>
                      <a:pt x="50" y="40"/>
                    </a:cubicBezTo>
                    <a:cubicBezTo>
                      <a:pt x="48" y="39"/>
                      <a:pt x="46" y="38"/>
                      <a:pt x="44" y="37"/>
                    </a:cubicBezTo>
                    <a:cubicBezTo>
                      <a:pt x="42" y="37"/>
                      <a:pt x="39" y="37"/>
                      <a:pt x="38" y="37"/>
                    </a:cubicBezTo>
                    <a:cubicBezTo>
                      <a:pt x="36" y="36"/>
                      <a:pt x="34" y="35"/>
                      <a:pt x="33" y="34"/>
                    </a:cubicBezTo>
                    <a:cubicBezTo>
                      <a:pt x="33" y="32"/>
                      <a:pt x="35" y="32"/>
                      <a:pt x="36" y="32"/>
                    </a:cubicBezTo>
                    <a:cubicBezTo>
                      <a:pt x="35" y="32"/>
                      <a:pt x="34" y="32"/>
                      <a:pt x="33" y="32"/>
                    </a:cubicBezTo>
                    <a:cubicBezTo>
                      <a:pt x="32" y="34"/>
                      <a:pt x="31" y="32"/>
                      <a:pt x="31" y="32"/>
                    </a:cubicBezTo>
                    <a:cubicBezTo>
                      <a:pt x="31" y="33"/>
                      <a:pt x="28" y="32"/>
                      <a:pt x="29" y="31"/>
                    </a:cubicBezTo>
                    <a:cubicBezTo>
                      <a:pt x="27" y="31"/>
                      <a:pt x="27" y="31"/>
                      <a:pt x="26" y="29"/>
                    </a:cubicBezTo>
                    <a:cubicBezTo>
                      <a:pt x="26" y="30"/>
                      <a:pt x="26" y="30"/>
                      <a:pt x="25" y="30"/>
                    </a:cubicBezTo>
                    <a:cubicBezTo>
                      <a:pt x="24" y="29"/>
                      <a:pt x="25" y="28"/>
                      <a:pt x="25" y="27"/>
                    </a:cubicBezTo>
                    <a:cubicBezTo>
                      <a:pt x="25" y="26"/>
                      <a:pt x="27" y="25"/>
                      <a:pt x="27" y="23"/>
                    </a:cubicBezTo>
                    <a:cubicBezTo>
                      <a:pt x="26" y="24"/>
                      <a:pt x="25" y="24"/>
                      <a:pt x="25" y="25"/>
                    </a:cubicBezTo>
                    <a:cubicBezTo>
                      <a:pt x="25" y="26"/>
                      <a:pt x="25" y="28"/>
                      <a:pt x="23" y="28"/>
                    </a:cubicBezTo>
                    <a:cubicBezTo>
                      <a:pt x="24" y="28"/>
                      <a:pt x="23" y="29"/>
                      <a:pt x="23" y="29"/>
                    </a:cubicBezTo>
                    <a:cubicBezTo>
                      <a:pt x="23" y="30"/>
                      <a:pt x="22" y="30"/>
                      <a:pt x="22" y="30"/>
                    </a:cubicBezTo>
                    <a:cubicBezTo>
                      <a:pt x="22" y="31"/>
                      <a:pt x="22" y="31"/>
                      <a:pt x="22" y="32"/>
                    </a:cubicBezTo>
                    <a:cubicBezTo>
                      <a:pt x="22" y="33"/>
                      <a:pt x="19" y="34"/>
                      <a:pt x="18" y="34"/>
                    </a:cubicBezTo>
                    <a:cubicBezTo>
                      <a:pt x="17" y="33"/>
                      <a:pt x="16" y="31"/>
                      <a:pt x="16" y="30"/>
                    </a:cubicBezTo>
                    <a:cubicBezTo>
                      <a:pt x="16" y="30"/>
                      <a:pt x="17" y="30"/>
                      <a:pt x="17" y="29"/>
                    </a:cubicBezTo>
                    <a:cubicBezTo>
                      <a:pt x="19" y="29"/>
                      <a:pt x="17" y="28"/>
                      <a:pt x="17" y="27"/>
                    </a:cubicBezTo>
                    <a:cubicBezTo>
                      <a:pt x="16" y="27"/>
                      <a:pt x="14" y="23"/>
                      <a:pt x="12" y="23"/>
                    </a:cubicBezTo>
                    <a:cubicBezTo>
                      <a:pt x="8" y="23"/>
                      <a:pt x="10" y="21"/>
                      <a:pt x="12" y="21"/>
                    </a:cubicBezTo>
                    <a:cubicBezTo>
                      <a:pt x="15" y="21"/>
                      <a:pt x="17" y="23"/>
                      <a:pt x="18" y="20"/>
                    </a:cubicBezTo>
                    <a:cubicBezTo>
                      <a:pt x="19" y="19"/>
                      <a:pt x="23" y="18"/>
                      <a:pt x="22" y="21"/>
                    </a:cubicBezTo>
                    <a:cubicBezTo>
                      <a:pt x="23" y="20"/>
                      <a:pt x="23" y="20"/>
                      <a:pt x="23" y="19"/>
                    </a:cubicBezTo>
                    <a:cubicBezTo>
                      <a:pt x="23" y="21"/>
                      <a:pt x="25" y="19"/>
                      <a:pt x="25" y="21"/>
                    </a:cubicBezTo>
                    <a:cubicBezTo>
                      <a:pt x="25" y="19"/>
                      <a:pt x="26" y="20"/>
                      <a:pt x="26" y="21"/>
                    </a:cubicBezTo>
                    <a:cubicBezTo>
                      <a:pt x="26" y="20"/>
                      <a:pt x="26" y="19"/>
                      <a:pt x="26" y="19"/>
                    </a:cubicBezTo>
                    <a:cubicBezTo>
                      <a:pt x="26" y="19"/>
                      <a:pt x="27" y="19"/>
                      <a:pt x="28" y="18"/>
                    </a:cubicBezTo>
                    <a:cubicBezTo>
                      <a:pt x="27" y="18"/>
                      <a:pt x="27" y="17"/>
                      <a:pt x="28" y="17"/>
                    </a:cubicBezTo>
                    <a:cubicBezTo>
                      <a:pt x="26" y="18"/>
                      <a:pt x="27" y="16"/>
                      <a:pt x="28" y="16"/>
                    </a:cubicBezTo>
                    <a:cubicBezTo>
                      <a:pt x="26" y="16"/>
                      <a:pt x="25" y="17"/>
                      <a:pt x="22" y="17"/>
                    </a:cubicBezTo>
                    <a:cubicBezTo>
                      <a:pt x="21" y="17"/>
                      <a:pt x="19" y="18"/>
                      <a:pt x="18" y="17"/>
                    </a:cubicBezTo>
                    <a:cubicBezTo>
                      <a:pt x="17" y="17"/>
                      <a:pt x="16" y="18"/>
                      <a:pt x="15" y="17"/>
                    </a:cubicBezTo>
                    <a:cubicBezTo>
                      <a:pt x="15" y="16"/>
                      <a:pt x="14" y="17"/>
                      <a:pt x="13" y="17"/>
                    </a:cubicBezTo>
                    <a:cubicBezTo>
                      <a:pt x="12" y="17"/>
                      <a:pt x="11" y="16"/>
                      <a:pt x="10" y="16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0" y="15"/>
                      <a:pt x="9" y="14"/>
                      <a:pt x="10" y="13"/>
                    </a:cubicBezTo>
                    <a:cubicBezTo>
                      <a:pt x="10" y="13"/>
                      <a:pt x="10" y="12"/>
                      <a:pt x="10" y="12"/>
                    </a:cubicBezTo>
                    <a:cubicBezTo>
                      <a:pt x="10" y="11"/>
                      <a:pt x="8" y="13"/>
                      <a:pt x="9" y="11"/>
                    </a:cubicBezTo>
                    <a:cubicBezTo>
                      <a:pt x="8" y="11"/>
                      <a:pt x="8" y="11"/>
                      <a:pt x="8" y="10"/>
                    </a:cubicBezTo>
                    <a:cubicBezTo>
                      <a:pt x="7" y="12"/>
                      <a:pt x="5" y="9"/>
                      <a:pt x="4" y="9"/>
                    </a:cubicBezTo>
                    <a:cubicBezTo>
                      <a:pt x="5" y="10"/>
                      <a:pt x="2" y="10"/>
                      <a:pt x="2" y="10"/>
                    </a:cubicBezTo>
                    <a:cubicBezTo>
                      <a:pt x="0" y="9"/>
                      <a:pt x="3" y="7"/>
                      <a:pt x="4" y="6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34" name="Freeform 301">
                <a:extLst>
                  <a:ext uri="{FF2B5EF4-FFF2-40B4-BE49-F238E27FC236}">
                    <a16:creationId xmlns:a16="http://schemas.microsoft.com/office/drawing/2014/main" id="{71BFA18F-31BF-424A-AE50-51E831EFF8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8" y="2530"/>
                <a:ext cx="284" cy="247"/>
              </a:xfrm>
              <a:custGeom>
                <a:avLst/>
                <a:gdLst>
                  <a:gd name="T0" fmla="*/ 849 w 91"/>
                  <a:gd name="T1" fmla="*/ 1251 h 79"/>
                  <a:gd name="T2" fmla="*/ 5015 w 91"/>
                  <a:gd name="T3" fmla="*/ 0 h 79"/>
                  <a:gd name="T4" fmla="*/ 8629 w 91"/>
                  <a:gd name="T5" fmla="*/ 1251 h 79"/>
                  <a:gd name="T6" fmla="*/ 8629 w 91"/>
                  <a:gd name="T7" fmla="*/ 3636 h 79"/>
                  <a:gd name="T8" fmla="*/ 9759 w 91"/>
                  <a:gd name="T9" fmla="*/ 5622 h 79"/>
                  <a:gd name="T10" fmla="*/ 10333 w 91"/>
                  <a:gd name="T11" fmla="*/ 7157 h 79"/>
                  <a:gd name="T12" fmla="*/ 12125 w 91"/>
                  <a:gd name="T13" fmla="*/ 7732 h 79"/>
                  <a:gd name="T14" fmla="*/ 14231 w 91"/>
                  <a:gd name="T15" fmla="*/ 6022 h 79"/>
                  <a:gd name="T16" fmla="*/ 16325 w 91"/>
                  <a:gd name="T17" fmla="*/ 4771 h 79"/>
                  <a:gd name="T18" fmla="*/ 17755 w 91"/>
                  <a:gd name="T19" fmla="*/ 3236 h 79"/>
                  <a:gd name="T20" fmla="*/ 21066 w 91"/>
                  <a:gd name="T21" fmla="*/ 3911 h 79"/>
                  <a:gd name="T22" fmla="*/ 24290 w 91"/>
                  <a:gd name="T23" fmla="*/ 5346 h 79"/>
                  <a:gd name="T24" fmla="*/ 26930 w 91"/>
                  <a:gd name="T25" fmla="*/ 6022 h 79"/>
                  <a:gd name="T26" fmla="*/ 26384 w 91"/>
                  <a:gd name="T27" fmla="*/ 15592 h 79"/>
                  <a:gd name="T28" fmla="*/ 26384 w 91"/>
                  <a:gd name="T29" fmla="*/ 17578 h 79"/>
                  <a:gd name="T30" fmla="*/ 25810 w 91"/>
                  <a:gd name="T31" fmla="*/ 23599 h 79"/>
                  <a:gd name="T32" fmla="*/ 23435 w 91"/>
                  <a:gd name="T33" fmla="*/ 20626 h 79"/>
                  <a:gd name="T34" fmla="*/ 21341 w 91"/>
                  <a:gd name="T35" fmla="*/ 20626 h 79"/>
                  <a:gd name="T36" fmla="*/ 20670 w 91"/>
                  <a:gd name="T37" fmla="*/ 20354 h 79"/>
                  <a:gd name="T38" fmla="*/ 20123 w 91"/>
                  <a:gd name="T39" fmla="*/ 18553 h 79"/>
                  <a:gd name="T40" fmla="*/ 19821 w 91"/>
                  <a:gd name="T41" fmla="*/ 17578 h 79"/>
                  <a:gd name="T42" fmla="*/ 20123 w 91"/>
                  <a:gd name="T43" fmla="*/ 17030 h 79"/>
                  <a:gd name="T44" fmla="*/ 19549 w 91"/>
                  <a:gd name="T45" fmla="*/ 15864 h 79"/>
                  <a:gd name="T46" fmla="*/ 19549 w 91"/>
                  <a:gd name="T47" fmla="*/ 14332 h 79"/>
                  <a:gd name="T48" fmla="*/ 18691 w 91"/>
                  <a:gd name="T49" fmla="*/ 13482 h 79"/>
                  <a:gd name="T50" fmla="*/ 17171 w 91"/>
                  <a:gd name="T51" fmla="*/ 12806 h 79"/>
                  <a:gd name="T52" fmla="*/ 14805 w 91"/>
                  <a:gd name="T53" fmla="*/ 11947 h 79"/>
                  <a:gd name="T54" fmla="*/ 11279 w 91"/>
                  <a:gd name="T55" fmla="*/ 11096 h 79"/>
                  <a:gd name="T56" fmla="*/ 10636 w 91"/>
                  <a:gd name="T57" fmla="*/ 9570 h 79"/>
                  <a:gd name="T58" fmla="*/ 9213 w 91"/>
                  <a:gd name="T59" fmla="*/ 9570 h 79"/>
                  <a:gd name="T60" fmla="*/ 7693 w 91"/>
                  <a:gd name="T61" fmla="*/ 8711 h 79"/>
                  <a:gd name="T62" fmla="*/ 7384 w 91"/>
                  <a:gd name="T63" fmla="*/ 8035 h 79"/>
                  <a:gd name="T64" fmla="*/ 7384 w 91"/>
                  <a:gd name="T65" fmla="*/ 7460 h 79"/>
                  <a:gd name="T66" fmla="*/ 6838 w 91"/>
                  <a:gd name="T67" fmla="*/ 8711 h 79"/>
                  <a:gd name="T68" fmla="*/ 6535 w 91"/>
                  <a:gd name="T69" fmla="*/ 9570 h 79"/>
                  <a:gd name="T70" fmla="*/ 4744 w 91"/>
                  <a:gd name="T71" fmla="*/ 8983 h 79"/>
                  <a:gd name="T72" fmla="*/ 5015 w 91"/>
                  <a:gd name="T73" fmla="*/ 8035 h 79"/>
                  <a:gd name="T74" fmla="*/ 3495 w 91"/>
                  <a:gd name="T75" fmla="*/ 6297 h 79"/>
                  <a:gd name="T76" fmla="*/ 6535 w 91"/>
                  <a:gd name="T77" fmla="*/ 6297 h 79"/>
                  <a:gd name="T78" fmla="*/ 7384 w 91"/>
                  <a:gd name="T79" fmla="*/ 6297 h 79"/>
                  <a:gd name="T80" fmla="*/ 7693 w 91"/>
                  <a:gd name="T81" fmla="*/ 5622 h 79"/>
                  <a:gd name="T82" fmla="*/ 8270 w 91"/>
                  <a:gd name="T83" fmla="*/ 5074 h 79"/>
                  <a:gd name="T84" fmla="*/ 6535 w 91"/>
                  <a:gd name="T85" fmla="*/ 5074 h 79"/>
                  <a:gd name="T86" fmla="*/ 4469 w 91"/>
                  <a:gd name="T87" fmla="*/ 5074 h 79"/>
                  <a:gd name="T88" fmla="*/ 2952 w 91"/>
                  <a:gd name="T89" fmla="*/ 4771 h 79"/>
                  <a:gd name="T90" fmla="*/ 2952 w 91"/>
                  <a:gd name="T91" fmla="*/ 3911 h 79"/>
                  <a:gd name="T92" fmla="*/ 2650 w 91"/>
                  <a:gd name="T93" fmla="*/ 3236 h 79"/>
                  <a:gd name="T94" fmla="*/ 1120 w 91"/>
                  <a:gd name="T95" fmla="*/ 2689 h 79"/>
                  <a:gd name="T96" fmla="*/ 1120 w 91"/>
                  <a:gd name="T97" fmla="*/ 1798 h 79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91"/>
                  <a:gd name="T148" fmla="*/ 0 h 79"/>
                  <a:gd name="T149" fmla="*/ 91 w 91"/>
                  <a:gd name="T150" fmla="*/ 79 h 79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91" h="79">
                    <a:moveTo>
                      <a:pt x="4" y="6"/>
                    </a:moveTo>
                    <a:cubicBezTo>
                      <a:pt x="4" y="5"/>
                      <a:pt x="4" y="5"/>
                      <a:pt x="3" y="4"/>
                    </a:cubicBezTo>
                    <a:cubicBezTo>
                      <a:pt x="6" y="4"/>
                      <a:pt x="8" y="4"/>
                      <a:pt x="10" y="2"/>
                    </a:cubicBezTo>
                    <a:cubicBezTo>
                      <a:pt x="12" y="0"/>
                      <a:pt x="14" y="0"/>
                      <a:pt x="17" y="0"/>
                    </a:cubicBezTo>
                    <a:cubicBezTo>
                      <a:pt x="19" y="1"/>
                      <a:pt x="21" y="2"/>
                      <a:pt x="23" y="3"/>
                    </a:cubicBezTo>
                    <a:cubicBezTo>
                      <a:pt x="25" y="4"/>
                      <a:pt x="27" y="3"/>
                      <a:pt x="29" y="4"/>
                    </a:cubicBezTo>
                    <a:cubicBezTo>
                      <a:pt x="28" y="5"/>
                      <a:pt x="29" y="7"/>
                      <a:pt x="30" y="8"/>
                    </a:cubicBezTo>
                    <a:cubicBezTo>
                      <a:pt x="31" y="9"/>
                      <a:pt x="30" y="11"/>
                      <a:pt x="29" y="12"/>
                    </a:cubicBezTo>
                    <a:cubicBezTo>
                      <a:pt x="28" y="15"/>
                      <a:pt x="30" y="19"/>
                      <a:pt x="32" y="22"/>
                    </a:cubicBezTo>
                    <a:cubicBezTo>
                      <a:pt x="33" y="22"/>
                      <a:pt x="32" y="20"/>
                      <a:pt x="33" y="19"/>
                    </a:cubicBezTo>
                    <a:cubicBezTo>
                      <a:pt x="34" y="18"/>
                      <a:pt x="34" y="22"/>
                      <a:pt x="34" y="22"/>
                    </a:cubicBezTo>
                    <a:cubicBezTo>
                      <a:pt x="34" y="23"/>
                      <a:pt x="34" y="23"/>
                      <a:pt x="35" y="24"/>
                    </a:cubicBezTo>
                    <a:cubicBezTo>
                      <a:pt x="36" y="24"/>
                      <a:pt x="35" y="25"/>
                      <a:pt x="36" y="26"/>
                    </a:cubicBezTo>
                    <a:cubicBezTo>
                      <a:pt x="37" y="27"/>
                      <a:pt x="40" y="28"/>
                      <a:pt x="41" y="26"/>
                    </a:cubicBezTo>
                    <a:cubicBezTo>
                      <a:pt x="42" y="25"/>
                      <a:pt x="44" y="25"/>
                      <a:pt x="45" y="24"/>
                    </a:cubicBezTo>
                    <a:cubicBezTo>
                      <a:pt x="46" y="23"/>
                      <a:pt x="46" y="21"/>
                      <a:pt x="48" y="20"/>
                    </a:cubicBezTo>
                    <a:cubicBezTo>
                      <a:pt x="49" y="19"/>
                      <a:pt x="49" y="17"/>
                      <a:pt x="50" y="17"/>
                    </a:cubicBezTo>
                    <a:cubicBezTo>
                      <a:pt x="52" y="17"/>
                      <a:pt x="54" y="17"/>
                      <a:pt x="55" y="16"/>
                    </a:cubicBezTo>
                    <a:cubicBezTo>
                      <a:pt x="57" y="15"/>
                      <a:pt x="57" y="15"/>
                      <a:pt x="56" y="14"/>
                    </a:cubicBezTo>
                    <a:cubicBezTo>
                      <a:pt x="56" y="13"/>
                      <a:pt x="59" y="11"/>
                      <a:pt x="60" y="11"/>
                    </a:cubicBezTo>
                    <a:cubicBezTo>
                      <a:pt x="61" y="10"/>
                      <a:pt x="63" y="10"/>
                      <a:pt x="64" y="11"/>
                    </a:cubicBezTo>
                    <a:cubicBezTo>
                      <a:pt x="67" y="11"/>
                      <a:pt x="69" y="12"/>
                      <a:pt x="71" y="13"/>
                    </a:cubicBezTo>
                    <a:cubicBezTo>
                      <a:pt x="73" y="15"/>
                      <a:pt x="75" y="15"/>
                      <a:pt x="76" y="16"/>
                    </a:cubicBezTo>
                    <a:cubicBezTo>
                      <a:pt x="78" y="16"/>
                      <a:pt x="80" y="18"/>
                      <a:pt x="82" y="18"/>
                    </a:cubicBezTo>
                    <a:cubicBezTo>
                      <a:pt x="83" y="17"/>
                      <a:pt x="84" y="18"/>
                      <a:pt x="86" y="18"/>
                    </a:cubicBezTo>
                    <a:cubicBezTo>
                      <a:pt x="88" y="18"/>
                      <a:pt x="89" y="20"/>
                      <a:pt x="91" y="20"/>
                    </a:cubicBezTo>
                    <a:cubicBezTo>
                      <a:pt x="91" y="25"/>
                      <a:pt x="90" y="30"/>
                      <a:pt x="90" y="36"/>
                    </a:cubicBezTo>
                    <a:cubicBezTo>
                      <a:pt x="90" y="41"/>
                      <a:pt x="90" y="47"/>
                      <a:pt x="89" y="52"/>
                    </a:cubicBezTo>
                    <a:cubicBezTo>
                      <a:pt x="89" y="54"/>
                      <a:pt x="88" y="55"/>
                      <a:pt x="88" y="57"/>
                    </a:cubicBezTo>
                    <a:cubicBezTo>
                      <a:pt x="88" y="58"/>
                      <a:pt x="89" y="58"/>
                      <a:pt x="89" y="59"/>
                    </a:cubicBezTo>
                    <a:cubicBezTo>
                      <a:pt x="89" y="60"/>
                      <a:pt x="89" y="61"/>
                      <a:pt x="89" y="62"/>
                    </a:cubicBezTo>
                    <a:cubicBezTo>
                      <a:pt x="88" y="68"/>
                      <a:pt x="88" y="73"/>
                      <a:pt x="87" y="79"/>
                    </a:cubicBezTo>
                    <a:cubicBezTo>
                      <a:pt x="85" y="77"/>
                      <a:pt x="84" y="75"/>
                      <a:pt x="82" y="73"/>
                    </a:cubicBezTo>
                    <a:cubicBezTo>
                      <a:pt x="81" y="72"/>
                      <a:pt x="78" y="70"/>
                      <a:pt x="79" y="69"/>
                    </a:cubicBezTo>
                    <a:cubicBezTo>
                      <a:pt x="78" y="70"/>
                      <a:pt x="76" y="69"/>
                      <a:pt x="75" y="70"/>
                    </a:cubicBezTo>
                    <a:cubicBezTo>
                      <a:pt x="74" y="70"/>
                      <a:pt x="72" y="70"/>
                      <a:pt x="72" y="69"/>
                    </a:cubicBezTo>
                    <a:cubicBezTo>
                      <a:pt x="72" y="69"/>
                      <a:pt x="70" y="71"/>
                      <a:pt x="69" y="71"/>
                    </a:cubicBezTo>
                    <a:cubicBezTo>
                      <a:pt x="68" y="71"/>
                      <a:pt x="70" y="68"/>
                      <a:pt x="70" y="68"/>
                    </a:cubicBezTo>
                    <a:cubicBezTo>
                      <a:pt x="70" y="67"/>
                      <a:pt x="72" y="65"/>
                      <a:pt x="71" y="64"/>
                    </a:cubicBezTo>
                    <a:cubicBezTo>
                      <a:pt x="70" y="64"/>
                      <a:pt x="69" y="62"/>
                      <a:pt x="68" y="62"/>
                    </a:cubicBezTo>
                    <a:cubicBezTo>
                      <a:pt x="70" y="61"/>
                      <a:pt x="72" y="63"/>
                      <a:pt x="73" y="61"/>
                    </a:cubicBezTo>
                    <a:cubicBezTo>
                      <a:pt x="71" y="63"/>
                      <a:pt x="68" y="60"/>
                      <a:pt x="67" y="59"/>
                    </a:cubicBezTo>
                    <a:cubicBezTo>
                      <a:pt x="69" y="57"/>
                      <a:pt x="71" y="59"/>
                      <a:pt x="73" y="59"/>
                    </a:cubicBezTo>
                    <a:cubicBezTo>
                      <a:pt x="71" y="59"/>
                      <a:pt x="70" y="58"/>
                      <a:pt x="68" y="57"/>
                    </a:cubicBezTo>
                    <a:cubicBezTo>
                      <a:pt x="70" y="57"/>
                      <a:pt x="68" y="56"/>
                      <a:pt x="68" y="56"/>
                    </a:cubicBezTo>
                    <a:cubicBezTo>
                      <a:pt x="67" y="55"/>
                      <a:pt x="66" y="54"/>
                      <a:pt x="66" y="53"/>
                    </a:cubicBezTo>
                    <a:cubicBezTo>
                      <a:pt x="66" y="52"/>
                      <a:pt x="64" y="50"/>
                      <a:pt x="66" y="49"/>
                    </a:cubicBezTo>
                    <a:cubicBezTo>
                      <a:pt x="64" y="50"/>
                      <a:pt x="64" y="48"/>
                      <a:pt x="66" y="48"/>
                    </a:cubicBezTo>
                    <a:cubicBezTo>
                      <a:pt x="65" y="48"/>
                      <a:pt x="64" y="49"/>
                      <a:pt x="63" y="48"/>
                    </a:cubicBezTo>
                    <a:cubicBezTo>
                      <a:pt x="63" y="47"/>
                      <a:pt x="64" y="46"/>
                      <a:pt x="63" y="45"/>
                    </a:cubicBezTo>
                    <a:cubicBezTo>
                      <a:pt x="63" y="47"/>
                      <a:pt x="61" y="44"/>
                      <a:pt x="60" y="44"/>
                    </a:cubicBezTo>
                    <a:cubicBezTo>
                      <a:pt x="59" y="43"/>
                      <a:pt x="59" y="43"/>
                      <a:pt x="58" y="43"/>
                    </a:cubicBezTo>
                    <a:cubicBezTo>
                      <a:pt x="57" y="42"/>
                      <a:pt x="56" y="42"/>
                      <a:pt x="55" y="41"/>
                    </a:cubicBezTo>
                    <a:cubicBezTo>
                      <a:pt x="55" y="40"/>
                      <a:pt x="51" y="40"/>
                      <a:pt x="50" y="40"/>
                    </a:cubicBezTo>
                    <a:cubicBezTo>
                      <a:pt x="48" y="39"/>
                      <a:pt x="46" y="38"/>
                      <a:pt x="44" y="37"/>
                    </a:cubicBezTo>
                    <a:cubicBezTo>
                      <a:pt x="42" y="37"/>
                      <a:pt x="39" y="37"/>
                      <a:pt x="38" y="37"/>
                    </a:cubicBezTo>
                    <a:cubicBezTo>
                      <a:pt x="36" y="36"/>
                      <a:pt x="34" y="35"/>
                      <a:pt x="33" y="34"/>
                    </a:cubicBezTo>
                    <a:cubicBezTo>
                      <a:pt x="33" y="32"/>
                      <a:pt x="35" y="32"/>
                      <a:pt x="36" y="32"/>
                    </a:cubicBezTo>
                    <a:cubicBezTo>
                      <a:pt x="35" y="32"/>
                      <a:pt x="34" y="32"/>
                      <a:pt x="33" y="32"/>
                    </a:cubicBezTo>
                    <a:cubicBezTo>
                      <a:pt x="32" y="34"/>
                      <a:pt x="31" y="32"/>
                      <a:pt x="31" y="32"/>
                    </a:cubicBezTo>
                    <a:cubicBezTo>
                      <a:pt x="31" y="33"/>
                      <a:pt x="28" y="32"/>
                      <a:pt x="29" y="31"/>
                    </a:cubicBezTo>
                    <a:cubicBezTo>
                      <a:pt x="27" y="31"/>
                      <a:pt x="27" y="31"/>
                      <a:pt x="26" y="29"/>
                    </a:cubicBezTo>
                    <a:cubicBezTo>
                      <a:pt x="26" y="30"/>
                      <a:pt x="26" y="30"/>
                      <a:pt x="25" y="30"/>
                    </a:cubicBezTo>
                    <a:cubicBezTo>
                      <a:pt x="24" y="29"/>
                      <a:pt x="25" y="28"/>
                      <a:pt x="25" y="27"/>
                    </a:cubicBezTo>
                    <a:cubicBezTo>
                      <a:pt x="25" y="26"/>
                      <a:pt x="27" y="25"/>
                      <a:pt x="27" y="23"/>
                    </a:cubicBezTo>
                    <a:cubicBezTo>
                      <a:pt x="26" y="24"/>
                      <a:pt x="25" y="24"/>
                      <a:pt x="25" y="25"/>
                    </a:cubicBezTo>
                    <a:cubicBezTo>
                      <a:pt x="25" y="26"/>
                      <a:pt x="25" y="28"/>
                      <a:pt x="23" y="28"/>
                    </a:cubicBezTo>
                    <a:cubicBezTo>
                      <a:pt x="24" y="28"/>
                      <a:pt x="23" y="29"/>
                      <a:pt x="23" y="29"/>
                    </a:cubicBezTo>
                    <a:cubicBezTo>
                      <a:pt x="23" y="30"/>
                      <a:pt x="22" y="30"/>
                      <a:pt x="22" y="30"/>
                    </a:cubicBezTo>
                    <a:cubicBezTo>
                      <a:pt x="22" y="31"/>
                      <a:pt x="22" y="31"/>
                      <a:pt x="22" y="32"/>
                    </a:cubicBezTo>
                    <a:cubicBezTo>
                      <a:pt x="22" y="33"/>
                      <a:pt x="19" y="34"/>
                      <a:pt x="18" y="34"/>
                    </a:cubicBezTo>
                    <a:cubicBezTo>
                      <a:pt x="17" y="33"/>
                      <a:pt x="16" y="31"/>
                      <a:pt x="16" y="30"/>
                    </a:cubicBezTo>
                    <a:cubicBezTo>
                      <a:pt x="16" y="30"/>
                      <a:pt x="17" y="30"/>
                      <a:pt x="17" y="29"/>
                    </a:cubicBezTo>
                    <a:cubicBezTo>
                      <a:pt x="19" y="29"/>
                      <a:pt x="17" y="28"/>
                      <a:pt x="17" y="27"/>
                    </a:cubicBezTo>
                    <a:cubicBezTo>
                      <a:pt x="16" y="27"/>
                      <a:pt x="14" y="23"/>
                      <a:pt x="12" y="23"/>
                    </a:cubicBezTo>
                    <a:cubicBezTo>
                      <a:pt x="8" y="23"/>
                      <a:pt x="10" y="21"/>
                      <a:pt x="12" y="21"/>
                    </a:cubicBezTo>
                    <a:cubicBezTo>
                      <a:pt x="15" y="21"/>
                      <a:pt x="17" y="23"/>
                      <a:pt x="18" y="20"/>
                    </a:cubicBezTo>
                    <a:cubicBezTo>
                      <a:pt x="19" y="19"/>
                      <a:pt x="23" y="18"/>
                      <a:pt x="22" y="21"/>
                    </a:cubicBezTo>
                    <a:cubicBezTo>
                      <a:pt x="23" y="20"/>
                      <a:pt x="23" y="20"/>
                      <a:pt x="23" y="19"/>
                    </a:cubicBezTo>
                    <a:cubicBezTo>
                      <a:pt x="23" y="21"/>
                      <a:pt x="25" y="19"/>
                      <a:pt x="25" y="21"/>
                    </a:cubicBezTo>
                    <a:cubicBezTo>
                      <a:pt x="25" y="19"/>
                      <a:pt x="26" y="20"/>
                      <a:pt x="26" y="21"/>
                    </a:cubicBezTo>
                    <a:cubicBezTo>
                      <a:pt x="26" y="20"/>
                      <a:pt x="26" y="19"/>
                      <a:pt x="26" y="19"/>
                    </a:cubicBezTo>
                    <a:cubicBezTo>
                      <a:pt x="26" y="19"/>
                      <a:pt x="27" y="19"/>
                      <a:pt x="28" y="18"/>
                    </a:cubicBezTo>
                    <a:cubicBezTo>
                      <a:pt x="27" y="18"/>
                      <a:pt x="27" y="17"/>
                      <a:pt x="28" y="17"/>
                    </a:cubicBezTo>
                    <a:cubicBezTo>
                      <a:pt x="26" y="18"/>
                      <a:pt x="27" y="16"/>
                      <a:pt x="28" y="16"/>
                    </a:cubicBezTo>
                    <a:cubicBezTo>
                      <a:pt x="26" y="16"/>
                      <a:pt x="25" y="17"/>
                      <a:pt x="22" y="17"/>
                    </a:cubicBezTo>
                    <a:cubicBezTo>
                      <a:pt x="21" y="17"/>
                      <a:pt x="19" y="18"/>
                      <a:pt x="18" y="17"/>
                    </a:cubicBezTo>
                    <a:cubicBezTo>
                      <a:pt x="17" y="17"/>
                      <a:pt x="16" y="18"/>
                      <a:pt x="15" y="17"/>
                    </a:cubicBezTo>
                    <a:cubicBezTo>
                      <a:pt x="15" y="16"/>
                      <a:pt x="14" y="17"/>
                      <a:pt x="13" y="17"/>
                    </a:cubicBezTo>
                    <a:cubicBezTo>
                      <a:pt x="12" y="17"/>
                      <a:pt x="11" y="16"/>
                      <a:pt x="10" y="16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0" y="15"/>
                      <a:pt x="9" y="14"/>
                      <a:pt x="10" y="13"/>
                    </a:cubicBezTo>
                    <a:cubicBezTo>
                      <a:pt x="10" y="13"/>
                      <a:pt x="10" y="12"/>
                      <a:pt x="10" y="12"/>
                    </a:cubicBezTo>
                    <a:cubicBezTo>
                      <a:pt x="10" y="11"/>
                      <a:pt x="8" y="13"/>
                      <a:pt x="9" y="11"/>
                    </a:cubicBezTo>
                    <a:cubicBezTo>
                      <a:pt x="8" y="11"/>
                      <a:pt x="8" y="11"/>
                      <a:pt x="8" y="10"/>
                    </a:cubicBezTo>
                    <a:cubicBezTo>
                      <a:pt x="7" y="12"/>
                      <a:pt x="5" y="9"/>
                      <a:pt x="4" y="9"/>
                    </a:cubicBezTo>
                    <a:cubicBezTo>
                      <a:pt x="5" y="10"/>
                      <a:pt x="2" y="10"/>
                      <a:pt x="2" y="10"/>
                    </a:cubicBezTo>
                    <a:cubicBezTo>
                      <a:pt x="0" y="9"/>
                      <a:pt x="3" y="7"/>
                      <a:pt x="4" y="6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35" name="Freeform 302">
                <a:extLst>
                  <a:ext uri="{FF2B5EF4-FFF2-40B4-BE49-F238E27FC236}">
                    <a16:creationId xmlns:a16="http://schemas.microsoft.com/office/drawing/2014/main" id="{9A720072-1849-425E-8358-DC7A954B37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6" y="2671"/>
                <a:ext cx="25" cy="31"/>
              </a:xfrm>
              <a:custGeom>
                <a:avLst/>
                <a:gdLst>
                  <a:gd name="T0" fmla="*/ 859 w 8"/>
                  <a:gd name="T1" fmla="*/ 1758 h 10"/>
                  <a:gd name="T2" fmla="*/ 1250 w 8"/>
                  <a:gd name="T3" fmla="*/ 2297 h 10"/>
                  <a:gd name="T4" fmla="*/ 1250 w 8"/>
                  <a:gd name="T5" fmla="*/ 1491 h 10"/>
                  <a:gd name="T6" fmla="*/ 1250 w 8"/>
                  <a:gd name="T7" fmla="*/ 837 h 10"/>
                  <a:gd name="T8" fmla="*/ 1797 w 8"/>
                  <a:gd name="T9" fmla="*/ 270 h 10"/>
                  <a:gd name="T10" fmla="*/ 2384 w 8"/>
                  <a:gd name="T11" fmla="*/ 837 h 10"/>
                  <a:gd name="T12" fmla="*/ 2384 w 8"/>
                  <a:gd name="T13" fmla="*/ 2027 h 10"/>
                  <a:gd name="T14" fmla="*/ 1250 w 8"/>
                  <a:gd name="T15" fmla="*/ 2297 h 10"/>
                  <a:gd name="T16" fmla="*/ 859 w 8"/>
                  <a:gd name="T17" fmla="*/ 1758 h 1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8"/>
                  <a:gd name="T28" fmla="*/ 0 h 10"/>
                  <a:gd name="T29" fmla="*/ 8 w 8"/>
                  <a:gd name="T30" fmla="*/ 10 h 1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8" h="10">
                    <a:moveTo>
                      <a:pt x="3" y="6"/>
                    </a:moveTo>
                    <a:cubicBezTo>
                      <a:pt x="3" y="7"/>
                      <a:pt x="4" y="7"/>
                      <a:pt x="4" y="8"/>
                    </a:cubicBezTo>
                    <a:cubicBezTo>
                      <a:pt x="4" y="7"/>
                      <a:pt x="4" y="5"/>
                      <a:pt x="4" y="5"/>
                    </a:cubicBezTo>
                    <a:cubicBezTo>
                      <a:pt x="5" y="3"/>
                      <a:pt x="3" y="4"/>
                      <a:pt x="4" y="3"/>
                    </a:cubicBezTo>
                    <a:cubicBezTo>
                      <a:pt x="5" y="3"/>
                      <a:pt x="6" y="2"/>
                      <a:pt x="6" y="1"/>
                    </a:cubicBezTo>
                    <a:cubicBezTo>
                      <a:pt x="7" y="0"/>
                      <a:pt x="8" y="2"/>
                      <a:pt x="8" y="3"/>
                    </a:cubicBezTo>
                    <a:cubicBezTo>
                      <a:pt x="8" y="4"/>
                      <a:pt x="8" y="6"/>
                      <a:pt x="8" y="7"/>
                    </a:cubicBezTo>
                    <a:cubicBezTo>
                      <a:pt x="8" y="10"/>
                      <a:pt x="6" y="9"/>
                      <a:pt x="4" y="8"/>
                    </a:cubicBezTo>
                    <a:cubicBezTo>
                      <a:pt x="6" y="10"/>
                      <a:pt x="0" y="6"/>
                      <a:pt x="3" y="6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36" name="Freeform 303">
                <a:extLst>
                  <a:ext uri="{FF2B5EF4-FFF2-40B4-BE49-F238E27FC236}">
                    <a16:creationId xmlns:a16="http://schemas.microsoft.com/office/drawing/2014/main" id="{F97B8DD3-8740-463F-97C2-1EF546A6CF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6" y="2671"/>
                <a:ext cx="25" cy="31"/>
              </a:xfrm>
              <a:custGeom>
                <a:avLst/>
                <a:gdLst>
                  <a:gd name="T0" fmla="*/ 859 w 8"/>
                  <a:gd name="T1" fmla="*/ 1758 h 10"/>
                  <a:gd name="T2" fmla="*/ 1250 w 8"/>
                  <a:gd name="T3" fmla="*/ 2297 h 10"/>
                  <a:gd name="T4" fmla="*/ 1250 w 8"/>
                  <a:gd name="T5" fmla="*/ 1491 h 10"/>
                  <a:gd name="T6" fmla="*/ 1250 w 8"/>
                  <a:gd name="T7" fmla="*/ 837 h 10"/>
                  <a:gd name="T8" fmla="*/ 1797 w 8"/>
                  <a:gd name="T9" fmla="*/ 270 h 10"/>
                  <a:gd name="T10" fmla="*/ 2384 w 8"/>
                  <a:gd name="T11" fmla="*/ 837 h 10"/>
                  <a:gd name="T12" fmla="*/ 2384 w 8"/>
                  <a:gd name="T13" fmla="*/ 2027 h 10"/>
                  <a:gd name="T14" fmla="*/ 1250 w 8"/>
                  <a:gd name="T15" fmla="*/ 2297 h 10"/>
                  <a:gd name="T16" fmla="*/ 859 w 8"/>
                  <a:gd name="T17" fmla="*/ 1758 h 1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8"/>
                  <a:gd name="T28" fmla="*/ 0 h 10"/>
                  <a:gd name="T29" fmla="*/ 8 w 8"/>
                  <a:gd name="T30" fmla="*/ 10 h 1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8" h="10">
                    <a:moveTo>
                      <a:pt x="3" y="6"/>
                    </a:moveTo>
                    <a:cubicBezTo>
                      <a:pt x="3" y="7"/>
                      <a:pt x="4" y="7"/>
                      <a:pt x="4" y="8"/>
                    </a:cubicBezTo>
                    <a:cubicBezTo>
                      <a:pt x="4" y="7"/>
                      <a:pt x="4" y="5"/>
                      <a:pt x="4" y="5"/>
                    </a:cubicBezTo>
                    <a:cubicBezTo>
                      <a:pt x="5" y="3"/>
                      <a:pt x="3" y="4"/>
                      <a:pt x="4" y="3"/>
                    </a:cubicBezTo>
                    <a:cubicBezTo>
                      <a:pt x="5" y="3"/>
                      <a:pt x="6" y="2"/>
                      <a:pt x="6" y="1"/>
                    </a:cubicBezTo>
                    <a:cubicBezTo>
                      <a:pt x="7" y="0"/>
                      <a:pt x="8" y="2"/>
                      <a:pt x="8" y="3"/>
                    </a:cubicBezTo>
                    <a:cubicBezTo>
                      <a:pt x="8" y="4"/>
                      <a:pt x="8" y="6"/>
                      <a:pt x="8" y="7"/>
                    </a:cubicBezTo>
                    <a:cubicBezTo>
                      <a:pt x="8" y="10"/>
                      <a:pt x="6" y="9"/>
                      <a:pt x="4" y="8"/>
                    </a:cubicBezTo>
                    <a:cubicBezTo>
                      <a:pt x="6" y="10"/>
                      <a:pt x="0" y="6"/>
                      <a:pt x="3" y="6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37" name="Freeform 304">
                <a:extLst>
                  <a:ext uri="{FF2B5EF4-FFF2-40B4-BE49-F238E27FC236}">
                    <a16:creationId xmlns:a16="http://schemas.microsoft.com/office/drawing/2014/main" id="{071410ED-74DC-40E2-A0FC-8722CD6577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9" y="2696"/>
                <a:ext cx="9" cy="9"/>
              </a:xfrm>
              <a:custGeom>
                <a:avLst/>
                <a:gdLst>
                  <a:gd name="T0" fmla="*/ 243 w 3"/>
                  <a:gd name="T1" fmla="*/ 0 h 3"/>
                  <a:gd name="T2" fmla="*/ 486 w 3"/>
                  <a:gd name="T3" fmla="*/ 486 h 3"/>
                  <a:gd name="T4" fmla="*/ 243 w 3"/>
                  <a:gd name="T5" fmla="*/ 0 h 3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3"/>
                  <a:gd name="T11" fmla="*/ 3 w 3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3">
                    <a:moveTo>
                      <a:pt x="1" y="0"/>
                    </a:moveTo>
                    <a:cubicBezTo>
                      <a:pt x="2" y="0"/>
                      <a:pt x="3" y="2"/>
                      <a:pt x="2" y="2"/>
                    </a:cubicBezTo>
                    <a:cubicBezTo>
                      <a:pt x="1" y="3"/>
                      <a:pt x="0" y="1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38" name="Freeform 305">
                <a:extLst>
                  <a:ext uri="{FF2B5EF4-FFF2-40B4-BE49-F238E27FC236}">
                    <a16:creationId xmlns:a16="http://schemas.microsoft.com/office/drawing/2014/main" id="{9BEE4C92-D7AE-4872-85B5-9388951850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9" y="2696"/>
                <a:ext cx="9" cy="9"/>
              </a:xfrm>
              <a:custGeom>
                <a:avLst/>
                <a:gdLst>
                  <a:gd name="T0" fmla="*/ 243 w 3"/>
                  <a:gd name="T1" fmla="*/ 0 h 3"/>
                  <a:gd name="T2" fmla="*/ 486 w 3"/>
                  <a:gd name="T3" fmla="*/ 486 h 3"/>
                  <a:gd name="T4" fmla="*/ 243 w 3"/>
                  <a:gd name="T5" fmla="*/ 0 h 3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3"/>
                  <a:gd name="T11" fmla="*/ 3 w 3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3">
                    <a:moveTo>
                      <a:pt x="1" y="0"/>
                    </a:moveTo>
                    <a:cubicBezTo>
                      <a:pt x="2" y="0"/>
                      <a:pt x="3" y="2"/>
                      <a:pt x="2" y="2"/>
                    </a:cubicBezTo>
                    <a:cubicBezTo>
                      <a:pt x="1" y="3"/>
                      <a:pt x="0" y="1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39" name="Freeform 306">
                <a:extLst>
                  <a:ext uri="{FF2B5EF4-FFF2-40B4-BE49-F238E27FC236}">
                    <a16:creationId xmlns:a16="http://schemas.microsoft.com/office/drawing/2014/main" id="{DE1C656D-C2FE-4372-A130-E7D763761E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8" y="2483"/>
                <a:ext cx="10" cy="6"/>
              </a:xfrm>
              <a:custGeom>
                <a:avLst/>
                <a:gdLst>
                  <a:gd name="T0" fmla="*/ 367 w 3"/>
                  <a:gd name="T1" fmla="*/ 0 h 2"/>
                  <a:gd name="T2" fmla="*/ 1223 w 3"/>
                  <a:gd name="T3" fmla="*/ 243 h 2"/>
                  <a:gd name="T4" fmla="*/ 367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1" y="0"/>
                    </a:moveTo>
                    <a:cubicBezTo>
                      <a:pt x="0" y="0"/>
                      <a:pt x="2" y="2"/>
                      <a:pt x="3" y="1"/>
                    </a:cubicBezTo>
                    <a:cubicBezTo>
                      <a:pt x="2" y="0"/>
                      <a:pt x="2" y="0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40" name="Freeform 307">
                <a:extLst>
                  <a:ext uri="{FF2B5EF4-FFF2-40B4-BE49-F238E27FC236}">
                    <a16:creationId xmlns:a16="http://schemas.microsoft.com/office/drawing/2014/main" id="{1FA7E2D6-AB92-452A-8796-DF25DE2A53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8" y="2483"/>
                <a:ext cx="10" cy="6"/>
              </a:xfrm>
              <a:custGeom>
                <a:avLst/>
                <a:gdLst>
                  <a:gd name="T0" fmla="*/ 367 w 3"/>
                  <a:gd name="T1" fmla="*/ 0 h 2"/>
                  <a:gd name="T2" fmla="*/ 1223 w 3"/>
                  <a:gd name="T3" fmla="*/ 243 h 2"/>
                  <a:gd name="T4" fmla="*/ 367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1" y="0"/>
                    </a:moveTo>
                    <a:cubicBezTo>
                      <a:pt x="0" y="0"/>
                      <a:pt x="2" y="2"/>
                      <a:pt x="3" y="1"/>
                    </a:cubicBezTo>
                    <a:cubicBezTo>
                      <a:pt x="2" y="0"/>
                      <a:pt x="2" y="0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41" name="Freeform 308">
                <a:extLst>
                  <a:ext uri="{FF2B5EF4-FFF2-40B4-BE49-F238E27FC236}">
                    <a16:creationId xmlns:a16="http://schemas.microsoft.com/office/drawing/2014/main" id="{AC591736-8506-49AA-9421-25CEEBF947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55" y="2371"/>
                <a:ext cx="7" cy="9"/>
              </a:xfrm>
              <a:custGeom>
                <a:avLst/>
                <a:gdLst>
                  <a:gd name="T0" fmla="*/ 602 w 2"/>
                  <a:gd name="T1" fmla="*/ 0 h 3"/>
                  <a:gd name="T2" fmla="*/ 0 w 2"/>
                  <a:gd name="T3" fmla="*/ 243 h 3"/>
                  <a:gd name="T4" fmla="*/ 602 w 2"/>
                  <a:gd name="T5" fmla="*/ 0 h 3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3"/>
                  <a:gd name="T11" fmla="*/ 2 w 2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3">
                    <a:moveTo>
                      <a:pt x="1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1" y="3"/>
                      <a:pt x="2" y="1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42" name="Freeform 309">
                <a:extLst>
                  <a:ext uri="{FF2B5EF4-FFF2-40B4-BE49-F238E27FC236}">
                    <a16:creationId xmlns:a16="http://schemas.microsoft.com/office/drawing/2014/main" id="{08C33A3A-4CAD-4A3B-9AC8-80CF26DBDF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55" y="2371"/>
                <a:ext cx="7" cy="9"/>
              </a:xfrm>
              <a:custGeom>
                <a:avLst/>
                <a:gdLst>
                  <a:gd name="T0" fmla="*/ 602 w 2"/>
                  <a:gd name="T1" fmla="*/ 0 h 3"/>
                  <a:gd name="T2" fmla="*/ 0 w 2"/>
                  <a:gd name="T3" fmla="*/ 243 h 3"/>
                  <a:gd name="T4" fmla="*/ 602 w 2"/>
                  <a:gd name="T5" fmla="*/ 0 h 3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3"/>
                  <a:gd name="T11" fmla="*/ 2 w 2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3">
                    <a:moveTo>
                      <a:pt x="1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1" y="3"/>
                      <a:pt x="2" y="1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43" name="Freeform 310">
                <a:extLst>
                  <a:ext uri="{FF2B5EF4-FFF2-40B4-BE49-F238E27FC236}">
                    <a16:creationId xmlns:a16="http://schemas.microsoft.com/office/drawing/2014/main" id="{4E5F9820-531D-4F05-9885-D903FEF38E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1" y="2442"/>
                <a:ext cx="3" cy="4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024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1" y="1"/>
                      <a:pt x="1" y="1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44" name="Freeform 311">
                <a:extLst>
                  <a:ext uri="{FF2B5EF4-FFF2-40B4-BE49-F238E27FC236}">
                    <a16:creationId xmlns:a16="http://schemas.microsoft.com/office/drawing/2014/main" id="{F973B7F0-36D7-43EE-A9B4-78D612413E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1" y="2442"/>
                <a:ext cx="3" cy="4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024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1" y="1"/>
                      <a:pt x="1" y="1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45" name="Freeform 312">
                <a:extLst>
                  <a:ext uri="{FF2B5EF4-FFF2-40B4-BE49-F238E27FC236}">
                    <a16:creationId xmlns:a16="http://schemas.microsoft.com/office/drawing/2014/main" id="{65648679-A52F-43EF-B673-54E09B746E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55" y="2336"/>
                <a:ext cx="116" cy="150"/>
              </a:xfrm>
              <a:custGeom>
                <a:avLst/>
                <a:gdLst>
                  <a:gd name="T0" fmla="*/ 3 w 116"/>
                  <a:gd name="T1" fmla="*/ 10 h 150"/>
                  <a:gd name="T2" fmla="*/ 0 w 116"/>
                  <a:gd name="T3" fmla="*/ 10 h 150"/>
                  <a:gd name="T4" fmla="*/ 10 w 116"/>
                  <a:gd name="T5" fmla="*/ 50 h 150"/>
                  <a:gd name="T6" fmla="*/ 13 w 116"/>
                  <a:gd name="T7" fmla="*/ 53 h 150"/>
                  <a:gd name="T8" fmla="*/ 13 w 116"/>
                  <a:gd name="T9" fmla="*/ 66 h 150"/>
                  <a:gd name="T10" fmla="*/ 16 w 116"/>
                  <a:gd name="T11" fmla="*/ 72 h 150"/>
                  <a:gd name="T12" fmla="*/ 16 w 116"/>
                  <a:gd name="T13" fmla="*/ 75 h 150"/>
                  <a:gd name="T14" fmla="*/ 35 w 116"/>
                  <a:gd name="T15" fmla="*/ 100 h 150"/>
                  <a:gd name="T16" fmla="*/ 35 w 116"/>
                  <a:gd name="T17" fmla="*/ 106 h 150"/>
                  <a:gd name="T18" fmla="*/ 91 w 116"/>
                  <a:gd name="T19" fmla="*/ 147 h 150"/>
                  <a:gd name="T20" fmla="*/ 94 w 116"/>
                  <a:gd name="T21" fmla="*/ 147 h 150"/>
                  <a:gd name="T22" fmla="*/ 94 w 116"/>
                  <a:gd name="T23" fmla="*/ 150 h 150"/>
                  <a:gd name="T24" fmla="*/ 97 w 116"/>
                  <a:gd name="T25" fmla="*/ 147 h 150"/>
                  <a:gd name="T26" fmla="*/ 97 w 116"/>
                  <a:gd name="T27" fmla="*/ 144 h 150"/>
                  <a:gd name="T28" fmla="*/ 100 w 116"/>
                  <a:gd name="T29" fmla="*/ 141 h 150"/>
                  <a:gd name="T30" fmla="*/ 107 w 116"/>
                  <a:gd name="T31" fmla="*/ 144 h 150"/>
                  <a:gd name="T32" fmla="*/ 113 w 116"/>
                  <a:gd name="T33" fmla="*/ 147 h 150"/>
                  <a:gd name="T34" fmla="*/ 113 w 116"/>
                  <a:gd name="T35" fmla="*/ 144 h 150"/>
                  <a:gd name="T36" fmla="*/ 116 w 116"/>
                  <a:gd name="T37" fmla="*/ 135 h 150"/>
                  <a:gd name="T38" fmla="*/ 103 w 116"/>
                  <a:gd name="T39" fmla="*/ 113 h 150"/>
                  <a:gd name="T40" fmla="*/ 97 w 116"/>
                  <a:gd name="T41" fmla="*/ 106 h 150"/>
                  <a:gd name="T42" fmla="*/ 91 w 116"/>
                  <a:gd name="T43" fmla="*/ 50 h 150"/>
                  <a:gd name="T44" fmla="*/ 82 w 116"/>
                  <a:gd name="T45" fmla="*/ 31 h 150"/>
                  <a:gd name="T46" fmla="*/ 63 w 116"/>
                  <a:gd name="T47" fmla="*/ 16 h 150"/>
                  <a:gd name="T48" fmla="*/ 57 w 116"/>
                  <a:gd name="T49" fmla="*/ 16 h 150"/>
                  <a:gd name="T50" fmla="*/ 53 w 116"/>
                  <a:gd name="T51" fmla="*/ 22 h 150"/>
                  <a:gd name="T52" fmla="*/ 47 w 116"/>
                  <a:gd name="T53" fmla="*/ 22 h 150"/>
                  <a:gd name="T54" fmla="*/ 41 w 116"/>
                  <a:gd name="T55" fmla="*/ 22 h 150"/>
                  <a:gd name="T56" fmla="*/ 28 w 116"/>
                  <a:gd name="T57" fmla="*/ 28 h 150"/>
                  <a:gd name="T58" fmla="*/ 28 w 116"/>
                  <a:gd name="T59" fmla="*/ 22 h 150"/>
                  <a:gd name="T60" fmla="*/ 28 w 116"/>
                  <a:gd name="T61" fmla="*/ 16 h 150"/>
                  <a:gd name="T62" fmla="*/ 22 w 116"/>
                  <a:gd name="T63" fmla="*/ 6 h 150"/>
                  <a:gd name="T64" fmla="*/ 10 w 116"/>
                  <a:gd name="T65" fmla="*/ 6 h 150"/>
                  <a:gd name="T66" fmla="*/ 7 w 116"/>
                  <a:gd name="T67" fmla="*/ 0 h 150"/>
                  <a:gd name="T68" fmla="*/ 0 w 116"/>
                  <a:gd name="T69" fmla="*/ 0 h 150"/>
                  <a:gd name="T70" fmla="*/ 3 w 116"/>
                  <a:gd name="T71" fmla="*/ 10 h 150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116"/>
                  <a:gd name="T109" fmla="*/ 0 h 150"/>
                  <a:gd name="T110" fmla="*/ 116 w 116"/>
                  <a:gd name="T111" fmla="*/ 150 h 150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116" h="150">
                    <a:moveTo>
                      <a:pt x="3" y="10"/>
                    </a:moveTo>
                    <a:lnTo>
                      <a:pt x="0" y="10"/>
                    </a:lnTo>
                    <a:lnTo>
                      <a:pt x="10" y="50"/>
                    </a:lnTo>
                    <a:lnTo>
                      <a:pt x="13" y="53"/>
                    </a:lnTo>
                    <a:lnTo>
                      <a:pt x="13" y="66"/>
                    </a:lnTo>
                    <a:lnTo>
                      <a:pt x="16" y="72"/>
                    </a:lnTo>
                    <a:lnTo>
                      <a:pt x="16" y="75"/>
                    </a:lnTo>
                    <a:lnTo>
                      <a:pt x="35" y="100"/>
                    </a:lnTo>
                    <a:lnTo>
                      <a:pt x="35" y="106"/>
                    </a:lnTo>
                    <a:lnTo>
                      <a:pt x="91" y="147"/>
                    </a:lnTo>
                    <a:lnTo>
                      <a:pt x="94" y="147"/>
                    </a:lnTo>
                    <a:lnTo>
                      <a:pt x="94" y="150"/>
                    </a:lnTo>
                    <a:lnTo>
                      <a:pt x="97" y="147"/>
                    </a:lnTo>
                    <a:lnTo>
                      <a:pt x="97" y="144"/>
                    </a:lnTo>
                    <a:lnTo>
                      <a:pt x="100" y="141"/>
                    </a:lnTo>
                    <a:lnTo>
                      <a:pt x="107" y="144"/>
                    </a:lnTo>
                    <a:lnTo>
                      <a:pt x="113" y="147"/>
                    </a:lnTo>
                    <a:lnTo>
                      <a:pt x="113" y="144"/>
                    </a:lnTo>
                    <a:lnTo>
                      <a:pt x="116" y="135"/>
                    </a:lnTo>
                    <a:lnTo>
                      <a:pt x="103" y="113"/>
                    </a:lnTo>
                    <a:lnTo>
                      <a:pt x="97" y="106"/>
                    </a:lnTo>
                    <a:lnTo>
                      <a:pt x="91" y="50"/>
                    </a:lnTo>
                    <a:lnTo>
                      <a:pt x="82" y="31"/>
                    </a:lnTo>
                    <a:lnTo>
                      <a:pt x="63" y="16"/>
                    </a:lnTo>
                    <a:lnTo>
                      <a:pt x="57" y="16"/>
                    </a:lnTo>
                    <a:lnTo>
                      <a:pt x="53" y="22"/>
                    </a:lnTo>
                    <a:lnTo>
                      <a:pt x="47" y="22"/>
                    </a:lnTo>
                    <a:lnTo>
                      <a:pt x="41" y="22"/>
                    </a:lnTo>
                    <a:lnTo>
                      <a:pt x="28" y="28"/>
                    </a:lnTo>
                    <a:lnTo>
                      <a:pt x="28" y="22"/>
                    </a:lnTo>
                    <a:lnTo>
                      <a:pt x="28" y="16"/>
                    </a:lnTo>
                    <a:lnTo>
                      <a:pt x="22" y="6"/>
                    </a:lnTo>
                    <a:lnTo>
                      <a:pt x="10" y="6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3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46" name="Freeform 313">
                <a:extLst>
                  <a:ext uri="{FF2B5EF4-FFF2-40B4-BE49-F238E27FC236}">
                    <a16:creationId xmlns:a16="http://schemas.microsoft.com/office/drawing/2014/main" id="{64F8E20D-31F8-4B48-8487-6241ACE2E5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55" y="2336"/>
                <a:ext cx="116" cy="150"/>
              </a:xfrm>
              <a:custGeom>
                <a:avLst/>
                <a:gdLst>
                  <a:gd name="T0" fmla="*/ 3 w 116"/>
                  <a:gd name="T1" fmla="*/ 10 h 150"/>
                  <a:gd name="T2" fmla="*/ 0 w 116"/>
                  <a:gd name="T3" fmla="*/ 10 h 150"/>
                  <a:gd name="T4" fmla="*/ 10 w 116"/>
                  <a:gd name="T5" fmla="*/ 50 h 150"/>
                  <a:gd name="T6" fmla="*/ 13 w 116"/>
                  <a:gd name="T7" fmla="*/ 53 h 150"/>
                  <a:gd name="T8" fmla="*/ 13 w 116"/>
                  <a:gd name="T9" fmla="*/ 66 h 150"/>
                  <a:gd name="T10" fmla="*/ 16 w 116"/>
                  <a:gd name="T11" fmla="*/ 72 h 150"/>
                  <a:gd name="T12" fmla="*/ 16 w 116"/>
                  <a:gd name="T13" fmla="*/ 75 h 150"/>
                  <a:gd name="T14" fmla="*/ 35 w 116"/>
                  <a:gd name="T15" fmla="*/ 100 h 150"/>
                  <a:gd name="T16" fmla="*/ 35 w 116"/>
                  <a:gd name="T17" fmla="*/ 106 h 150"/>
                  <a:gd name="T18" fmla="*/ 91 w 116"/>
                  <a:gd name="T19" fmla="*/ 147 h 150"/>
                  <a:gd name="T20" fmla="*/ 94 w 116"/>
                  <a:gd name="T21" fmla="*/ 147 h 150"/>
                  <a:gd name="T22" fmla="*/ 94 w 116"/>
                  <a:gd name="T23" fmla="*/ 150 h 150"/>
                  <a:gd name="T24" fmla="*/ 97 w 116"/>
                  <a:gd name="T25" fmla="*/ 147 h 150"/>
                  <a:gd name="T26" fmla="*/ 97 w 116"/>
                  <a:gd name="T27" fmla="*/ 144 h 150"/>
                  <a:gd name="T28" fmla="*/ 100 w 116"/>
                  <a:gd name="T29" fmla="*/ 141 h 150"/>
                  <a:gd name="T30" fmla="*/ 107 w 116"/>
                  <a:gd name="T31" fmla="*/ 144 h 150"/>
                  <a:gd name="T32" fmla="*/ 113 w 116"/>
                  <a:gd name="T33" fmla="*/ 147 h 150"/>
                  <a:gd name="T34" fmla="*/ 113 w 116"/>
                  <a:gd name="T35" fmla="*/ 144 h 150"/>
                  <a:gd name="T36" fmla="*/ 116 w 116"/>
                  <a:gd name="T37" fmla="*/ 135 h 150"/>
                  <a:gd name="T38" fmla="*/ 103 w 116"/>
                  <a:gd name="T39" fmla="*/ 113 h 150"/>
                  <a:gd name="T40" fmla="*/ 97 w 116"/>
                  <a:gd name="T41" fmla="*/ 106 h 150"/>
                  <a:gd name="T42" fmla="*/ 91 w 116"/>
                  <a:gd name="T43" fmla="*/ 50 h 150"/>
                  <a:gd name="T44" fmla="*/ 82 w 116"/>
                  <a:gd name="T45" fmla="*/ 31 h 150"/>
                  <a:gd name="T46" fmla="*/ 63 w 116"/>
                  <a:gd name="T47" fmla="*/ 16 h 150"/>
                  <a:gd name="T48" fmla="*/ 57 w 116"/>
                  <a:gd name="T49" fmla="*/ 16 h 150"/>
                  <a:gd name="T50" fmla="*/ 53 w 116"/>
                  <a:gd name="T51" fmla="*/ 22 h 150"/>
                  <a:gd name="T52" fmla="*/ 47 w 116"/>
                  <a:gd name="T53" fmla="*/ 22 h 150"/>
                  <a:gd name="T54" fmla="*/ 41 w 116"/>
                  <a:gd name="T55" fmla="*/ 22 h 150"/>
                  <a:gd name="T56" fmla="*/ 28 w 116"/>
                  <a:gd name="T57" fmla="*/ 28 h 150"/>
                  <a:gd name="T58" fmla="*/ 28 w 116"/>
                  <a:gd name="T59" fmla="*/ 22 h 150"/>
                  <a:gd name="T60" fmla="*/ 28 w 116"/>
                  <a:gd name="T61" fmla="*/ 16 h 150"/>
                  <a:gd name="T62" fmla="*/ 22 w 116"/>
                  <a:gd name="T63" fmla="*/ 6 h 150"/>
                  <a:gd name="T64" fmla="*/ 10 w 116"/>
                  <a:gd name="T65" fmla="*/ 6 h 150"/>
                  <a:gd name="T66" fmla="*/ 7 w 116"/>
                  <a:gd name="T67" fmla="*/ 0 h 150"/>
                  <a:gd name="T68" fmla="*/ 0 w 116"/>
                  <a:gd name="T69" fmla="*/ 0 h 150"/>
                  <a:gd name="T70" fmla="*/ 3 w 116"/>
                  <a:gd name="T71" fmla="*/ 10 h 150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116"/>
                  <a:gd name="T109" fmla="*/ 0 h 150"/>
                  <a:gd name="T110" fmla="*/ 116 w 116"/>
                  <a:gd name="T111" fmla="*/ 150 h 150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116" h="150">
                    <a:moveTo>
                      <a:pt x="3" y="10"/>
                    </a:moveTo>
                    <a:lnTo>
                      <a:pt x="0" y="10"/>
                    </a:lnTo>
                    <a:lnTo>
                      <a:pt x="10" y="50"/>
                    </a:lnTo>
                    <a:lnTo>
                      <a:pt x="13" y="53"/>
                    </a:lnTo>
                    <a:lnTo>
                      <a:pt x="13" y="66"/>
                    </a:lnTo>
                    <a:lnTo>
                      <a:pt x="16" y="72"/>
                    </a:lnTo>
                    <a:lnTo>
                      <a:pt x="16" y="75"/>
                    </a:lnTo>
                    <a:lnTo>
                      <a:pt x="35" y="100"/>
                    </a:lnTo>
                    <a:lnTo>
                      <a:pt x="35" y="106"/>
                    </a:lnTo>
                    <a:lnTo>
                      <a:pt x="91" y="147"/>
                    </a:lnTo>
                    <a:lnTo>
                      <a:pt x="94" y="147"/>
                    </a:lnTo>
                    <a:lnTo>
                      <a:pt x="94" y="150"/>
                    </a:lnTo>
                    <a:lnTo>
                      <a:pt x="97" y="147"/>
                    </a:lnTo>
                    <a:lnTo>
                      <a:pt x="97" y="144"/>
                    </a:lnTo>
                    <a:lnTo>
                      <a:pt x="100" y="141"/>
                    </a:lnTo>
                    <a:lnTo>
                      <a:pt x="107" y="144"/>
                    </a:lnTo>
                    <a:lnTo>
                      <a:pt x="113" y="147"/>
                    </a:lnTo>
                    <a:lnTo>
                      <a:pt x="113" y="144"/>
                    </a:lnTo>
                    <a:lnTo>
                      <a:pt x="116" y="135"/>
                    </a:lnTo>
                    <a:lnTo>
                      <a:pt x="103" y="113"/>
                    </a:lnTo>
                    <a:lnTo>
                      <a:pt x="97" y="106"/>
                    </a:lnTo>
                    <a:lnTo>
                      <a:pt x="91" y="50"/>
                    </a:lnTo>
                    <a:lnTo>
                      <a:pt x="82" y="31"/>
                    </a:lnTo>
                    <a:lnTo>
                      <a:pt x="63" y="16"/>
                    </a:lnTo>
                    <a:lnTo>
                      <a:pt x="57" y="16"/>
                    </a:lnTo>
                    <a:lnTo>
                      <a:pt x="53" y="22"/>
                    </a:lnTo>
                    <a:lnTo>
                      <a:pt x="47" y="22"/>
                    </a:lnTo>
                    <a:lnTo>
                      <a:pt x="41" y="22"/>
                    </a:lnTo>
                    <a:lnTo>
                      <a:pt x="28" y="28"/>
                    </a:lnTo>
                    <a:lnTo>
                      <a:pt x="28" y="22"/>
                    </a:lnTo>
                    <a:lnTo>
                      <a:pt x="28" y="16"/>
                    </a:lnTo>
                    <a:lnTo>
                      <a:pt x="22" y="6"/>
                    </a:lnTo>
                    <a:lnTo>
                      <a:pt x="10" y="6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3" y="1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47" name="Freeform 314">
                <a:extLst>
                  <a:ext uri="{FF2B5EF4-FFF2-40B4-BE49-F238E27FC236}">
                    <a16:creationId xmlns:a16="http://schemas.microsoft.com/office/drawing/2014/main" id="{EA6DD7EA-95D5-4FD6-BE47-70AB2A2DF0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21" y="2324"/>
                <a:ext cx="275" cy="178"/>
              </a:xfrm>
              <a:custGeom>
                <a:avLst/>
                <a:gdLst>
                  <a:gd name="T0" fmla="*/ 2384 w 88"/>
                  <a:gd name="T1" fmla="*/ 14246 h 57"/>
                  <a:gd name="T2" fmla="*/ 3544 w 88"/>
                  <a:gd name="T3" fmla="*/ 14833 h 57"/>
                  <a:gd name="T4" fmla="*/ 5341 w 88"/>
                  <a:gd name="T5" fmla="*/ 15408 h 57"/>
                  <a:gd name="T6" fmla="*/ 4766 w 88"/>
                  <a:gd name="T7" fmla="*/ 14559 h 57"/>
                  <a:gd name="T8" fmla="*/ 4766 w 88"/>
                  <a:gd name="T9" fmla="*/ 13703 h 57"/>
                  <a:gd name="T10" fmla="*/ 4766 w 88"/>
                  <a:gd name="T11" fmla="*/ 13038 h 57"/>
                  <a:gd name="T12" fmla="*/ 5616 w 88"/>
                  <a:gd name="T13" fmla="*/ 12725 h 57"/>
                  <a:gd name="T14" fmla="*/ 9522 w 88"/>
                  <a:gd name="T15" fmla="*/ 10355 h 57"/>
                  <a:gd name="T16" fmla="*/ 11934 w 88"/>
                  <a:gd name="T17" fmla="*/ 6542 h 57"/>
                  <a:gd name="T18" fmla="*/ 13731 w 88"/>
                  <a:gd name="T19" fmla="*/ 7976 h 57"/>
                  <a:gd name="T20" fmla="*/ 14591 w 88"/>
                  <a:gd name="T21" fmla="*/ 5609 h 57"/>
                  <a:gd name="T22" fmla="*/ 15166 w 88"/>
                  <a:gd name="T23" fmla="*/ 5908 h 57"/>
                  <a:gd name="T24" fmla="*/ 16113 w 88"/>
                  <a:gd name="T25" fmla="*/ 5053 h 57"/>
                  <a:gd name="T26" fmla="*/ 16972 w 88"/>
                  <a:gd name="T27" fmla="*/ 3529 h 57"/>
                  <a:gd name="T28" fmla="*/ 17822 w 88"/>
                  <a:gd name="T29" fmla="*/ 2095 h 57"/>
                  <a:gd name="T30" fmla="*/ 19072 w 88"/>
                  <a:gd name="T31" fmla="*/ 0 h 57"/>
                  <a:gd name="T32" fmla="*/ 20322 w 88"/>
                  <a:gd name="T33" fmla="*/ 272 h 57"/>
                  <a:gd name="T34" fmla="*/ 21728 w 88"/>
                  <a:gd name="T35" fmla="*/ 2095 h 57"/>
                  <a:gd name="T36" fmla="*/ 21181 w 88"/>
                  <a:gd name="T37" fmla="*/ 3229 h 57"/>
                  <a:gd name="T38" fmla="*/ 22706 w 88"/>
                  <a:gd name="T39" fmla="*/ 2651 h 57"/>
                  <a:gd name="T40" fmla="*/ 23253 w 88"/>
                  <a:gd name="T41" fmla="*/ 3229 h 57"/>
                  <a:gd name="T42" fmla="*/ 25088 w 88"/>
                  <a:gd name="T43" fmla="*/ 4475 h 57"/>
                  <a:gd name="T44" fmla="*/ 24416 w 88"/>
                  <a:gd name="T45" fmla="*/ 5609 h 57"/>
                  <a:gd name="T46" fmla="*/ 24141 w 88"/>
                  <a:gd name="T47" fmla="*/ 6855 h 57"/>
                  <a:gd name="T48" fmla="*/ 23566 w 88"/>
                  <a:gd name="T49" fmla="*/ 7432 h 57"/>
                  <a:gd name="T50" fmla="*/ 21728 w 88"/>
                  <a:gd name="T51" fmla="*/ 7704 h 57"/>
                  <a:gd name="T52" fmla="*/ 18800 w 88"/>
                  <a:gd name="T53" fmla="*/ 7129 h 57"/>
                  <a:gd name="T54" fmla="*/ 17550 w 88"/>
                  <a:gd name="T55" fmla="*/ 7432 h 57"/>
                  <a:gd name="T56" fmla="*/ 16691 w 88"/>
                  <a:gd name="T57" fmla="*/ 7704 h 57"/>
                  <a:gd name="T58" fmla="*/ 16416 w 88"/>
                  <a:gd name="T59" fmla="*/ 9225 h 57"/>
                  <a:gd name="T60" fmla="*/ 15841 w 88"/>
                  <a:gd name="T61" fmla="*/ 10658 h 57"/>
                  <a:gd name="T62" fmla="*/ 14591 w 88"/>
                  <a:gd name="T63" fmla="*/ 13400 h 57"/>
                  <a:gd name="T64" fmla="*/ 13153 w 88"/>
                  <a:gd name="T65" fmla="*/ 15136 h 57"/>
                  <a:gd name="T66" fmla="*/ 11044 w 88"/>
                  <a:gd name="T67" fmla="*/ 15408 h 57"/>
                  <a:gd name="T68" fmla="*/ 7725 w 88"/>
                  <a:gd name="T69" fmla="*/ 15136 h 57"/>
                  <a:gd name="T70" fmla="*/ 6591 w 88"/>
                  <a:gd name="T71" fmla="*/ 16354 h 57"/>
                  <a:gd name="T72" fmla="*/ 5069 w 88"/>
                  <a:gd name="T73" fmla="*/ 16082 h 57"/>
                  <a:gd name="T74" fmla="*/ 2384 w 88"/>
                  <a:gd name="T75" fmla="*/ 16354 h 57"/>
                  <a:gd name="T76" fmla="*/ 1525 w 88"/>
                  <a:gd name="T77" fmla="*/ 15136 h 57"/>
                  <a:gd name="T78" fmla="*/ 575 w 88"/>
                  <a:gd name="T79" fmla="*/ 14246 h 57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88"/>
                  <a:gd name="T121" fmla="*/ 0 h 57"/>
                  <a:gd name="T122" fmla="*/ 88 w 88"/>
                  <a:gd name="T123" fmla="*/ 57 h 57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88" h="57">
                    <a:moveTo>
                      <a:pt x="2" y="45"/>
                    </a:moveTo>
                    <a:cubicBezTo>
                      <a:pt x="2" y="48"/>
                      <a:pt x="8" y="50"/>
                      <a:pt x="8" y="48"/>
                    </a:cubicBezTo>
                    <a:cubicBezTo>
                      <a:pt x="8" y="48"/>
                      <a:pt x="9" y="48"/>
                      <a:pt x="9" y="49"/>
                    </a:cubicBezTo>
                    <a:cubicBezTo>
                      <a:pt x="9" y="49"/>
                      <a:pt x="11" y="50"/>
                      <a:pt x="12" y="50"/>
                    </a:cubicBezTo>
                    <a:cubicBezTo>
                      <a:pt x="13" y="50"/>
                      <a:pt x="13" y="50"/>
                      <a:pt x="14" y="51"/>
                    </a:cubicBezTo>
                    <a:cubicBezTo>
                      <a:pt x="15" y="51"/>
                      <a:pt x="17" y="52"/>
                      <a:pt x="18" y="52"/>
                    </a:cubicBezTo>
                    <a:cubicBezTo>
                      <a:pt x="17" y="51"/>
                      <a:pt x="15" y="52"/>
                      <a:pt x="15" y="50"/>
                    </a:cubicBezTo>
                    <a:cubicBezTo>
                      <a:pt x="14" y="49"/>
                      <a:pt x="15" y="48"/>
                      <a:pt x="16" y="49"/>
                    </a:cubicBezTo>
                    <a:cubicBezTo>
                      <a:pt x="15" y="49"/>
                      <a:pt x="15" y="48"/>
                      <a:pt x="16" y="47"/>
                    </a:cubicBezTo>
                    <a:cubicBezTo>
                      <a:pt x="16" y="46"/>
                      <a:pt x="16" y="46"/>
                      <a:pt x="16" y="46"/>
                    </a:cubicBezTo>
                    <a:cubicBezTo>
                      <a:pt x="16" y="45"/>
                      <a:pt x="17" y="45"/>
                      <a:pt x="18" y="44"/>
                    </a:cubicBezTo>
                    <a:cubicBezTo>
                      <a:pt x="17" y="44"/>
                      <a:pt x="16" y="44"/>
                      <a:pt x="16" y="44"/>
                    </a:cubicBezTo>
                    <a:cubicBezTo>
                      <a:pt x="17" y="44"/>
                      <a:pt x="16" y="43"/>
                      <a:pt x="16" y="42"/>
                    </a:cubicBezTo>
                    <a:cubicBezTo>
                      <a:pt x="17" y="42"/>
                      <a:pt x="18" y="43"/>
                      <a:pt x="19" y="43"/>
                    </a:cubicBezTo>
                    <a:cubicBezTo>
                      <a:pt x="16" y="41"/>
                      <a:pt x="20" y="38"/>
                      <a:pt x="22" y="38"/>
                    </a:cubicBezTo>
                    <a:cubicBezTo>
                      <a:pt x="25" y="37"/>
                      <a:pt x="29" y="37"/>
                      <a:pt x="32" y="35"/>
                    </a:cubicBezTo>
                    <a:cubicBezTo>
                      <a:pt x="34" y="34"/>
                      <a:pt x="34" y="31"/>
                      <a:pt x="36" y="29"/>
                    </a:cubicBezTo>
                    <a:cubicBezTo>
                      <a:pt x="39" y="28"/>
                      <a:pt x="40" y="25"/>
                      <a:pt x="40" y="22"/>
                    </a:cubicBezTo>
                    <a:cubicBezTo>
                      <a:pt x="42" y="22"/>
                      <a:pt x="42" y="23"/>
                      <a:pt x="43" y="24"/>
                    </a:cubicBezTo>
                    <a:cubicBezTo>
                      <a:pt x="43" y="25"/>
                      <a:pt x="46" y="27"/>
                      <a:pt x="46" y="27"/>
                    </a:cubicBezTo>
                    <a:cubicBezTo>
                      <a:pt x="48" y="27"/>
                      <a:pt x="49" y="24"/>
                      <a:pt x="48" y="23"/>
                    </a:cubicBezTo>
                    <a:cubicBezTo>
                      <a:pt x="46" y="21"/>
                      <a:pt x="48" y="21"/>
                      <a:pt x="49" y="19"/>
                    </a:cubicBezTo>
                    <a:cubicBezTo>
                      <a:pt x="50" y="21"/>
                      <a:pt x="49" y="24"/>
                      <a:pt x="52" y="25"/>
                    </a:cubicBezTo>
                    <a:cubicBezTo>
                      <a:pt x="52" y="23"/>
                      <a:pt x="52" y="21"/>
                      <a:pt x="51" y="20"/>
                    </a:cubicBezTo>
                    <a:cubicBezTo>
                      <a:pt x="50" y="19"/>
                      <a:pt x="52" y="20"/>
                      <a:pt x="53" y="19"/>
                    </a:cubicBezTo>
                    <a:cubicBezTo>
                      <a:pt x="53" y="19"/>
                      <a:pt x="55" y="17"/>
                      <a:pt x="54" y="17"/>
                    </a:cubicBezTo>
                    <a:cubicBezTo>
                      <a:pt x="51" y="16"/>
                      <a:pt x="54" y="14"/>
                      <a:pt x="54" y="13"/>
                    </a:cubicBezTo>
                    <a:cubicBezTo>
                      <a:pt x="54" y="15"/>
                      <a:pt x="57" y="13"/>
                      <a:pt x="57" y="12"/>
                    </a:cubicBezTo>
                    <a:cubicBezTo>
                      <a:pt x="58" y="11"/>
                      <a:pt x="58" y="9"/>
                      <a:pt x="59" y="8"/>
                    </a:cubicBezTo>
                    <a:cubicBezTo>
                      <a:pt x="59" y="7"/>
                      <a:pt x="60" y="8"/>
                      <a:pt x="60" y="7"/>
                    </a:cubicBezTo>
                    <a:cubicBezTo>
                      <a:pt x="61" y="7"/>
                      <a:pt x="61" y="6"/>
                      <a:pt x="62" y="5"/>
                    </a:cubicBezTo>
                    <a:cubicBezTo>
                      <a:pt x="63" y="4"/>
                      <a:pt x="63" y="2"/>
                      <a:pt x="64" y="0"/>
                    </a:cubicBezTo>
                    <a:cubicBezTo>
                      <a:pt x="65" y="2"/>
                      <a:pt x="64" y="3"/>
                      <a:pt x="64" y="4"/>
                    </a:cubicBezTo>
                    <a:cubicBezTo>
                      <a:pt x="65" y="4"/>
                      <a:pt x="66" y="0"/>
                      <a:pt x="68" y="1"/>
                    </a:cubicBezTo>
                    <a:cubicBezTo>
                      <a:pt x="68" y="1"/>
                      <a:pt x="71" y="6"/>
                      <a:pt x="71" y="4"/>
                    </a:cubicBezTo>
                    <a:cubicBezTo>
                      <a:pt x="71" y="5"/>
                      <a:pt x="73" y="5"/>
                      <a:pt x="73" y="7"/>
                    </a:cubicBezTo>
                    <a:cubicBezTo>
                      <a:pt x="73" y="8"/>
                      <a:pt x="72" y="7"/>
                      <a:pt x="72" y="8"/>
                    </a:cubicBezTo>
                    <a:cubicBezTo>
                      <a:pt x="73" y="10"/>
                      <a:pt x="72" y="10"/>
                      <a:pt x="71" y="11"/>
                    </a:cubicBezTo>
                    <a:cubicBezTo>
                      <a:pt x="72" y="10"/>
                      <a:pt x="73" y="11"/>
                      <a:pt x="74" y="10"/>
                    </a:cubicBezTo>
                    <a:cubicBezTo>
                      <a:pt x="74" y="10"/>
                      <a:pt x="75" y="9"/>
                      <a:pt x="76" y="9"/>
                    </a:cubicBezTo>
                    <a:cubicBezTo>
                      <a:pt x="78" y="10"/>
                      <a:pt x="76" y="11"/>
                      <a:pt x="75" y="11"/>
                    </a:cubicBezTo>
                    <a:cubicBezTo>
                      <a:pt x="75" y="13"/>
                      <a:pt x="77" y="12"/>
                      <a:pt x="78" y="11"/>
                    </a:cubicBezTo>
                    <a:cubicBezTo>
                      <a:pt x="79" y="10"/>
                      <a:pt x="81" y="12"/>
                      <a:pt x="81" y="13"/>
                    </a:cubicBezTo>
                    <a:cubicBezTo>
                      <a:pt x="82" y="12"/>
                      <a:pt x="84" y="14"/>
                      <a:pt x="84" y="15"/>
                    </a:cubicBezTo>
                    <a:cubicBezTo>
                      <a:pt x="85" y="14"/>
                      <a:pt x="88" y="15"/>
                      <a:pt x="88" y="16"/>
                    </a:cubicBezTo>
                    <a:cubicBezTo>
                      <a:pt x="88" y="18"/>
                      <a:pt x="83" y="19"/>
                      <a:pt x="82" y="19"/>
                    </a:cubicBezTo>
                    <a:cubicBezTo>
                      <a:pt x="81" y="19"/>
                      <a:pt x="77" y="18"/>
                      <a:pt x="78" y="20"/>
                    </a:cubicBezTo>
                    <a:cubicBezTo>
                      <a:pt x="78" y="21"/>
                      <a:pt x="81" y="22"/>
                      <a:pt x="81" y="23"/>
                    </a:cubicBezTo>
                    <a:cubicBezTo>
                      <a:pt x="82" y="22"/>
                      <a:pt x="82" y="23"/>
                      <a:pt x="82" y="24"/>
                    </a:cubicBezTo>
                    <a:cubicBezTo>
                      <a:pt x="81" y="25"/>
                      <a:pt x="80" y="24"/>
                      <a:pt x="79" y="25"/>
                    </a:cubicBezTo>
                    <a:cubicBezTo>
                      <a:pt x="77" y="25"/>
                      <a:pt x="76" y="25"/>
                      <a:pt x="73" y="24"/>
                    </a:cubicBezTo>
                    <a:cubicBezTo>
                      <a:pt x="73" y="24"/>
                      <a:pt x="74" y="25"/>
                      <a:pt x="73" y="26"/>
                    </a:cubicBezTo>
                    <a:cubicBezTo>
                      <a:pt x="72" y="26"/>
                      <a:pt x="71" y="25"/>
                      <a:pt x="70" y="25"/>
                    </a:cubicBezTo>
                    <a:cubicBezTo>
                      <a:pt x="68" y="24"/>
                      <a:pt x="65" y="25"/>
                      <a:pt x="63" y="24"/>
                    </a:cubicBezTo>
                    <a:cubicBezTo>
                      <a:pt x="63" y="26"/>
                      <a:pt x="62" y="24"/>
                      <a:pt x="61" y="24"/>
                    </a:cubicBezTo>
                    <a:cubicBezTo>
                      <a:pt x="60" y="24"/>
                      <a:pt x="60" y="24"/>
                      <a:pt x="59" y="25"/>
                    </a:cubicBezTo>
                    <a:cubicBezTo>
                      <a:pt x="59" y="25"/>
                      <a:pt x="58" y="24"/>
                      <a:pt x="57" y="24"/>
                    </a:cubicBezTo>
                    <a:cubicBezTo>
                      <a:pt x="57" y="25"/>
                      <a:pt x="56" y="25"/>
                      <a:pt x="56" y="26"/>
                    </a:cubicBezTo>
                    <a:cubicBezTo>
                      <a:pt x="55" y="27"/>
                      <a:pt x="55" y="28"/>
                      <a:pt x="55" y="29"/>
                    </a:cubicBezTo>
                    <a:cubicBezTo>
                      <a:pt x="55" y="30"/>
                      <a:pt x="55" y="30"/>
                      <a:pt x="55" y="31"/>
                    </a:cubicBezTo>
                    <a:cubicBezTo>
                      <a:pt x="56" y="32"/>
                      <a:pt x="55" y="33"/>
                      <a:pt x="55" y="34"/>
                    </a:cubicBezTo>
                    <a:cubicBezTo>
                      <a:pt x="54" y="35"/>
                      <a:pt x="55" y="36"/>
                      <a:pt x="53" y="36"/>
                    </a:cubicBezTo>
                    <a:cubicBezTo>
                      <a:pt x="50" y="36"/>
                      <a:pt x="52" y="40"/>
                      <a:pt x="52" y="41"/>
                    </a:cubicBezTo>
                    <a:cubicBezTo>
                      <a:pt x="51" y="41"/>
                      <a:pt x="47" y="43"/>
                      <a:pt x="49" y="45"/>
                    </a:cubicBezTo>
                    <a:cubicBezTo>
                      <a:pt x="50" y="46"/>
                      <a:pt x="46" y="49"/>
                      <a:pt x="47" y="51"/>
                    </a:cubicBezTo>
                    <a:cubicBezTo>
                      <a:pt x="45" y="51"/>
                      <a:pt x="45" y="50"/>
                      <a:pt x="44" y="51"/>
                    </a:cubicBezTo>
                    <a:cubicBezTo>
                      <a:pt x="43" y="51"/>
                      <a:pt x="42" y="50"/>
                      <a:pt x="41" y="51"/>
                    </a:cubicBezTo>
                    <a:cubicBezTo>
                      <a:pt x="39" y="51"/>
                      <a:pt x="39" y="52"/>
                      <a:pt x="37" y="52"/>
                    </a:cubicBezTo>
                    <a:cubicBezTo>
                      <a:pt x="36" y="52"/>
                      <a:pt x="34" y="51"/>
                      <a:pt x="33" y="50"/>
                    </a:cubicBezTo>
                    <a:cubicBezTo>
                      <a:pt x="32" y="49"/>
                      <a:pt x="27" y="49"/>
                      <a:pt x="26" y="51"/>
                    </a:cubicBezTo>
                    <a:cubicBezTo>
                      <a:pt x="25" y="52"/>
                      <a:pt x="25" y="52"/>
                      <a:pt x="24" y="53"/>
                    </a:cubicBezTo>
                    <a:cubicBezTo>
                      <a:pt x="25" y="53"/>
                      <a:pt x="22" y="55"/>
                      <a:pt x="22" y="55"/>
                    </a:cubicBezTo>
                    <a:cubicBezTo>
                      <a:pt x="21" y="55"/>
                      <a:pt x="20" y="55"/>
                      <a:pt x="19" y="55"/>
                    </a:cubicBezTo>
                    <a:cubicBezTo>
                      <a:pt x="18" y="55"/>
                      <a:pt x="18" y="54"/>
                      <a:pt x="17" y="54"/>
                    </a:cubicBezTo>
                    <a:cubicBezTo>
                      <a:pt x="15" y="54"/>
                      <a:pt x="14" y="55"/>
                      <a:pt x="12" y="56"/>
                    </a:cubicBezTo>
                    <a:cubicBezTo>
                      <a:pt x="10" y="57"/>
                      <a:pt x="10" y="55"/>
                      <a:pt x="8" y="55"/>
                    </a:cubicBezTo>
                    <a:cubicBezTo>
                      <a:pt x="8" y="55"/>
                      <a:pt x="7" y="53"/>
                      <a:pt x="6" y="53"/>
                    </a:cubicBezTo>
                    <a:cubicBezTo>
                      <a:pt x="6" y="52"/>
                      <a:pt x="5" y="52"/>
                      <a:pt x="5" y="51"/>
                    </a:cubicBezTo>
                    <a:cubicBezTo>
                      <a:pt x="4" y="51"/>
                      <a:pt x="3" y="51"/>
                      <a:pt x="3" y="50"/>
                    </a:cubicBezTo>
                    <a:cubicBezTo>
                      <a:pt x="3" y="50"/>
                      <a:pt x="3" y="48"/>
                      <a:pt x="2" y="48"/>
                    </a:cubicBezTo>
                    <a:cubicBezTo>
                      <a:pt x="0" y="47"/>
                      <a:pt x="2" y="46"/>
                      <a:pt x="2" y="45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48" name="Freeform 315">
                <a:extLst>
                  <a:ext uri="{FF2B5EF4-FFF2-40B4-BE49-F238E27FC236}">
                    <a16:creationId xmlns:a16="http://schemas.microsoft.com/office/drawing/2014/main" id="{9C7C1067-7C56-4C11-9D4B-903F0F3E88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21" y="2324"/>
                <a:ext cx="275" cy="178"/>
              </a:xfrm>
              <a:custGeom>
                <a:avLst/>
                <a:gdLst>
                  <a:gd name="T0" fmla="*/ 2384 w 88"/>
                  <a:gd name="T1" fmla="*/ 14246 h 57"/>
                  <a:gd name="T2" fmla="*/ 3544 w 88"/>
                  <a:gd name="T3" fmla="*/ 14833 h 57"/>
                  <a:gd name="T4" fmla="*/ 5341 w 88"/>
                  <a:gd name="T5" fmla="*/ 15408 h 57"/>
                  <a:gd name="T6" fmla="*/ 4766 w 88"/>
                  <a:gd name="T7" fmla="*/ 14559 h 57"/>
                  <a:gd name="T8" fmla="*/ 4766 w 88"/>
                  <a:gd name="T9" fmla="*/ 13703 h 57"/>
                  <a:gd name="T10" fmla="*/ 4766 w 88"/>
                  <a:gd name="T11" fmla="*/ 13038 h 57"/>
                  <a:gd name="T12" fmla="*/ 5616 w 88"/>
                  <a:gd name="T13" fmla="*/ 12725 h 57"/>
                  <a:gd name="T14" fmla="*/ 9522 w 88"/>
                  <a:gd name="T15" fmla="*/ 10355 h 57"/>
                  <a:gd name="T16" fmla="*/ 11934 w 88"/>
                  <a:gd name="T17" fmla="*/ 6542 h 57"/>
                  <a:gd name="T18" fmla="*/ 13731 w 88"/>
                  <a:gd name="T19" fmla="*/ 7976 h 57"/>
                  <a:gd name="T20" fmla="*/ 14591 w 88"/>
                  <a:gd name="T21" fmla="*/ 5609 h 57"/>
                  <a:gd name="T22" fmla="*/ 15166 w 88"/>
                  <a:gd name="T23" fmla="*/ 5908 h 57"/>
                  <a:gd name="T24" fmla="*/ 16113 w 88"/>
                  <a:gd name="T25" fmla="*/ 5053 h 57"/>
                  <a:gd name="T26" fmla="*/ 16972 w 88"/>
                  <a:gd name="T27" fmla="*/ 3529 h 57"/>
                  <a:gd name="T28" fmla="*/ 17822 w 88"/>
                  <a:gd name="T29" fmla="*/ 2095 h 57"/>
                  <a:gd name="T30" fmla="*/ 19072 w 88"/>
                  <a:gd name="T31" fmla="*/ 0 h 57"/>
                  <a:gd name="T32" fmla="*/ 20322 w 88"/>
                  <a:gd name="T33" fmla="*/ 272 h 57"/>
                  <a:gd name="T34" fmla="*/ 21728 w 88"/>
                  <a:gd name="T35" fmla="*/ 2095 h 57"/>
                  <a:gd name="T36" fmla="*/ 21181 w 88"/>
                  <a:gd name="T37" fmla="*/ 3229 h 57"/>
                  <a:gd name="T38" fmla="*/ 22706 w 88"/>
                  <a:gd name="T39" fmla="*/ 2651 h 57"/>
                  <a:gd name="T40" fmla="*/ 23253 w 88"/>
                  <a:gd name="T41" fmla="*/ 3229 h 57"/>
                  <a:gd name="T42" fmla="*/ 25088 w 88"/>
                  <a:gd name="T43" fmla="*/ 4475 h 57"/>
                  <a:gd name="T44" fmla="*/ 24416 w 88"/>
                  <a:gd name="T45" fmla="*/ 5609 h 57"/>
                  <a:gd name="T46" fmla="*/ 24141 w 88"/>
                  <a:gd name="T47" fmla="*/ 6855 h 57"/>
                  <a:gd name="T48" fmla="*/ 23566 w 88"/>
                  <a:gd name="T49" fmla="*/ 7432 h 57"/>
                  <a:gd name="T50" fmla="*/ 21728 w 88"/>
                  <a:gd name="T51" fmla="*/ 7704 h 57"/>
                  <a:gd name="T52" fmla="*/ 18800 w 88"/>
                  <a:gd name="T53" fmla="*/ 7129 h 57"/>
                  <a:gd name="T54" fmla="*/ 17550 w 88"/>
                  <a:gd name="T55" fmla="*/ 7432 h 57"/>
                  <a:gd name="T56" fmla="*/ 16691 w 88"/>
                  <a:gd name="T57" fmla="*/ 7704 h 57"/>
                  <a:gd name="T58" fmla="*/ 16416 w 88"/>
                  <a:gd name="T59" fmla="*/ 9225 h 57"/>
                  <a:gd name="T60" fmla="*/ 15841 w 88"/>
                  <a:gd name="T61" fmla="*/ 10658 h 57"/>
                  <a:gd name="T62" fmla="*/ 14591 w 88"/>
                  <a:gd name="T63" fmla="*/ 13400 h 57"/>
                  <a:gd name="T64" fmla="*/ 13153 w 88"/>
                  <a:gd name="T65" fmla="*/ 15136 h 57"/>
                  <a:gd name="T66" fmla="*/ 11044 w 88"/>
                  <a:gd name="T67" fmla="*/ 15408 h 57"/>
                  <a:gd name="T68" fmla="*/ 7725 w 88"/>
                  <a:gd name="T69" fmla="*/ 15136 h 57"/>
                  <a:gd name="T70" fmla="*/ 6591 w 88"/>
                  <a:gd name="T71" fmla="*/ 16354 h 57"/>
                  <a:gd name="T72" fmla="*/ 5069 w 88"/>
                  <a:gd name="T73" fmla="*/ 16082 h 57"/>
                  <a:gd name="T74" fmla="*/ 2384 w 88"/>
                  <a:gd name="T75" fmla="*/ 16354 h 57"/>
                  <a:gd name="T76" fmla="*/ 1525 w 88"/>
                  <a:gd name="T77" fmla="*/ 15136 h 57"/>
                  <a:gd name="T78" fmla="*/ 575 w 88"/>
                  <a:gd name="T79" fmla="*/ 14246 h 57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88"/>
                  <a:gd name="T121" fmla="*/ 0 h 57"/>
                  <a:gd name="T122" fmla="*/ 88 w 88"/>
                  <a:gd name="T123" fmla="*/ 57 h 57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88" h="57">
                    <a:moveTo>
                      <a:pt x="2" y="45"/>
                    </a:moveTo>
                    <a:cubicBezTo>
                      <a:pt x="2" y="48"/>
                      <a:pt x="8" y="50"/>
                      <a:pt x="8" y="48"/>
                    </a:cubicBezTo>
                    <a:cubicBezTo>
                      <a:pt x="8" y="48"/>
                      <a:pt x="9" y="48"/>
                      <a:pt x="9" y="49"/>
                    </a:cubicBezTo>
                    <a:cubicBezTo>
                      <a:pt x="9" y="49"/>
                      <a:pt x="11" y="50"/>
                      <a:pt x="12" y="50"/>
                    </a:cubicBezTo>
                    <a:cubicBezTo>
                      <a:pt x="13" y="50"/>
                      <a:pt x="13" y="50"/>
                      <a:pt x="14" y="51"/>
                    </a:cubicBezTo>
                    <a:cubicBezTo>
                      <a:pt x="15" y="51"/>
                      <a:pt x="17" y="52"/>
                      <a:pt x="18" y="52"/>
                    </a:cubicBezTo>
                    <a:cubicBezTo>
                      <a:pt x="17" y="51"/>
                      <a:pt x="15" y="52"/>
                      <a:pt x="15" y="50"/>
                    </a:cubicBezTo>
                    <a:cubicBezTo>
                      <a:pt x="14" y="49"/>
                      <a:pt x="15" y="48"/>
                      <a:pt x="16" y="49"/>
                    </a:cubicBezTo>
                    <a:cubicBezTo>
                      <a:pt x="15" y="49"/>
                      <a:pt x="15" y="48"/>
                      <a:pt x="16" y="47"/>
                    </a:cubicBezTo>
                    <a:cubicBezTo>
                      <a:pt x="16" y="46"/>
                      <a:pt x="16" y="46"/>
                      <a:pt x="16" y="46"/>
                    </a:cubicBezTo>
                    <a:cubicBezTo>
                      <a:pt x="16" y="45"/>
                      <a:pt x="17" y="45"/>
                      <a:pt x="18" y="44"/>
                    </a:cubicBezTo>
                    <a:cubicBezTo>
                      <a:pt x="17" y="44"/>
                      <a:pt x="16" y="44"/>
                      <a:pt x="16" y="44"/>
                    </a:cubicBezTo>
                    <a:cubicBezTo>
                      <a:pt x="17" y="44"/>
                      <a:pt x="16" y="43"/>
                      <a:pt x="16" y="42"/>
                    </a:cubicBezTo>
                    <a:cubicBezTo>
                      <a:pt x="17" y="42"/>
                      <a:pt x="18" y="43"/>
                      <a:pt x="19" y="43"/>
                    </a:cubicBezTo>
                    <a:cubicBezTo>
                      <a:pt x="16" y="41"/>
                      <a:pt x="20" y="38"/>
                      <a:pt x="22" y="38"/>
                    </a:cubicBezTo>
                    <a:cubicBezTo>
                      <a:pt x="25" y="37"/>
                      <a:pt x="29" y="37"/>
                      <a:pt x="32" y="35"/>
                    </a:cubicBezTo>
                    <a:cubicBezTo>
                      <a:pt x="34" y="34"/>
                      <a:pt x="34" y="31"/>
                      <a:pt x="36" y="29"/>
                    </a:cubicBezTo>
                    <a:cubicBezTo>
                      <a:pt x="39" y="28"/>
                      <a:pt x="40" y="25"/>
                      <a:pt x="40" y="22"/>
                    </a:cubicBezTo>
                    <a:cubicBezTo>
                      <a:pt x="42" y="22"/>
                      <a:pt x="42" y="23"/>
                      <a:pt x="43" y="24"/>
                    </a:cubicBezTo>
                    <a:cubicBezTo>
                      <a:pt x="43" y="25"/>
                      <a:pt x="46" y="27"/>
                      <a:pt x="46" y="27"/>
                    </a:cubicBezTo>
                    <a:cubicBezTo>
                      <a:pt x="48" y="27"/>
                      <a:pt x="49" y="24"/>
                      <a:pt x="48" y="23"/>
                    </a:cubicBezTo>
                    <a:cubicBezTo>
                      <a:pt x="46" y="21"/>
                      <a:pt x="48" y="21"/>
                      <a:pt x="49" y="19"/>
                    </a:cubicBezTo>
                    <a:cubicBezTo>
                      <a:pt x="50" y="21"/>
                      <a:pt x="49" y="24"/>
                      <a:pt x="52" y="25"/>
                    </a:cubicBezTo>
                    <a:cubicBezTo>
                      <a:pt x="52" y="23"/>
                      <a:pt x="52" y="21"/>
                      <a:pt x="51" y="20"/>
                    </a:cubicBezTo>
                    <a:cubicBezTo>
                      <a:pt x="50" y="19"/>
                      <a:pt x="52" y="20"/>
                      <a:pt x="53" y="19"/>
                    </a:cubicBezTo>
                    <a:cubicBezTo>
                      <a:pt x="53" y="19"/>
                      <a:pt x="55" y="17"/>
                      <a:pt x="54" y="17"/>
                    </a:cubicBezTo>
                    <a:cubicBezTo>
                      <a:pt x="51" y="16"/>
                      <a:pt x="54" y="14"/>
                      <a:pt x="54" y="13"/>
                    </a:cubicBezTo>
                    <a:cubicBezTo>
                      <a:pt x="54" y="15"/>
                      <a:pt x="57" y="13"/>
                      <a:pt x="57" y="12"/>
                    </a:cubicBezTo>
                    <a:cubicBezTo>
                      <a:pt x="58" y="11"/>
                      <a:pt x="58" y="9"/>
                      <a:pt x="59" y="8"/>
                    </a:cubicBezTo>
                    <a:cubicBezTo>
                      <a:pt x="59" y="7"/>
                      <a:pt x="60" y="8"/>
                      <a:pt x="60" y="7"/>
                    </a:cubicBezTo>
                    <a:cubicBezTo>
                      <a:pt x="61" y="7"/>
                      <a:pt x="61" y="6"/>
                      <a:pt x="62" y="5"/>
                    </a:cubicBezTo>
                    <a:cubicBezTo>
                      <a:pt x="63" y="4"/>
                      <a:pt x="63" y="2"/>
                      <a:pt x="64" y="0"/>
                    </a:cubicBezTo>
                    <a:cubicBezTo>
                      <a:pt x="65" y="2"/>
                      <a:pt x="64" y="3"/>
                      <a:pt x="64" y="4"/>
                    </a:cubicBezTo>
                    <a:cubicBezTo>
                      <a:pt x="65" y="4"/>
                      <a:pt x="66" y="0"/>
                      <a:pt x="68" y="1"/>
                    </a:cubicBezTo>
                    <a:cubicBezTo>
                      <a:pt x="68" y="1"/>
                      <a:pt x="71" y="6"/>
                      <a:pt x="71" y="4"/>
                    </a:cubicBezTo>
                    <a:cubicBezTo>
                      <a:pt x="71" y="5"/>
                      <a:pt x="73" y="5"/>
                      <a:pt x="73" y="7"/>
                    </a:cubicBezTo>
                    <a:cubicBezTo>
                      <a:pt x="73" y="8"/>
                      <a:pt x="72" y="7"/>
                      <a:pt x="72" y="8"/>
                    </a:cubicBezTo>
                    <a:cubicBezTo>
                      <a:pt x="73" y="10"/>
                      <a:pt x="72" y="10"/>
                      <a:pt x="71" y="11"/>
                    </a:cubicBezTo>
                    <a:cubicBezTo>
                      <a:pt x="72" y="10"/>
                      <a:pt x="73" y="11"/>
                      <a:pt x="74" y="10"/>
                    </a:cubicBezTo>
                    <a:cubicBezTo>
                      <a:pt x="74" y="10"/>
                      <a:pt x="75" y="9"/>
                      <a:pt x="76" y="9"/>
                    </a:cubicBezTo>
                    <a:cubicBezTo>
                      <a:pt x="78" y="10"/>
                      <a:pt x="76" y="11"/>
                      <a:pt x="75" y="11"/>
                    </a:cubicBezTo>
                    <a:cubicBezTo>
                      <a:pt x="75" y="13"/>
                      <a:pt x="77" y="12"/>
                      <a:pt x="78" y="11"/>
                    </a:cubicBezTo>
                    <a:cubicBezTo>
                      <a:pt x="79" y="10"/>
                      <a:pt x="81" y="12"/>
                      <a:pt x="81" y="13"/>
                    </a:cubicBezTo>
                    <a:cubicBezTo>
                      <a:pt x="82" y="12"/>
                      <a:pt x="84" y="14"/>
                      <a:pt x="84" y="15"/>
                    </a:cubicBezTo>
                    <a:cubicBezTo>
                      <a:pt x="85" y="14"/>
                      <a:pt x="88" y="15"/>
                      <a:pt x="88" y="16"/>
                    </a:cubicBezTo>
                    <a:cubicBezTo>
                      <a:pt x="88" y="18"/>
                      <a:pt x="83" y="19"/>
                      <a:pt x="82" y="19"/>
                    </a:cubicBezTo>
                    <a:cubicBezTo>
                      <a:pt x="81" y="19"/>
                      <a:pt x="77" y="18"/>
                      <a:pt x="78" y="20"/>
                    </a:cubicBezTo>
                    <a:cubicBezTo>
                      <a:pt x="78" y="21"/>
                      <a:pt x="81" y="22"/>
                      <a:pt x="81" y="23"/>
                    </a:cubicBezTo>
                    <a:cubicBezTo>
                      <a:pt x="82" y="22"/>
                      <a:pt x="82" y="23"/>
                      <a:pt x="82" y="24"/>
                    </a:cubicBezTo>
                    <a:cubicBezTo>
                      <a:pt x="81" y="25"/>
                      <a:pt x="80" y="24"/>
                      <a:pt x="79" y="25"/>
                    </a:cubicBezTo>
                    <a:cubicBezTo>
                      <a:pt x="77" y="25"/>
                      <a:pt x="76" y="25"/>
                      <a:pt x="73" y="24"/>
                    </a:cubicBezTo>
                    <a:cubicBezTo>
                      <a:pt x="73" y="24"/>
                      <a:pt x="74" y="25"/>
                      <a:pt x="73" y="26"/>
                    </a:cubicBezTo>
                    <a:cubicBezTo>
                      <a:pt x="72" y="26"/>
                      <a:pt x="71" y="25"/>
                      <a:pt x="70" y="25"/>
                    </a:cubicBezTo>
                    <a:cubicBezTo>
                      <a:pt x="68" y="24"/>
                      <a:pt x="65" y="25"/>
                      <a:pt x="63" y="24"/>
                    </a:cubicBezTo>
                    <a:cubicBezTo>
                      <a:pt x="63" y="26"/>
                      <a:pt x="62" y="24"/>
                      <a:pt x="61" y="24"/>
                    </a:cubicBezTo>
                    <a:cubicBezTo>
                      <a:pt x="60" y="24"/>
                      <a:pt x="60" y="24"/>
                      <a:pt x="59" y="25"/>
                    </a:cubicBezTo>
                    <a:cubicBezTo>
                      <a:pt x="59" y="25"/>
                      <a:pt x="58" y="24"/>
                      <a:pt x="57" y="24"/>
                    </a:cubicBezTo>
                    <a:cubicBezTo>
                      <a:pt x="57" y="25"/>
                      <a:pt x="56" y="25"/>
                      <a:pt x="56" y="26"/>
                    </a:cubicBezTo>
                    <a:cubicBezTo>
                      <a:pt x="55" y="27"/>
                      <a:pt x="55" y="28"/>
                      <a:pt x="55" y="29"/>
                    </a:cubicBezTo>
                    <a:cubicBezTo>
                      <a:pt x="55" y="30"/>
                      <a:pt x="55" y="30"/>
                      <a:pt x="55" y="31"/>
                    </a:cubicBezTo>
                    <a:cubicBezTo>
                      <a:pt x="56" y="32"/>
                      <a:pt x="55" y="33"/>
                      <a:pt x="55" y="34"/>
                    </a:cubicBezTo>
                    <a:cubicBezTo>
                      <a:pt x="54" y="35"/>
                      <a:pt x="55" y="36"/>
                      <a:pt x="53" y="36"/>
                    </a:cubicBezTo>
                    <a:cubicBezTo>
                      <a:pt x="50" y="36"/>
                      <a:pt x="52" y="40"/>
                      <a:pt x="52" y="41"/>
                    </a:cubicBezTo>
                    <a:cubicBezTo>
                      <a:pt x="51" y="41"/>
                      <a:pt x="47" y="43"/>
                      <a:pt x="49" y="45"/>
                    </a:cubicBezTo>
                    <a:cubicBezTo>
                      <a:pt x="50" y="46"/>
                      <a:pt x="46" y="49"/>
                      <a:pt x="47" y="51"/>
                    </a:cubicBezTo>
                    <a:cubicBezTo>
                      <a:pt x="45" y="51"/>
                      <a:pt x="45" y="50"/>
                      <a:pt x="44" y="51"/>
                    </a:cubicBezTo>
                    <a:cubicBezTo>
                      <a:pt x="43" y="51"/>
                      <a:pt x="42" y="50"/>
                      <a:pt x="41" y="51"/>
                    </a:cubicBezTo>
                    <a:cubicBezTo>
                      <a:pt x="39" y="51"/>
                      <a:pt x="39" y="52"/>
                      <a:pt x="37" y="52"/>
                    </a:cubicBezTo>
                    <a:cubicBezTo>
                      <a:pt x="36" y="52"/>
                      <a:pt x="34" y="51"/>
                      <a:pt x="33" y="50"/>
                    </a:cubicBezTo>
                    <a:cubicBezTo>
                      <a:pt x="32" y="49"/>
                      <a:pt x="27" y="49"/>
                      <a:pt x="26" y="51"/>
                    </a:cubicBezTo>
                    <a:cubicBezTo>
                      <a:pt x="25" y="52"/>
                      <a:pt x="25" y="52"/>
                      <a:pt x="24" y="53"/>
                    </a:cubicBezTo>
                    <a:cubicBezTo>
                      <a:pt x="25" y="53"/>
                      <a:pt x="22" y="55"/>
                      <a:pt x="22" y="55"/>
                    </a:cubicBezTo>
                    <a:cubicBezTo>
                      <a:pt x="21" y="55"/>
                      <a:pt x="20" y="55"/>
                      <a:pt x="19" y="55"/>
                    </a:cubicBezTo>
                    <a:cubicBezTo>
                      <a:pt x="18" y="55"/>
                      <a:pt x="18" y="54"/>
                      <a:pt x="17" y="54"/>
                    </a:cubicBezTo>
                    <a:cubicBezTo>
                      <a:pt x="15" y="54"/>
                      <a:pt x="14" y="55"/>
                      <a:pt x="12" y="56"/>
                    </a:cubicBezTo>
                    <a:cubicBezTo>
                      <a:pt x="10" y="57"/>
                      <a:pt x="10" y="55"/>
                      <a:pt x="8" y="55"/>
                    </a:cubicBezTo>
                    <a:cubicBezTo>
                      <a:pt x="8" y="55"/>
                      <a:pt x="7" y="53"/>
                      <a:pt x="6" y="53"/>
                    </a:cubicBezTo>
                    <a:cubicBezTo>
                      <a:pt x="6" y="52"/>
                      <a:pt x="5" y="52"/>
                      <a:pt x="5" y="51"/>
                    </a:cubicBezTo>
                    <a:cubicBezTo>
                      <a:pt x="4" y="51"/>
                      <a:pt x="3" y="51"/>
                      <a:pt x="3" y="50"/>
                    </a:cubicBezTo>
                    <a:cubicBezTo>
                      <a:pt x="3" y="50"/>
                      <a:pt x="3" y="48"/>
                      <a:pt x="2" y="48"/>
                    </a:cubicBezTo>
                    <a:cubicBezTo>
                      <a:pt x="0" y="47"/>
                      <a:pt x="2" y="46"/>
                      <a:pt x="2" y="45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49" name="Freeform 316">
                <a:extLst>
                  <a:ext uri="{FF2B5EF4-FFF2-40B4-BE49-F238E27FC236}">
                    <a16:creationId xmlns:a16="http://schemas.microsoft.com/office/drawing/2014/main" id="{D39B4F9D-77D2-4842-8E2F-21529F3BD0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2" y="2264"/>
                <a:ext cx="22" cy="16"/>
              </a:xfrm>
              <a:custGeom>
                <a:avLst/>
                <a:gdLst>
                  <a:gd name="T0" fmla="*/ 4 w 22"/>
                  <a:gd name="T1" fmla="*/ 0 h 16"/>
                  <a:gd name="T2" fmla="*/ 4 w 22"/>
                  <a:gd name="T3" fmla="*/ 0 h 16"/>
                  <a:gd name="T4" fmla="*/ 4 w 22"/>
                  <a:gd name="T5" fmla="*/ 0 h 16"/>
                  <a:gd name="T6" fmla="*/ 13 w 22"/>
                  <a:gd name="T7" fmla="*/ 0 h 16"/>
                  <a:gd name="T8" fmla="*/ 13 w 22"/>
                  <a:gd name="T9" fmla="*/ 0 h 16"/>
                  <a:gd name="T10" fmla="*/ 16 w 22"/>
                  <a:gd name="T11" fmla="*/ 0 h 16"/>
                  <a:gd name="T12" fmla="*/ 16 w 22"/>
                  <a:gd name="T13" fmla="*/ 0 h 16"/>
                  <a:gd name="T14" fmla="*/ 22 w 22"/>
                  <a:gd name="T15" fmla="*/ 10 h 16"/>
                  <a:gd name="T16" fmla="*/ 22 w 22"/>
                  <a:gd name="T17" fmla="*/ 16 h 16"/>
                  <a:gd name="T18" fmla="*/ 22 w 22"/>
                  <a:gd name="T19" fmla="*/ 16 h 16"/>
                  <a:gd name="T20" fmla="*/ 19 w 22"/>
                  <a:gd name="T21" fmla="*/ 16 h 16"/>
                  <a:gd name="T22" fmla="*/ 19 w 22"/>
                  <a:gd name="T23" fmla="*/ 10 h 16"/>
                  <a:gd name="T24" fmla="*/ 13 w 22"/>
                  <a:gd name="T25" fmla="*/ 3 h 16"/>
                  <a:gd name="T26" fmla="*/ 4 w 22"/>
                  <a:gd name="T27" fmla="*/ 3 h 16"/>
                  <a:gd name="T28" fmla="*/ 4 w 22"/>
                  <a:gd name="T29" fmla="*/ 0 h 16"/>
                  <a:gd name="T30" fmla="*/ 0 w 22"/>
                  <a:gd name="T31" fmla="*/ 0 h 16"/>
                  <a:gd name="T32" fmla="*/ 4 w 22"/>
                  <a:gd name="T33" fmla="*/ 0 h 1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22"/>
                  <a:gd name="T52" fmla="*/ 0 h 16"/>
                  <a:gd name="T53" fmla="*/ 22 w 22"/>
                  <a:gd name="T54" fmla="*/ 16 h 1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22" h="16">
                    <a:moveTo>
                      <a:pt x="4" y="0"/>
                    </a:moveTo>
                    <a:lnTo>
                      <a:pt x="4" y="0"/>
                    </a:lnTo>
                    <a:lnTo>
                      <a:pt x="13" y="0"/>
                    </a:lnTo>
                    <a:lnTo>
                      <a:pt x="16" y="0"/>
                    </a:lnTo>
                    <a:lnTo>
                      <a:pt x="22" y="10"/>
                    </a:lnTo>
                    <a:lnTo>
                      <a:pt x="22" y="16"/>
                    </a:lnTo>
                    <a:lnTo>
                      <a:pt x="19" y="16"/>
                    </a:lnTo>
                    <a:lnTo>
                      <a:pt x="19" y="10"/>
                    </a:lnTo>
                    <a:lnTo>
                      <a:pt x="13" y="3"/>
                    </a:lnTo>
                    <a:lnTo>
                      <a:pt x="4" y="3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50" name="Freeform 317">
                <a:extLst>
                  <a:ext uri="{FF2B5EF4-FFF2-40B4-BE49-F238E27FC236}">
                    <a16:creationId xmlns:a16="http://schemas.microsoft.com/office/drawing/2014/main" id="{1D06FD1A-DFF7-463E-AE55-8FBE2819DA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2" y="2264"/>
                <a:ext cx="22" cy="16"/>
              </a:xfrm>
              <a:custGeom>
                <a:avLst/>
                <a:gdLst>
                  <a:gd name="T0" fmla="*/ 4 w 22"/>
                  <a:gd name="T1" fmla="*/ 0 h 16"/>
                  <a:gd name="T2" fmla="*/ 4 w 22"/>
                  <a:gd name="T3" fmla="*/ 0 h 16"/>
                  <a:gd name="T4" fmla="*/ 4 w 22"/>
                  <a:gd name="T5" fmla="*/ 0 h 16"/>
                  <a:gd name="T6" fmla="*/ 13 w 22"/>
                  <a:gd name="T7" fmla="*/ 0 h 16"/>
                  <a:gd name="T8" fmla="*/ 13 w 22"/>
                  <a:gd name="T9" fmla="*/ 0 h 16"/>
                  <a:gd name="T10" fmla="*/ 16 w 22"/>
                  <a:gd name="T11" fmla="*/ 0 h 16"/>
                  <a:gd name="T12" fmla="*/ 16 w 22"/>
                  <a:gd name="T13" fmla="*/ 0 h 16"/>
                  <a:gd name="T14" fmla="*/ 22 w 22"/>
                  <a:gd name="T15" fmla="*/ 10 h 16"/>
                  <a:gd name="T16" fmla="*/ 22 w 22"/>
                  <a:gd name="T17" fmla="*/ 16 h 16"/>
                  <a:gd name="T18" fmla="*/ 22 w 22"/>
                  <a:gd name="T19" fmla="*/ 16 h 16"/>
                  <a:gd name="T20" fmla="*/ 19 w 22"/>
                  <a:gd name="T21" fmla="*/ 16 h 16"/>
                  <a:gd name="T22" fmla="*/ 19 w 22"/>
                  <a:gd name="T23" fmla="*/ 10 h 16"/>
                  <a:gd name="T24" fmla="*/ 13 w 22"/>
                  <a:gd name="T25" fmla="*/ 3 h 16"/>
                  <a:gd name="T26" fmla="*/ 4 w 22"/>
                  <a:gd name="T27" fmla="*/ 3 h 16"/>
                  <a:gd name="T28" fmla="*/ 4 w 22"/>
                  <a:gd name="T29" fmla="*/ 0 h 16"/>
                  <a:gd name="T30" fmla="*/ 0 w 22"/>
                  <a:gd name="T31" fmla="*/ 0 h 16"/>
                  <a:gd name="T32" fmla="*/ 4 w 22"/>
                  <a:gd name="T33" fmla="*/ 0 h 1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22"/>
                  <a:gd name="T52" fmla="*/ 0 h 16"/>
                  <a:gd name="T53" fmla="*/ 22 w 22"/>
                  <a:gd name="T54" fmla="*/ 16 h 1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22" h="16">
                    <a:moveTo>
                      <a:pt x="4" y="0"/>
                    </a:moveTo>
                    <a:lnTo>
                      <a:pt x="4" y="0"/>
                    </a:lnTo>
                    <a:lnTo>
                      <a:pt x="13" y="0"/>
                    </a:lnTo>
                    <a:lnTo>
                      <a:pt x="16" y="0"/>
                    </a:lnTo>
                    <a:lnTo>
                      <a:pt x="22" y="10"/>
                    </a:lnTo>
                    <a:lnTo>
                      <a:pt x="22" y="16"/>
                    </a:lnTo>
                    <a:lnTo>
                      <a:pt x="19" y="16"/>
                    </a:lnTo>
                    <a:lnTo>
                      <a:pt x="19" y="10"/>
                    </a:lnTo>
                    <a:lnTo>
                      <a:pt x="13" y="3"/>
                    </a:lnTo>
                    <a:lnTo>
                      <a:pt x="4" y="3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4" y="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51" name="Freeform 318">
                <a:extLst>
                  <a:ext uri="{FF2B5EF4-FFF2-40B4-BE49-F238E27FC236}">
                    <a16:creationId xmlns:a16="http://schemas.microsoft.com/office/drawing/2014/main" id="{FDA9B1D2-3964-4045-90FE-51DAAB799C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9" y="2202"/>
                <a:ext cx="10" cy="9"/>
              </a:xfrm>
              <a:custGeom>
                <a:avLst/>
                <a:gdLst>
                  <a:gd name="T0" fmla="*/ 3 w 10"/>
                  <a:gd name="T1" fmla="*/ 3 h 9"/>
                  <a:gd name="T2" fmla="*/ 7 w 10"/>
                  <a:gd name="T3" fmla="*/ 3 h 9"/>
                  <a:gd name="T4" fmla="*/ 10 w 10"/>
                  <a:gd name="T5" fmla="*/ 0 h 9"/>
                  <a:gd name="T6" fmla="*/ 10 w 10"/>
                  <a:gd name="T7" fmla="*/ 3 h 9"/>
                  <a:gd name="T8" fmla="*/ 7 w 10"/>
                  <a:gd name="T9" fmla="*/ 6 h 9"/>
                  <a:gd name="T10" fmla="*/ 7 w 10"/>
                  <a:gd name="T11" fmla="*/ 6 h 9"/>
                  <a:gd name="T12" fmla="*/ 3 w 10"/>
                  <a:gd name="T13" fmla="*/ 9 h 9"/>
                  <a:gd name="T14" fmla="*/ 0 w 10"/>
                  <a:gd name="T15" fmla="*/ 9 h 9"/>
                  <a:gd name="T16" fmla="*/ 0 w 10"/>
                  <a:gd name="T17" fmla="*/ 9 h 9"/>
                  <a:gd name="T18" fmla="*/ 0 w 10"/>
                  <a:gd name="T19" fmla="*/ 6 h 9"/>
                  <a:gd name="T20" fmla="*/ 0 w 10"/>
                  <a:gd name="T21" fmla="*/ 3 h 9"/>
                  <a:gd name="T22" fmla="*/ 3 w 10"/>
                  <a:gd name="T23" fmla="*/ 3 h 9"/>
                  <a:gd name="T24" fmla="*/ 3 w 10"/>
                  <a:gd name="T25" fmla="*/ 3 h 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0"/>
                  <a:gd name="T40" fmla="*/ 0 h 9"/>
                  <a:gd name="T41" fmla="*/ 10 w 10"/>
                  <a:gd name="T42" fmla="*/ 9 h 9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0" h="9">
                    <a:moveTo>
                      <a:pt x="3" y="3"/>
                    </a:moveTo>
                    <a:lnTo>
                      <a:pt x="7" y="3"/>
                    </a:lnTo>
                    <a:lnTo>
                      <a:pt x="10" y="0"/>
                    </a:lnTo>
                    <a:lnTo>
                      <a:pt x="10" y="3"/>
                    </a:lnTo>
                    <a:lnTo>
                      <a:pt x="7" y="6"/>
                    </a:lnTo>
                    <a:lnTo>
                      <a:pt x="3" y="9"/>
                    </a:lnTo>
                    <a:lnTo>
                      <a:pt x="0" y="9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52" name="Freeform 319">
                <a:extLst>
                  <a:ext uri="{FF2B5EF4-FFF2-40B4-BE49-F238E27FC236}">
                    <a16:creationId xmlns:a16="http://schemas.microsoft.com/office/drawing/2014/main" id="{A29D6329-68B2-4116-9233-EF72656EB1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9" y="2202"/>
                <a:ext cx="10" cy="9"/>
              </a:xfrm>
              <a:custGeom>
                <a:avLst/>
                <a:gdLst>
                  <a:gd name="T0" fmla="*/ 3 w 10"/>
                  <a:gd name="T1" fmla="*/ 3 h 9"/>
                  <a:gd name="T2" fmla="*/ 7 w 10"/>
                  <a:gd name="T3" fmla="*/ 3 h 9"/>
                  <a:gd name="T4" fmla="*/ 10 w 10"/>
                  <a:gd name="T5" fmla="*/ 0 h 9"/>
                  <a:gd name="T6" fmla="*/ 10 w 10"/>
                  <a:gd name="T7" fmla="*/ 3 h 9"/>
                  <a:gd name="T8" fmla="*/ 7 w 10"/>
                  <a:gd name="T9" fmla="*/ 6 h 9"/>
                  <a:gd name="T10" fmla="*/ 7 w 10"/>
                  <a:gd name="T11" fmla="*/ 6 h 9"/>
                  <a:gd name="T12" fmla="*/ 3 w 10"/>
                  <a:gd name="T13" fmla="*/ 9 h 9"/>
                  <a:gd name="T14" fmla="*/ 0 w 10"/>
                  <a:gd name="T15" fmla="*/ 9 h 9"/>
                  <a:gd name="T16" fmla="*/ 0 w 10"/>
                  <a:gd name="T17" fmla="*/ 9 h 9"/>
                  <a:gd name="T18" fmla="*/ 0 w 10"/>
                  <a:gd name="T19" fmla="*/ 6 h 9"/>
                  <a:gd name="T20" fmla="*/ 0 w 10"/>
                  <a:gd name="T21" fmla="*/ 3 h 9"/>
                  <a:gd name="T22" fmla="*/ 3 w 10"/>
                  <a:gd name="T23" fmla="*/ 3 h 9"/>
                  <a:gd name="T24" fmla="*/ 3 w 10"/>
                  <a:gd name="T25" fmla="*/ 3 h 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0"/>
                  <a:gd name="T40" fmla="*/ 0 h 9"/>
                  <a:gd name="T41" fmla="*/ 10 w 10"/>
                  <a:gd name="T42" fmla="*/ 9 h 9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0" h="9">
                    <a:moveTo>
                      <a:pt x="3" y="3"/>
                    </a:moveTo>
                    <a:lnTo>
                      <a:pt x="7" y="3"/>
                    </a:lnTo>
                    <a:lnTo>
                      <a:pt x="10" y="0"/>
                    </a:lnTo>
                    <a:lnTo>
                      <a:pt x="10" y="3"/>
                    </a:lnTo>
                    <a:lnTo>
                      <a:pt x="7" y="6"/>
                    </a:lnTo>
                    <a:lnTo>
                      <a:pt x="3" y="9"/>
                    </a:lnTo>
                    <a:lnTo>
                      <a:pt x="0" y="9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3" y="3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53" name="Freeform 320">
                <a:extLst>
                  <a:ext uri="{FF2B5EF4-FFF2-40B4-BE49-F238E27FC236}">
                    <a16:creationId xmlns:a16="http://schemas.microsoft.com/office/drawing/2014/main" id="{CEEE1BB7-5EF9-4A94-ABA1-A4C8A2A007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35" y="2277"/>
                <a:ext cx="9" cy="9"/>
              </a:xfrm>
              <a:custGeom>
                <a:avLst/>
                <a:gdLst>
                  <a:gd name="T0" fmla="*/ 0 w 9"/>
                  <a:gd name="T1" fmla="*/ 0 h 9"/>
                  <a:gd name="T2" fmla="*/ 3 w 9"/>
                  <a:gd name="T3" fmla="*/ 0 h 9"/>
                  <a:gd name="T4" fmla="*/ 3 w 9"/>
                  <a:gd name="T5" fmla="*/ 0 h 9"/>
                  <a:gd name="T6" fmla="*/ 6 w 9"/>
                  <a:gd name="T7" fmla="*/ 3 h 9"/>
                  <a:gd name="T8" fmla="*/ 9 w 9"/>
                  <a:gd name="T9" fmla="*/ 6 h 9"/>
                  <a:gd name="T10" fmla="*/ 9 w 9"/>
                  <a:gd name="T11" fmla="*/ 9 h 9"/>
                  <a:gd name="T12" fmla="*/ 9 w 9"/>
                  <a:gd name="T13" fmla="*/ 9 h 9"/>
                  <a:gd name="T14" fmla="*/ 6 w 9"/>
                  <a:gd name="T15" fmla="*/ 9 h 9"/>
                  <a:gd name="T16" fmla="*/ 3 w 9"/>
                  <a:gd name="T17" fmla="*/ 6 h 9"/>
                  <a:gd name="T18" fmla="*/ 0 w 9"/>
                  <a:gd name="T19" fmla="*/ 3 h 9"/>
                  <a:gd name="T20" fmla="*/ 0 w 9"/>
                  <a:gd name="T21" fmla="*/ 0 h 9"/>
                  <a:gd name="T22" fmla="*/ 0 w 9"/>
                  <a:gd name="T23" fmla="*/ 0 h 9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9"/>
                  <a:gd name="T37" fmla="*/ 0 h 9"/>
                  <a:gd name="T38" fmla="*/ 9 w 9"/>
                  <a:gd name="T39" fmla="*/ 9 h 9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9" h="9">
                    <a:moveTo>
                      <a:pt x="0" y="0"/>
                    </a:moveTo>
                    <a:lnTo>
                      <a:pt x="3" y="0"/>
                    </a:lnTo>
                    <a:lnTo>
                      <a:pt x="6" y="3"/>
                    </a:lnTo>
                    <a:lnTo>
                      <a:pt x="9" y="6"/>
                    </a:lnTo>
                    <a:lnTo>
                      <a:pt x="9" y="9"/>
                    </a:lnTo>
                    <a:lnTo>
                      <a:pt x="6" y="9"/>
                    </a:lnTo>
                    <a:lnTo>
                      <a:pt x="3" y="6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54" name="Freeform 321">
                <a:extLst>
                  <a:ext uri="{FF2B5EF4-FFF2-40B4-BE49-F238E27FC236}">
                    <a16:creationId xmlns:a16="http://schemas.microsoft.com/office/drawing/2014/main" id="{2CAAA04E-AF96-459C-9F73-1C54180A4F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35" y="2277"/>
                <a:ext cx="9" cy="9"/>
              </a:xfrm>
              <a:custGeom>
                <a:avLst/>
                <a:gdLst>
                  <a:gd name="T0" fmla="*/ 0 w 9"/>
                  <a:gd name="T1" fmla="*/ 0 h 9"/>
                  <a:gd name="T2" fmla="*/ 3 w 9"/>
                  <a:gd name="T3" fmla="*/ 0 h 9"/>
                  <a:gd name="T4" fmla="*/ 3 w 9"/>
                  <a:gd name="T5" fmla="*/ 0 h 9"/>
                  <a:gd name="T6" fmla="*/ 6 w 9"/>
                  <a:gd name="T7" fmla="*/ 3 h 9"/>
                  <a:gd name="T8" fmla="*/ 9 w 9"/>
                  <a:gd name="T9" fmla="*/ 6 h 9"/>
                  <a:gd name="T10" fmla="*/ 9 w 9"/>
                  <a:gd name="T11" fmla="*/ 9 h 9"/>
                  <a:gd name="T12" fmla="*/ 9 w 9"/>
                  <a:gd name="T13" fmla="*/ 9 h 9"/>
                  <a:gd name="T14" fmla="*/ 6 w 9"/>
                  <a:gd name="T15" fmla="*/ 9 h 9"/>
                  <a:gd name="T16" fmla="*/ 3 w 9"/>
                  <a:gd name="T17" fmla="*/ 6 h 9"/>
                  <a:gd name="T18" fmla="*/ 0 w 9"/>
                  <a:gd name="T19" fmla="*/ 3 h 9"/>
                  <a:gd name="T20" fmla="*/ 0 w 9"/>
                  <a:gd name="T21" fmla="*/ 0 h 9"/>
                  <a:gd name="T22" fmla="*/ 0 w 9"/>
                  <a:gd name="T23" fmla="*/ 0 h 9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9"/>
                  <a:gd name="T37" fmla="*/ 0 h 9"/>
                  <a:gd name="T38" fmla="*/ 9 w 9"/>
                  <a:gd name="T39" fmla="*/ 9 h 9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9" h="9">
                    <a:moveTo>
                      <a:pt x="0" y="0"/>
                    </a:moveTo>
                    <a:lnTo>
                      <a:pt x="3" y="0"/>
                    </a:lnTo>
                    <a:lnTo>
                      <a:pt x="6" y="3"/>
                    </a:lnTo>
                    <a:lnTo>
                      <a:pt x="9" y="6"/>
                    </a:lnTo>
                    <a:lnTo>
                      <a:pt x="9" y="9"/>
                    </a:lnTo>
                    <a:lnTo>
                      <a:pt x="6" y="9"/>
                    </a:lnTo>
                    <a:lnTo>
                      <a:pt x="3" y="6"/>
                    </a:ln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55" name="Freeform 322">
                <a:extLst>
                  <a:ext uri="{FF2B5EF4-FFF2-40B4-BE49-F238E27FC236}">
                    <a16:creationId xmlns:a16="http://schemas.microsoft.com/office/drawing/2014/main" id="{75E992C9-BCC0-4262-A109-0071B7048B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7" y="2546"/>
                <a:ext cx="4" cy="3"/>
              </a:xfrm>
              <a:custGeom>
                <a:avLst/>
                <a:gdLst>
                  <a:gd name="T0" fmla="*/ 0 w 4"/>
                  <a:gd name="T1" fmla="*/ 0 h 3"/>
                  <a:gd name="T2" fmla="*/ 0 w 4"/>
                  <a:gd name="T3" fmla="*/ 0 h 3"/>
                  <a:gd name="T4" fmla="*/ 0 w 4"/>
                  <a:gd name="T5" fmla="*/ 0 h 3"/>
                  <a:gd name="T6" fmla="*/ 4 w 4"/>
                  <a:gd name="T7" fmla="*/ 3 h 3"/>
                  <a:gd name="T8" fmla="*/ 4 w 4"/>
                  <a:gd name="T9" fmla="*/ 3 h 3"/>
                  <a:gd name="T10" fmla="*/ 0 w 4"/>
                  <a:gd name="T11" fmla="*/ 3 h 3"/>
                  <a:gd name="T12" fmla="*/ 0 w 4"/>
                  <a:gd name="T13" fmla="*/ 3 h 3"/>
                  <a:gd name="T14" fmla="*/ 0 w 4"/>
                  <a:gd name="T15" fmla="*/ 0 h 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"/>
                  <a:gd name="T25" fmla="*/ 0 h 3"/>
                  <a:gd name="T26" fmla="*/ 4 w 4"/>
                  <a:gd name="T27" fmla="*/ 3 h 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" h="3">
                    <a:moveTo>
                      <a:pt x="0" y="0"/>
                    </a:moveTo>
                    <a:lnTo>
                      <a:pt x="0" y="0"/>
                    </a:lnTo>
                    <a:lnTo>
                      <a:pt x="4" y="3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56" name="Freeform 323">
                <a:extLst>
                  <a:ext uri="{FF2B5EF4-FFF2-40B4-BE49-F238E27FC236}">
                    <a16:creationId xmlns:a16="http://schemas.microsoft.com/office/drawing/2014/main" id="{E29AA6BB-E219-4B74-A99F-D2B0C65AA3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7" y="2546"/>
                <a:ext cx="4" cy="3"/>
              </a:xfrm>
              <a:custGeom>
                <a:avLst/>
                <a:gdLst>
                  <a:gd name="T0" fmla="*/ 0 w 4"/>
                  <a:gd name="T1" fmla="*/ 0 h 3"/>
                  <a:gd name="T2" fmla="*/ 0 w 4"/>
                  <a:gd name="T3" fmla="*/ 0 h 3"/>
                  <a:gd name="T4" fmla="*/ 0 w 4"/>
                  <a:gd name="T5" fmla="*/ 0 h 3"/>
                  <a:gd name="T6" fmla="*/ 4 w 4"/>
                  <a:gd name="T7" fmla="*/ 3 h 3"/>
                  <a:gd name="T8" fmla="*/ 4 w 4"/>
                  <a:gd name="T9" fmla="*/ 3 h 3"/>
                  <a:gd name="T10" fmla="*/ 0 w 4"/>
                  <a:gd name="T11" fmla="*/ 3 h 3"/>
                  <a:gd name="T12" fmla="*/ 0 w 4"/>
                  <a:gd name="T13" fmla="*/ 3 h 3"/>
                  <a:gd name="T14" fmla="*/ 0 w 4"/>
                  <a:gd name="T15" fmla="*/ 0 h 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"/>
                  <a:gd name="T25" fmla="*/ 0 h 3"/>
                  <a:gd name="T26" fmla="*/ 4 w 4"/>
                  <a:gd name="T27" fmla="*/ 3 h 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" h="3">
                    <a:moveTo>
                      <a:pt x="0" y="0"/>
                    </a:moveTo>
                    <a:lnTo>
                      <a:pt x="0" y="0"/>
                    </a:lnTo>
                    <a:lnTo>
                      <a:pt x="4" y="3"/>
                    </a:ln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57" name="Freeform 324">
                <a:extLst>
                  <a:ext uri="{FF2B5EF4-FFF2-40B4-BE49-F238E27FC236}">
                    <a16:creationId xmlns:a16="http://schemas.microsoft.com/office/drawing/2014/main" id="{2C542921-E2EC-4B53-99A9-3E3091FF30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1" y="2471"/>
                <a:ext cx="7" cy="18"/>
              </a:xfrm>
              <a:custGeom>
                <a:avLst/>
                <a:gdLst>
                  <a:gd name="T0" fmla="*/ 0 w 7"/>
                  <a:gd name="T1" fmla="*/ 0 h 18"/>
                  <a:gd name="T2" fmla="*/ 0 w 7"/>
                  <a:gd name="T3" fmla="*/ 3 h 18"/>
                  <a:gd name="T4" fmla="*/ 3 w 7"/>
                  <a:gd name="T5" fmla="*/ 6 h 18"/>
                  <a:gd name="T6" fmla="*/ 3 w 7"/>
                  <a:gd name="T7" fmla="*/ 12 h 18"/>
                  <a:gd name="T8" fmla="*/ 7 w 7"/>
                  <a:gd name="T9" fmla="*/ 15 h 18"/>
                  <a:gd name="T10" fmla="*/ 7 w 7"/>
                  <a:gd name="T11" fmla="*/ 18 h 18"/>
                  <a:gd name="T12" fmla="*/ 3 w 7"/>
                  <a:gd name="T13" fmla="*/ 18 h 18"/>
                  <a:gd name="T14" fmla="*/ 0 w 7"/>
                  <a:gd name="T15" fmla="*/ 15 h 18"/>
                  <a:gd name="T16" fmla="*/ 0 w 7"/>
                  <a:gd name="T17" fmla="*/ 0 h 1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18"/>
                  <a:gd name="T29" fmla="*/ 7 w 7"/>
                  <a:gd name="T30" fmla="*/ 18 h 1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18">
                    <a:moveTo>
                      <a:pt x="0" y="0"/>
                    </a:moveTo>
                    <a:lnTo>
                      <a:pt x="0" y="3"/>
                    </a:lnTo>
                    <a:lnTo>
                      <a:pt x="3" y="6"/>
                    </a:lnTo>
                    <a:lnTo>
                      <a:pt x="3" y="12"/>
                    </a:lnTo>
                    <a:lnTo>
                      <a:pt x="7" y="15"/>
                    </a:lnTo>
                    <a:lnTo>
                      <a:pt x="7" y="18"/>
                    </a:lnTo>
                    <a:lnTo>
                      <a:pt x="3" y="18"/>
                    </a:lnTo>
                    <a:lnTo>
                      <a:pt x="0" y="1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58" name="Freeform 325">
                <a:extLst>
                  <a:ext uri="{FF2B5EF4-FFF2-40B4-BE49-F238E27FC236}">
                    <a16:creationId xmlns:a16="http://schemas.microsoft.com/office/drawing/2014/main" id="{00776EC6-95CD-4326-9F29-B7F0B5927F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1" y="2471"/>
                <a:ext cx="7" cy="18"/>
              </a:xfrm>
              <a:custGeom>
                <a:avLst/>
                <a:gdLst>
                  <a:gd name="T0" fmla="*/ 0 w 7"/>
                  <a:gd name="T1" fmla="*/ 0 h 18"/>
                  <a:gd name="T2" fmla="*/ 0 w 7"/>
                  <a:gd name="T3" fmla="*/ 3 h 18"/>
                  <a:gd name="T4" fmla="*/ 3 w 7"/>
                  <a:gd name="T5" fmla="*/ 6 h 18"/>
                  <a:gd name="T6" fmla="*/ 3 w 7"/>
                  <a:gd name="T7" fmla="*/ 12 h 18"/>
                  <a:gd name="T8" fmla="*/ 7 w 7"/>
                  <a:gd name="T9" fmla="*/ 15 h 18"/>
                  <a:gd name="T10" fmla="*/ 7 w 7"/>
                  <a:gd name="T11" fmla="*/ 18 h 18"/>
                  <a:gd name="T12" fmla="*/ 3 w 7"/>
                  <a:gd name="T13" fmla="*/ 18 h 18"/>
                  <a:gd name="T14" fmla="*/ 0 w 7"/>
                  <a:gd name="T15" fmla="*/ 15 h 18"/>
                  <a:gd name="T16" fmla="*/ 0 w 7"/>
                  <a:gd name="T17" fmla="*/ 0 h 1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18"/>
                  <a:gd name="T29" fmla="*/ 7 w 7"/>
                  <a:gd name="T30" fmla="*/ 18 h 1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18">
                    <a:moveTo>
                      <a:pt x="0" y="0"/>
                    </a:moveTo>
                    <a:lnTo>
                      <a:pt x="0" y="3"/>
                    </a:lnTo>
                    <a:lnTo>
                      <a:pt x="3" y="6"/>
                    </a:lnTo>
                    <a:lnTo>
                      <a:pt x="3" y="12"/>
                    </a:lnTo>
                    <a:lnTo>
                      <a:pt x="7" y="15"/>
                    </a:lnTo>
                    <a:lnTo>
                      <a:pt x="7" y="18"/>
                    </a:lnTo>
                    <a:lnTo>
                      <a:pt x="3" y="18"/>
                    </a:lnTo>
                    <a:lnTo>
                      <a:pt x="0" y="15"/>
                    </a:lnTo>
                    <a:lnTo>
                      <a:pt x="0" y="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59" name="Freeform 326">
                <a:extLst>
                  <a:ext uri="{FF2B5EF4-FFF2-40B4-BE49-F238E27FC236}">
                    <a16:creationId xmlns:a16="http://schemas.microsoft.com/office/drawing/2014/main" id="{F761DB46-A986-4123-8CB9-7DA51A784B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32" y="2543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3 w 3"/>
                  <a:gd name="T3" fmla="*/ 3 h 3"/>
                  <a:gd name="T4" fmla="*/ 0 w 3"/>
                  <a:gd name="T5" fmla="*/ 0 h 3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3"/>
                  <a:gd name="T11" fmla="*/ 3 w 3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3">
                    <a:moveTo>
                      <a:pt x="0" y="0"/>
                    </a:moveTo>
                    <a:lnTo>
                      <a:pt x="3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60" name="Freeform 327">
                <a:extLst>
                  <a:ext uri="{FF2B5EF4-FFF2-40B4-BE49-F238E27FC236}">
                    <a16:creationId xmlns:a16="http://schemas.microsoft.com/office/drawing/2014/main" id="{0274E522-4F64-405A-9E10-4593DD74C4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32" y="2543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3 w 3"/>
                  <a:gd name="T3" fmla="*/ 3 h 3"/>
                  <a:gd name="T4" fmla="*/ 0 w 3"/>
                  <a:gd name="T5" fmla="*/ 0 h 3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3"/>
                  <a:gd name="T11" fmla="*/ 3 w 3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3">
                    <a:moveTo>
                      <a:pt x="0" y="0"/>
                    </a:moveTo>
                    <a:lnTo>
                      <a:pt x="3" y="3"/>
                    </a:lnTo>
                    <a:lnTo>
                      <a:pt x="0" y="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61" name="Freeform 328">
                <a:extLst>
                  <a:ext uri="{FF2B5EF4-FFF2-40B4-BE49-F238E27FC236}">
                    <a16:creationId xmlns:a16="http://schemas.microsoft.com/office/drawing/2014/main" id="{12B6AAC4-0D4A-43BD-A910-4419D69169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6" y="2761"/>
                <a:ext cx="1" cy="4"/>
              </a:xfrm>
              <a:custGeom>
                <a:avLst/>
                <a:gdLst>
                  <a:gd name="T0" fmla="*/ 0 w 1"/>
                  <a:gd name="T1" fmla="*/ 0 h 4"/>
                  <a:gd name="T2" fmla="*/ 0 w 1"/>
                  <a:gd name="T3" fmla="*/ 4 h 4"/>
                  <a:gd name="T4" fmla="*/ 0 w 1"/>
                  <a:gd name="T5" fmla="*/ 4 h 4"/>
                  <a:gd name="T6" fmla="*/ 0 w 1"/>
                  <a:gd name="T7" fmla="*/ 4 h 4"/>
                  <a:gd name="T8" fmla="*/ 0 w 1"/>
                  <a:gd name="T9" fmla="*/ 0 h 4"/>
                  <a:gd name="T10" fmla="*/ 0 w 1"/>
                  <a:gd name="T11" fmla="*/ 0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"/>
                  <a:gd name="T19" fmla="*/ 0 h 4"/>
                  <a:gd name="T20" fmla="*/ 1 w 1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" h="4">
                    <a:moveTo>
                      <a:pt x="0" y="0"/>
                    </a:move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62" name="Freeform 329">
                <a:extLst>
                  <a:ext uri="{FF2B5EF4-FFF2-40B4-BE49-F238E27FC236}">
                    <a16:creationId xmlns:a16="http://schemas.microsoft.com/office/drawing/2014/main" id="{50547A2A-9C1F-46B8-9599-DD1206A6C1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6" y="2761"/>
                <a:ext cx="1" cy="4"/>
              </a:xfrm>
              <a:custGeom>
                <a:avLst/>
                <a:gdLst>
                  <a:gd name="T0" fmla="*/ 0 w 1"/>
                  <a:gd name="T1" fmla="*/ 0 h 4"/>
                  <a:gd name="T2" fmla="*/ 0 w 1"/>
                  <a:gd name="T3" fmla="*/ 4 h 4"/>
                  <a:gd name="T4" fmla="*/ 0 w 1"/>
                  <a:gd name="T5" fmla="*/ 4 h 4"/>
                  <a:gd name="T6" fmla="*/ 0 w 1"/>
                  <a:gd name="T7" fmla="*/ 4 h 4"/>
                  <a:gd name="T8" fmla="*/ 0 w 1"/>
                  <a:gd name="T9" fmla="*/ 0 h 4"/>
                  <a:gd name="T10" fmla="*/ 0 w 1"/>
                  <a:gd name="T11" fmla="*/ 0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"/>
                  <a:gd name="T19" fmla="*/ 0 h 4"/>
                  <a:gd name="T20" fmla="*/ 1 w 1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" h="4">
                    <a:moveTo>
                      <a:pt x="0" y="0"/>
                    </a:moveTo>
                    <a:lnTo>
                      <a:pt x="0" y="4"/>
                    </a:lnTo>
                    <a:lnTo>
                      <a:pt x="0" y="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63" name="Freeform 330">
                <a:extLst>
                  <a:ext uri="{FF2B5EF4-FFF2-40B4-BE49-F238E27FC236}">
                    <a16:creationId xmlns:a16="http://schemas.microsoft.com/office/drawing/2014/main" id="{A271262E-4EC2-40F8-B73E-64E33761B2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1" y="2821"/>
                <a:ext cx="10" cy="6"/>
              </a:xfrm>
              <a:custGeom>
                <a:avLst/>
                <a:gdLst>
                  <a:gd name="T0" fmla="*/ 0 w 10"/>
                  <a:gd name="T1" fmla="*/ 6 h 6"/>
                  <a:gd name="T2" fmla="*/ 0 w 10"/>
                  <a:gd name="T3" fmla="*/ 6 h 6"/>
                  <a:gd name="T4" fmla="*/ 0 w 10"/>
                  <a:gd name="T5" fmla="*/ 6 h 6"/>
                  <a:gd name="T6" fmla="*/ 3 w 10"/>
                  <a:gd name="T7" fmla="*/ 0 h 6"/>
                  <a:gd name="T8" fmla="*/ 6 w 10"/>
                  <a:gd name="T9" fmla="*/ 0 h 6"/>
                  <a:gd name="T10" fmla="*/ 10 w 10"/>
                  <a:gd name="T11" fmla="*/ 3 h 6"/>
                  <a:gd name="T12" fmla="*/ 10 w 10"/>
                  <a:gd name="T13" fmla="*/ 6 h 6"/>
                  <a:gd name="T14" fmla="*/ 6 w 10"/>
                  <a:gd name="T15" fmla="*/ 6 h 6"/>
                  <a:gd name="T16" fmla="*/ 6 w 10"/>
                  <a:gd name="T17" fmla="*/ 6 h 6"/>
                  <a:gd name="T18" fmla="*/ 3 w 10"/>
                  <a:gd name="T19" fmla="*/ 6 h 6"/>
                  <a:gd name="T20" fmla="*/ 3 w 10"/>
                  <a:gd name="T21" fmla="*/ 6 h 6"/>
                  <a:gd name="T22" fmla="*/ 0 w 10"/>
                  <a:gd name="T23" fmla="*/ 6 h 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0"/>
                  <a:gd name="T37" fmla="*/ 0 h 6"/>
                  <a:gd name="T38" fmla="*/ 10 w 10"/>
                  <a:gd name="T39" fmla="*/ 6 h 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0" h="6">
                    <a:moveTo>
                      <a:pt x="0" y="6"/>
                    </a:moveTo>
                    <a:lnTo>
                      <a:pt x="0" y="6"/>
                    </a:lnTo>
                    <a:lnTo>
                      <a:pt x="3" y="0"/>
                    </a:lnTo>
                    <a:lnTo>
                      <a:pt x="6" y="0"/>
                    </a:lnTo>
                    <a:lnTo>
                      <a:pt x="10" y="3"/>
                    </a:lnTo>
                    <a:lnTo>
                      <a:pt x="10" y="6"/>
                    </a:lnTo>
                    <a:lnTo>
                      <a:pt x="6" y="6"/>
                    </a:lnTo>
                    <a:lnTo>
                      <a:pt x="3" y="6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64" name="Freeform 331">
                <a:extLst>
                  <a:ext uri="{FF2B5EF4-FFF2-40B4-BE49-F238E27FC236}">
                    <a16:creationId xmlns:a16="http://schemas.microsoft.com/office/drawing/2014/main" id="{722C5078-21C3-4AA7-9AB3-ED24D46FBF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1" y="2821"/>
                <a:ext cx="10" cy="6"/>
              </a:xfrm>
              <a:custGeom>
                <a:avLst/>
                <a:gdLst>
                  <a:gd name="T0" fmla="*/ 0 w 10"/>
                  <a:gd name="T1" fmla="*/ 6 h 6"/>
                  <a:gd name="T2" fmla="*/ 0 w 10"/>
                  <a:gd name="T3" fmla="*/ 6 h 6"/>
                  <a:gd name="T4" fmla="*/ 0 w 10"/>
                  <a:gd name="T5" fmla="*/ 6 h 6"/>
                  <a:gd name="T6" fmla="*/ 3 w 10"/>
                  <a:gd name="T7" fmla="*/ 0 h 6"/>
                  <a:gd name="T8" fmla="*/ 6 w 10"/>
                  <a:gd name="T9" fmla="*/ 0 h 6"/>
                  <a:gd name="T10" fmla="*/ 10 w 10"/>
                  <a:gd name="T11" fmla="*/ 3 h 6"/>
                  <a:gd name="T12" fmla="*/ 10 w 10"/>
                  <a:gd name="T13" fmla="*/ 6 h 6"/>
                  <a:gd name="T14" fmla="*/ 6 w 10"/>
                  <a:gd name="T15" fmla="*/ 6 h 6"/>
                  <a:gd name="T16" fmla="*/ 6 w 10"/>
                  <a:gd name="T17" fmla="*/ 6 h 6"/>
                  <a:gd name="T18" fmla="*/ 3 w 10"/>
                  <a:gd name="T19" fmla="*/ 6 h 6"/>
                  <a:gd name="T20" fmla="*/ 3 w 10"/>
                  <a:gd name="T21" fmla="*/ 6 h 6"/>
                  <a:gd name="T22" fmla="*/ 0 w 10"/>
                  <a:gd name="T23" fmla="*/ 6 h 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0"/>
                  <a:gd name="T37" fmla="*/ 0 h 6"/>
                  <a:gd name="T38" fmla="*/ 10 w 10"/>
                  <a:gd name="T39" fmla="*/ 6 h 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0" h="6">
                    <a:moveTo>
                      <a:pt x="0" y="6"/>
                    </a:moveTo>
                    <a:lnTo>
                      <a:pt x="0" y="6"/>
                    </a:lnTo>
                    <a:lnTo>
                      <a:pt x="3" y="0"/>
                    </a:lnTo>
                    <a:lnTo>
                      <a:pt x="6" y="0"/>
                    </a:lnTo>
                    <a:lnTo>
                      <a:pt x="10" y="3"/>
                    </a:lnTo>
                    <a:lnTo>
                      <a:pt x="10" y="6"/>
                    </a:lnTo>
                    <a:lnTo>
                      <a:pt x="6" y="6"/>
                    </a:lnTo>
                    <a:lnTo>
                      <a:pt x="3" y="6"/>
                    </a:lnTo>
                    <a:lnTo>
                      <a:pt x="0" y="6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65" name="Freeform 332">
                <a:extLst>
                  <a:ext uri="{FF2B5EF4-FFF2-40B4-BE49-F238E27FC236}">
                    <a16:creationId xmlns:a16="http://schemas.microsoft.com/office/drawing/2014/main" id="{199675DC-B3BE-4BA1-AEC3-CCB3A32A18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0" y="3015"/>
                <a:ext cx="38" cy="25"/>
              </a:xfrm>
              <a:custGeom>
                <a:avLst/>
                <a:gdLst>
                  <a:gd name="T0" fmla="*/ 19 w 38"/>
                  <a:gd name="T1" fmla="*/ 3 h 25"/>
                  <a:gd name="T2" fmla="*/ 22 w 38"/>
                  <a:gd name="T3" fmla="*/ 3 h 25"/>
                  <a:gd name="T4" fmla="*/ 25 w 38"/>
                  <a:gd name="T5" fmla="*/ 0 h 25"/>
                  <a:gd name="T6" fmla="*/ 25 w 38"/>
                  <a:gd name="T7" fmla="*/ 3 h 25"/>
                  <a:gd name="T8" fmla="*/ 28 w 38"/>
                  <a:gd name="T9" fmla="*/ 6 h 25"/>
                  <a:gd name="T10" fmla="*/ 31 w 38"/>
                  <a:gd name="T11" fmla="*/ 6 h 25"/>
                  <a:gd name="T12" fmla="*/ 35 w 38"/>
                  <a:gd name="T13" fmla="*/ 6 h 25"/>
                  <a:gd name="T14" fmla="*/ 38 w 38"/>
                  <a:gd name="T15" fmla="*/ 19 h 25"/>
                  <a:gd name="T16" fmla="*/ 38 w 38"/>
                  <a:gd name="T17" fmla="*/ 22 h 25"/>
                  <a:gd name="T18" fmla="*/ 28 w 38"/>
                  <a:gd name="T19" fmla="*/ 22 h 25"/>
                  <a:gd name="T20" fmla="*/ 25 w 38"/>
                  <a:gd name="T21" fmla="*/ 25 h 25"/>
                  <a:gd name="T22" fmla="*/ 13 w 38"/>
                  <a:gd name="T23" fmla="*/ 25 h 25"/>
                  <a:gd name="T24" fmla="*/ 13 w 38"/>
                  <a:gd name="T25" fmla="*/ 22 h 25"/>
                  <a:gd name="T26" fmla="*/ 3 w 38"/>
                  <a:gd name="T27" fmla="*/ 22 h 25"/>
                  <a:gd name="T28" fmla="*/ 0 w 38"/>
                  <a:gd name="T29" fmla="*/ 19 h 25"/>
                  <a:gd name="T30" fmla="*/ 0 w 38"/>
                  <a:gd name="T31" fmla="*/ 15 h 25"/>
                  <a:gd name="T32" fmla="*/ 3 w 38"/>
                  <a:gd name="T33" fmla="*/ 9 h 25"/>
                  <a:gd name="T34" fmla="*/ 10 w 38"/>
                  <a:gd name="T35" fmla="*/ 3 h 25"/>
                  <a:gd name="T36" fmla="*/ 13 w 38"/>
                  <a:gd name="T37" fmla="*/ 3 h 25"/>
                  <a:gd name="T38" fmla="*/ 16 w 38"/>
                  <a:gd name="T39" fmla="*/ 3 h 25"/>
                  <a:gd name="T40" fmla="*/ 19 w 38"/>
                  <a:gd name="T41" fmla="*/ 3 h 2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38"/>
                  <a:gd name="T64" fmla="*/ 0 h 25"/>
                  <a:gd name="T65" fmla="*/ 38 w 38"/>
                  <a:gd name="T66" fmla="*/ 25 h 2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38" h="25">
                    <a:moveTo>
                      <a:pt x="19" y="3"/>
                    </a:moveTo>
                    <a:lnTo>
                      <a:pt x="22" y="3"/>
                    </a:lnTo>
                    <a:lnTo>
                      <a:pt x="25" y="0"/>
                    </a:lnTo>
                    <a:lnTo>
                      <a:pt x="25" y="3"/>
                    </a:lnTo>
                    <a:lnTo>
                      <a:pt x="28" y="6"/>
                    </a:lnTo>
                    <a:lnTo>
                      <a:pt x="31" y="6"/>
                    </a:lnTo>
                    <a:lnTo>
                      <a:pt x="35" y="6"/>
                    </a:lnTo>
                    <a:lnTo>
                      <a:pt x="38" y="19"/>
                    </a:lnTo>
                    <a:lnTo>
                      <a:pt x="38" y="22"/>
                    </a:lnTo>
                    <a:lnTo>
                      <a:pt x="28" y="22"/>
                    </a:lnTo>
                    <a:lnTo>
                      <a:pt x="25" y="25"/>
                    </a:lnTo>
                    <a:lnTo>
                      <a:pt x="13" y="25"/>
                    </a:lnTo>
                    <a:lnTo>
                      <a:pt x="13" y="22"/>
                    </a:lnTo>
                    <a:lnTo>
                      <a:pt x="3" y="22"/>
                    </a:lnTo>
                    <a:lnTo>
                      <a:pt x="0" y="19"/>
                    </a:lnTo>
                    <a:lnTo>
                      <a:pt x="0" y="15"/>
                    </a:lnTo>
                    <a:lnTo>
                      <a:pt x="3" y="9"/>
                    </a:lnTo>
                    <a:lnTo>
                      <a:pt x="10" y="3"/>
                    </a:lnTo>
                    <a:lnTo>
                      <a:pt x="13" y="3"/>
                    </a:lnTo>
                    <a:lnTo>
                      <a:pt x="16" y="3"/>
                    </a:lnTo>
                    <a:lnTo>
                      <a:pt x="19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66" name="Freeform 333">
                <a:extLst>
                  <a:ext uri="{FF2B5EF4-FFF2-40B4-BE49-F238E27FC236}">
                    <a16:creationId xmlns:a16="http://schemas.microsoft.com/office/drawing/2014/main" id="{196D9EB2-5577-40CC-A0BF-4A40E31608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0" y="3015"/>
                <a:ext cx="38" cy="25"/>
              </a:xfrm>
              <a:custGeom>
                <a:avLst/>
                <a:gdLst>
                  <a:gd name="T0" fmla="*/ 19 w 38"/>
                  <a:gd name="T1" fmla="*/ 3 h 25"/>
                  <a:gd name="T2" fmla="*/ 22 w 38"/>
                  <a:gd name="T3" fmla="*/ 3 h 25"/>
                  <a:gd name="T4" fmla="*/ 25 w 38"/>
                  <a:gd name="T5" fmla="*/ 0 h 25"/>
                  <a:gd name="T6" fmla="*/ 25 w 38"/>
                  <a:gd name="T7" fmla="*/ 3 h 25"/>
                  <a:gd name="T8" fmla="*/ 28 w 38"/>
                  <a:gd name="T9" fmla="*/ 6 h 25"/>
                  <a:gd name="T10" fmla="*/ 31 w 38"/>
                  <a:gd name="T11" fmla="*/ 6 h 25"/>
                  <a:gd name="T12" fmla="*/ 35 w 38"/>
                  <a:gd name="T13" fmla="*/ 6 h 25"/>
                  <a:gd name="T14" fmla="*/ 38 w 38"/>
                  <a:gd name="T15" fmla="*/ 19 h 25"/>
                  <a:gd name="T16" fmla="*/ 38 w 38"/>
                  <a:gd name="T17" fmla="*/ 22 h 25"/>
                  <a:gd name="T18" fmla="*/ 28 w 38"/>
                  <a:gd name="T19" fmla="*/ 22 h 25"/>
                  <a:gd name="T20" fmla="*/ 25 w 38"/>
                  <a:gd name="T21" fmla="*/ 25 h 25"/>
                  <a:gd name="T22" fmla="*/ 13 w 38"/>
                  <a:gd name="T23" fmla="*/ 25 h 25"/>
                  <a:gd name="T24" fmla="*/ 13 w 38"/>
                  <a:gd name="T25" fmla="*/ 22 h 25"/>
                  <a:gd name="T26" fmla="*/ 3 w 38"/>
                  <a:gd name="T27" fmla="*/ 22 h 25"/>
                  <a:gd name="T28" fmla="*/ 0 w 38"/>
                  <a:gd name="T29" fmla="*/ 19 h 25"/>
                  <a:gd name="T30" fmla="*/ 0 w 38"/>
                  <a:gd name="T31" fmla="*/ 15 h 25"/>
                  <a:gd name="T32" fmla="*/ 3 w 38"/>
                  <a:gd name="T33" fmla="*/ 9 h 25"/>
                  <a:gd name="T34" fmla="*/ 10 w 38"/>
                  <a:gd name="T35" fmla="*/ 3 h 25"/>
                  <a:gd name="T36" fmla="*/ 13 w 38"/>
                  <a:gd name="T37" fmla="*/ 3 h 25"/>
                  <a:gd name="T38" fmla="*/ 16 w 38"/>
                  <a:gd name="T39" fmla="*/ 3 h 25"/>
                  <a:gd name="T40" fmla="*/ 19 w 38"/>
                  <a:gd name="T41" fmla="*/ 3 h 2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38"/>
                  <a:gd name="T64" fmla="*/ 0 h 25"/>
                  <a:gd name="T65" fmla="*/ 38 w 38"/>
                  <a:gd name="T66" fmla="*/ 25 h 2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38" h="25">
                    <a:moveTo>
                      <a:pt x="19" y="3"/>
                    </a:moveTo>
                    <a:lnTo>
                      <a:pt x="22" y="3"/>
                    </a:lnTo>
                    <a:lnTo>
                      <a:pt x="25" y="0"/>
                    </a:lnTo>
                    <a:lnTo>
                      <a:pt x="25" y="3"/>
                    </a:lnTo>
                    <a:lnTo>
                      <a:pt x="28" y="6"/>
                    </a:lnTo>
                    <a:lnTo>
                      <a:pt x="31" y="6"/>
                    </a:lnTo>
                    <a:lnTo>
                      <a:pt x="35" y="6"/>
                    </a:lnTo>
                    <a:lnTo>
                      <a:pt x="38" y="19"/>
                    </a:lnTo>
                    <a:lnTo>
                      <a:pt x="38" y="22"/>
                    </a:lnTo>
                    <a:lnTo>
                      <a:pt x="28" y="22"/>
                    </a:lnTo>
                    <a:lnTo>
                      <a:pt x="25" y="25"/>
                    </a:lnTo>
                    <a:lnTo>
                      <a:pt x="13" y="25"/>
                    </a:lnTo>
                    <a:lnTo>
                      <a:pt x="13" y="22"/>
                    </a:lnTo>
                    <a:lnTo>
                      <a:pt x="3" y="22"/>
                    </a:lnTo>
                    <a:lnTo>
                      <a:pt x="0" y="19"/>
                    </a:lnTo>
                    <a:lnTo>
                      <a:pt x="0" y="15"/>
                    </a:lnTo>
                    <a:lnTo>
                      <a:pt x="3" y="9"/>
                    </a:lnTo>
                    <a:lnTo>
                      <a:pt x="10" y="3"/>
                    </a:lnTo>
                    <a:lnTo>
                      <a:pt x="13" y="3"/>
                    </a:lnTo>
                    <a:lnTo>
                      <a:pt x="16" y="3"/>
                    </a:lnTo>
                    <a:lnTo>
                      <a:pt x="19" y="3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67" name="Freeform 334">
                <a:extLst>
                  <a:ext uri="{FF2B5EF4-FFF2-40B4-BE49-F238E27FC236}">
                    <a16:creationId xmlns:a16="http://schemas.microsoft.com/office/drawing/2014/main" id="{AD947E41-003C-45C0-BCCB-D2551B1352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5" y="2980"/>
                <a:ext cx="40" cy="25"/>
              </a:xfrm>
              <a:custGeom>
                <a:avLst/>
                <a:gdLst>
                  <a:gd name="T0" fmla="*/ 12 w 40"/>
                  <a:gd name="T1" fmla="*/ 10 h 25"/>
                  <a:gd name="T2" fmla="*/ 12 w 40"/>
                  <a:gd name="T3" fmla="*/ 10 h 25"/>
                  <a:gd name="T4" fmla="*/ 12 w 40"/>
                  <a:gd name="T5" fmla="*/ 10 h 25"/>
                  <a:gd name="T6" fmla="*/ 40 w 40"/>
                  <a:gd name="T7" fmla="*/ 0 h 25"/>
                  <a:gd name="T8" fmla="*/ 40 w 40"/>
                  <a:gd name="T9" fmla="*/ 4 h 25"/>
                  <a:gd name="T10" fmla="*/ 31 w 40"/>
                  <a:gd name="T11" fmla="*/ 7 h 25"/>
                  <a:gd name="T12" fmla="*/ 28 w 40"/>
                  <a:gd name="T13" fmla="*/ 13 h 25"/>
                  <a:gd name="T14" fmla="*/ 37 w 40"/>
                  <a:gd name="T15" fmla="*/ 10 h 25"/>
                  <a:gd name="T16" fmla="*/ 37 w 40"/>
                  <a:gd name="T17" fmla="*/ 16 h 25"/>
                  <a:gd name="T18" fmla="*/ 21 w 40"/>
                  <a:gd name="T19" fmla="*/ 19 h 25"/>
                  <a:gd name="T20" fmla="*/ 21 w 40"/>
                  <a:gd name="T21" fmla="*/ 16 h 25"/>
                  <a:gd name="T22" fmla="*/ 21 w 40"/>
                  <a:gd name="T23" fmla="*/ 13 h 25"/>
                  <a:gd name="T24" fmla="*/ 18 w 40"/>
                  <a:gd name="T25" fmla="*/ 16 h 25"/>
                  <a:gd name="T26" fmla="*/ 15 w 40"/>
                  <a:gd name="T27" fmla="*/ 22 h 25"/>
                  <a:gd name="T28" fmla="*/ 12 w 40"/>
                  <a:gd name="T29" fmla="*/ 22 h 25"/>
                  <a:gd name="T30" fmla="*/ 9 w 40"/>
                  <a:gd name="T31" fmla="*/ 22 h 25"/>
                  <a:gd name="T32" fmla="*/ 9 w 40"/>
                  <a:gd name="T33" fmla="*/ 25 h 25"/>
                  <a:gd name="T34" fmla="*/ 3 w 40"/>
                  <a:gd name="T35" fmla="*/ 19 h 25"/>
                  <a:gd name="T36" fmla="*/ 0 w 40"/>
                  <a:gd name="T37" fmla="*/ 19 h 25"/>
                  <a:gd name="T38" fmla="*/ 0 w 40"/>
                  <a:gd name="T39" fmla="*/ 13 h 25"/>
                  <a:gd name="T40" fmla="*/ 6 w 40"/>
                  <a:gd name="T41" fmla="*/ 13 h 25"/>
                  <a:gd name="T42" fmla="*/ 12 w 40"/>
                  <a:gd name="T43" fmla="*/ 10 h 2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0"/>
                  <a:gd name="T67" fmla="*/ 0 h 25"/>
                  <a:gd name="T68" fmla="*/ 40 w 40"/>
                  <a:gd name="T69" fmla="*/ 25 h 2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0" h="25">
                    <a:moveTo>
                      <a:pt x="12" y="10"/>
                    </a:moveTo>
                    <a:lnTo>
                      <a:pt x="12" y="10"/>
                    </a:lnTo>
                    <a:lnTo>
                      <a:pt x="40" y="0"/>
                    </a:lnTo>
                    <a:lnTo>
                      <a:pt x="40" y="4"/>
                    </a:lnTo>
                    <a:lnTo>
                      <a:pt x="31" y="7"/>
                    </a:lnTo>
                    <a:lnTo>
                      <a:pt x="28" y="13"/>
                    </a:lnTo>
                    <a:lnTo>
                      <a:pt x="37" y="10"/>
                    </a:lnTo>
                    <a:lnTo>
                      <a:pt x="37" y="16"/>
                    </a:lnTo>
                    <a:lnTo>
                      <a:pt x="21" y="19"/>
                    </a:lnTo>
                    <a:lnTo>
                      <a:pt x="21" y="16"/>
                    </a:lnTo>
                    <a:lnTo>
                      <a:pt x="21" y="13"/>
                    </a:lnTo>
                    <a:lnTo>
                      <a:pt x="18" y="16"/>
                    </a:lnTo>
                    <a:lnTo>
                      <a:pt x="15" y="22"/>
                    </a:lnTo>
                    <a:lnTo>
                      <a:pt x="12" y="22"/>
                    </a:lnTo>
                    <a:lnTo>
                      <a:pt x="9" y="22"/>
                    </a:lnTo>
                    <a:lnTo>
                      <a:pt x="9" y="25"/>
                    </a:lnTo>
                    <a:lnTo>
                      <a:pt x="3" y="19"/>
                    </a:lnTo>
                    <a:lnTo>
                      <a:pt x="0" y="19"/>
                    </a:lnTo>
                    <a:lnTo>
                      <a:pt x="0" y="13"/>
                    </a:lnTo>
                    <a:lnTo>
                      <a:pt x="6" y="13"/>
                    </a:lnTo>
                    <a:lnTo>
                      <a:pt x="12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68" name="Freeform 335">
                <a:extLst>
                  <a:ext uri="{FF2B5EF4-FFF2-40B4-BE49-F238E27FC236}">
                    <a16:creationId xmlns:a16="http://schemas.microsoft.com/office/drawing/2014/main" id="{D82CA53C-DAC3-4B54-9D8F-8E387407DF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5" y="2980"/>
                <a:ext cx="40" cy="25"/>
              </a:xfrm>
              <a:custGeom>
                <a:avLst/>
                <a:gdLst>
                  <a:gd name="T0" fmla="*/ 12 w 40"/>
                  <a:gd name="T1" fmla="*/ 10 h 25"/>
                  <a:gd name="T2" fmla="*/ 12 w 40"/>
                  <a:gd name="T3" fmla="*/ 10 h 25"/>
                  <a:gd name="T4" fmla="*/ 12 w 40"/>
                  <a:gd name="T5" fmla="*/ 10 h 25"/>
                  <a:gd name="T6" fmla="*/ 40 w 40"/>
                  <a:gd name="T7" fmla="*/ 0 h 25"/>
                  <a:gd name="T8" fmla="*/ 40 w 40"/>
                  <a:gd name="T9" fmla="*/ 4 h 25"/>
                  <a:gd name="T10" fmla="*/ 31 w 40"/>
                  <a:gd name="T11" fmla="*/ 7 h 25"/>
                  <a:gd name="T12" fmla="*/ 28 w 40"/>
                  <a:gd name="T13" fmla="*/ 13 h 25"/>
                  <a:gd name="T14" fmla="*/ 37 w 40"/>
                  <a:gd name="T15" fmla="*/ 10 h 25"/>
                  <a:gd name="T16" fmla="*/ 37 w 40"/>
                  <a:gd name="T17" fmla="*/ 16 h 25"/>
                  <a:gd name="T18" fmla="*/ 21 w 40"/>
                  <a:gd name="T19" fmla="*/ 19 h 25"/>
                  <a:gd name="T20" fmla="*/ 21 w 40"/>
                  <a:gd name="T21" fmla="*/ 16 h 25"/>
                  <a:gd name="T22" fmla="*/ 21 w 40"/>
                  <a:gd name="T23" fmla="*/ 13 h 25"/>
                  <a:gd name="T24" fmla="*/ 18 w 40"/>
                  <a:gd name="T25" fmla="*/ 16 h 25"/>
                  <a:gd name="T26" fmla="*/ 15 w 40"/>
                  <a:gd name="T27" fmla="*/ 22 h 25"/>
                  <a:gd name="T28" fmla="*/ 12 w 40"/>
                  <a:gd name="T29" fmla="*/ 22 h 25"/>
                  <a:gd name="T30" fmla="*/ 9 w 40"/>
                  <a:gd name="T31" fmla="*/ 22 h 25"/>
                  <a:gd name="T32" fmla="*/ 9 w 40"/>
                  <a:gd name="T33" fmla="*/ 25 h 25"/>
                  <a:gd name="T34" fmla="*/ 3 w 40"/>
                  <a:gd name="T35" fmla="*/ 19 h 25"/>
                  <a:gd name="T36" fmla="*/ 0 w 40"/>
                  <a:gd name="T37" fmla="*/ 19 h 25"/>
                  <a:gd name="T38" fmla="*/ 0 w 40"/>
                  <a:gd name="T39" fmla="*/ 13 h 25"/>
                  <a:gd name="T40" fmla="*/ 6 w 40"/>
                  <a:gd name="T41" fmla="*/ 13 h 25"/>
                  <a:gd name="T42" fmla="*/ 12 w 40"/>
                  <a:gd name="T43" fmla="*/ 10 h 2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0"/>
                  <a:gd name="T67" fmla="*/ 0 h 25"/>
                  <a:gd name="T68" fmla="*/ 40 w 40"/>
                  <a:gd name="T69" fmla="*/ 25 h 2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0" h="25">
                    <a:moveTo>
                      <a:pt x="12" y="10"/>
                    </a:moveTo>
                    <a:lnTo>
                      <a:pt x="12" y="10"/>
                    </a:lnTo>
                    <a:lnTo>
                      <a:pt x="40" y="0"/>
                    </a:lnTo>
                    <a:lnTo>
                      <a:pt x="40" y="4"/>
                    </a:lnTo>
                    <a:lnTo>
                      <a:pt x="31" y="7"/>
                    </a:lnTo>
                    <a:lnTo>
                      <a:pt x="28" y="13"/>
                    </a:lnTo>
                    <a:lnTo>
                      <a:pt x="37" y="10"/>
                    </a:lnTo>
                    <a:lnTo>
                      <a:pt x="37" y="16"/>
                    </a:lnTo>
                    <a:lnTo>
                      <a:pt x="21" y="19"/>
                    </a:lnTo>
                    <a:lnTo>
                      <a:pt x="21" y="16"/>
                    </a:lnTo>
                    <a:lnTo>
                      <a:pt x="21" y="13"/>
                    </a:lnTo>
                    <a:lnTo>
                      <a:pt x="18" y="16"/>
                    </a:lnTo>
                    <a:lnTo>
                      <a:pt x="15" y="22"/>
                    </a:lnTo>
                    <a:lnTo>
                      <a:pt x="12" y="22"/>
                    </a:lnTo>
                    <a:lnTo>
                      <a:pt x="9" y="22"/>
                    </a:lnTo>
                    <a:lnTo>
                      <a:pt x="9" y="25"/>
                    </a:lnTo>
                    <a:lnTo>
                      <a:pt x="3" y="19"/>
                    </a:lnTo>
                    <a:lnTo>
                      <a:pt x="0" y="19"/>
                    </a:lnTo>
                    <a:lnTo>
                      <a:pt x="0" y="13"/>
                    </a:lnTo>
                    <a:lnTo>
                      <a:pt x="6" y="13"/>
                    </a:lnTo>
                    <a:lnTo>
                      <a:pt x="12" y="1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69" name="Freeform 336">
                <a:extLst>
                  <a:ext uri="{FF2B5EF4-FFF2-40B4-BE49-F238E27FC236}">
                    <a16:creationId xmlns:a16="http://schemas.microsoft.com/office/drawing/2014/main" id="{066FA881-D368-4E69-9095-4765A49E5F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0" y="2937"/>
                <a:ext cx="19" cy="28"/>
              </a:xfrm>
              <a:custGeom>
                <a:avLst/>
                <a:gdLst>
                  <a:gd name="T0" fmla="*/ 0 w 19"/>
                  <a:gd name="T1" fmla="*/ 3 h 28"/>
                  <a:gd name="T2" fmla="*/ 3 w 19"/>
                  <a:gd name="T3" fmla="*/ 0 h 28"/>
                  <a:gd name="T4" fmla="*/ 3 w 19"/>
                  <a:gd name="T5" fmla="*/ 3 h 28"/>
                  <a:gd name="T6" fmla="*/ 3 w 19"/>
                  <a:gd name="T7" fmla="*/ 6 h 28"/>
                  <a:gd name="T8" fmla="*/ 6 w 19"/>
                  <a:gd name="T9" fmla="*/ 9 h 28"/>
                  <a:gd name="T10" fmla="*/ 6 w 19"/>
                  <a:gd name="T11" fmla="*/ 15 h 28"/>
                  <a:gd name="T12" fmla="*/ 9 w 19"/>
                  <a:gd name="T13" fmla="*/ 15 h 28"/>
                  <a:gd name="T14" fmla="*/ 9 w 19"/>
                  <a:gd name="T15" fmla="*/ 15 h 28"/>
                  <a:gd name="T16" fmla="*/ 12 w 19"/>
                  <a:gd name="T17" fmla="*/ 9 h 28"/>
                  <a:gd name="T18" fmla="*/ 12 w 19"/>
                  <a:gd name="T19" fmla="*/ 9 h 28"/>
                  <a:gd name="T20" fmla="*/ 16 w 19"/>
                  <a:gd name="T21" fmla="*/ 9 h 28"/>
                  <a:gd name="T22" fmla="*/ 16 w 19"/>
                  <a:gd name="T23" fmla="*/ 12 h 28"/>
                  <a:gd name="T24" fmla="*/ 16 w 19"/>
                  <a:gd name="T25" fmla="*/ 12 h 28"/>
                  <a:gd name="T26" fmla="*/ 19 w 19"/>
                  <a:gd name="T27" fmla="*/ 25 h 28"/>
                  <a:gd name="T28" fmla="*/ 19 w 19"/>
                  <a:gd name="T29" fmla="*/ 25 h 28"/>
                  <a:gd name="T30" fmla="*/ 12 w 19"/>
                  <a:gd name="T31" fmla="*/ 25 h 28"/>
                  <a:gd name="T32" fmla="*/ 9 w 19"/>
                  <a:gd name="T33" fmla="*/ 28 h 28"/>
                  <a:gd name="T34" fmla="*/ 6 w 19"/>
                  <a:gd name="T35" fmla="*/ 28 h 28"/>
                  <a:gd name="T36" fmla="*/ 0 w 19"/>
                  <a:gd name="T37" fmla="*/ 3 h 28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9"/>
                  <a:gd name="T58" fmla="*/ 0 h 28"/>
                  <a:gd name="T59" fmla="*/ 19 w 19"/>
                  <a:gd name="T60" fmla="*/ 28 h 28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9" h="28">
                    <a:moveTo>
                      <a:pt x="0" y="3"/>
                    </a:moveTo>
                    <a:lnTo>
                      <a:pt x="3" y="0"/>
                    </a:lnTo>
                    <a:lnTo>
                      <a:pt x="3" y="3"/>
                    </a:lnTo>
                    <a:lnTo>
                      <a:pt x="3" y="6"/>
                    </a:lnTo>
                    <a:lnTo>
                      <a:pt x="6" y="9"/>
                    </a:lnTo>
                    <a:lnTo>
                      <a:pt x="6" y="15"/>
                    </a:lnTo>
                    <a:lnTo>
                      <a:pt x="9" y="15"/>
                    </a:lnTo>
                    <a:lnTo>
                      <a:pt x="12" y="9"/>
                    </a:lnTo>
                    <a:lnTo>
                      <a:pt x="16" y="9"/>
                    </a:lnTo>
                    <a:lnTo>
                      <a:pt x="16" y="12"/>
                    </a:lnTo>
                    <a:lnTo>
                      <a:pt x="19" y="25"/>
                    </a:lnTo>
                    <a:lnTo>
                      <a:pt x="12" y="25"/>
                    </a:lnTo>
                    <a:lnTo>
                      <a:pt x="9" y="28"/>
                    </a:lnTo>
                    <a:lnTo>
                      <a:pt x="6" y="28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70" name="Freeform 337">
                <a:extLst>
                  <a:ext uri="{FF2B5EF4-FFF2-40B4-BE49-F238E27FC236}">
                    <a16:creationId xmlns:a16="http://schemas.microsoft.com/office/drawing/2014/main" id="{34E19C6A-DC36-4D26-BEB7-BEAC694ACE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0" y="2937"/>
                <a:ext cx="19" cy="28"/>
              </a:xfrm>
              <a:custGeom>
                <a:avLst/>
                <a:gdLst>
                  <a:gd name="T0" fmla="*/ 0 w 19"/>
                  <a:gd name="T1" fmla="*/ 3 h 28"/>
                  <a:gd name="T2" fmla="*/ 3 w 19"/>
                  <a:gd name="T3" fmla="*/ 0 h 28"/>
                  <a:gd name="T4" fmla="*/ 3 w 19"/>
                  <a:gd name="T5" fmla="*/ 3 h 28"/>
                  <a:gd name="T6" fmla="*/ 3 w 19"/>
                  <a:gd name="T7" fmla="*/ 6 h 28"/>
                  <a:gd name="T8" fmla="*/ 6 w 19"/>
                  <a:gd name="T9" fmla="*/ 9 h 28"/>
                  <a:gd name="T10" fmla="*/ 6 w 19"/>
                  <a:gd name="T11" fmla="*/ 15 h 28"/>
                  <a:gd name="T12" fmla="*/ 9 w 19"/>
                  <a:gd name="T13" fmla="*/ 15 h 28"/>
                  <a:gd name="T14" fmla="*/ 9 w 19"/>
                  <a:gd name="T15" fmla="*/ 15 h 28"/>
                  <a:gd name="T16" fmla="*/ 12 w 19"/>
                  <a:gd name="T17" fmla="*/ 9 h 28"/>
                  <a:gd name="T18" fmla="*/ 12 w 19"/>
                  <a:gd name="T19" fmla="*/ 9 h 28"/>
                  <a:gd name="T20" fmla="*/ 16 w 19"/>
                  <a:gd name="T21" fmla="*/ 9 h 28"/>
                  <a:gd name="T22" fmla="*/ 16 w 19"/>
                  <a:gd name="T23" fmla="*/ 12 h 28"/>
                  <a:gd name="T24" fmla="*/ 16 w 19"/>
                  <a:gd name="T25" fmla="*/ 12 h 28"/>
                  <a:gd name="T26" fmla="*/ 19 w 19"/>
                  <a:gd name="T27" fmla="*/ 25 h 28"/>
                  <a:gd name="T28" fmla="*/ 19 w 19"/>
                  <a:gd name="T29" fmla="*/ 25 h 28"/>
                  <a:gd name="T30" fmla="*/ 12 w 19"/>
                  <a:gd name="T31" fmla="*/ 25 h 28"/>
                  <a:gd name="T32" fmla="*/ 9 w 19"/>
                  <a:gd name="T33" fmla="*/ 28 h 28"/>
                  <a:gd name="T34" fmla="*/ 6 w 19"/>
                  <a:gd name="T35" fmla="*/ 28 h 28"/>
                  <a:gd name="T36" fmla="*/ 0 w 19"/>
                  <a:gd name="T37" fmla="*/ 3 h 28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9"/>
                  <a:gd name="T58" fmla="*/ 0 h 28"/>
                  <a:gd name="T59" fmla="*/ 19 w 19"/>
                  <a:gd name="T60" fmla="*/ 28 h 28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9" h="28">
                    <a:moveTo>
                      <a:pt x="0" y="3"/>
                    </a:moveTo>
                    <a:lnTo>
                      <a:pt x="3" y="0"/>
                    </a:lnTo>
                    <a:lnTo>
                      <a:pt x="3" y="3"/>
                    </a:lnTo>
                    <a:lnTo>
                      <a:pt x="3" y="6"/>
                    </a:lnTo>
                    <a:lnTo>
                      <a:pt x="6" y="9"/>
                    </a:lnTo>
                    <a:lnTo>
                      <a:pt x="6" y="15"/>
                    </a:lnTo>
                    <a:lnTo>
                      <a:pt x="9" y="15"/>
                    </a:lnTo>
                    <a:lnTo>
                      <a:pt x="12" y="9"/>
                    </a:lnTo>
                    <a:lnTo>
                      <a:pt x="16" y="9"/>
                    </a:lnTo>
                    <a:lnTo>
                      <a:pt x="16" y="12"/>
                    </a:lnTo>
                    <a:lnTo>
                      <a:pt x="19" y="25"/>
                    </a:lnTo>
                    <a:lnTo>
                      <a:pt x="12" y="25"/>
                    </a:lnTo>
                    <a:lnTo>
                      <a:pt x="9" y="28"/>
                    </a:lnTo>
                    <a:lnTo>
                      <a:pt x="6" y="28"/>
                    </a:lnTo>
                    <a:lnTo>
                      <a:pt x="0" y="3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71" name="Freeform 338">
                <a:extLst>
                  <a:ext uri="{FF2B5EF4-FFF2-40B4-BE49-F238E27FC236}">
                    <a16:creationId xmlns:a16="http://schemas.microsoft.com/office/drawing/2014/main" id="{69981C33-9A25-4285-81E4-7367368FF9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9" y="2971"/>
                <a:ext cx="15" cy="19"/>
              </a:xfrm>
              <a:custGeom>
                <a:avLst/>
                <a:gdLst>
                  <a:gd name="T0" fmla="*/ 0 w 15"/>
                  <a:gd name="T1" fmla="*/ 0 h 19"/>
                  <a:gd name="T2" fmla="*/ 3 w 15"/>
                  <a:gd name="T3" fmla="*/ 0 h 19"/>
                  <a:gd name="T4" fmla="*/ 3 w 15"/>
                  <a:gd name="T5" fmla="*/ 3 h 19"/>
                  <a:gd name="T6" fmla="*/ 6 w 15"/>
                  <a:gd name="T7" fmla="*/ 6 h 19"/>
                  <a:gd name="T8" fmla="*/ 6 w 15"/>
                  <a:gd name="T9" fmla="*/ 6 h 19"/>
                  <a:gd name="T10" fmla="*/ 9 w 15"/>
                  <a:gd name="T11" fmla="*/ 9 h 19"/>
                  <a:gd name="T12" fmla="*/ 12 w 15"/>
                  <a:gd name="T13" fmla="*/ 13 h 19"/>
                  <a:gd name="T14" fmla="*/ 15 w 15"/>
                  <a:gd name="T15" fmla="*/ 16 h 19"/>
                  <a:gd name="T16" fmla="*/ 15 w 15"/>
                  <a:gd name="T17" fmla="*/ 19 h 19"/>
                  <a:gd name="T18" fmla="*/ 6 w 15"/>
                  <a:gd name="T19" fmla="*/ 19 h 19"/>
                  <a:gd name="T20" fmla="*/ 3 w 15"/>
                  <a:gd name="T21" fmla="*/ 6 h 19"/>
                  <a:gd name="T22" fmla="*/ 3 w 15"/>
                  <a:gd name="T23" fmla="*/ 6 h 19"/>
                  <a:gd name="T24" fmla="*/ 0 w 15"/>
                  <a:gd name="T25" fmla="*/ 3 h 19"/>
                  <a:gd name="T26" fmla="*/ 0 w 15"/>
                  <a:gd name="T27" fmla="*/ 0 h 1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5"/>
                  <a:gd name="T43" fmla="*/ 0 h 19"/>
                  <a:gd name="T44" fmla="*/ 15 w 15"/>
                  <a:gd name="T45" fmla="*/ 19 h 19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5" h="19">
                    <a:moveTo>
                      <a:pt x="0" y="0"/>
                    </a:moveTo>
                    <a:lnTo>
                      <a:pt x="3" y="0"/>
                    </a:lnTo>
                    <a:lnTo>
                      <a:pt x="3" y="3"/>
                    </a:lnTo>
                    <a:lnTo>
                      <a:pt x="6" y="6"/>
                    </a:lnTo>
                    <a:lnTo>
                      <a:pt x="9" y="9"/>
                    </a:lnTo>
                    <a:lnTo>
                      <a:pt x="12" y="13"/>
                    </a:lnTo>
                    <a:lnTo>
                      <a:pt x="15" y="16"/>
                    </a:lnTo>
                    <a:lnTo>
                      <a:pt x="15" y="19"/>
                    </a:lnTo>
                    <a:lnTo>
                      <a:pt x="6" y="19"/>
                    </a:lnTo>
                    <a:lnTo>
                      <a:pt x="3" y="6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72" name="Freeform 339">
                <a:extLst>
                  <a:ext uri="{FF2B5EF4-FFF2-40B4-BE49-F238E27FC236}">
                    <a16:creationId xmlns:a16="http://schemas.microsoft.com/office/drawing/2014/main" id="{F328E060-ACC9-4D4A-A8FC-4FC7309D1D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9" y="2971"/>
                <a:ext cx="15" cy="19"/>
              </a:xfrm>
              <a:custGeom>
                <a:avLst/>
                <a:gdLst>
                  <a:gd name="T0" fmla="*/ 0 w 15"/>
                  <a:gd name="T1" fmla="*/ 0 h 19"/>
                  <a:gd name="T2" fmla="*/ 3 w 15"/>
                  <a:gd name="T3" fmla="*/ 0 h 19"/>
                  <a:gd name="T4" fmla="*/ 3 w 15"/>
                  <a:gd name="T5" fmla="*/ 3 h 19"/>
                  <a:gd name="T6" fmla="*/ 6 w 15"/>
                  <a:gd name="T7" fmla="*/ 6 h 19"/>
                  <a:gd name="T8" fmla="*/ 6 w 15"/>
                  <a:gd name="T9" fmla="*/ 6 h 19"/>
                  <a:gd name="T10" fmla="*/ 9 w 15"/>
                  <a:gd name="T11" fmla="*/ 9 h 19"/>
                  <a:gd name="T12" fmla="*/ 12 w 15"/>
                  <a:gd name="T13" fmla="*/ 13 h 19"/>
                  <a:gd name="T14" fmla="*/ 15 w 15"/>
                  <a:gd name="T15" fmla="*/ 16 h 19"/>
                  <a:gd name="T16" fmla="*/ 15 w 15"/>
                  <a:gd name="T17" fmla="*/ 19 h 19"/>
                  <a:gd name="T18" fmla="*/ 6 w 15"/>
                  <a:gd name="T19" fmla="*/ 19 h 19"/>
                  <a:gd name="T20" fmla="*/ 3 w 15"/>
                  <a:gd name="T21" fmla="*/ 6 h 19"/>
                  <a:gd name="T22" fmla="*/ 3 w 15"/>
                  <a:gd name="T23" fmla="*/ 6 h 19"/>
                  <a:gd name="T24" fmla="*/ 0 w 15"/>
                  <a:gd name="T25" fmla="*/ 3 h 19"/>
                  <a:gd name="T26" fmla="*/ 0 w 15"/>
                  <a:gd name="T27" fmla="*/ 0 h 1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5"/>
                  <a:gd name="T43" fmla="*/ 0 h 19"/>
                  <a:gd name="T44" fmla="*/ 15 w 15"/>
                  <a:gd name="T45" fmla="*/ 19 h 19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5" h="19">
                    <a:moveTo>
                      <a:pt x="0" y="0"/>
                    </a:moveTo>
                    <a:lnTo>
                      <a:pt x="3" y="0"/>
                    </a:lnTo>
                    <a:lnTo>
                      <a:pt x="3" y="3"/>
                    </a:lnTo>
                    <a:lnTo>
                      <a:pt x="6" y="6"/>
                    </a:lnTo>
                    <a:lnTo>
                      <a:pt x="9" y="9"/>
                    </a:lnTo>
                    <a:lnTo>
                      <a:pt x="12" y="13"/>
                    </a:lnTo>
                    <a:lnTo>
                      <a:pt x="15" y="16"/>
                    </a:lnTo>
                    <a:lnTo>
                      <a:pt x="15" y="19"/>
                    </a:lnTo>
                    <a:lnTo>
                      <a:pt x="6" y="19"/>
                    </a:lnTo>
                    <a:lnTo>
                      <a:pt x="3" y="6"/>
                    </a:ln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73" name="Freeform 340">
                <a:extLst>
                  <a:ext uri="{FF2B5EF4-FFF2-40B4-BE49-F238E27FC236}">
                    <a16:creationId xmlns:a16="http://schemas.microsoft.com/office/drawing/2014/main" id="{4DE77C21-86D0-4F1A-92E6-6095D377DB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57" y="2959"/>
                <a:ext cx="1" cy="15"/>
              </a:xfrm>
              <a:custGeom>
                <a:avLst/>
                <a:gdLst>
                  <a:gd name="T0" fmla="*/ 0 w 1"/>
                  <a:gd name="T1" fmla="*/ 3 h 15"/>
                  <a:gd name="T2" fmla="*/ 0 w 1"/>
                  <a:gd name="T3" fmla="*/ 0 h 15"/>
                  <a:gd name="T4" fmla="*/ 0 w 1"/>
                  <a:gd name="T5" fmla="*/ 9 h 15"/>
                  <a:gd name="T6" fmla="*/ 0 w 1"/>
                  <a:gd name="T7" fmla="*/ 9 h 15"/>
                  <a:gd name="T8" fmla="*/ 0 w 1"/>
                  <a:gd name="T9" fmla="*/ 12 h 15"/>
                  <a:gd name="T10" fmla="*/ 0 w 1"/>
                  <a:gd name="T11" fmla="*/ 15 h 15"/>
                  <a:gd name="T12" fmla="*/ 0 w 1"/>
                  <a:gd name="T13" fmla="*/ 6 h 15"/>
                  <a:gd name="T14" fmla="*/ 0 w 1"/>
                  <a:gd name="T15" fmla="*/ 3 h 1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"/>
                  <a:gd name="T25" fmla="*/ 0 h 15"/>
                  <a:gd name="T26" fmla="*/ 1 w 1"/>
                  <a:gd name="T27" fmla="*/ 15 h 1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" h="15">
                    <a:moveTo>
                      <a:pt x="0" y="3"/>
                    </a:moveTo>
                    <a:lnTo>
                      <a:pt x="0" y="0"/>
                    </a:lnTo>
                    <a:lnTo>
                      <a:pt x="0" y="9"/>
                    </a:lnTo>
                    <a:lnTo>
                      <a:pt x="0" y="12"/>
                    </a:lnTo>
                    <a:lnTo>
                      <a:pt x="0" y="15"/>
                    </a:lnTo>
                    <a:lnTo>
                      <a:pt x="0" y="6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74" name="Freeform 341">
                <a:extLst>
                  <a:ext uri="{FF2B5EF4-FFF2-40B4-BE49-F238E27FC236}">
                    <a16:creationId xmlns:a16="http://schemas.microsoft.com/office/drawing/2014/main" id="{BF1930C3-61CC-4CA9-9AC8-208559F937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57" y="2959"/>
                <a:ext cx="1" cy="15"/>
              </a:xfrm>
              <a:custGeom>
                <a:avLst/>
                <a:gdLst>
                  <a:gd name="T0" fmla="*/ 0 w 1"/>
                  <a:gd name="T1" fmla="*/ 3 h 15"/>
                  <a:gd name="T2" fmla="*/ 0 w 1"/>
                  <a:gd name="T3" fmla="*/ 0 h 15"/>
                  <a:gd name="T4" fmla="*/ 0 w 1"/>
                  <a:gd name="T5" fmla="*/ 9 h 15"/>
                  <a:gd name="T6" fmla="*/ 0 w 1"/>
                  <a:gd name="T7" fmla="*/ 9 h 15"/>
                  <a:gd name="T8" fmla="*/ 0 w 1"/>
                  <a:gd name="T9" fmla="*/ 12 h 15"/>
                  <a:gd name="T10" fmla="*/ 0 w 1"/>
                  <a:gd name="T11" fmla="*/ 15 h 15"/>
                  <a:gd name="T12" fmla="*/ 0 w 1"/>
                  <a:gd name="T13" fmla="*/ 6 h 15"/>
                  <a:gd name="T14" fmla="*/ 0 w 1"/>
                  <a:gd name="T15" fmla="*/ 3 h 1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"/>
                  <a:gd name="T25" fmla="*/ 0 h 15"/>
                  <a:gd name="T26" fmla="*/ 1 w 1"/>
                  <a:gd name="T27" fmla="*/ 15 h 1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" h="15">
                    <a:moveTo>
                      <a:pt x="0" y="3"/>
                    </a:moveTo>
                    <a:lnTo>
                      <a:pt x="0" y="0"/>
                    </a:lnTo>
                    <a:lnTo>
                      <a:pt x="0" y="9"/>
                    </a:lnTo>
                    <a:lnTo>
                      <a:pt x="0" y="12"/>
                    </a:lnTo>
                    <a:lnTo>
                      <a:pt x="0" y="15"/>
                    </a:lnTo>
                    <a:lnTo>
                      <a:pt x="0" y="6"/>
                    </a:lnTo>
                    <a:lnTo>
                      <a:pt x="0" y="3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75" name="Freeform 342">
                <a:extLst>
                  <a:ext uri="{FF2B5EF4-FFF2-40B4-BE49-F238E27FC236}">
                    <a16:creationId xmlns:a16="http://schemas.microsoft.com/office/drawing/2014/main" id="{1936FD52-1B61-49AE-912A-848C0F63D1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51" y="2977"/>
                <a:ext cx="9" cy="10"/>
              </a:xfrm>
              <a:custGeom>
                <a:avLst/>
                <a:gdLst>
                  <a:gd name="T0" fmla="*/ 6 w 9"/>
                  <a:gd name="T1" fmla="*/ 0 h 10"/>
                  <a:gd name="T2" fmla="*/ 6 w 9"/>
                  <a:gd name="T3" fmla="*/ 0 h 10"/>
                  <a:gd name="T4" fmla="*/ 6 w 9"/>
                  <a:gd name="T5" fmla="*/ 3 h 10"/>
                  <a:gd name="T6" fmla="*/ 9 w 9"/>
                  <a:gd name="T7" fmla="*/ 7 h 10"/>
                  <a:gd name="T8" fmla="*/ 3 w 9"/>
                  <a:gd name="T9" fmla="*/ 10 h 10"/>
                  <a:gd name="T10" fmla="*/ 0 w 9"/>
                  <a:gd name="T11" fmla="*/ 7 h 10"/>
                  <a:gd name="T12" fmla="*/ 0 w 9"/>
                  <a:gd name="T13" fmla="*/ 3 h 10"/>
                  <a:gd name="T14" fmla="*/ 0 w 9"/>
                  <a:gd name="T15" fmla="*/ 3 h 10"/>
                  <a:gd name="T16" fmla="*/ 3 w 9"/>
                  <a:gd name="T17" fmla="*/ 3 h 10"/>
                  <a:gd name="T18" fmla="*/ 3 w 9"/>
                  <a:gd name="T19" fmla="*/ 0 h 10"/>
                  <a:gd name="T20" fmla="*/ 6 w 9"/>
                  <a:gd name="T21" fmla="*/ 0 h 1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9"/>
                  <a:gd name="T34" fmla="*/ 0 h 10"/>
                  <a:gd name="T35" fmla="*/ 9 w 9"/>
                  <a:gd name="T36" fmla="*/ 10 h 1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9" h="10">
                    <a:moveTo>
                      <a:pt x="6" y="0"/>
                    </a:moveTo>
                    <a:lnTo>
                      <a:pt x="6" y="0"/>
                    </a:lnTo>
                    <a:lnTo>
                      <a:pt x="6" y="3"/>
                    </a:lnTo>
                    <a:lnTo>
                      <a:pt x="9" y="7"/>
                    </a:lnTo>
                    <a:lnTo>
                      <a:pt x="3" y="10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76" name="Freeform 343">
                <a:extLst>
                  <a:ext uri="{FF2B5EF4-FFF2-40B4-BE49-F238E27FC236}">
                    <a16:creationId xmlns:a16="http://schemas.microsoft.com/office/drawing/2014/main" id="{92828E83-B116-4C8B-AE25-C68B29C691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51" y="2977"/>
                <a:ext cx="9" cy="10"/>
              </a:xfrm>
              <a:custGeom>
                <a:avLst/>
                <a:gdLst>
                  <a:gd name="T0" fmla="*/ 6 w 9"/>
                  <a:gd name="T1" fmla="*/ 0 h 10"/>
                  <a:gd name="T2" fmla="*/ 6 w 9"/>
                  <a:gd name="T3" fmla="*/ 0 h 10"/>
                  <a:gd name="T4" fmla="*/ 6 w 9"/>
                  <a:gd name="T5" fmla="*/ 3 h 10"/>
                  <a:gd name="T6" fmla="*/ 9 w 9"/>
                  <a:gd name="T7" fmla="*/ 7 h 10"/>
                  <a:gd name="T8" fmla="*/ 3 w 9"/>
                  <a:gd name="T9" fmla="*/ 10 h 10"/>
                  <a:gd name="T10" fmla="*/ 0 w 9"/>
                  <a:gd name="T11" fmla="*/ 7 h 10"/>
                  <a:gd name="T12" fmla="*/ 0 w 9"/>
                  <a:gd name="T13" fmla="*/ 3 h 10"/>
                  <a:gd name="T14" fmla="*/ 0 w 9"/>
                  <a:gd name="T15" fmla="*/ 3 h 10"/>
                  <a:gd name="T16" fmla="*/ 3 w 9"/>
                  <a:gd name="T17" fmla="*/ 3 h 10"/>
                  <a:gd name="T18" fmla="*/ 3 w 9"/>
                  <a:gd name="T19" fmla="*/ 0 h 10"/>
                  <a:gd name="T20" fmla="*/ 6 w 9"/>
                  <a:gd name="T21" fmla="*/ 0 h 1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9"/>
                  <a:gd name="T34" fmla="*/ 0 h 10"/>
                  <a:gd name="T35" fmla="*/ 9 w 9"/>
                  <a:gd name="T36" fmla="*/ 10 h 1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9" h="10">
                    <a:moveTo>
                      <a:pt x="6" y="0"/>
                    </a:moveTo>
                    <a:lnTo>
                      <a:pt x="6" y="0"/>
                    </a:lnTo>
                    <a:lnTo>
                      <a:pt x="6" y="3"/>
                    </a:lnTo>
                    <a:lnTo>
                      <a:pt x="9" y="7"/>
                    </a:lnTo>
                    <a:lnTo>
                      <a:pt x="3" y="10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6" y="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77" name="Freeform 344">
                <a:extLst>
                  <a:ext uri="{FF2B5EF4-FFF2-40B4-BE49-F238E27FC236}">
                    <a16:creationId xmlns:a16="http://schemas.microsoft.com/office/drawing/2014/main" id="{8A152900-AC8C-4E6F-8525-3A5843DE0F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57" y="3021"/>
                <a:ext cx="9" cy="6"/>
              </a:xfrm>
              <a:custGeom>
                <a:avLst/>
                <a:gdLst>
                  <a:gd name="T0" fmla="*/ 6 w 9"/>
                  <a:gd name="T1" fmla="*/ 0 h 6"/>
                  <a:gd name="T2" fmla="*/ 9 w 9"/>
                  <a:gd name="T3" fmla="*/ 0 h 6"/>
                  <a:gd name="T4" fmla="*/ 9 w 9"/>
                  <a:gd name="T5" fmla="*/ 6 h 6"/>
                  <a:gd name="T6" fmla="*/ 6 w 9"/>
                  <a:gd name="T7" fmla="*/ 6 h 6"/>
                  <a:gd name="T8" fmla="*/ 3 w 9"/>
                  <a:gd name="T9" fmla="*/ 6 h 6"/>
                  <a:gd name="T10" fmla="*/ 0 w 9"/>
                  <a:gd name="T11" fmla="*/ 3 h 6"/>
                  <a:gd name="T12" fmla="*/ 0 w 9"/>
                  <a:gd name="T13" fmla="*/ 3 h 6"/>
                  <a:gd name="T14" fmla="*/ 3 w 9"/>
                  <a:gd name="T15" fmla="*/ 0 h 6"/>
                  <a:gd name="T16" fmla="*/ 6 w 9"/>
                  <a:gd name="T17" fmla="*/ 0 h 6"/>
                  <a:gd name="T18" fmla="*/ 6 w 9"/>
                  <a:gd name="T19" fmla="*/ 0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9"/>
                  <a:gd name="T31" fmla="*/ 0 h 6"/>
                  <a:gd name="T32" fmla="*/ 9 w 9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9" h="6">
                    <a:moveTo>
                      <a:pt x="6" y="0"/>
                    </a:moveTo>
                    <a:lnTo>
                      <a:pt x="9" y="0"/>
                    </a:lnTo>
                    <a:lnTo>
                      <a:pt x="9" y="6"/>
                    </a:lnTo>
                    <a:lnTo>
                      <a:pt x="6" y="6"/>
                    </a:lnTo>
                    <a:lnTo>
                      <a:pt x="3" y="6"/>
                    </a:lnTo>
                    <a:lnTo>
                      <a:pt x="0" y="3"/>
                    </a:lnTo>
                    <a:lnTo>
                      <a:pt x="3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78" name="Freeform 345">
                <a:extLst>
                  <a:ext uri="{FF2B5EF4-FFF2-40B4-BE49-F238E27FC236}">
                    <a16:creationId xmlns:a16="http://schemas.microsoft.com/office/drawing/2014/main" id="{5C2D84A7-CAAB-4311-900D-CD8CC94221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57" y="3021"/>
                <a:ext cx="9" cy="6"/>
              </a:xfrm>
              <a:custGeom>
                <a:avLst/>
                <a:gdLst>
                  <a:gd name="T0" fmla="*/ 6 w 9"/>
                  <a:gd name="T1" fmla="*/ 0 h 6"/>
                  <a:gd name="T2" fmla="*/ 9 w 9"/>
                  <a:gd name="T3" fmla="*/ 0 h 6"/>
                  <a:gd name="T4" fmla="*/ 9 w 9"/>
                  <a:gd name="T5" fmla="*/ 6 h 6"/>
                  <a:gd name="T6" fmla="*/ 6 w 9"/>
                  <a:gd name="T7" fmla="*/ 6 h 6"/>
                  <a:gd name="T8" fmla="*/ 3 w 9"/>
                  <a:gd name="T9" fmla="*/ 6 h 6"/>
                  <a:gd name="T10" fmla="*/ 0 w 9"/>
                  <a:gd name="T11" fmla="*/ 3 h 6"/>
                  <a:gd name="T12" fmla="*/ 0 w 9"/>
                  <a:gd name="T13" fmla="*/ 3 h 6"/>
                  <a:gd name="T14" fmla="*/ 3 w 9"/>
                  <a:gd name="T15" fmla="*/ 0 h 6"/>
                  <a:gd name="T16" fmla="*/ 6 w 9"/>
                  <a:gd name="T17" fmla="*/ 0 h 6"/>
                  <a:gd name="T18" fmla="*/ 6 w 9"/>
                  <a:gd name="T19" fmla="*/ 0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9"/>
                  <a:gd name="T31" fmla="*/ 0 h 6"/>
                  <a:gd name="T32" fmla="*/ 9 w 9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9" h="6">
                    <a:moveTo>
                      <a:pt x="6" y="0"/>
                    </a:moveTo>
                    <a:lnTo>
                      <a:pt x="9" y="0"/>
                    </a:lnTo>
                    <a:lnTo>
                      <a:pt x="9" y="6"/>
                    </a:lnTo>
                    <a:lnTo>
                      <a:pt x="6" y="6"/>
                    </a:lnTo>
                    <a:lnTo>
                      <a:pt x="3" y="6"/>
                    </a:lnTo>
                    <a:lnTo>
                      <a:pt x="0" y="3"/>
                    </a:lnTo>
                    <a:lnTo>
                      <a:pt x="3" y="0"/>
                    </a:lnTo>
                    <a:lnTo>
                      <a:pt x="6" y="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79" name="Freeform 346">
                <a:extLst>
                  <a:ext uri="{FF2B5EF4-FFF2-40B4-BE49-F238E27FC236}">
                    <a16:creationId xmlns:a16="http://schemas.microsoft.com/office/drawing/2014/main" id="{C87F4B97-5CEE-4903-BD04-C5772AC2A5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9" y="3052"/>
                <a:ext cx="3" cy="10"/>
              </a:xfrm>
              <a:custGeom>
                <a:avLst/>
                <a:gdLst>
                  <a:gd name="T0" fmla="*/ 0 w 3"/>
                  <a:gd name="T1" fmla="*/ 0 h 10"/>
                  <a:gd name="T2" fmla="*/ 0 w 3"/>
                  <a:gd name="T3" fmla="*/ 0 h 10"/>
                  <a:gd name="T4" fmla="*/ 0 w 3"/>
                  <a:gd name="T5" fmla="*/ 0 h 10"/>
                  <a:gd name="T6" fmla="*/ 3 w 3"/>
                  <a:gd name="T7" fmla="*/ 0 h 10"/>
                  <a:gd name="T8" fmla="*/ 3 w 3"/>
                  <a:gd name="T9" fmla="*/ 3 h 10"/>
                  <a:gd name="T10" fmla="*/ 3 w 3"/>
                  <a:gd name="T11" fmla="*/ 3 h 10"/>
                  <a:gd name="T12" fmla="*/ 3 w 3"/>
                  <a:gd name="T13" fmla="*/ 10 h 10"/>
                  <a:gd name="T14" fmla="*/ 3 w 3"/>
                  <a:gd name="T15" fmla="*/ 10 h 10"/>
                  <a:gd name="T16" fmla="*/ 0 w 3"/>
                  <a:gd name="T17" fmla="*/ 7 h 10"/>
                  <a:gd name="T18" fmla="*/ 0 w 3"/>
                  <a:gd name="T19" fmla="*/ 3 h 10"/>
                  <a:gd name="T20" fmla="*/ 0 w 3"/>
                  <a:gd name="T21" fmla="*/ 0 h 10"/>
                  <a:gd name="T22" fmla="*/ 0 w 3"/>
                  <a:gd name="T23" fmla="*/ 7 h 10"/>
                  <a:gd name="T24" fmla="*/ 0 w 3"/>
                  <a:gd name="T25" fmla="*/ 3 h 10"/>
                  <a:gd name="T26" fmla="*/ 0 w 3"/>
                  <a:gd name="T27" fmla="*/ 0 h 10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"/>
                  <a:gd name="T43" fmla="*/ 0 h 10"/>
                  <a:gd name="T44" fmla="*/ 3 w 3"/>
                  <a:gd name="T45" fmla="*/ 10 h 10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" h="10">
                    <a:moveTo>
                      <a:pt x="0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3" y="3"/>
                    </a:lnTo>
                    <a:lnTo>
                      <a:pt x="3" y="10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80" name="Freeform 347">
                <a:extLst>
                  <a:ext uri="{FF2B5EF4-FFF2-40B4-BE49-F238E27FC236}">
                    <a16:creationId xmlns:a16="http://schemas.microsoft.com/office/drawing/2014/main" id="{D134C912-DC98-432B-A9B5-DFB28205A8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9" y="3052"/>
                <a:ext cx="3" cy="10"/>
              </a:xfrm>
              <a:custGeom>
                <a:avLst/>
                <a:gdLst>
                  <a:gd name="T0" fmla="*/ 0 w 3"/>
                  <a:gd name="T1" fmla="*/ 0 h 10"/>
                  <a:gd name="T2" fmla="*/ 0 w 3"/>
                  <a:gd name="T3" fmla="*/ 0 h 10"/>
                  <a:gd name="T4" fmla="*/ 0 w 3"/>
                  <a:gd name="T5" fmla="*/ 0 h 10"/>
                  <a:gd name="T6" fmla="*/ 3 w 3"/>
                  <a:gd name="T7" fmla="*/ 0 h 10"/>
                  <a:gd name="T8" fmla="*/ 3 w 3"/>
                  <a:gd name="T9" fmla="*/ 3 h 10"/>
                  <a:gd name="T10" fmla="*/ 3 w 3"/>
                  <a:gd name="T11" fmla="*/ 3 h 10"/>
                  <a:gd name="T12" fmla="*/ 3 w 3"/>
                  <a:gd name="T13" fmla="*/ 10 h 10"/>
                  <a:gd name="T14" fmla="*/ 3 w 3"/>
                  <a:gd name="T15" fmla="*/ 10 h 10"/>
                  <a:gd name="T16" fmla="*/ 0 w 3"/>
                  <a:gd name="T17" fmla="*/ 7 h 10"/>
                  <a:gd name="T18" fmla="*/ 0 w 3"/>
                  <a:gd name="T19" fmla="*/ 3 h 10"/>
                  <a:gd name="T20" fmla="*/ 0 w 3"/>
                  <a:gd name="T21" fmla="*/ 0 h 10"/>
                  <a:gd name="T22" fmla="*/ 0 w 3"/>
                  <a:gd name="T23" fmla="*/ 7 h 10"/>
                  <a:gd name="T24" fmla="*/ 0 w 3"/>
                  <a:gd name="T25" fmla="*/ 3 h 10"/>
                  <a:gd name="T26" fmla="*/ 0 w 3"/>
                  <a:gd name="T27" fmla="*/ 0 h 10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"/>
                  <a:gd name="T43" fmla="*/ 0 h 10"/>
                  <a:gd name="T44" fmla="*/ 3 w 3"/>
                  <a:gd name="T45" fmla="*/ 10 h 10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" h="10">
                    <a:moveTo>
                      <a:pt x="0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3" y="3"/>
                    </a:lnTo>
                    <a:lnTo>
                      <a:pt x="3" y="10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81" name="Freeform 348">
                <a:extLst>
                  <a:ext uri="{FF2B5EF4-FFF2-40B4-BE49-F238E27FC236}">
                    <a16:creationId xmlns:a16="http://schemas.microsoft.com/office/drawing/2014/main" id="{4E6F7838-C1E1-4CF5-B5F8-8D430D5D16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5" y="3074"/>
                <a:ext cx="6" cy="6"/>
              </a:xfrm>
              <a:custGeom>
                <a:avLst/>
                <a:gdLst>
                  <a:gd name="T0" fmla="*/ 0 w 6"/>
                  <a:gd name="T1" fmla="*/ 0 h 6"/>
                  <a:gd name="T2" fmla="*/ 3 w 6"/>
                  <a:gd name="T3" fmla="*/ 0 h 6"/>
                  <a:gd name="T4" fmla="*/ 6 w 6"/>
                  <a:gd name="T5" fmla="*/ 3 h 6"/>
                  <a:gd name="T6" fmla="*/ 3 w 6"/>
                  <a:gd name="T7" fmla="*/ 6 h 6"/>
                  <a:gd name="T8" fmla="*/ 0 w 6"/>
                  <a:gd name="T9" fmla="*/ 6 h 6"/>
                  <a:gd name="T10" fmla="*/ 0 w 6"/>
                  <a:gd name="T11" fmla="*/ 3 h 6"/>
                  <a:gd name="T12" fmla="*/ 0 w 6"/>
                  <a:gd name="T13" fmla="*/ 0 h 6"/>
                  <a:gd name="T14" fmla="*/ 0 w 6"/>
                  <a:gd name="T15" fmla="*/ 0 h 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"/>
                  <a:gd name="T25" fmla="*/ 0 h 6"/>
                  <a:gd name="T26" fmla="*/ 6 w 6"/>
                  <a:gd name="T27" fmla="*/ 6 h 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" h="6">
                    <a:moveTo>
                      <a:pt x="0" y="0"/>
                    </a:moveTo>
                    <a:lnTo>
                      <a:pt x="3" y="0"/>
                    </a:lnTo>
                    <a:lnTo>
                      <a:pt x="6" y="3"/>
                    </a:lnTo>
                    <a:lnTo>
                      <a:pt x="3" y="6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82" name="Freeform 349">
                <a:extLst>
                  <a:ext uri="{FF2B5EF4-FFF2-40B4-BE49-F238E27FC236}">
                    <a16:creationId xmlns:a16="http://schemas.microsoft.com/office/drawing/2014/main" id="{3FA873FA-74C5-4FEF-9262-74C2F83144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5" y="3074"/>
                <a:ext cx="6" cy="6"/>
              </a:xfrm>
              <a:custGeom>
                <a:avLst/>
                <a:gdLst>
                  <a:gd name="T0" fmla="*/ 0 w 6"/>
                  <a:gd name="T1" fmla="*/ 0 h 6"/>
                  <a:gd name="T2" fmla="*/ 3 w 6"/>
                  <a:gd name="T3" fmla="*/ 0 h 6"/>
                  <a:gd name="T4" fmla="*/ 6 w 6"/>
                  <a:gd name="T5" fmla="*/ 3 h 6"/>
                  <a:gd name="T6" fmla="*/ 3 w 6"/>
                  <a:gd name="T7" fmla="*/ 6 h 6"/>
                  <a:gd name="T8" fmla="*/ 0 w 6"/>
                  <a:gd name="T9" fmla="*/ 6 h 6"/>
                  <a:gd name="T10" fmla="*/ 0 w 6"/>
                  <a:gd name="T11" fmla="*/ 3 h 6"/>
                  <a:gd name="T12" fmla="*/ 0 w 6"/>
                  <a:gd name="T13" fmla="*/ 0 h 6"/>
                  <a:gd name="T14" fmla="*/ 0 w 6"/>
                  <a:gd name="T15" fmla="*/ 0 h 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"/>
                  <a:gd name="T25" fmla="*/ 0 h 6"/>
                  <a:gd name="T26" fmla="*/ 6 w 6"/>
                  <a:gd name="T27" fmla="*/ 6 h 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" h="6">
                    <a:moveTo>
                      <a:pt x="0" y="0"/>
                    </a:moveTo>
                    <a:lnTo>
                      <a:pt x="3" y="0"/>
                    </a:lnTo>
                    <a:lnTo>
                      <a:pt x="6" y="3"/>
                    </a:lnTo>
                    <a:lnTo>
                      <a:pt x="3" y="6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83" name="Freeform 350">
                <a:extLst>
                  <a:ext uri="{FF2B5EF4-FFF2-40B4-BE49-F238E27FC236}">
                    <a16:creationId xmlns:a16="http://schemas.microsoft.com/office/drawing/2014/main" id="{E737DFCD-AAA5-448A-AFF7-4D45FF072C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41" y="3099"/>
                <a:ext cx="81" cy="69"/>
              </a:xfrm>
              <a:custGeom>
                <a:avLst/>
                <a:gdLst>
                  <a:gd name="T0" fmla="*/ 31 w 81"/>
                  <a:gd name="T1" fmla="*/ 35 h 69"/>
                  <a:gd name="T2" fmla="*/ 19 w 81"/>
                  <a:gd name="T3" fmla="*/ 32 h 69"/>
                  <a:gd name="T4" fmla="*/ 13 w 81"/>
                  <a:gd name="T5" fmla="*/ 22 h 69"/>
                  <a:gd name="T6" fmla="*/ 9 w 81"/>
                  <a:gd name="T7" fmla="*/ 19 h 69"/>
                  <a:gd name="T8" fmla="*/ 6 w 81"/>
                  <a:gd name="T9" fmla="*/ 13 h 69"/>
                  <a:gd name="T10" fmla="*/ 3 w 81"/>
                  <a:gd name="T11" fmla="*/ 10 h 69"/>
                  <a:gd name="T12" fmla="*/ 3 w 81"/>
                  <a:gd name="T13" fmla="*/ 3 h 69"/>
                  <a:gd name="T14" fmla="*/ 0 w 81"/>
                  <a:gd name="T15" fmla="*/ 0 h 69"/>
                  <a:gd name="T16" fmla="*/ 3 w 81"/>
                  <a:gd name="T17" fmla="*/ 0 h 69"/>
                  <a:gd name="T18" fmla="*/ 6 w 81"/>
                  <a:gd name="T19" fmla="*/ 3 h 69"/>
                  <a:gd name="T20" fmla="*/ 9 w 81"/>
                  <a:gd name="T21" fmla="*/ 3 h 69"/>
                  <a:gd name="T22" fmla="*/ 16 w 81"/>
                  <a:gd name="T23" fmla="*/ 6 h 69"/>
                  <a:gd name="T24" fmla="*/ 19 w 81"/>
                  <a:gd name="T25" fmla="*/ 10 h 69"/>
                  <a:gd name="T26" fmla="*/ 22 w 81"/>
                  <a:gd name="T27" fmla="*/ 10 h 69"/>
                  <a:gd name="T28" fmla="*/ 22 w 81"/>
                  <a:gd name="T29" fmla="*/ 13 h 69"/>
                  <a:gd name="T30" fmla="*/ 28 w 81"/>
                  <a:gd name="T31" fmla="*/ 16 h 69"/>
                  <a:gd name="T32" fmla="*/ 35 w 81"/>
                  <a:gd name="T33" fmla="*/ 22 h 69"/>
                  <a:gd name="T34" fmla="*/ 38 w 81"/>
                  <a:gd name="T35" fmla="*/ 22 h 69"/>
                  <a:gd name="T36" fmla="*/ 38 w 81"/>
                  <a:gd name="T37" fmla="*/ 28 h 69"/>
                  <a:gd name="T38" fmla="*/ 41 w 81"/>
                  <a:gd name="T39" fmla="*/ 28 h 69"/>
                  <a:gd name="T40" fmla="*/ 41 w 81"/>
                  <a:gd name="T41" fmla="*/ 32 h 69"/>
                  <a:gd name="T42" fmla="*/ 44 w 81"/>
                  <a:gd name="T43" fmla="*/ 35 h 69"/>
                  <a:gd name="T44" fmla="*/ 47 w 81"/>
                  <a:gd name="T45" fmla="*/ 38 h 69"/>
                  <a:gd name="T46" fmla="*/ 50 w 81"/>
                  <a:gd name="T47" fmla="*/ 38 h 69"/>
                  <a:gd name="T48" fmla="*/ 50 w 81"/>
                  <a:gd name="T49" fmla="*/ 41 h 69"/>
                  <a:gd name="T50" fmla="*/ 56 w 81"/>
                  <a:gd name="T51" fmla="*/ 41 h 69"/>
                  <a:gd name="T52" fmla="*/ 63 w 81"/>
                  <a:gd name="T53" fmla="*/ 44 h 69"/>
                  <a:gd name="T54" fmla="*/ 72 w 81"/>
                  <a:gd name="T55" fmla="*/ 53 h 69"/>
                  <a:gd name="T56" fmla="*/ 72 w 81"/>
                  <a:gd name="T57" fmla="*/ 57 h 69"/>
                  <a:gd name="T58" fmla="*/ 75 w 81"/>
                  <a:gd name="T59" fmla="*/ 53 h 69"/>
                  <a:gd name="T60" fmla="*/ 81 w 81"/>
                  <a:gd name="T61" fmla="*/ 57 h 69"/>
                  <a:gd name="T62" fmla="*/ 81 w 81"/>
                  <a:gd name="T63" fmla="*/ 63 h 69"/>
                  <a:gd name="T64" fmla="*/ 81 w 81"/>
                  <a:gd name="T65" fmla="*/ 63 h 69"/>
                  <a:gd name="T66" fmla="*/ 78 w 81"/>
                  <a:gd name="T67" fmla="*/ 63 h 69"/>
                  <a:gd name="T68" fmla="*/ 78 w 81"/>
                  <a:gd name="T69" fmla="*/ 69 h 69"/>
                  <a:gd name="T70" fmla="*/ 75 w 81"/>
                  <a:gd name="T71" fmla="*/ 66 h 69"/>
                  <a:gd name="T72" fmla="*/ 75 w 81"/>
                  <a:gd name="T73" fmla="*/ 66 h 69"/>
                  <a:gd name="T74" fmla="*/ 72 w 81"/>
                  <a:gd name="T75" fmla="*/ 63 h 69"/>
                  <a:gd name="T76" fmla="*/ 69 w 81"/>
                  <a:gd name="T77" fmla="*/ 60 h 69"/>
                  <a:gd name="T78" fmla="*/ 66 w 81"/>
                  <a:gd name="T79" fmla="*/ 60 h 69"/>
                  <a:gd name="T80" fmla="*/ 63 w 81"/>
                  <a:gd name="T81" fmla="*/ 60 h 69"/>
                  <a:gd name="T82" fmla="*/ 60 w 81"/>
                  <a:gd name="T83" fmla="*/ 60 h 69"/>
                  <a:gd name="T84" fmla="*/ 56 w 81"/>
                  <a:gd name="T85" fmla="*/ 57 h 69"/>
                  <a:gd name="T86" fmla="*/ 56 w 81"/>
                  <a:gd name="T87" fmla="*/ 53 h 69"/>
                  <a:gd name="T88" fmla="*/ 53 w 81"/>
                  <a:gd name="T89" fmla="*/ 53 h 69"/>
                  <a:gd name="T90" fmla="*/ 53 w 81"/>
                  <a:gd name="T91" fmla="*/ 50 h 69"/>
                  <a:gd name="T92" fmla="*/ 50 w 81"/>
                  <a:gd name="T93" fmla="*/ 50 h 69"/>
                  <a:gd name="T94" fmla="*/ 50 w 81"/>
                  <a:gd name="T95" fmla="*/ 50 h 69"/>
                  <a:gd name="T96" fmla="*/ 47 w 81"/>
                  <a:gd name="T97" fmla="*/ 50 h 69"/>
                  <a:gd name="T98" fmla="*/ 47 w 81"/>
                  <a:gd name="T99" fmla="*/ 47 h 69"/>
                  <a:gd name="T100" fmla="*/ 44 w 81"/>
                  <a:gd name="T101" fmla="*/ 47 h 69"/>
                  <a:gd name="T102" fmla="*/ 38 w 81"/>
                  <a:gd name="T103" fmla="*/ 44 h 69"/>
                  <a:gd name="T104" fmla="*/ 35 w 81"/>
                  <a:gd name="T105" fmla="*/ 44 h 69"/>
                  <a:gd name="T106" fmla="*/ 35 w 81"/>
                  <a:gd name="T107" fmla="*/ 41 h 69"/>
                  <a:gd name="T108" fmla="*/ 31 w 81"/>
                  <a:gd name="T109" fmla="*/ 38 h 69"/>
                  <a:gd name="T110" fmla="*/ 31 w 81"/>
                  <a:gd name="T111" fmla="*/ 35 h 69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81"/>
                  <a:gd name="T169" fmla="*/ 0 h 69"/>
                  <a:gd name="T170" fmla="*/ 81 w 81"/>
                  <a:gd name="T171" fmla="*/ 69 h 69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81" h="69">
                    <a:moveTo>
                      <a:pt x="31" y="35"/>
                    </a:moveTo>
                    <a:lnTo>
                      <a:pt x="19" y="32"/>
                    </a:lnTo>
                    <a:lnTo>
                      <a:pt x="13" y="22"/>
                    </a:lnTo>
                    <a:lnTo>
                      <a:pt x="9" y="19"/>
                    </a:lnTo>
                    <a:lnTo>
                      <a:pt x="6" y="13"/>
                    </a:lnTo>
                    <a:lnTo>
                      <a:pt x="3" y="10"/>
                    </a:lnTo>
                    <a:lnTo>
                      <a:pt x="3" y="3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6" y="3"/>
                    </a:lnTo>
                    <a:lnTo>
                      <a:pt x="9" y="3"/>
                    </a:lnTo>
                    <a:lnTo>
                      <a:pt x="16" y="6"/>
                    </a:lnTo>
                    <a:lnTo>
                      <a:pt x="19" y="10"/>
                    </a:lnTo>
                    <a:lnTo>
                      <a:pt x="22" y="10"/>
                    </a:lnTo>
                    <a:lnTo>
                      <a:pt x="22" y="13"/>
                    </a:lnTo>
                    <a:lnTo>
                      <a:pt x="28" y="16"/>
                    </a:lnTo>
                    <a:lnTo>
                      <a:pt x="35" y="22"/>
                    </a:lnTo>
                    <a:lnTo>
                      <a:pt x="38" y="22"/>
                    </a:lnTo>
                    <a:lnTo>
                      <a:pt x="38" y="28"/>
                    </a:lnTo>
                    <a:lnTo>
                      <a:pt x="41" y="28"/>
                    </a:lnTo>
                    <a:lnTo>
                      <a:pt x="41" y="32"/>
                    </a:lnTo>
                    <a:lnTo>
                      <a:pt x="44" y="35"/>
                    </a:lnTo>
                    <a:lnTo>
                      <a:pt x="47" y="38"/>
                    </a:lnTo>
                    <a:lnTo>
                      <a:pt x="50" y="38"/>
                    </a:lnTo>
                    <a:lnTo>
                      <a:pt x="50" y="41"/>
                    </a:lnTo>
                    <a:lnTo>
                      <a:pt x="56" y="41"/>
                    </a:lnTo>
                    <a:lnTo>
                      <a:pt x="63" y="44"/>
                    </a:lnTo>
                    <a:lnTo>
                      <a:pt x="72" y="53"/>
                    </a:lnTo>
                    <a:lnTo>
                      <a:pt x="72" y="57"/>
                    </a:lnTo>
                    <a:lnTo>
                      <a:pt x="75" y="53"/>
                    </a:lnTo>
                    <a:lnTo>
                      <a:pt x="81" y="57"/>
                    </a:lnTo>
                    <a:lnTo>
                      <a:pt x="81" y="63"/>
                    </a:lnTo>
                    <a:lnTo>
                      <a:pt x="78" y="63"/>
                    </a:lnTo>
                    <a:lnTo>
                      <a:pt x="78" y="69"/>
                    </a:lnTo>
                    <a:lnTo>
                      <a:pt x="75" y="66"/>
                    </a:lnTo>
                    <a:lnTo>
                      <a:pt x="72" y="63"/>
                    </a:lnTo>
                    <a:lnTo>
                      <a:pt x="69" y="60"/>
                    </a:lnTo>
                    <a:lnTo>
                      <a:pt x="66" y="60"/>
                    </a:lnTo>
                    <a:lnTo>
                      <a:pt x="63" y="60"/>
                    </a:lnTo>
                    <a:lnTo>
                      <a:pt x="60" y="60"/>
                    </a:lnTo>
                    <a:lnTo>
                      <a:pt x="56" y="57"/>
                    </a:lnTo>
                    <a:lnTo>
                      <a:pt x="56" y="53"/>
                    </a:lnTo>
                    <a:lnTo>
                      <a:pt x="53" y="53"/>
                    </a:lnTo>
                    <a:lnTo>
                      <a:pt x="53" y="50"/>
                    </a:lnTo>
                    <a:lnTo>
                      <a:pt x="50" y="50"/>
                    </a:lnTo>
                    <a:lnTo>
                      <a:pt x="47" y="50"/>
                    </a:lnTo>
                    <a:lnTo>
                      <a:pt x="47" y="47"/>
                    </a:lnTo>
                    <a:lnTo>
                      <a:pt x="44" y="47"/>
                    </a:lnTo>
                    <a:lnTo>
                      <a:pt x="38" y="44"/>
                    </a:lnTo>
                    <a:lnTo>
                      <a:pt x="35" y="44"/>
                    </a:lnTo>
                    <a:lnTo>
                      <a:pt x="35" y="41"/>
                    </a:lnTo>
                    <a:lnTo>
                      <a:pt x="31" y="38"/>
                    </a:lnTo>
                    <a:lnTo>
                      <a:pt x="31" y="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84" name="Freeform 351">
                <a:extLst>
                  <a:ext uri="{FF2B5EF4-FFF2-40B4-BE49-F238E27FC236}">
                    <a16:creationId xmlns:a16="http://schemas.microsoft.com/office/drawing/2014/main" id="{9D2B3061-1338-44D5-895F-77DF16EB11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41" y="3099"/>
                <a:ext cx="81" cy="69"/>
              </a:xfrm>
              <a:custGeom>
                <a:avLst/>
                <a:gdLst>
                  <a:gd name="T0" fmla="*/ 31 w 81"/>
                  <a:gd name="T1" fmla="*/ 35 h 69"/>
                  <a:gd name="T2" fmla="*/ 19 w 81"/>
                  <a:gd name="T3" fmla="*/ 32 h 69"/>
                  <a:gd name="T4" fmla="*/ 13 w 81"/>
                  <a:gd name="T5" fmla="*/ 22 h 69"/>
                  <a:gd name="T6" fmla="*/ 9 w 81"/>
                  <a:gd name="T7" fmla="*/ 19 h 69"/>
                  <a:gd name="T8" fmla="*/ 6 w 81"/>
                  <a:gd name="T9" fmla="*/ 13 h 69"/>
                  <a:gd name="T10" fmla="*/ 3 w 81"/>
                  <a:gd name="T11" fmla="*/ 10 h 69"/>
                  <a:gd name="T12" fmla="*/ 3 w 81"/>
                  <a:gd name="T13" fmla="*/ 3 h 69"/>
                  <a:gd name="T14" fmla="*/ 0 w 81"/>
                  <a:gd name="T15" fmla="*/ 0 h 69"/>
                  <a:gd name="T16" fmla="*/ 3 w 81"/>
                  <a:gd name="T17" fmla="*/ 0 h 69"/>
                  <a:gd name="T18" fmla="*/ 6 w 81"/>
                  <a:gd name="T19" fmla="*/ 3 h 69"/>
                  <a:gd name="T20" fmla="*/ 9 w 81"/>
                  <a:gd name="T21" fmla="*/ 3 h 69"/>
                  <a:gd name="T22" fmla="*/ 16 w 81"/>
                  <a:gd name="T23" fmla="*/ 6 h 69"/>
                  <a:gd name="T24" fmla="*/ 19 w 81"/>
                  <a:gd name="T25" fmla="*/ 10 h 69"/>
                  <a:gd name="T26" fmla="*/ 22 w 81"/>
                  <a:gd name="T27" fmla="*/ 10 h 69"/>
                  <a:gd name="T28" fmla="*/ 22 w 81"/>
                  <a:gd name="T29" fmla="*/ 13 h 69"/>
                  <a:gd name="T30" fmla="*/ 28 w 81"/>
                  <a:gd name="T31" fmla="*/ 16 h 69"/>
                  <a:gd name="T32" fmla="*/ 35 w 81"/>
                  <a:gd name="T33" fmla="*/ 22 h 69"/>
                  <a:gd name="T34" fmla="*/ 38 w 81"/>
                  <a:gd name="T35" fmla="*/ 22 h 69"/>
                  <a:gd name="T36" fmla="*/ 38 w 81"/>
                  <a:gd name="T37" fmla="*/ 28 h 69"/>
                  <a:gd name="T38" fmla="*/ 41 w 81"/>
                  <a:gd name="T39" fmla="*/ 28 h 69"/>
                  <a:gd name="T40" fmla="*/ 41 w 81"/>
                  <a:gd name="T41" fmla="*/ 32 h 69"/>
                  <a:gd name="T42" fmla="*/ 44 w 81"/>
                  <a:gd name="T43" fmla="*/ 35 h 69"/>
                  <a:gd name="T44" fmla="*/ 47 w 81"/>
                  <a:gd name="T45" fmla="*/ 38 h 69"/>
                  <a:gd name="T46" fmla="*/ 50 w 81"/>
                  <a:gd name="T47" fmla="*/ 38 h 69"/>
                  <a:gd name="T48" fmla="*/ 50 w 81"/>
                  <a:gd name="T49" fmla="*/ 41 h 69"/>
                  <a:gd name="T50" fmla="*/ 56 w 81"/>
                  <a:gd name="T51" fmla="*/ 41 h 69"/>
                  <a:gd name="T52" fmla="*/ 63 w 81"/>
                  <a:gd name="T53" fmla="*/ 44 h 69"/>
                  <a:gd name="T54" fmla="*/ 72 w 81"/>
                  <a:gd name="T55" fmla="*/ 53 h 69"/>
                  <a:gd name="T56" fmla="*/ 72 w 81"/>
                  <a:gd name="T57" fmla="*/ 57 h 69"/>
                  <a:gd name="T58" fmla="*/ 75 w 81"/>
                  <a:gd name="T59" fmla="*/ 53 h 69"/>
                  <a:gd name="T60" fmla="*/ 81 w 81"/>
                  <a:gd name="T61" fmla="*/ 57 h 69"/>
                  <a:gd name="T62" fmla="*/ 81 w 81"/>
                  <a:gd name="T63" fmla="*/ 63 h 69"/>
                  <a:gd name="T64" fmla="*/ 81 w 81"/>
                  <a:gd name="T65" fmla="*/ 63 h 69"/>
                  <a:gd name="T66" fmla="*/ 78 w 81"/>
                  <a:gd name="T67" fmla="*/ 63 h 69"/>
                  <a:gd name="T68" fmla="*/ 78 w 81"/>
                  <a:gd name="T69" fmla="*/ 69 h 69"/>
                  <a:gd name="T70" fmla="*/ 75 w 81"/>
                  <a:gd name="T71" fmla="*/ 66 h 69"/>
                  <a:gd name="T72" fmla="*/ 75 w 81"/>
                  <a:gd name="T73" fmla="*/ 66 h 69"/>
                  <a:gd name="T74" fmla="*/ 72 w 81"/>
                  <a:gd name="T75" fmla="*/ 63 h 69"/>
                  <a:gd name="T76" fmla="*/ 69 w 81"/>
                  <a:gd name="T77" fmla="*/ 60 h 69"/>
                  <a:gd name="T78" fmla="*/ 66 w 81"/>
                  <a:gd name="T79" fmla="*/ 60 h 69"/>
                  <a:gd name="T80" fmla="*/ 63 w 81"/>
                  <a:gd name="T81" fmla="*/ 60 h 69"/>
                  <a:gd name="T82" fmla="*/ 60 w 81"/>
                  <a:gd name="T83" fmla="*/ 60 h 69"/>
                  <a:gd name="T84" fmla="*/ 56 w 81"/>
                  <a:gd name="T85" fmla="*/ 57 h 69"/>
                  <a:gd name="T86" fmla="*/ 56 w 81"/>
                  <a:gd name="T87" fmla="*/ 53 h 69"/>
                  <a:gd name="T88" fmla="*/ 53 w 81"/>
                  <a:gd name="T89" fmla="*/ 53 h 69"/>
                  <a:gd name="T90" fmla="*/ 53 w 81"/>
                  <a:gd name="T91" fmla="*/ 50 h 69"/>
                  <a:gd name="T92" fmla="*/ 50 w 81"/>
                  <a:gd name="T93" fmla="*/ 50 h 69"/>
                  <a:gd name="T94" fmla="*/ 50 w 81"/>
                  <a:gd name="T95" fmla="*/ 50 h 69"/>
                  <a:gd name="T96" fmla="*/ 47 w 81"/>
                  <a:gd name="T97" fmla="*/ 50 h 69"/>
                  <a:gd name="T98" fmla="*/ 47 w 81"/>
                  <a:gd name="T99" fmla="*/ 47 h 69"/>
                  <a:gd name="T100" fmla="*/ 44 w 81"/>
                  <a:gd name="T101" fmla="*/ 47 h 69"/>
                  <a:gd name="T102" fmla="*/ 38 w 81"/>
                  <a:gd name="T103" fmla="*/ 44 h 69"/>
                  <a:gd name="T104" fmla="*/ 35 w 81"/>
                  <a:gd name="T105" fmla="*/ 44 h 69"/>
                  <a:gd name="T106" fmla="*/ 35 w 81"/>
                  <a:gd name="T107" fmla="*/ 41 h 69"/>
                  <a:gd name="T108" fmla="*/ 31 w 81"/>
                  <a:gd name="T109" fmla="*/ 38 h 69"/>
                  <a:gd name="T110" fmla="*/ 31 w 81"/>
                  <a:gd name="T111" fmla="*/ 35 h 69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81"/>
                  <a:gd name="T169" fmla="*/ 0 h 69"/>
                  <a:gd name="T170" fmla="*/ 81 w 81"/>
                  <a:gd name="T171" fmla="*/ 69 h 69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81" h="69">
                    <a:moveTo>
                      <a:pt x="31" y="35"/>
                    </a:moveTo>
                    <a:lnTo>
                      <a:pt x="19" y="32"/>
                    </a:lnTo>
                    <a:lnTo>
                      <a:pt x="13" y="22"/>
                    </a:lnTo>
                    <a:lnTo>
                      <a:pt x="9" y="19"/>
                    </a:lnTo>
                    <a:lnTo>
                      <a:pt x="6" y="13"/>
                    </a:lnTo>
                    <a:lnTo>
                      <a:pt x="3" y="10"/>
                    </a:lnTo>
                    <a:lnTo>
                      <a:pt x="3" y="3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6" y="3"/>
                    </a:lnTo>
                    <a:lnTo>
                      <a:pt x="9" y="3"/>
                    </a:lnTo>
                    <a:lnTo>
                      <a:pt x="16" y="6"/>
                    </a:lnTo>
                    <a:lnTo>
                      <a:pt x="19" y="10"/>
                    </a:lnTo>
                    <a:lnTo>
                      <a:pt x="22" y="10"/>
                    </a:lnTo>
                    <a:lnTo>
                      <a:pt x="22" y="13"/>
                    </a:lnTo>
                    <a:lnTo>
                      <a:pt x="28" y="16"/>
                    </a:lnTo>
                    <a:lnTo>
                      <a:pt x="35" y="22"/>
                    </a:lnTo>
                    <a:lnTo>
                      <a:pt x="38" y="22"/>
                    </a:lnTo>
                    <a:lnTo>
                      <a:pt x="38" y="28"/>
                    </a:lnTo>
                    <a:lnTo>
                      <a:pt x="41" y="28"/>
                    </a:lnTo>
                    <a:lnTo>
                      <a:pt x="41" y="32"/>
                    </a:lnTo>
                    <a:lnTo>
                      <a:pt x="44" y="35"/>
                    </a:lnTo>
                    <a:lnTo>
                      <a:pt x="47" y="38"/>
                    </a:lnTo>
                    <a:lnTo>
                      <a:pt x="50" y="38"/>
                    </a:lnTo>
                    <a:lnTo>
                      <a:pt x="50" y="41"/>
                    </a:lnTo>
                    <a:lnTo>
                      <a:pt x="56" y="41"/>
                    </a:lnTo>
                    <a:lnTo>
                      <a:pt x="63" y="44"/>
                    </a:lnTo>
                    <a:lnTo>
                      <a:pt x="72" y="53"/>
                    </a:lnTo>
                    <a:lnTo>
                      <a:pt x="72" y="57"/>
                    </a:lnTo>
                    <a:lnTo>
                      <a:pt x="75" y="53"/>
                    </a:lnTo>
                    <a:lnTo>
                      <a:pt x="81" y="57"/>
                    </a:lnTo>
                    <a:lnTo>
                      <a:pt x="81" y="63"/>
                    </a:lnTo>
                    <a:lnTo>
                      <a:pt x="78" y="63"/>
                    </a:lnTo>
                    <a:lnTo>
                      <a:pt x="78" y="69"/>
                    </a:lnTo>
                    <a:lnTo>
                      <a:pt x="75" y="66"/>
                    </a:lnTo>
                    <a:lnTo>
                      <a:pt x="72" y="63"/>
                    </a:lnTo>
                    <a:lnTo>
                      <a:pt x="69" y="60"/>
                    </a:lnTo>
                    <a:lnTo>
                      <a:pt x="66" y="60"/>
                    </a:lnTo>
                    <a:lnTo>
                      <a:pt x="63" y="60"/>
                    </a:lnTo>
                    <a:lnTo>
                      <a:pt x="60" y="60"/>
                    </a:lnTo>
                    <a:lnTo>
                      <a:pt x="56" y="57"/>
                    </a:lnTo>
                    <a:lnTo>
                      <a:pt x="56" y="53"/>
                    </a:lnTo>
                    <a:lnTo>
                      <a:pt x="53" y="53"/>
                    </a:lnTo>
                    <a:lnTo>
                      <a:pt x="53" y="50"/>
                    </a:lnTo>
                    <a:lnTo>
                      <a:pt x="50" y="50"/>
                    </a:lnTo>
                    <a:lnTo>
                      <a:pt x="47" y="50"/>
                    </a:lnTo>
                    <a:lnTo>
                      <a:pt x="47" y="47"/>
                    </a:lnTo>
                    <a:lnTo>
                      <a:pt x="44" y="47"/>
                    </a:lnTo>
                    <a:lnTo>
                      <a:pt x="38" y="44"/>
                    </a:lnTo>
                    <a:lnTo>
                      <a:pt x="35" y="44"/>
                    </a:lnTo>
                    <a:lnTo>
                      <a:pt x="35" y="41"/>
                    </a:lnTo>
                    <a:lnTo>
                      <a:pt x="31" y="38"/>
                    </a:lnTo>
                    <a:lnTo>
                      <a:pt x="31" y="35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85" name="Freeform 352">
                <a:extLst>
                  <a:ext uri="{FF2B5EF4-FFF2-40B4-BE49-F238E27FC236}">
                    <a16:creationId xmlns:a16="http://schemas.microsoft.com/office/drawing/2014/main" id="{3D7A98B1-52DC-4D27-8D3B-27B42FD0AA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6" y="3115"/>
                <a:ext cx="9" cy="12"/>
              </a:xfrm>
              <a:custGeom>
                <a:avLst/>
                <a:gdLst>
                  <a:gd name="T0" fmla="*/ 0 w 9"/>
                  <a:gd name="T1" fmla="*/ 0 h 12"/>
                  <a:gd name="T2" fmla="*/ 3 w 9"/>
                  <a:gd name="T3" fmla="*/ 3 h 12"/>
                  <a:gd name="T4" fmla="*/ 3 w 9"/>
                  <a:gd name="T5" fmla="*/ 0 h 12"/>
                  <a:gd name="T6" fmla="*/ 6 w 9"/>
                  <a:gd name="T7" fmla="*/ 3 h 12"/>
                  <a:gd name="T8" fmla="*/ 6 w 9"/>
                  <a:gd name="T9" fmla="*/ 6 h 12"/>
                  <a:gd name="T10" fmla="*/ 6 w 9"/>
                  <a:gd name="T11" fmla="*/ 6 h 12"/>
                  <a:gd name="T12" fmla="*/ 9 w 9"/>
                  <a:gd name="T13" fmla="*/ 6 h 12"/>
                  <a:gd name="T14" fmla="*/ 9 w 9"/>
                  <a:gd name="T15" fmla="*/ 12 h 12"/>
                  <a:gd name="T16" fmla="*/ 9 w 9"/>
                  <a:gd name="T17" fmla="*/ 12 h 12"/>
                  <a:gd name="T18" fmla="*/ 6 w 9"/>
                  <a:gd name="T19" fmla="*/ 12 h 12"/>
                  <a:gd name="T20" fmla="*/ 0 w 9"/>
                  <a:gd name="T21" fmla="*/ 9 h 12"/>
                  <a:gd name="T22" fmla="*/ 0 w 9"/>
                  <a:gd name="T23" fmla="*/ 6 h 12"/>
                  <a:gd name="T24" fmla="*/ 0 w 9"/>
                  <a:gd name="T25" fmla="*/ 6 h 12"/>
                  <a:gd name="T26" fmla="*/ 0 w 9"/>
                  <a:gd name="T27" fmla="*/ 0 h 12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9"/>
                  <a:gd name="T43" fmla="*/ 0 h 12"/>
                  <a:gd name="T44" fmla="*/ 9 w 9"/>
                  <a:gd name="T45" fmla="*/ 12 h 12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9" h="12">
                    <a:moveTo>
                      <a:pt x="0" y="0"/>
                    </a:moveTo>
                    <a:lnTo>
                      <a:pt x="3" y="3"/>
                    </a:lnTo>
                    <a:lnTo>
                      <a:pt x="3" y="0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9" y="6"/>
                    </a:lnTo>
                    <a:lnTo>
                      <a:pt x="9" y="12"/>
                    </a:lnTo>
                    <a:lnTo>
                      <a:pt x="6" y="12"/>
                    </a:lnTo>
                    <a:lnTo>
                      <a:pt x="0" y="9"/>
                    </a:lnTo>
                    <a:lnTo>
                      <a:pt x="0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86" name="Freeform 353">
                <a:extLst>
                  <a:ext uri="{FF2B5EF4-FFF2-40B4-BE49-F238E27FC236}">
                    <a16:creationId xmlns:a16="http://schemas.microsoft.com/office/drawing/2014/main" id="{C3398861-BE27-4135-BB74-ED780A3CCC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6" y="3115"/>
                <a:ext cx="9" cy="12"/>
              </a:xfrm>
              <a:custGeom>
                <a:avLst/>
                <a:gdLst>
                  <a:gd name="T0" fmla="*/ 0 w 9"/>
                  <a:gd name="T1" fmla="*/ 0 h 12"/>
                  <a:gd name="T2" fmla="*/ 3 w 9"/>
                  <a:gd name="T3" fmla="*/ 3 h 12"/>
                  <a:gd name="T4" fmla="*/ 3 w 9"/>
                  <a:gd name="T5" fmla="*/ 0 h 12"/>
                  <a:gd name="T6" fmla="*/ 6 w 9"/>
                  <a:gd name="T7" fmla="*/ 3 h 12"/>
                  <a:gd name="T8" fmla="*/ 6 w 9"/>
                  <a:gd name="T9" fmla="*/ 6 h 12"/>
                  <a:gd name="T10" fmla="*/ 6 w 9"/>
                  <a:gd name="T11" fmla="*/ 6 h 12"/>
                  <a:gd name="T12" fmla="*/ 9 w 9"/>
                  <a:gd name="T13" fmla="*/ 6 h 12"/>
                  <a:gd name="T14" fmla="*/ 9 w 9"/>
                  <a:gd name="T15" fmla="*/ 12 h 12"/>
                  <a:gd name="T16" fmla="*/ 9 w 9"/>
                  <a:gd name="T17" fmla="*/ 12 h 12"/>
                  <a:gd name="T18" fmla="*/ 6 w 9"/>
                  <a:gd name="T19" fmla="*/ 12 h 12"/>
                  <a:gd name="T20" fmla="*/ 0 w 9"/>
                  <a:gd name="T21" fmla="*/ 9 h 12"/>
                  <a:gd name="T22" fmla="*/ 0 w 9"/>
                  <a:gd name="T23" fmla="*/ 6 h 12"/>
                  <a:gd name="T24" fmla="*/ 0 w 9"/>
                  <a:gd name="T25" fmla="*/ 6 h 12"/>
                  <a:gd name="T26" fmla="*/ 0 w 9"/>
                  <a:gd name="T27" fmla="*/ 0 h 12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9"/>
                  <a:gd name="T43" fmla="*/ 0 h 12"/>
                  <a:gd name="T44" fmla="*/ 9 w 9"/>
                  <a:gd name="T45" fmla="*/ 12 h 12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9" h="12">
                    <a:moveTo>
                      <a:pt x="0" y="0"/>
                    </a:moveTo>
                    <a:lnTo>
                      <a:pt x="3" y="3"/>
                    </a:lnTo>
                    <a:lnTo>
                      <a:pt x="3" y="0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9" y="6"/>
                    </a:lnTo>
                    <a:lnTo>
                      <a:pt x="9" y="12"/>
                    </a:lnTo>
                    <a:lnTo>
                      <a:pt x="6" y="12"/>
                    </a:lnTo>
                    <a:lnTo>
                      <a:pt x="0" y="9"/>
                    </a:lnTo>
                    <a:lnTo>
                      <a:pt x="0" y="6"/>
                    </a:lnTo>
                    <a:lnTo>
                      <a:pt x="0" y="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87" name="Freeform 354">
                <a:extLst>
                  <a:ext uri="{FF2B5EF4-FFF2-40B4-BE49-F238E27FC236}">
                    <a16:creationId xmlns:a16="http://schemas.microsoft.com/office/drawing/2014/main" id="{A933F81E-C2E7-4541-870D-B58DB5C851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44" y="3134"/>
                <a:ext cx="10" cy="9"/>
              </a:xfrm>
              <a:custGeom>
                <a:avLst/>
                <a:gdLst>
                  <a:gd name="T0" fmla="*/ 3 w 10"/>
                  <a:gd name="T1" fmla="*/ 3 h 9"/>
                  <a:gd name="T2" fmla="*/ 0 w 10"/>
                  <a:gd name="T3" fmla="*/ 0 h 9"/>
                  <a:gd name="T4" fmla="*/ 7 w 10"/>
                  <a:gd name="T5" fmla="*/ 0 h 9"/>
                  <a:gd name="T6" fmla="*/ 7 w 10"/>
                  <a:gd name="T7" fmla="*/ 3 h 9"/>
                  <a:gd name="T8" fmla="*/ 10 w 10"/>
                  <a:gd name="T9" fmla="*/ 3 h 9"/>
                  <a:gd name="T10" fmla="*/ 10 w 10"/>
                  <a:gd name="T11" fmla="*/ 6 h 9"/>
                  <a:gd name="T12" fmla="*/ 10 w 10"/>
                  <a:gd name="T13" fmla="*/ 9 h 9"/>
                  <a:gd name="T14" fmla="*/ 7 w 10"/>
                  <a:gd name="T15" fmla="*/ 6 h 9"/>
                  <a:gd name="T16" fmla="*/ 3 w 10"/>
                  <a:gd name="T17" fmla="*/ 6 h 9"/>
                  <a:gd name="T18" fmla="*/ 3 w 10"/>
                  <a:gd name="T19" fmla="*/ 3 h 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0"/>
                  <a:gd name="T31" fmla="*/ 0 h 9"/>
                  <a:gd name="T32" fmla="*/ 10 w 10"/>
                  <a:gd name="T33" fmla="*/ 9 h 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0" h="9">
                    <a:moveTo>
                      <a:pt x="3" y="3"/>
                    </a:moveTo>
                    <a:lnTo>
                      <a:pt x="0" y="0"/>
                    </a:lnTo>
                    <a:lnTo>
                      <a:pt x="7" y="0"/>
                    </a:lnTo>
                    <a:lnTo>
                      <a:pt x="7" y="3"/>
                    </a:lnTo>
                    <a:lnTo>
                      <a:pt x="10" y="3"/>
                    </a:lnTo>
                    <a:lnTo>
                      <a:pt x="10" y="6"/>
                    </a:lnTo>
                    <a:lnTo>
                      <a:pt x="10" y="9"/>
                    </a:lnTo>
                    <a:lnTo>
                      <a:pt x="7" y="6"/>
                    </a:lnTo>
                    <a:lnTo>
                      <a:pt x="3" y="6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88" name="Freeform 355">
                <a:extLst>
                  <a:ext uri="{FF2B5EF4-FFF2-40B4-BE49-F238E27FC236}">
                    <a16:creationId xmlns:a16="http://schemas.microsoft.com/office/drawing/2014/main" id="{80AED065-E631-4ACC-9090-CE49B19CC6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44" y="3134"/>
                <a:ext cx="10" cy="9"/>
              </a:xfrm>
              <a:custGeom>
                <a:avLst/>
                <a:gdLst>
                  <a:gd name="T0" fmla="*/ 3 w 10"/>
                  <a:gd name="T1" fmla="*/ 3 h 9"/>
                  <a:gd name="T2" fmla="*/ 0 w 10"/>
                  <a:gd name="T3" fmla="*/ 0 h 9"/>
                  <a:gd name="T4" fmla="*/ 7 w 10"/>
                  <a:gd name="T5" fmla="*/ 0 h 9"/>
                  <a:gd name="T6" fmla="*/ 7 w 10"/>
                  <a:gd name="T7" fmla="*/ 3 h 9"/>
                  <a:gd name="T8" fmla="*/ 10 w 10"/>
                  <a:gd name="T9" fmla="*/ 3 h 9"/>
                  <a:gd name="T10" fmla="*/ 10 w 10"/>
                  <a:gd name="T11" fmla="*/ 6 h 9"/>
                  <a:gd name="T12" fmla="*/ 10 w 10"/>
                  <a:gd name="T13" fmla="*/ 9 h 9"/>
                  <a:gd name="T14" fmla="*/ 7 w 10"/>
                  <a:gd name="T15" fmla="*/ 6 h 9"/>
                  <a:gd name="T16" fmla="*/ 3 w 10"/>
                  <a:gd name="T17" fmla="*/ 6 h 9"/>
                  <a:gd name="T18" fmla="*/ 3 w 10"/>
                  <a:gd name="T19" fmla="*/ 3 h 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0"/>
                  <a:gd name="T31" fmla="*/ 0 h 9"/>
                  <a:gd name="T32" fmla="*/ 10 w 10"/>
                  <a:gd name="T33" fmla="*/ 9 h 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0" h="9">
                    <a:moveTo>
                      <a:pt x="3" y="3"/>
                    </a:moveTo>
                    <a:lnTo>
                      <a:pt x="0" y="0"/>
                    </a:lnTo>
                    <a:lnTo>
                      <a:pt x="7" y="0"/>
                    </a:lnTo>
                    <a:lnTo>
                      <a:pt x="7" y="3"/>
                    </a:lnTo>
                    <a:lnTo>
                      <a:pt x="10" y="3"/>
                    </a:lnTo>
                    <a:lnTo>
                      <a:pt x="10" y="6"/>
                    </a:lnTo>
                    <a:lnTo>
                      <a:pt x="10" y="9"/>
                    </a:lnTo>
                    <a:lnTo>
                      <a:pt x="7" y="6"/>
                    </a:lnTo>
                    <a:lnTo>
                      <a:pt x="3" y="6"/>
                    </a:lnTo>
                    <a:lnTo>
                      <a:pt x="3" y="3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89" name="Freeform 356">
                <a:extLst>
                  <a:ext uri="{FF2B5EF4-FFF2-40B4-BE49-F238E27FC236}">
                    <a16:creationId xmlns:a16="http://schemas.microsoft.com/office/drawing/2014/main" id="{EC84F1F5-A091-49C2-95B7-6937EB0F08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7" y="3124"/>
                <a:ext cx="9" cy="7"/>
              </a:xfrm>
              <a:custGeom>
                <a:avLst/>
                <a:gdLst>
                  <a:gd name="T0" fmla="*/ 9 w 9"/>
                  <a:gd name="T1" fmla="*/ 3 h 7"/>
                  <a:gd name="T2" fmla="*/ 9 w 9"/>
                  <a:gd name="T3" fmla="*/ 0 h 7"/>
                  <a:gd name="T4" fmla="*/ 9 w 9"/>
                  <a:gd name="T5" fmla="*/ 3 h 7"/>
                  <a:gd name="T6" fmla="*/ 9 w 9"/>
                  <a:gd name="T7" fmla="*/ 7 h 7"/>
                  <a:gd name="T8" fmla="*/ 9 w 9"/>
                  <a:gd name="T9" fmla="*/ 7 h 7"/>
                  <a:gd name="T10" fmla="*/ 3 w 9"/>
                  <a:gd name="T11" fmla="*/ 3 h 7"/>
                  <a:gd name="T12" fmla="*/ 0 w 9"/>
                  <a:gd name="T13" fmla="*/ 0 h 7"/>
                  <a:gd name="T14" fmla="*/ 9 w 9"/>
                  <a:gd name="T15" fmla="*/ 3 h 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9"/>
                  <a:gd name="T25" fmla="*/ 0 h 7"/>
                  <a:gd name="T26" fmla="*/ 9 w 9"/>
                  <a:gd name="T27" fmla="*/ 7 h 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9" h="7">
                    <a:moveTo>
                      <a:pt x="9" y="3"/>
                    </a:moveTo>
                    <a:lnTo>
                      <a:pt x="9" y="0"/>
                    </a:lnTo>
                    <a:lnTo>
                      <a:pt x="9" y="3"/>
                    </a:lnTo>
                    <a:lnTo>
                      <a:pt x="9" y="7"/>
                    </a:lnTo>
                    <a:lnTo>
                      <a:pt x="3" y="3"/>
                    </a:lnTo>
                    <a:lnTo>
                      <a:pt x="0" y="0"/>
                    </a:lnTo>
                    <a:lnTo>
                      <a:pt x="9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90" name="Freeform 357">
                <a:extLst>
                  <a:ext uri="{FF2B5EF4-FFF2-40B4-BE49-F238E27FC236}">
                    <a16:creationId xmlns:a16="http://schemas.microsoft.com/office/drawing/2014/main" id="{280AFD7D-774E-402E-830A-4501BC7A09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7" y="3124"/>
                <a:ext cx="9" cy="7"/>
              </a:xfrm>
              <a:custGeom>
                <a:avLst/>
                <a:gdLst>
                  <a:gd name="T0" fmla="*/ 9 w 9"/>
                  <a:gd name="T1" fmla="*/ 3 h 7"/>
                  <a:gd name="T2" fmla="*/ 9 w 9"/>
                  <a:gd name="T3" fmla="*/ 0 h 7"/>
                  <a:gd name="T4" fmla="*/ 9 w 9"/>
                  <a:gd name="T5" fmla="*/ 3 h 7"/>
                  <a:gd name="T6" fmla="*/ 9 w 9"/>
                  <a:gd name="T7" fmla="*/ 7 h 7"/>
                  <a:gd name="T8" fmla="*/ 9 w 9"/>
                  <a:gd name="T9" fmla="*/ 7 h 7"/>
                  <a:gd name="T10" fmla="*/ 3 w 9"/>
                  <a:gd name="T11" fmla="*/ 3 h 7"/>
                  <a:gd name="T12" fmla="*/ 0 w 9"/>
                  <a:gd name="T13" fmla="*/ 0 h 7"/>
                  <a:gd name="T14" fmla="*/ 9 w 9"/>
                  <a:gd name="T15" fmla="*/ 3 h 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9"/>
                  <a:gd name="T25" fmla="*/ 0 h 7"/>
                  <a:gd name="T26" fmla="*/ 9 w 9"/>
                  <a:gd name="T27" fmla="*/ 7 h 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9" h="7">
                    <a:moveTo>
                      <a:pt x="9" y="3"/>
                    </a:moveTo>
                    <a:lnTo>
                      <a:pt x="9" y="0"/>
                    </a:lnTo>
                    <a:lnTo>
                      <a:pt x="9" y="3"/>
                    </a:lnTo>
                    <a:lnTo>
                      <a:pt x="9" y="7"/>
                    </a:lnTo>
                    <a:lnTo>
                      <a:pt x="3" y="3"/>
                    </a:lnTo>
                    <a:lnTo>
                      <a:pt x="0" y="0"/>
                    </a:lnTo>
                    <a:lnTo>
                      <a:pt x="9" y="3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91" name="Freeform 358">
                <a:extLst>
                  <a:ext uri="{FF2B5EF4-FFF2-40B4-BE49-F238E27FC236}">
                    <a16:creationId xmlns:a16="http://schemas.microsoft.com/office/drawing/2014/main" id="{48FA255D-4172-42DE-9E96-F9A827C362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0" y="3059"/>
                <a:ext cx="3" cy="9"/>
              </a:xfrm>
              <a:custGeom>
                <a:avLst/>
                <a:gdLst>
                  <a:gd name="T0" fmla="*/ 3 w 3"/>
                  <a:gd name="T1" fmla="*/ 3 h 9"/>
                  <a:gd name="T2" fmla="*/ 3 w 3"/>
                  <a:gd name="T3" fmla="*/ 9 h 9"/>
                  <a:gd name="T4" fmla="*/ 0 w 3"/>
                  <a:gd name="T5" fmla="*/ 6 h 9"/>
                  <a:gd name="T6" fmla="*/ 0 w 3"/>
                  <a:gd name="T7" fmla="*/ 3 h 9"/>
                  <a:gd name="T8" fmla="*/ 0 w 3"/>
                  <a:gd name="T9" fmla="*/ 0 h 9"/>
                  <a:gd name="T10" fmla="*/ 3 w 3"/>
                  <a:gd name="T11" fmla="*/ 0 h 9"/>
                  <a:gd name="T12" fmla="*/ 3 w 3"/>
                  <a:gd name="T13" fmla="*/ 3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"/>
                  <a:gd name="T22" fmla="*/ 0 h 9"/>
                  <a:gd name="T23" fmla="*/ 3 w 3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" h="9">
                    <a:moveTo>
                      <a:pt x="3" y="3"/>
                    </a:moveTo>
                    <a:lnTo>
                      <a:pt x="3" y="9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92" name="Freeform 359">
                <a:extLst>
                  <a:ext uri="{FF2B5EF4-FFF2-40B4-BE49-F238E27FC236}">
                    <a16:creationId xmlns:a16="http://schemas.microsoft.com/office/drawing/2014/main" id="{0972500B-B29B-4DC3-B6C4-A244604154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0" y="3059"/>
                <a:ext cx="3" cy="9"/>
              </a:xfrm>
              <a:custGeom>
                <a:avLst/>
                <a:gdLst>
                  <a:gd name="T0" fmla="*/ 3 w 3"/>
                  <a:gd name="T1" fmla="*/ 3 h 9"/>
                  <a:gd name="T2" fmla="*/ 3 w 3"/>
                  <a:gd name="T3" fmla="*/ 9 h 9"/>
                  <a:gd name="T4" fmla="*/ 0 w 3"/>
                  <a:gd name="T5" fmla="*/ 6 h 9"/>
                  <a:gd name="T6" fmla="*/ 0 w 3"/>
                  <a:gd name="T7" fmla="*/ 3 h 9"/>
                  <a:gd name="T8" fmla="*/ 0 w 3"/>
                  <a:gd name="T9" fmla="*/ 0 h 9"/>
                  <a:gd name="T10" fmla="*/ 3 w 3"/>
                  <a:gd name="T11" fmla="*/ 0 h 9"/>
                  <a:gd name="T12" fmla="*/ 3 w 3"/>
                  <a:gd name="T13" fmla="*/ 3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"/>
                  <a:gd name="T22" fmla="*/ 0 h 9"/>
                  <a:gd name="T23" fmla="*/ 3 w 3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" h="9">
                    <a:moveTo>
                      <a:pt x="3" y="3"/>
                    </a:moveTo>
                    <a:lnTo>
                      <a:pt x="3" y="9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3" y="3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93" name="Freeform 360">
                <a:extLst>
                  <a:ext uri="{FF2B5EF4-FFF2-40B4-BE49-F238E27FC236}">
                    <a16:creationId xmlns:a16="http://schemas.microsoft.com/office/drawing/2014/main" id="{C15071AE-CBF8-416B-B0BE-333A32B850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5" y="2902"/>
                <a:ext cx="22" cy="13"/>
              </a:xfrm>
              <a:custGeom>
                <a:avLst/>
                <a:gdLst>
                  <a:gd name="T0" fmla="*/ 10 w 22"/>
                  <a:gd name="T1" fmla="*/ 0 h 13"/>
                  <a:gd name="T2" fmla="*/ 16 w 22"/>
                  <a:gd name="T3" fmla="*/ 0 h 13"/>
                  <a:gd name="T4" fmla="*/ 22 w 22"/>
                  <a:gd name="T5" fmla="*/ 6 h 13"/>
                  <a:gd name="T6" fmla="*/ 19 w 22"/>
                  <a:gd name="T7" fmla="*/ 13 h 13"/>
                  <a:gd name="T8" fmla="*/ 16 w 22"/>
                  <a:gd name="T9" fmla="*/ 10 h 13"/>
                  <a:gd name="T10" fmla="*/ 13 w 22"/>
                  <a:gd name="T11" fmla="*/ 10 h 13"/>
                  <a:gd name="T12" fmla="*/ 10 w 22"/>
                  <a:gd name="T13" fmla="*/ 10 h 13"/>
                  <a:gd name="T14" fmla="*/ 7 w 22"/>
                  <a:gd name="T15" fmla="*/ 10 h 13"/>
                  <a:gd name="T16" fmla="*/ 4 w 22"/>
                  <a:gd name="T17" fmla="*/ 3 h 13"/>
                  <a:gd name="T18" fmla="*/ 4 w 22"/>
                  <a:gd name="T19" fmla="*/ 3 h 13"/>
                  <a:gd name="T20" fmla="*/ 0 w 22"/>
                  <a:gd name="T21" fmla="*/ 0 h 13"/>
                  <a:gd name="T22" fmla="*/ 0 w 22"/>
                  <a:gd name="T23" fmla="*/ 0 h 13"/>
                  <a:gd name="T24" fmla="*/ 4 w 22"/>
                  <a:gd name="T25" fmla="*/ 0 h 13"/>
                  <a:gd name="T26" fmla="*/ 10 w 22"/>
                  <a:gd name="T27" fmla="*/ 0 h 1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2"/>
                  <a:gd name="T43" fmla="*/ 0 h 13"/>
                  <a:gd name="T44" fmla="*/ 22 w 22"/>
                  <a:gd name="T45" fmla="*/ 13 h 13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2" h="13">
                    <a:moveTo>
                      <a:pt x="10" y="0"/>
                    </a:moveTo>
                    <a:lnTo>
                      <a:pt x="16" y="0"/>
                    </a:lnTo>
                    <a:lnTo>
                      <a:pt x="22" y="6"/>
                    </a:lnTo>
                    <a:lnTo>
                      <a:pt x="19" y="13"/>
                    </a:lnTo>
                    <a:lnTo>
                      <a:pt x="16" y="10"/>
                    </a:lnTo>
                    <a:lnTo>
                      <a:pt x="13" y="10"/>
                    </a:lnTo>
                    <a:lnTo>
                      <a:pt x="10" y="10"/>
                    </a:lnTo>
                    <a:lnTo>
                      <a:pt x="7" y="10"/>
                    </a:lnTo>
                    <a:lnTo>
                      <a:pt x="4" y="3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94" name="Freeform 361">
                <a:extLst>
                  <a:ext uri="{FF2B5EF4-FFF2-40B4-BE49-F238E27FC236}">
                    <a16:creationId xmlns:a16="http://schemas.microsoft.com/office/drawing/2014/main" id="{9648566C-58E3-4325-AFD8-01981EC9D0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5" y="2902"/>
                <a:ext cx="22" cy="13"/>
              </a:xfrm>
              <a:custGeom>
                <a:avLst/>
                <a:gdLst>
                  <a:gd name="T0" fmla="*/ 10 w 22"/>
                  <a:gd name="T1" fmla="*/ 0 h 13"/>
                  <a:gd name="T2" fmla="*/ 16 w 22"/>
                  <a:gd name="T3" fmla="*/ 0 h 13"/>
                  <a:gd name="T4" fmla="*/ 22 w 22"/>
                  <a:gd name="T5" fmla="*/ 6 h 13"/>
                  <a:gd name="T6" fmla="*/ 19 w 22"/>
                  <a:gd name="T7" fmla="*/ 13 h 13"/>
                  <a:gd name="T8" fmla="*/ 16 w 22"/>
                  <a:gd name="T9" fmla="*/ 10 h 13"/>
                  <a:gd name="T10" fmla="*/ 13 w 22"/>
                  <a:gd name="T11" fmla="*/ 10 h 13"/>
                  <a:gd name="T12" fmla="*/ 10 w 22"/>
                  <a:gd name="T13" fmla="*/ 10 h 13"/>
                  <a:gd name="T14" fmla="*/ 7 w 22"/>
                  <a:gd name="T15" fmla="*/ 10 h 13"/>
                  <a:gd name="T16" fmla="*/ 4 w 22"/>
                  <a:gd name="T17" fmla="*/ 3 h 13"/>
                  <a:gd name="T18" fmla="*/ 4 w 22"/>
                  <a:gd name="T19" fmla="*/ 3 h 13"/>
                  <a:gd name="T20" fmla="*/ 0 w 22"/>
                  <a:gd name="T21" fmla="*/ 0 h 13"/>
                  <a:gd name="T22" fmla="*/ 0 w 22"/>
                  <a:gd name="T23" fmla="*/ 0 h 13"/>
                  <a:gd name="T24" fmla="*/ 4 w 22"/>
                  <a:gd name="T25" fmla="*/ 0 h 13"/>
                  <a:gd name="T26" fmla="*/ 10 w 22"/>
                  <a:gd name="T27" fmla="*/ 0 h 1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2"/>
                  <a:gd name="T43" fmla="*/ 0 h 13"/>
                  <a:gd name="T44" fmla="*/ 22 w 22"/>
                  <a:gd name="T45" fmla="*/ 13 h 13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2" h="13">
                    <a:moveTo>
                      <a:pt x="10" y="0"/>
                    </a:moveTo>
                    <a:lnTo>
                      <a:pt x="16" y="0"/>
                    </a:lnTo>
                    <a:lnTo>
                      <a:pt x="22" y="6"/>
                    </a:lnTo>
                    <a:lnTo>
                      <a:pt x="19" y="13"/>
                    </a:lnTo>
                    <a:lnTo>
                      <a:pt x="16" y="10"/>
                    </a:lnTo>
                    <a:lnTo>
                      <a:pt x="13" y="10"/>
                    </a:lnTo>
                    <a:lnTo>
                      <a:pt x="10" y="10"/>
                    </a:lnTo>
                    <a:lnTo>
                      <a:pt x="7" y="10"/>
                    </a:lnTo>
                    <a:lnTo>
                      <a:pt x="4" y="3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10" y="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95" name="Freeform 362">
                <a:extLst>
                  <a:ext uri="{FF2B5EF4-FFF2-40B4-BE49-F238E27FC236}">
                    <a16:creationId xmlns:a16="http://schemas.microsoft.com/office/drawing/2014/main" id="{7F7BE0C7-9436-404C-8FAB-1246DE534D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7" y="2912"/>
                <a:ext cx="19" cy="6"/>
              </a:xfrm>
              <a:custGeom>
                <a:avLst/>
                <a:gdLst>
                  <a:gd name="T0" fmla="*/ 10 w 19"/>
                  <a:gd name="T1" fmla="*/ 3 h 6"/>
                  <a:gd name="T2" fmla="*/ 16 w 19"/>
                  <a:gd name="T3" fmla="*/ 3 h 6"/>
                  <a:gd name="T4" fmla="*/ 16 w 19"/>
                  <a:gd name="T5" fmla="*/ 3 h 6"/>
                  <a:gd name="T6" fmla="*/ 19 w 19"/>
                  <a:gd name="T7" fmla="*/ 3 h 6"/>
                  <a:gd name="T8" fmla="*/ 19 w 19"/>
                  <a:gd name="T9" fmla="*/ 6 h 6"/>
                  <a:gd name="T10" fmla="*/ 7 w 19"/>
                  <a:gd name="T11" fmla="*/ 6 h 6"/>
                  <a:gd name="T12" fmla="*/ 3 w 19"/>
                  <a:gd name="T13" fmla="*/ 6 h 6"/>
                  <a:gd name="T14" fmla="*/ 0 w 19"/>
                  <a:gd name="T15" fmla="*/ 3 h 6"/>
                  <a:gd name="T16" fmla="*/ 3 w 19"/>
                  <a:gd name="T17" fmla="*/ 0 h 6"/>
                  <a:gd name="T18" fmla="*/ 10 w 19"/>
                  <a:gd name="T19" fmla="*/ 3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9"/>
                  <a:gd name="T31" fmla="*/ 0 h 6"/>
                  <a:gd name="T32" fmla="*/ 19 w 19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9" h="6">
                    <a:moveTo>
                      <a:pt x="10" y="3"/>
                    </a:moveTo>
                    <a:lnTo>
                      <a:pt x="16" y="3"/>
                    </a:lnTo>
                    <a:lnTo>
                      <a:pt x="19" y="3"/>
                    </a:lnTo>
                    <a:lnTo>
                      <a:pt x="19" y="6"/>
                    </a:lnTo>
                    <a:lnTo>
                      <a:pt x="7" y="6"/>
                    </a:lnTo>
                    <a:lnTo>
                      <a:pt x="3" y="6"/>
                    </a:lnTo>
                    <a:lnTo>
                      <a:pt x="0" y="3"/>
                    </a:lnTo>
                    <a:lnTo>
                      <a:pt x="3" y="0"/>
                    </a:lnTo>
                    <a:lnTo>
                      <a:pt x="1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96" name="Freeform 363">
                <a:extLst>
                  <a:ext uri="{FF2B5EF4-FFF2-40B4-BE49-F238E27FC236}">
                    <a16:creationId xmlns:a16="http://schemas.microsoft.com/office/drawing/2014/main" id="{0CC180D8-DF60-4C80-914B-D061554B08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7" y="2912"/>
                <a:ext cx="19" cy="6"/>
              </a:xfrm>
              <a:custGeom>
                <a:avLst/>
                <a:gdLst>
                  <a:gd name="T0" fmla="*/ 10 w 19"/>
                  <a:gd name="T1" fmla="*/ 3 h 6"/>
                  <a:gd name="T2" fmla="*/ 16 w 19"/>
                  <a:gd name="T3" fmla="*/ 3 h 6"/>
                  <a:gd name="T4" fmla="*/ 16 w 19"/>
                  <a:gd name="T5" fmla="*/ 3 h 6"/>
                  <a:gd name="T6" fmla="*/ 19 w 19"/>
                  <a:gd name="T7" fmla="*/ 3 h 6"/>
                  <a:gd name="T8" fmla="*/ 19 w 19"/>
                  <a:gd name="T9" fmla="*/ 6 h 6"/>
                  <a:gd name="T10" fmla="*/ 7 w 19"/>
                  <a:gd name="T11" fmla="*/ 6 h 6"/>
                  <a:gd name="T12" fmla="*/ 3 w 19"/>
                  <a:gd name="T13" fmla="*/ 6 h 6"/>
                  <a:gd name="T14" fmla="*/ 0 w 19"/>
                  <a:gd name="T15" fmla="*/ 3 h 6"/>
                  <a:gd name="T16" fmla="*/ 3 w 19"/>
                  <a:gd name="T17" fmla="*/ 0 h 6"/>
                  <a:gd name="T18" fmla="*/ 10 w 19"/>
                  <a:gd name="T19" fmla="*/ 3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9"/>
                  <a:gd name="T31" fmla="*/ 0 h 6"/>
                  <a:gd name="T32" fmla="*/ 19 w 19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9" h="6">
                    <a:moveTo>
                      <a:pt x="10" y="3"/>
                    </a:moveTo>
                    <a:lnTo>
                      <a:pt x="16" y="3"/>
                    </a:lnTo>
                    <a:lnTo>
                      <a:pt x="19" y="3"/>
                    </a:lnTo>
                    <a:lnTo>
                      <a:pt x="19" y="6"/>
                    </a:lnTo>
                    <a:lnTo>
                      <a:pt x="7" y="6"/>
                    </a:lnTo>
                    <a:lnTo>
                      <a:pt x="3" y="6"/>
                    </a:lnTo>
                    <a:lnTo>
                      <a:pt x="0" y="3"/>
                    </a:lnTo>
                    <a:lnTo>
                      <a:pt x="3" y="0"/>
                    </a:lnTo>
                    <a:lnTo>
                      <a:pt x="10" y="3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97" name="Freeform 364">
                <a:extLst>
                  <a:ext uri="{FF2B5EF4-FFF2-40B4-BE49-F238E27FC236}">
                    <a16:creationId xmlns:a16="http://schemas.microsoft.com/office/drawing/2014/main" id="{8D730750-749A-4962-BEF1-3B0A86A80C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8" y="2518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98" name="Freeform 365">
                <a:extLst>
                  <a:ext uri="{FF2B5EF4-FFF2-40B4-BE49-F238E27FC236}">
                    <a16:creationId xmlns:a16="http://schemas.microsoft.com/office/drawing/2014/main" id="{0336BD9F-5401-4A41-B012-0779F44056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8" y="2518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99" name="Rectangle 366">
                <a:extLst>
                  <a:ext uri="{FF2B5EF4-FFF2-40B4-BE49-F238E27FC236}">
                    <a16:creationId xmlns:a16="http://schemas.microsoft.com/office/drawing/2014/main" id="{AC4A6E81-A263-443F-A3F7-C48114C565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85" y="2602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200" b="1">
                    <a:solidFill>
                      <a:srgbClr val="999999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2200" b="1">
                    <a:solidFill>
                      <a:srgbClr val="999999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2200" b="1">
                    <a:solidFill>
                      <a:srgbClr val="999999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2200" b="1">
                    <a:solidFill>
                      <a:srgbClr val="999999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2200" b="1">
                    <a:solidFill>
                      <a:srgbClr val="999999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 b="1">
                    <a:solidFill>
                      <a:srgbClr val="999999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 b="1">
                    <a:solidFill>
                      <a:srgbClr val="999999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 b="1">
                    <a:solidFill>
                      <a:srgbClr val="999999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 b="1">
                    <a:solidFill>
                      <a:srgbClr val="999999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00" name="Freeform 367">
                <a:extLst>
                  <a:ext uri="{FF2B5EF4-FFF2-40B4-BE49-F238E27FC236}">
                    <a16:creationId xmlns:a16="http://schemas.microsoft.com/office/drawing/2014/main" id="{85C21DB6-3036-4FB7-B140-1F3D278145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5" y="2602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w 1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1"/>
                  <a:gd name="T14" fmla="*/ 1 w 1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01" name="Freeform 368">
                <a:extLst>
                  <a:ext uri="{FF2B5EF4-FFF2-40B4-BE49-F238E27FC236}">
                    <a16:creationId xmlns:a16="http://schemas.microsoft.com/office/drawing/2014/main" id="{BC972F32-0A72-450A-83CF-E477B898AB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54" y="262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w 1"/>
                  <a:gd name="T7" fmla="*/ 0 h 1"/>
                  <a:gd name="T8" fmla="*/ 0 w 1"/>
                  <a:gd name="T9" fmla="*/ 0 h 1"/>
                  <a:gd name="T10" fmla="*/ 0 w 1"/>
                  <a:gd name="T11" fmla="*/ 0 h 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"/>
                  <a:gd name="T19" fmla="*/ 0 h 1"/>
                  <a:gd name="T20" fmla="*/ 1 w 1"/>
                  <a:gd name="T21" fmla="*/ 1 h 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02" name="Freeform 369">
                <a:extLst>
                  <a:ext uri="{FF2B5EF4-FFF2-40B4-BE49-F238E27FC236}">
                    <a16:creationId xmlns:a16="http://schemas.microsoft.com/office/drawing/2014/main" id="{F8589B29-99DC-40C4-8D4D-E8D0310860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54" y="262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w 1"/>
                  <a:gd name="T7" fmla="*/ 0 h 1"/>
                  <a:gd name="T8" fmla="*/ 0 w 1"/>
                  <a:gd name="T9" fmla="*/ 0 h 1"/>
                  <a:gd name="T10" fmla="*/ 0 w 1"/>
                  <a:gd name="T11" fmla="*/ 0 h 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"/>
                  <a:gd name="T19" fmla="*/ 0 h 1"/>
                  <a:gd name="T20" fmla="*/ 1 w 1"/>
                  <a:gd name="T21" fmla="*/ 1 h 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03" name="Freeform 370">
                <a:extLst>
                  <a:ext uri="{FF2B5EF4-FFF2-40B4-BE49-F238E27FC236}">
                    <a16:creationId xmlns:a16="http://schemas.microsoft.com/office/drawing/2014/main" id="{345B8B76-D185-49F8-9AD3-A703C9AF38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3" y="2780"/>
                <a:ext cx="1" cy="3"/>
              </a:xfrm>
              <a:custGeom>
                <a:avLst/>
                <a:gdLst>
                  <a:gd name="T0" fmla="*/ 0 w 1"/>
                  <a:gd name="T1" fmla="*/ 0 h 3"/>
                  <a:gd name="T2" fmla="*/ 0 w 1"/>
                  <a:gd name="T3" fmla="*/ 0 h 3"/>
                  <a:gd name="T4" fmla="*/ 0 w 1"/>
                  <a:gd name="T5" fmla="*/ 0 h 3"/>
                  <a:gd name="T6" fmla="*/ 0 w 1"/>
                  <a:gd name="T7" fmla="*/ 3 h 3"/>
                  <a:gd name="T8" fmla="*/ 0 w 1"/>
                  <a:gd name="T9" fmla="*/ 0 h 3"/>
                  <a:gd name="T10" fmla="*/ 0 w 1"/>
                  <a:gd name="T11" fmla="*/ 0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"/>
                  <a:gd name="T19" fmla="*/ 0 h 3"/>
                  <a:gd name="T20" fmla="*/ 1 w 1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04" name="Freeform 371">
                <a:extLst>
                  <a:ext uri="{FF2B5EF4-FFF2-40B4-BE49-F238E27FC236}">
                    <a16:creationId xmlns:a16="http://schemas.microsoft.com/office/drawing/2014/main" id="{B495E412-975D-4048-9BAF-ECE06EF227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3" y="2780"/>
                <a:ext cx="1" cy="3"/>
              </a:xfrm>
              <a:custGeom>
                <a:avLst/>
                <a:gdLst>
                  <a:gd name="T0" fmla="*/ 0 w 1"/>
                  <a:gd name="T1" fmla="*/ 0 h 3"/>
                  <a:gd name="T2" fmla="*/ 0 w 1"/>
                  <a:gd name="T3" fmla="*/ 0 h 3"/>
                  <a:gd name="T4" fmla="*/ 0 w 1"/>
                  <a:gd name="T5" fmla="*/ 0 h 3"/>
                  <a:gd name="T6" fmla="*/ 0 w 1"/>
                  <a:gd name="T7" fmla="*/ 3 h 3"/>
                  <a:gd name="T8" fmla="*/ 0 w 1"/>
                  <a:gd name="T9" fmla="*/ 0 h 3"/>
                  <a:gd name="T10" fmla="*/ 0 w 1"/>
                  <a:gd name="T11" fmla="*/ 0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"/>
                  <a:gd name="T19" fmla="*/ 0 h 3"/>
                  <a:gd name="T20" fmla="*/ 1 w 1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05" name="Freeform 372">
                <a:extLst>
                  <a:ext uri="{FF2B5EF4-FFF2-40B4-BE49-F238E27FC236}">
                    <a16:creationId xmlns:a16="http://schemas.microsoft.com/office/drawing/2014/main" id="{893B69FB-6AA1-4DB7-8C85-52A824CDDF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2" y="2264"/>
                <a:ext cx="22" cy="16"/>
              </a:xfrm>
              <a:custGeom>
                <a:avLst/>
                <a:gdLst>
                  <a:gd name="T0" fmla="*/ 4 w 22"/>
                  <a:gd name="T1" fmla="*/ 0 h 16"/>
                  <a:gd name="T2" fmla="*/ 4 w 22"/>
                  <a:gd name="T3" fmla="*/ 0 h 16"/>
                  <a:gd name="T4" fmla="*/ 4 w 22"/>
                  <a:gd name="T5" fmla="*/ 0 h 16"/>
                  <a:gd name="T6" fmla="*/ 13 w 22"/>
                  <a:gd name="T7" fmla="*/ 0 h 16"/>
                  <a:gd name="T8" fmla="*/ 13 w 22"/>
                  <a:gd name="T9" fmla="*/ 0 h 16"/>
                  <a:gd name="T10" fmla="*/ 16 w 22"/>
                  <a:gd name="T11" fmla="*/ 0 h 16"/>
                  <a:gd name="T12" fmla="*/ 16 w 22"/>
                  <a:gd name="T13" fmla="*/ 0 h 16"/>
                  <a:gd name="T14" fmla="*/ 22 w 22"/>
                  <a:gd name="T15" fmla="*/ 10 h 16"/>
                  <a:gd name="T16" fmla="*/ 22 w 22"/>
                  <a:gd name="T17" fmla="*/ 16 h 16"/>
                  <a:gd name="T18" fmla="*/ 22 w 22"/>
                  <a:gd name="T19" fmla="*/ 16 h 16"/>
                  <a:gd name="T20" fmla="*/ 19 w 22"/>
                  <a:gd name="T21" fmla="*/ 16 h 16"/>
                  <a:gd name="T22" fmla="*/ 19 w 22"/>
                  <a:gd name="T23" fmla="*/ 10 h 16"/>
                  <a:gd name="T24" fmla="*/ 13 w 22"/>
                  <a:gd name="T25" fmla="*/ 3 h 16"/>
                  <a:gd name="T26" fmla="*/ 4 w 22"/>
                  <a:gd name="T27" fmla="*/ 3 h 16"/>
                  <a:gd name="T28" fmla="*/ 4 w 22"/>
                  <a:gd name="T29" fmla="*/ 0 h 16"/>
                  <a:gd name="T30" fmla="*/ 0 w 22"/>
                  <a:gd name="T31" fmla="*/ 0 h 16"/>
                  <a:gd name="T32" fmla="*/ 4 w 22"/>
                  <a:gd name="T33" fmla="*/ 0 h 1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22"/>
                  <a:gd name="T52" fmla="*/ 0 h 16"/>
                  <a:gd name="T53" fmla="*/ 22 w 22"/>
                  <a:gd name="T54" fmla="*/ 16 h 1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22" h="16">
                    <a:moveTo>
                      <a:pt x="4" y="0"/>
                    </a:moveTo>
                    <a:lnTo>
                      <a:pt x="4" y="0"/>
                    </a:lnTo>
                    <a:lnTo>
                      <a:pt x="13" y="0"/>
                    </a:lnTo>
                    <a:lnTo>
                      <a:pt x="16" y="0"/>
                    </a:lnTo>
                    <a:lnTo>
                      <a:pt x="22" y="10"/>
                    </a:lnTo>
                    <a:lnTo>
                      <a:pt x="22" y="16"/>
                    </a:lnTo>
                    <a:lnTo>
                      <a:pt x="19" y="16"/>
                    </a:lnTo>
                    <a:lnTo>
                      <a:pt x="19" y="10"/>
                    </a:lnTo>
                    <a:lnTo>
                      <a:pt x="13" y="3"/>
                    </a:lnTo>
                    <a:lnTo>
                      <a:pt x="4" y="3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06" name="Freeform 373">
                <a:extLst>
                  <a:ext uri="{FF2B5EF4-FFF2-40B4-BE49-F238E27FC236}">
                    <a16:creationId xmlns:a16="http://schemas.microsoft.com/office/drawing/2014/main" id="{1D4C0C7A-9CE8-4C82-AE59-607D3DF712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2" y="2264"/>
                <a:ext cx="22" cy="16"/>
              </a:xfrm>
              <a:custGeom>
                <a:avLst/>
                <a:gdLst>
                  <a:gd name="T0" fmla="*/ 4 w 22"/>
                  <a:gd name="T1" fmla="*/ 0 h 16"/>
                  <a:gd name="T2" fmla="*/ 4 w 22"/>
                  <a:gd name="T3" fmla="*/ 0 h 16"/>
                  <a:gd name="T4" fmla="*/ 4 w 22"/>
                  <a:gd name="T5" fmla="*/ 0 h 16"/>
                  <a:gd name="T6" fmla="*/ 13 w 22"/>
                  <a:gd name="T7" fmla="*/ 0 h 16"/>
                  <a:gd name="T8" fmla="*/ 13 w 22"/>
                  <a:gd name="T9" fmla="*/ 0 h 16"/>
                  <a:gd name="T10" fmla="*/ 16 w 22"/>
                  <a:gd name="T11" fmla="*/ 0 h 16"/>
                  <a:gd name="T12" fmla="*/ 16 w 22"/>
                  <a:gd name="T13" fmla="*/ 0 h 16"/>
                  <a:gd name="T14" fmla="*/ 22 w 22"/>
                  <a:gd name="T15" fmla="*/ 10 h 16"/>
                  <a:gd name="T16" fmla="*/ 22 w 22"/>
                  <a:gd name="T17" fmla="*/ 16 h 16"/>
                  <a:gd name="T18" fmla="*/ 22 w 22"/>
                  <a:gd name="T19" fmla="*/ 16 h 16"/>
                  <a:gd name="T20" fmla="*/ 19 w 22"/>
                  <a:gd name="T21" fmla="*/ 16 h 16"/>
                  <a:gd name="T22" fmla="*/ 19 w 22"/>
                  <a:gd name="T23" fmla="*/ 10 h 16"/>
                  <a:gd name="T24" fmla="*/ 13 w 22"/>
                  <a:gd name="T25" fmla="*/ 3 h 16"/>
                  <a:gd name="T26" fmla="*/ 4 w 22"/>
                  <a:gd name="T27" fmla="*/ 3 h 16"/>
                  <a:gd name="T28" fmla="*/ 4 w 22"/>
                  <a:gd name="T29" fmla="*/ 0 h 16"/>
                  <a:gd name="T30" fmla="*/ 0 w 22"/>
                  <a:gd name="T31" fmla="*/ 0 h 16"/>
                  <a:gd name="T32" fmla="*/ 4 w 22"/>
                  <a:gd name="T33" fmla="*/ 0 h 1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22"/>
                  <a:gd name="T52" fmla="*/ 0 h 16"/>
                  <a:gd name="T53" fmla="*/ 22 w 22"/>
                  <a:gd name="T54" fmla="*/ 16 h 1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22" h="16">
                    <a:moveTo>
                      <a:pt x="4" y="0"/>
                    </a:moveTo>
                    <a:lnTo>
                      <a:pt x="4" y="0"/>
                    </a:lnTo>
                    <a:lnTo>
                      <a:pt x="13" y="0"/>
                    </a:lnTo>
                    <a:lnTo>
                      <a:pt x="16" y="0"/>
                    </a:lnTo>
                    <a:lnTo>
                      <a:pt x="22" y="10"/>
                    </a:lnTo>
                    <a:lnTo>
                      <a:pt x="22" y="16"/>
                    </a:lnTo>
                    <a:lnTo>
                      <a:pt x="19" y="16"/>
                    </a:lnTo>
                    <a:lnTo>
                      <a:pt x="19" y="10"/>
                    </a:lnTo>
                    <a:lnTo>
                      <a:pt x="13" y="3"/>
                    </a:lnTo>
                    <a:lnTo>
                      <a:pt x="4" y="3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4" y="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07" name="Freeform 374">
                <a:extLst>
                  <a:ext uri="{FF2B5EF4-FFF2-40B4-BE49-F238E27FC236}">
                    <a16:creationId xmlns:a16="http://schemas.microsoft.com/office/drawing/2014/main" id="{134E96E6-6A67-4D31-A83D-2075C4493F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9" y="2202"/>
                <a:ext cx="10" cy="9"/>
              </a:xfrm>
              <a:custGeom>
                <a:avLst/>
                <a:gdLst>
                  <a:gd name="T0" fmla="*/ 3 w 10"/>
                  <a:gd name="T1" fmla="*/ 3 h 9"/>
                  <a:gd name="T2" fmla="*/ 7 w 10"/>
                  <a:gd name="T3" fmla="*/ 3 h 9"/>
                  <a:gd name="T4" fmla="*/ 10 w 10"/>
                  <a:gd name="T5" fmla="*/ 0 h 9"/>
                  <a:gd name="T6" fmla="*/ 10 w 10"/>
                  <a:gd name="T7" fmla="*/ 3 h 9"/>
                  <a:gd name="T8" fmla="*/ 7 w 10"/>
                  <a:gd name="T9" fmla="*/ 6 h 9"/>
                  <a:gd name="T10" fmla="*/ 7 w 10"/>
                  <a:gd name="T11" fmla="*/ 6 h 9"/>
                  <a:gd name="T12" fmla="*/ 3 w 10"/>
                  <a:gd name="T13" fmla="*/ 9 h 9"/>
                  <a:gd name="T14" fmla="*/ 0 w 10"/>
                  <a:gd name="T15" fmla="*/ 9 h 9"/>
                  <a:gd name="T16" fmla="*/ 0 w 10"/>
                  <a:gd name="T17" fmla="*/ 9 h 9"/>
                  <a:gd name="T18" fmla="*/ 0 w 10"/>
                  <a:gd name="T19" fmla="*/ 6 h 9"/>
                  <a:gd name="T20" fmla="*/ 0 w 10"/>
                  <a:gd name="T21" fmla="*/ 3 h 9"/>
                  <a:gd name="T22" fmla="*/ 3 w 10"/>
                  <a:gd name="T23" fmla="*/ 3 h 9"/>
                  <a:gd name="T24" fmla="*/ 3 w 10"/>
                  <a:gd name="T25" fmla="*/ 3 h 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0"/>
                  <a:gd name="T40" fmla="*/ 0 h 9"/>
                  <a:gd name="T41" fmla="*/ 10 w 10"/>
                  <a:gd name="T42" fmla="*/ 9 h 9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0" h="9">
                    <a:moveTo>
                      <a:pt x="3" y="3"/>
                    </a:moveTo>
                    <a:lnTo>
                      <a:pt x="7" y="3"/>
                    </a:lnTo>
                    <a:lnTo>
                      <a:pt x="10" y="0"/>
                    </a:lnTo>
                    <a:lnTo>
                      <a:pt x="10" y="3"/>
                    </a:lnTo>
                    <a:lnTo>
                      <a:pt x="7" y="6"/>
                    </a:lnTo>
                    <a:lnTo>
                      <a:pt x="3" y="9"/>
                    </a:lnTo>
                    <a:lnTo>
                      <a:pt x="0" y="9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08" name="Freeform 375">
                <a:extLst>
                  <a:ext uri="{FF2B5EF4-FFF2-40B4-BE49-F238E27FC236}">
                    <a16:creationId xmlns:a16="http://schemas.microsoft.com/office/drawing/2014/main" id="{8DFCB035-DC1B-4B2A-80E7-A356344EC0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9" y="2202"/>
                <a:ext cx="10" cy="9"/>
              </a:xfrm>
              <a:custGeom>
                <a:avLst/>
                <a:gdLst>
                  <a:gd name="T0" fmla="*/ 3 w 10"/>
                  <a:gd name="T1" fmla="*/ 3 h 9"/>
                  <a:gd name="T2" fmla="*/ 7 w 10"/>
                  <a:gd name="T3" fmla="*/ 3 h 9"/>
                  <a:gd name="T4" fmla="*/ 10 w 10"/>
                  <a:gd name="T5" fmla="*/ 0 h 9"/>
                  <a:gd name="T6" fmla="*/ 10 w 10"/>
                  <a:gd name="T7" fmla="*/ 3 h 9"/>
                  <a:gd name="T8" fmla="*/ 7 w 10"/>
                  <a:gd name="T9" fmla="*/ 6 h 9"/>
                  <a:gd name="T10" fmla="*/ 7 w 10"/>
                  <a:gd name="T11" fmla="*/ 6 h 9"/>
                  <a:gd name="T12" fmla="*/ 3 w 10"/>
                  <a:gd name="T13" fmla="*/ 9 h 9"/>
                  <a:gd name="T14" fmla="*/ 0 w 10"/>
                  <a:gd name="T15" fmla="*/ 9 h 9"/>
                  <a:gd name="T16" fmla="*/ 0 w 10"/>
                  <a:gd name="T17" fmla="*/ 9 h 9"/>
                  <a:gd name="T18" fmla="*/ 0 w 10"/>
                  <a:gd name="T19" fmla="*/ 6 h 9"/>
                  <a:gd name="T20" fmla="*/ 0 w 10"/>
                  <a:gd name="T21" fmla="*/ 3 h 9"/>
                  <a:gd name="T22" fmla="*/ 3 w 10"/>
                  <a:gd name="T23" fmla="*/ 3 h 9"/>
                  <a:gd name="T24" fmla="*/ 3 w 10"/>
                  <a:gd name="T25" fmla="*/ 3 h 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0"/>
                  <a:gd name="T40" fmla="*/ 0 h 9"/>
                  <a:gd name="T41" fmla="*/ 10 w 10"/>
                  <a:gd name="T42" fmla="*/ 9 h 9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0" h="9">
                    <a:moveTo>
                      <a:pt x="3" y="3"/>
                    </a:moveTo>
                    <a:lnTo>
                      <a:pt x="7" y="3"/>
                    </a:lnTo>
                    <a:lnTo>
                      <a:pt x="10" y="0"/>
                    </a:lnTo>
                    <a:lnTo>
                      <a:pt x="10" y="3"/>
                    </a:lnTo>
                    <a:lnTo>
                      <a:pt x="7" y="6"/>
                    </a:lnTo>
                    <a:lnTo>
                      <a:pt x="3" y="9"/>
                    </a:lnTo>
                    <a:lnTo>
                      <a:pt x="0" y="9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3" y="3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09" name="Freeform 376">
                <a:extLst>
                  <a:ext uri="{FF2B5EF4-FFF2-40B4-BE49-F238E27FC236}">
                    <a16:creationId xmlns:a16="http://schemas.microsoft.com/office/drawing/2014/main" id="{B2A21C2C-D194-44D5-867F-8E118A8ADF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35" y="2277"/>
                <a:ext cx="9" cy="9"/>
              </a:xfrm>
              <a:custGeom>
                <a:avLst/>
                <a:gdLst>
                  <a:gd name="T0" fmla="*/ 0 w 9"/>
                  <a:gd name="T1" fmla="*/ 0 h 9"/>
                  <a:gd name="T2" fmla="*/ 3 w 9"/>
                  <a:gd name="T3" fmla="*/ 0 h 9"/>
                  <a:gd name="T4" fmla="*/ 3 w 9"/>
                  <a:gd name="T5" fmla="*/ 0 h 9"/>
                  <a:gd name="T6" fmla="*/ 6 w 9"/>
                  <a:gd name="T7" fmla="*/ 3 h 9"/>
                  <a:gd name="T8" fmla="*/ 9 w 9"/>
                  <a:gd name="T9" fmla="*/ 6 h 9"/>
                  <a:gd name="T10" fmla="*/ 9 w 9"/>
                  <a:gd name="T11" fmla="*/ 9 h 9"/>
                  <a:gd name="T12" fmla="*/ 9 w 9"/>
                  <a:gd name="T13" fmla="*/ 9 h 9"/>
                  <a:gd name="T14" fmla="*/ 6 w 9"/>
                  <a:gd name="T15" fmla="*/ 9 h 9"/>
                  <a:gd name="T16" fmla="*/ 3 w 9"/>
                  <a:gd name="T17" fmla="*/ 6 h 9"/>
                  <a:gd name="T18" fmla="*/ 0 w 9"/>
                  <a:gd name="T19" fmla="*/ 3 h 9"/>
                  <a:gd name="T20" fmla="*/ 0 w 9"/>
                  <a:gd name="T21" fmla="*/ 0 h 9"/>
                  <a:gd name="T22" fmla="*/ 0 w 9"/>
                  <a:gd name="T23" fmla="*/ 0 h 9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9"/>
                  <a:gd name="T37" fmla="*/ 0 h 9"/>
                  <a:gd name="T38" fmla="*/ 9 w 9"/>
                  <a:gd name="T39" fmla="*/ 9 h 9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9" h="9">
                    <a:moveTo>
                      <a:pt x="0" y="0"/>
                    </a:moveTo>
                    <a:lnTo>
                      <a:pt x="3" y="0"/>
                    </a:lnTo>
                    <a:lnTo>
                      <a:pt x="6" y="3"/>
                    </a:lnTo>
                    <a:lnTo>
                      <a:pt x="9" y="6"/>
                    </a:lnTo>
                    <a:lnTo>
                      <a:pt x="9" y="9"/>
                    </a:lnTo>
                    <a:lnTo>
                      <a:pt x="6" y="9"/>
                    </a:lnTo>
                    <a:lnTo>
                      <a:pt x="3" y="6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10" name="Freeform 377">
                <a:extLst>
                  <a:ext uri="{FF2B5EF4-FFF2-40B4-BE49-F238E27FC236}">
                    <a16:creationId xmlns:a16="http://schemas.microsoft.com/office/drawing/2014/main" id="{54D6F817-601C-4C8E-A677-F429E65293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35" y="2277"/>
                <a:ext cx="9" cy="9"/>
              </a:xfrm>
              <a:custGeom>
                <a:avLst/>
                <a:gdLst>
                  <a:gd name="T0" fmla="*/ 0 w 9"/>
                  <a:gd name="T1" fmla="*/ 0 h 9"/>
                  <a:gd name="T2" fmla="*/ 3 w 9"/>
                  <a:gd name="T3" fmla="*/ 0 h 9"/>
                  <a:gd name="T4" fmla="*/ 3 w 9"/>
                  <a:gd name="T5" fmla="*/ 0 h 9"/>
                  <a:gd name="T6" fmla="*/ 6 w 9"/>
                  <a:gd name="T7" fmla="*/ 3 h 9"/>
                  <a:gd name="T8" fmla="*/ 9 w 9"/>
                  <a:gd name="T9" fmla="*/ 6 h 9"/>
                  <a:gd name="T10" fmla="*/ 9 w 9"/>
                  <a:gd name="T11" fmla="*/ 9 h 9"/>
                  <a:gd name="T12" fmla="*/ 9 w 9"/>
                  <a:gd name="T13" fmla="*/ 9 h 9"/>
                  <a:gd name="T14" fmla="*/ 6 w 9"/>
                  <a:gd name="T15" fmla="*/ 9 h 9"/>
                  <a:gd name="T16" fmla="*/ 3 w 9"/>
                  <a:gd name="T17" fmla="*/ 6 h 9"/>
                  <a:gd name="T18" fmla="*/ 0 w 9"/>
                  <a:gd name="T19" fmla="*/ 3 h 9"/>
                  <a:gd name="T20" fmla="*/ 0 w 9"/>
                  <a:gd name="T21" fmla="*/ 0 h 9"/>
                  <a:gd name="T22" fmla="*/ 0 w 9"/>
                  <a:gd name="T23" fmla="*/ 0 h 9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9"/>
                  <a:gd name="T37" fmla="*/ 0 h 9"/>
                  <a:gd name="T38" fmla="*/ 9 w 9"/>
                  <a:gd name="T39" fmla="*/ 9 h 9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9" h="9">
                    <a:moveTo>
                      <a:pt x="0" y="0"/>
                    </a:moveTo>
                    <a:lnTo>
                      <a:pt x="3" y="0"/>
                    </a:lnTo>
                    <a:lnTo>
                      <a:pt x="6" y="3"/>
                    </a:lnTo>
                    <a:lnTo>
                      <a:pt x="9" y="6"/>
                    </a:lnTo>
                    <a:lnTo>
                      <a:pt x="9" y="9"/>
                    </a:lnTo>
                    <a:lnTo>
                      <a:pt x="6" y="9"/>
                    </a:lnTo>
                    <a:lnTo>
                      <a:pt x="3" y="6"/>
                    </a:ln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11" name="Freeform 378">
                <a:extLst>
                  <a:ext uri="{FF2B5EF4-FFF2-40B4-BE49-F238E27FC236}">
                    <a16:creationId xmlns:a16="http://schemas.microsoft.com/office/drawing/2014/main" id="{1D741614-DEB0-4DB5-9ABE-74B950368A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7" y="2546"/>
                <a:ext cx="4" cy="3"/>
              </a:xfrm>
              <a:custGeom>
                <a:avLst/>
                <a:gdLst>
                  <a:gd name="T0" fmla="*/ 0 w 4"/>
                  <a:gd name="T1" fmla="*/ 0 h 3"/>
                  <a:gd name="T2" fmla="*/ 0 w 4"/>
                  <a:gd name="T3" fmla="*/ 0 h 3"/>
                  <a:gd name="T4" fmla="*/ 0 w 4"/>
                  <a:gd name="T5" fmla="*/ 0 h 3"/>
                  <a:gd name="T6" fmla="*/ 4 w 4"/>
                  <a:gd name="T7" fmla="*/ 3 h 3"/>
                  <a:gd name="T8" fmla="*/ 4 w 4"/>
                  <a:gd name="T9" fmla="*/ 3 h 3"/>
                  <a:gd name="T10" fmla="*/ 0 w 4"/>
                  <a:gd name="T11" fmla="*/ 3 h 3"/>
                  <a:gd name="T12" fmla="*/ 0 w 4"/>
                  <a:gd name="T13" fmla="*/ 3 h 3"/>
                  <a:gd name="T14" fmla="*/ 0 w 4"/>
                  <a:gd name="T15" fmla="*/ 0 h 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"/>
                  <a:gd name="T25" fmla="*/ 0 h 3"/>
                  <a:gd name="T26" fmla="*/ 4 w 4"/>
                  <a:gd name="T27" fmla="*/ 3 h 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" h="3">
                    <a:moveTo>
                      <a:pt x="0" y="0"/>
                    </a:moveTo>
                    <a:lnTo>
                      <a:pt x="0" y="0"/>
                    </a:lnTo>
                    <a:lnTo>
                      <a:pt x="4" y="3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12" name="Freeform 379">
                <a:extLst>
                  <a:ext uri="{FF2B5EF4-FFF2-40B4-BE49-F238E27FC236}">
                    <a16:creationId xmlns:a16="http://schemas.microsoft.com/office/drawing/2014/main" id="{79A110F0-1DFD-442F-BE0B-17873689E5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7" y="2546"/>
                <a:ext cx="4" cy="3"/>
              </a:xfrm>
              <a:custGeom>
                <a:avLst/>
                <a:gdLst>
                  <a:gd name="T0" fmla="*/ 0 w 4"/>
                  <a:gd name="T1" fmla="*/ 0 h 3"/>
                  <a:gd name="T2" fmla="*/ 0 w 4"/>
                  <a:gd name="T3" fmla="*/ 0 h 3"/>
                  <a:gd name="T4" fmla="*/ 0 w 4"/>
                  <a:gd name="T5" fmla="*/ 0 h 3"/>
                  <a:gd name="T6" fmla="*/ 4 w 4"/>
                  <a:gd name="T7" fmla="*/ 3 h 3"/>
                  <a:gd name="T8" fmla="*/ 4 w 4"/>
                  <a:gd name="T9" fmla="*/ 3 h 3"/>
                  <a:gd name="T10" fmla="*/ 0 w 4"/>
                  <a:gd name="T11" fmla="*/ 3 h 3"/>
                  <a:gd name="T12" fmla="*/ 0 w 4"/>
                  <a:gd name="T13" fmla="*/ 3 h 3"/>
                  <a:gd name="T14" fmla="*/ 0 w 4"/>
                  <a:gd name="T15" fmla="*/ 0 h 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"/>
                  <a:gd name="T25" fmla="*/ 0 h 3"/>
                  <a:gd name="T26" fmla="*/ 4 w 4"/>
                  <a:gd name="T27" fmla="*/ 3 h 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" h="3">
                    <a:moveTo>
                      <a:pt x="0" y="0"/>
                    </a:moveTo>
                    <a:lnTo>
                      <a:pt x="0" y="0"/>
                    </a:lnTo>
                    <a:lnTo>
                      <a:pt x="4" y="3"/>
                    </a:ln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13" name="Freeform 380">
                <a:extLst>
                  <a:ext uri="{FF2B5EF4-FFF2-40B4-BE49-F238E27FC236}">
                    <a16:creationId xmlns:a16="http://schemas.microsoft.com/office/drawing/2014/main" id="{70849337-A14E-4119-8AA9-75405A3766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1" y="2471"/>
                <a:ext cx="7" cy="18"/>
              </a:xfrm>
              <a:custGeom>
                <a:avLst/>
                <a:gdLst>
                  <a:gd name="T0" fmla="*/ 0 w 7"/>
                  <a:gd name="T1" fmla="*/ 0 h 18"/>
                  <a:gd name="T2" fmla="*/ 0 w 7"/>
                  <a:gd name="T3" fmla="*/ 3 h 18"/>
                  <a:gd name="T4" fmla="*/ 3 w 7"/>
                  <a:gd name="T5" fmla="*/ 6 h 18"/>
                  <a:gd name="T6" fmla="*/ 3 w 7"/>
                  <a:gd name="T7" fmla="*/ 12 h 18"/>
                  <a:gd name="T8" fmla="*/ 7 w 7"/>
                  <a:gd name="T9" fmla="*/ 15 h 18"/>
                  <a:gd name="T10" fmla="*/ 7 w 7"/>
                  <a:gd name="T11" fmla="*/ 18 h 18"/>
                  <a:gd name="T12" fmla="*/ 3 w 7"/>
                  <a:gd name="T13" fmla="*/ 18 h 18"/>
                  <a:gd name="T14" fmla="*/ 0 w 7"/>
                  <a:gd name="T15" fmla="*/ 15 h 18"/>
                  <a:gd name="T16" fmla="*/ 0 w 7"/>
                  <a:gd name="T17" fmla="*/ 0 h 1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18"/>
                  <a:gd name="T29" fmla="*/ 7 w 7"/>
                  <a:gd name="T30" fmla="*/ 18 h 1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18">
                    <a:moveTo>
                      <a:pt x="0" y="0"/>
                    </a:moveTo>
                    <a:lnTo>
                      <a:pt x="0" y="3"/>
                    </a:lnTo>
                    <a:lnTo>
                      <a:pt x="3" y="6"/>
                    </a:lnTo>
                    <a:lnTo>
                      <a:pt x="3" y="12"/>
                    </a:lnTo>
                    <a:lnTo>
                      <a:pt x="7" y="15"/>
                    </a:lnTo>
                    <a:lnTo>
                      <a:pt x="7" y="18"/>
                    </a:lnTo>
                    <a:lnTo>
                      <a:pt x="3" y="18"/>
                    </a:lnTo>
                    <a:lnTo>
                      <a:pt x="0" y="1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14" name="Freeform 381">
                <a:extLst>
                  <a:ext uri="{FF2B5EF4-FFF2-40B4-BE49-F238E27FC236}">
                    <a16:creationId xmlns:a16="http://schemas.microsoft.com/office/drawing/2014/main" id="{C45365DC-DBCD-4425-82E7-024D9B1CCF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1" y="2471"/>
                <a:ext cx="7" cy="18"/>
              </a:xfrm>
              <a:custGeom>
                <a:avLst/>
                <a:gdLst>
                  <a:gd name="T0" fmla="*/ 0 w 7"/>
                  <a:gd name="T1" fmla="*/ 0 h 18"/>
                  <a:gd name="T2" fmla="*/ 0 w 7"/>
                  <a:gd name="T3" fmla="*/ 3 h 18"/>
                  <a:gd name="T4" fmla="*/ 3 w 7"/>
                  <a:gd name="T5" fmla="*/ 6 h 18"/>
                  <a:gd name="T6" fmla="*/ 3 w 7"/>
                  <a:gd name="T7" fmla="*/ 12 h 18"/>
                  <a:gd name="T8" fmla="*/ 7 w 7"/>
                  <a:gd name="T9" fmla="*/ 15 h 18"/>
                  <a:gd name="T10" fmla="*/ 7 w 7"/>
                  <a:gd name="T11" fmla="*/ 18 h 18"/>
                  <a:gd name="T12" fmla="*/ 3 w 7"/>
                  <a:gd name="T13" fmla="*/ 18 h 18"/>
                  <a:gd name="T14" fmla="*/ 0 w 7"/>
                  <a:gd name="T15" fmla="*/ 15 h 18"/>
                  <a:gd name="T16" fmla="*/ 0 w 7"/>
                  <a:gd name="T17" fmla="*/ 0 h 1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18"/>
                  <a:gd name="T29" fmla="*/ 7 w 7"/>
                  <a:gd name="T30" fmla="*/ 18 h 1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18">
                    <a:moveTo>
                      <a:pt x="0" y="0"/>
                    </a:moveTo>
                    <a:lnTo>
                      <a:pt x="0" y="3"/>
                    </a:lnTo>
                    <a:lnTo>
                      <a:pt x="3" y="6"/>
                    </a:lnTo>
                    <a:lnTo>
                      <a:pt x="3" y="12"/>
                    </a:lnTo>
                    <a:lnTo>
                      <a:pt x="7" y="15"/>
                    </a:lnTo>
                    <a:lnTo>
                      <a:pt x="7" y="18"/>
                    </a:lnTo>
                    <a:lnTo>
                      <a:pt x="3" y="18"/>
                    </a:lnTo>
                    <a:lnTo>
                      <a:pt x="0" y="15"/>
                    </a:lnTo>
                    <a:lnTo>
                      <a:pt x="0" y="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15" name="Freeform 382">
                <a:extLst>
                  <a:ext uri="{FF2B5EF4-FFF2-40B4-BE49-F238E27FC236}">
                    <a16:creationId xmlns:a16="http://schemas.microsoft.com/office/drawing/2014/main" id="{E3B4FE2D-F696-44E3-A15D-BD7F30F08A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32" y="2543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3 w 3"/>
                  <a:gd name="T3" fmla="*/ 3 h 3"/>
                  <a:gd name="T4" fmla="*/ 0 w 3"/>
                  <a:gd name="T5" fmla="*/ 0 h 3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3"/>
                  <a:gd name="T11" fmla="*/ 3 w 3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3">
                    <a:moveTo>
                      <a:pt x="0" y="0"/>
                    </a:moveTo>
                    <a:lnTo>
                      <a:pt x="3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16" name="Freeform 383">
                <a:extLst>
                  <a:ext uri="{FF2B5EF4-FFF2-40B4-BE49-F238E27FC236}">
                    <a16:creationId xmlns:a16="http://schemas.microsoft.com/office/drawing/2014/main" id="{105BEAD1-3B05-4959-BD70-7EF2EC04DD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32" y="2543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3 w 3"/>
                  <a:gd name="T3" fmla="*/ 3 h 3"/>
                  <a:gd name="T4" fmla="*/ 0 w 3"/>
                  <a:gd name="T5" fmla="*/ 0 h 3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3"/>
                  <a:gd name="T11" fmla="*/ 3 w 3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3">
                    <a:moveTo>
                      <a:pt x="0" y="0"/>
                    </a:moveTo>
                    <a:lnTo>
                      <a:pt x="3" y="3"/>
                    </a:lnTo>
                    <a:lnTo>
                      <a:pt x="0" y="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17" name="Freeform 384">
                <a:extLst>
                  <a:ext uri="{FF2B5EF4-FFF2-40B4-BE49-F238E27FC236}">
                    <a16:creationId xmlns:a16="http://schemas.microsoft.com/office/drawing/2014/main" id="{0A162A2E-7134-42C2-98A4-8C12A4AA2E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6" y="2761"/>
                <a:ext cx="1" cy="4"/>
              </a:xfrm>
              <a:custGeom>
                <a:avLst/>
                <a:gdLst>
                  <a:gd name="T0" fmla="*/ 0 w 1"/>
                  <a:gd name="T1" fmla="*/ 0 h 4"/>
                  <a:gd name="T2" fmla="*/ 0 w 1"/>
                  <a:gd name="T3" fmla="*/ 4 h 4"/>
                  <a:gd name="T4" fmla="*/ 0 w 1"/>
                  <a:gd name="T5" fmla="*/ 4 h 4"/>
                  <a:gd name="T6" fmla="*/ 0 w 1"/>
                  <a:gd name="T7" fmla="*/ 4 h 4"/>
                  <a:gd name="T8" fmla="*/ 0 w 1"/>
                  <a:gd name="T9" fmla="*/ 0 h 4"/>
                  <a:gd name="T10" fmla="*/ 0 w 1"/>
                  <a:gd name="T11" fmla="*/ 0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"/>
                  <a:gd name="T19" fmla="*/ 0 h 4"/>
                  <a:gd name="T20" fmla="*/ 1 w 1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" h="4">
                    <a:moveTo>
                      <a:pt x="0" y="0"/>
                    </a:move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18" name="Freeform 385">
                <a:extLst>
                  <a:ext uri="{FF2B5EF4-FFF2-40B4-BE49-F238E27FC236}">
                    <a16:creationId xmlns:a16="http://schemas.microsoft.com/office/drawing/2014/main" id="{624EDFD5-AB91-4953-8640-25D52E8BC9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6" y="2761"/>
                <a:ext cx="1" cy="4"/>
              </a:xfrm>
              <a:custGeom>
                <a:avLst/>
                <a:gdLst>
                  <a:gd name="T0" fmla="*/ 0 w 1"/>
                  <a:gd name="T1" fmla="*/ 0 h 4"/>
                  <a:gd name="T2" fmla="*/ 0 w 1"/>
                  <a:gd name="T3" fmla="*/ 4 h 4"/>
                  <a:gd name="T4" fmla="*/ 0 w 1"/>
                  <a:gd name="T5" fmla="*/ 4 h 4"/>
                  <a:gd name="T6" fmla="*/ 0 w 1"/>
                  <a:gd name="T7" fmla="*/ 4 h 4"/>
                  <a:gd name="T8" fmla="*/ 0 w 1"/>
                  <a:gd name="T9" fmla="*/ 0 h 4"/>
                  <a:gd name="T10" fmla="*/ 0 w 1"/>
                  <a:gd name="T11" fmla="*/ 0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"/>
                  <a:gd name="T19" fmla="*/ 0 h 4"/>
                  <a:gd name="T20" fmla="*/ 1 w 1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" h="4">
                    <a:moveTo>
                      <a:pt x="0" y="0"/>
                    </a:moveTo>
                    <a:lnTo>
                      <a:pt x="0" y="4"/>
                    </a:lnTo>
                    <a:lnTo>
                      <a:pt x="0" y="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19" name="Freeform 386">
                <a:extLst>
                  <a:ext uri="{FF2B5EF4-FFF2-40B4-BE49-F238E27FC236}">
                    <a16:creationId xmlns:a16="http://schemas.microsoft.com/office/drawing/2014/main" id="{2BEF0F8B-82D7-4089-88DF-039D85DD0E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1" y="2821"/>
                <a:ext cx="10" cy="6"/>
              </a:xfrm>
              <a:custGeom>
                <a:avLst/>
                <a:gdLst>
                  <a:gd name="T0" fmla="*/ 0 w 10"/>
                  <a:gd name="T1" fmla="*/ 6 h 6"/>
                  <a:gd name="T2" fmla="*/ 0 w 10"/>
                  <a:gd name="T3" fmla="*/ 6 h 6"/>
                  <a:gd name="T4" fmla="*/ 0 w 10"/>
                  <a:gd name="T5" fmla="*/ 6 h 6"/>
                  <a:gd name="T6" fmla="*/ 3 w 10"/>
                  <a:gd name="T7" fmla="*/ 0 h 6"/>
                  <a:gd name="T8" fmla="*/ 6 w 10"/>
                  <a:gd name="T9" fmla="*/ 0 h 6"/>
                  <a:gd name="T10" fmla="*/ 10 w 10"/>
                  <a:gd name="T11" fmla="*/ 3 h 6"/>
                  <a:gd name="T12" fmla="*/ 10 w 10"/>
                  <a:gd name="T13" fmla="*/ 6 h 6"/>
                  <a:gd name="T14" fmla="*/ 6 w 10"/>
                  <a:gd name="T15" fmla="*/ 6 h 6"/>
                  <a:gd name="T16" fmla="*/ 6 w 10"/>
                  <a:gd name="T17" fmla="*/ 6 h 6"/>
                  <a:gd name="T18" fmla="*/ 3 w 10"/>
                  <a:gd name="T19" fmla="*/ 6 h 6"/>
                  <a:gd name="T20" fmla="*/ 3 w 10"/>
                  <a:gd name="T21" fmla="*/ 6 h 6"/>
                  <a:gd name="T22" fmla="*/ 0 w 10"/>
                  <a:gd name="T23" fmla="*/ 6 h 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0"/>
                  <a:gd name="T37" fmla="*/ 0 h 6"/>
                  <a:gd name="T38" fmla="*/ 10 w 10"/>
                  <a:gd name="T39" fmla="*/ 6 h 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0" h="6">
                    <a:moveTo>
                      <a:pt x="0" y="6"/>
                    </a:moveTo>
                    <a:lnTo>
                      <a:pt x="0" y="6"/>
                    </a:lnTo>
                    <a:lnTo>
                      <a:pt x="3" y="0"/>
                    </a:lnTo>
                    <a:lnTo>
                      <a:pt x="6" y="0"/>
                    </a:lnTo>
                    <a:lnTo>
                      <a:pt x="10" y="3"/>
                    </a:lnTo>
                    <a:lnTo>
                      <a:pt x="10" y="6"/>
                    </a:lnTo>
                    <a:lnTo>
                      <a:pt x="6" y="6"/>
                    </a:lnTo>
                    <a:lnTo>
                      <a:pt x="3" y="6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20" name="Freeform 387">
                <a:extLst>
                  <a:ext uri="{FF2B5EF4-FFF2-40B4-BE49-F238E27FC236}">
                    <a16:creationId xmlns:a16="http://schemas.microsoft.com/office/drawing/2014/main" id="{F6D6FFAA-5888-432C-A62A-A9E083DE68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1" y="2821"/>
                <a:ext cx="10" cy="6"/>
              </a:xfrm>
              <a:custGeom>
                <a:avLst/>
                <a:gdLst>
                  <a:gd name="T0" fmla="*/ 0 w 10"/>
                  <a:gd name="T1" fmla="*/ 6 h 6"/>
                  <a:gd name="T2" fmla="*/ 0 w 10"/>
                  <a:gd name="T3" fmla="*/ 6 h 6"/>
                  <a:gd name="T4" fmla="*/ 0 w 10"/>
                  <a:gd name="T5" fmla="*/ 6 h 6"/>
                  <a:gd name="T6" fmla="*/ 3 w 10"/>
                  <a:gd name="T7" fmla="*/ 0 h 6"/>
                  <a:gd name="T8" fmla="*/ 6 w 10"/>
                  <a:gd name="T9" fmla="*/ 0 h 6"/>
                  <a:gd name="T10" fmla="*/ 10 w 10"/>
                  <a:gd name="T11" fmla="*/ 3 h 6"/>
                  <a:gd name="T12" fmla="*/ 10 w 10"/>
                  <a:gd name="T13" fmla="*/ 6 h 6"/>
                  <a:gd name="T14" fmla="*/ 6 w 10"/>
                  <a:gd name="T15" fmla="*/ 6 h 6"/>
                  <a:gd name="T16" fmla="*/ 6 w 10"/>
                  <a:gd name="T17" fmla="*/ 6 h 6"/>
                  <a:gd name="T18" fmla="*/ 3 w 10"/>
                  <a:gd name="T19" fmla="*/ 6 h 6"/>
                  <a:gd name="T20" fmla="*/ 3 w 10"/>
                  <a:gd name="T21" fmla="*/ 6 h 6"/>
                  <a:gd name="T22" fmla="*/ 0 w 10"/>
                  <a:gd name="T23" fmla="*/ 6 h 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0"/>
                  <a:gd name="T37" fmla="*/ 0 h 6"/>
                  <a:gd name="T38" fmla="*/ 10 w 10"/>
                  <a:gd name="T39" fmla="*/ 6 h 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0" h="6">
                    <a:moveTo>
                      <a:pt x="0" y="6"/>
                    </a:moveTo>
                    <a:lnTo>
                      <a:pt x="0" y="6"/>
                    </a:lnTo>
                    <a:lnTo>
                      <a:pt x="3" y="0"/>
                    </a:lnTo>
                    <a:lnTo>
                      <a:pt x="6" y="0"/>
                    </a:lnTo>
                    <a:lnTo>
                      <a:pt x="10" y="3"/>
                    </a:lnTo>
                    <a:lnTo>
                      <a:pt x="10" y="6"/>
                    </a:lnTo>
                    <a:lnTo>
                      <a:pt x="6" y="6"/>
                    </a:lnTo>
                    <a:lnTo>
                      <a:pt x="3" y="6"/>
                    </a:lnTo>
                    <a:lnTo>
                      <a:pt x="0" y="6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21" name="Freeform 388">
                <a:extLst>
                  <a:ext uri="{FF2B5EF4-FFF2-40B4-BE49-F238E27FC236}">
                    <a16:creationId xmlns:a16="http://schemas.microsoft.com/office/drawing/2014/main" id="{94103E4F-2596-480D-996A-DED01BB4EE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0" y="3015"/>
                <a:ext cx="38" cy="25"/>
              </a:xfrm>
              <a:custGeom>
                <a:avLst/>
                <a:gdLst>
                  <a:gd name="T0" fmla="*/ 19 w 38"/>
                  <a:gd name="T1" fmla="*/ 3 h 25"/>
                  <a:gd name="T2" fmla="*/ 22 w 38"/>
                  <a:gd name="T3" fmla="*/ 3 h 25"/>
                  <a:gd name="T4" fmla="*/ 25 w 38"/>
                  <a:gd name="T5" fmla="*/ 0 h 25"/>
                  <a:gd name="T6" fmla="*/ 25 w 38"/>
                  <a:gd name="T7" fmla="*/ 3 h 25"/>
                  <a:gd name="T8" fmla="*/ 28 w 38"/>
                  <a:gd name="T9" fmla="*/ 6 h 25"/>
                  <a:gd name="T10" fmla="*/ 31 w 38"/>
                  <a:gd name="T11" fmla="*/ 6 h 25"/>
                  <a:gd name="T12" fmla="*/ 35 w 38"/>
                  <a:gd name="T13" fmla="*/ 6 h 25"/>
                  <a:gd name="T14" fmla="*/ 38 w 38"/>
                  <a:gd name="T15" fmla="*/ 19 h 25"/>
                  <a:gd name="T16" fmla="*/ 38 w 38"/>
                  <a:gd name="T17" fmla="*/ 22 h 25"/>
                  <a:gd name="T18" fmla="*/ 28 w 38"/>
                  <a:gd name="T19" fmla="*/ 22 h 25"/>
                  <a:gd name="T20" fmla="*/ 25 w 38"/>
                  <a:gd name="T21" fmla="*/ 25 h 25"/>
                  <a:gd name="T22" fmla="*/ 13 w 38"/>
                  <a:gd name="T23" fmla="*/ 25 h 25"/>
                  <a:gd name="T24" fmla="*/ 13 w 38"/>
                  <a:gd name="T25" fmla="*/ 22 h 25"/>
                  <a:gd name="T26" fmla="*/ 3 w 38"/>
                  <a:gd name="T27" fmla="*/ 22 h 25"/>
                  <a:gd name="T28" fmla="*/ 0 w 38"/>
                  <a:gd name="T29" fmla="*/ 19 h 25"/>
                  <a:gd name="T30" fmla="*/ 0 w 38"/>
                  <a:gd name="T31" fmla="*/ 15 h 25"/>
                  <a:gd name="T32" fmla="*/ 3 w 38"/>
                  <a:gd name="T33" fmla="*/ 9 h 25"/>
                  <a:gd name="T34" fmla="*/ 10 w 38"/>
                  <a:gd name="T35" fmla="*/ 3 h 25"/>
                  <a:gd name="T36" fmla="*/ 13 w 38"/>
                  <a:gd name="T37" fmla="*/ 3 h 25"/>
                  <a:gd name="T38" fmla="*/ 16 w 38"/>
                  <a:gd name="T39" fmla="*/ 3 h 25"/>
                  <a:gd name="T40" fmla="*/ 19 w 38"/>
                  <a:gd name="T41" fmla="*/ 3 h 2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38"/>
                  <a:gd name="T64" fmla="*/ 0 h 25"/>
                  <a:gd name="T65" fmla="*/ 38 w 38"/>
                  <a:gd name="T66" fmla="*/ 25 h 2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38" h="25">
                    <a:moveTo>
                      <a:pt x="19" y="3"/>
                    </a:moveTo>
                    <a:lnTo>
                      <a:pt x="22" y="3"/>
                    </a:lnTo>
                    <a:lnTo>
                      <a:pt x="25" y="0"/>
                    </a:lnTo>
                    <a:lnTo>
                      <a:pt x="25" y="3"/>
                    </a:lnTo>
                    <a:lnTo>
                      <a:pt x="28" y="6"/>
                    </a:lnTo>
                    <a:lnTo>
                      <a:pt x="31" y="6"/>
                    </a:lnTo>
                    <a:lnTo>
                      <a:pt x="35" y="6"/>
                    </a:lnTo>
                    <a:lnTo>
                      <a:pt x="38" y="19"/>
                    </a:lnTo>
                    <a:lnTo>
                      <a:pt x="38" y="22"/>
                    </a:lnTo>
                    <a:lnTo>
                      <a:pt x="28" y="22"/>
                    </a:lnTo>
                    <a:lnTo>
                      <a:pt x="25" y="25"/>
                    </a:lnTo>
                    <a:lnTo>
                      <a:pt x="13" y="25"/>
                    </a:lnTo>
                    <a:lnTo>
                      <a:pt x="13" y="22"/>
                    </a:lnTo>
                    <a:lnTo>
                      <a:pt x="3" y="22"/>
                    </a:lnTo>
                    <a:lnTo>
                      <a:pt x="0" y="19"/>
                    </a:lnTo>
                    <a:lnTo>
                      <a:pt x="0" y="15"/>
                    </a:lnTo>
                    <a:lnTo>
                      <a:pt x="3" y="9"/>
                    </a:lnTo>
                    <a:lnTo>
                      <a:pt x="10" y="3"/>
                    </a:lnTo>
                    <a:lnTo>
                      <a:pt x="13" y="3"/>
                    </a:lnTo>
                    <a:lnTo>
                      <a:pt x="16" y="3"/>
                    </a:lnTo>
                    <a:lnTo>
                      <a:pt x="19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22" name="Freeform 389">
                <a:extLst>
                  <a:ext uri="{FF2B5EF4-FFF2-40B4-BE49-F238E27FC236}">
                    <a16:creationId xmlns:a16="http://schemas.microsoft.com/office/drawing/2014/main" id="{FF68DCBD-FC35-4B4B-8F41-EDB85E7FE1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0" y="3015"/>
                <a:ext cx="38" cy="25"/>
              </a:xfrm>
              <a:custGeom>
                <a:avLst/>
                <a:gdLst>
                  <a:gd name="T0" fmla="*/ 19 w 38"/>
                  <a:gd name="T1" fmla="*/ 3 h 25"/>
                  <a:gd name="T2" fmla="*/ 22 w 38"/>
                  <a:gd name="T3" fmla="*/ 3 h 25"/>
                  <a:gd name="T4" fmla="*/ 25 w 38"/>
                  <a:gd name="T5" fmla="*/ 0 h 25"/>
                  <a:gd name="T6" fmla="*/ 25 w 38"/>
                  <a:gd name="T7" fmla="*/ 3 h 25"/>
                  <a:gd name="T8" fmla="*/ 28 w 38"/>
                  <a:gd name="T9" fmla="*/ 6 h 25"/>
                  <a:gd name="T10" fmla="*/ 31 w 38"/>
                  <a:gd name="T11" fmla="*/ 6 h 25"/>
                  <a:gd name="T12" fmla="*/ 35 w 38"/>
                  <a:gd name="T13" fmla="*/ 6 h 25"/>
                  <a:gd name="T14" fmla="*/ 38 w 38"/>
                  <a:gd name="T15" fmla="*/ 19 h 25"/>
                  <a:gd name="T16" fmla="*/ 38 w 38"/>
                  <a:gd name="T17" fmla="*/ 22 h 25"/>
                  <a:gd name="T18" fmla="*/ 28 w 38"/>
                  <a:gd name="T19" fmla="*/ 22 h 25"/>
                  <a:gd name="T20" fmla="*/ 25 w 38"/>
                  <a:gd name="T21" fmla="*/ 25 h 25"/>
                  <a:gd name="T22" fmla="*/ 13 w 38"/>
                  <a:gd name="T23" fmla="*/ 25 h 25"/>
                  <a:gd name="T24" fmla="*/ 13 w 38"/>
                  <a:gd name="T25" fmla="*/ 22 h 25"/>
                  <a:gd name="T26" fmla="*/ 3 w 38"/>
                  <a:gd name="T27" fmla="*/ 22 h 25"/>
                  <a:gd name="T28" fmla="*/ 0 w 38"/>
                  <a:gd name="T29" fmla="*/ 19 h 25"/>
                  <a:gd name="T30" fmla="*/ 0 w 38"/>
                  <a:gd name="T31" fmla="*/ 15 h 25"/>
                  <a:gd name="T32" fmla="*/ 3 w 38"/>
                  <a:gd name="T33" fmla="*/ 9 h 25"/>
                  <a:gd name="T34" fmla="*/ 10 w 38"/>
                  <a:gd name="T35" fmla="*/ 3 h 25"/>
                  <a:gd name="T36" fmla="*/ 13 w 38"/>
                  <a:gd name="T37" fmla="*/ 3 h 25"/>
                  <a:gd name="T38" fmla="*/ 16 w 38"/>
                  <a:gd name="T39" fmla="*/ 3 h 25"/>
                  <a:gd name="T40" fmla="*/ 19 w 38"/>
                  <a:gd name="T41" fmla="*/ 3 h 2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38"/>
                  <a:gd name="T64" fmla="*/ 0 h 25"/>
                  <a:gd name="T65" fmla="*/ 38 w 38"/>
                  <a:gd name="T66" fmla="*/ 25 h 2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38" h="25">
                    <a:moveTo>
                      <a:pt x="19" y="3"/>
                    </a:moveTo>
                    <a:lnTo>
                      <a:pt x="22" y="3"/>
                    </a:lnTo>
                    <a:lnTo>
                      <a:pt x="25" y="0"/>
                    </a:lnTo>
                    <a:lnTo>
                      <a:pt x="25" y="3"/>
                    </a:lnTo>
                    <a:lnTo>
                      <a:pt x="28" y="6"/>
                    </a:lnTo>
                    <a:lnTo>
                      <a:pt x="31" y="6"/>
                    </a:lnTo>
                    <a:lnTo>
                      <a:pt x="35" y="6"/>
                    </a:lnTo>
                    <a:lnTo>
                      <a:pt x="38" y="19"/>
                    </a:lnTo>
                    <a:lnTo>
                      <a:pt x="38" y="22"/>
                    </a:lnTo>
                    <a:lnTo>
                      <a:pt x="28" y="22"/>
                    </a:lnTo>
                    <a:lnTo>
                      <a:pt x="25" y="25"/>
                    </a:lnTo>
                    <a:lnTo>
                      <a:pt x="13" y="25"/>
                    </a:lnTo>
                    <a:lnTo>
                      <a:pt x="13" y="22"/>
                    </a:lnTo>
                    <a:lnTo>
                      <a:pt x="3" y="22"/>
                    </a:lnTo>
                    <a:lnTo>
                      <a:pt x="0" y="19"/>
                    </a:lnTo>
                    <a:lnTo>
                      <a:pt x="0" y="15"/>
                    </a:lnTo>
                    <a:lnTo>
                      <a:pt x="3" y="9"/>
                    </a:lnTo>
                    <a:lnTo>
                      <a:pt x="10" y="3"/>
                    </a:lnTo>
                    <a:lnTo>
                      <a:pt x="13" y="3"/>
                    </a:lnTo>
                    <a:lnTo>
                      <a:pt x="16" y="3"/>
                    </a:lnTo>
                    <a:lnTo>
                      <a:pt x="19" y="3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23" name="Freeform 390">
                <a:extLst>
                  <a:ext uri="{FF2B5EF4-FFF2-40B4-BE49-F238E27FC236}">
                    <a16:creationId xmlns:a16="http://schemas.microsoft.com/office/drawing/2014/main" id="{A7A0E91D-D7BD-4C59-9391-B2DE6112AB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5" y="2980"/>
                <a:ext cx="40" cy="25"/>
              </a:xfrm>
              <a:custGeom>
                <a:avLst/>
                <a:gdLst>
                  <a:gd name="T0" fmla="*/ 12 w 40"/>
                  <a:gd name="T1" fmla="*/ 10 h 25"/>
                  <a:gd name="T2" fmla="*/ 12 w 40"/>
                  <a:gd name="T3" fmla="*/ 10 h 25"/>
                  <a:gd name="T4" fmla="*/ 12 w 40"/>
                  <a:gd name="T5" fmla="*/ 10 h 25"/>
                  <a:gd name="T6" fmla="*/ 40 w 40"/>
                  <a:gd name="T7" fmla="*/ 0 h 25"/>
                  <a:gd name="T8" fmla="*/ 40 w 40"/>
                  <a:gd name="T9" fmla="*/ 4 h 25"/>
                  <a:gd name="T10" fmla="*/ 31 w 40"/>
                  <a:gd name="T11" fmla="*/ 7 h 25"/>
                  <a:gd name="T12" fmla="*/ 28 w 40"/>
                  <a:gd name="T13" fmla="*/ 13 h 25"/>
                  <a:gd name="T14" fmla="*/ 37 w 40"/>
                  <a:gd name="T15" fmla="*/ 10 h 25"/>
                  <a:gd name="T16" fmla="*/ 37 w 40"/>
                  <a:gd name="T17" fmla="*/ 16 h 25"/>
                  <a:gd name="T18" fmla="*/ 21 w 40"/>
                  <a:gd name="T19" fmla="*/ 19 h 25"/>
                  <a:gd name="T20" fmla="*/ 21 w 40"/>
                  <a:gd name="T21" fmla="*/ 16 h 25"/>
                  <a:gd name="T22" fmla="*/ 21 w 40"/>
                  <a:gd name="T23" fmla="*/ 13 h 25"/>
                  <a:gd name="T24" fmla="*/ 18 w 40"/>
                  <a:gd name="T25" fmla="*/ 16 h 25"/>
                  <a:gd name="T26" fmla="*/ 15 w 40"/>
                  <a:gd name="T27" fmla="*/ 22 h 25"/>
                  <a:gd name="T28" fmla="*/ 12 w 40"/>
                  <a:gd name="T29" fmla="*/ 22 h 25"/>
                  <a:gd name="T30" fmla="*/ 9 w 40"/>
                  <a:gd name="T31" fmla="*/ 22 h 25"/>
                  <a:gd name="T32" fmla="*/ 9 w 40"/>
                  <a:gd name="T33" fmla="*/ 25 h 25"/>
                  <a:gd name="T34" fmla="*/ 3 w 40"/>
                  <a:gd name="T35" fmla="*/ 19 h 25"/>
                  <a:gd name="T36" fmla="*/ 0 w 40"/>
                  <a:gd name="T37" fmla="*/ 19 h 25"/>
                  <a:gd name="T38" fmla="*/ 0 w 40"/>
                  <a:gd name="T39" fmla="*/ 13 h 25"/>
                  <a:gd name="T40" fmla="*/ 6 w 40"/>
                  <a:gd name="T41" fmla="*/ 13 h 25"/>
                  <a:gd name="T42" fmla="*/ 12 w 40"/>
                  <a:gd name="T43" fmla="*/ 10 h 2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0"/>
                  <a:gd name="T67" fmla="*/ 0 h 25"/>
                  <a:gd name="T68" fmla="*/ 40 w 40"/>
                  <a:gd name="T69" fmla="*/ 25 h 2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0" h="25">
                    <a:moveTo>
                      <a:pt x="12" y="10"/>
                    </a:moveTo>
                    <a:lnTo>
                      <a:pt x="12" y="10"/>
                    </a:lnTo>
                    <a:lnTo>
                      <a:pt x="40" y="0"/>
                    </a:lnTo>
                    <a:lnTo>
                      <a:pt x="40" y="4"/>
                    </a:lnTo>
                    <a:lnTo>
                      <a:pt x="31" y="7"/>
                    </a:lnTo>
                    <a:lnTo>
                      <a:pt x="28" y="13"/>
                    </a:lnTo>
                    <a:lnTo>
                      <a:pt x="37" y="10"/>
                    </a:lnTo>
                    <a:lnTo>
                      <a:pt x="37" y="16"/>
                    </a:lnTo>
                    <a:lnTo>
                      <a:pt x="21" y="19"/>
                    </a:lnTo>
                    <a:lnTo>
                      <a:pt x="21" y="16"/>
                    </a:lnTo>
                    <a:lnTo>
                      <a:pt x="21" y="13"/>
                    </a:lnTo>
                    <a:lnTo>
                      <a:pt x="18" y="16"/>
                    </a:lnTo>
                    <a:lnTo>
                      <a:pt x="15" y="22"/>
                    </a:lnTo>
                    <a:lnTo>
                      <a:pt x="12" y="22"/>
                    </a:lnTo>
                    <a:lnTo>
                      <a:pt x="9" y="22"/>
                    </a:lnTo>
                    <a:lnTo>
                      <a:pt x="9" y="25"/>
                    </a:lnTo>
                    <a:lnTo>
                      <a:pt x="3" y="19"/>
                    </a:lnTo>
                    <a:lnTo>
                      <a:pt x="0" y="19"/>
                    </a:lnTo>
                    <a:lnTo>
                      <a:pt x="0" y="13"/>
                    </a:lnTo>
                    <a:lnTo>
                      <a:pt x="6" y="13"/>
                    </a:lnTo>
                    <a:lnTo>
                      <a:pt x="12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24" name="Freeform 391">
                <a:extLst>
                  <a:ext uri="{FF2B5EF4-FFF2-40B4-BE49-F238E27FC236}">
                    <a16:creationId xmlns:a16="http://schemas.microsoft.com/office/drawing/2014/main" id="{0580A523-C5FE-475E-8D49-7C9A7B742B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5" y="2980"/>
                <a:ext cx="40" cy="25"/>
              </a:xfrm>
              <a:custGeom>
                <a:avLst/>
                <a:gdLst>
                  <a:gd name="T0" fmla="*/ 12 w 40"/>
                  <a:gd name="T1" fmla="*/ 10 h 25"/>
                  <a:gd name="T2" fmla="*/ 12 w 40"/>
                  <a:gd name="T3" fmla="*/ 10 h 25"/>
                  <a:gd name="T4" fmla="*/ 12 w 40"/>
                  <a:gd name="T5" fmla="*/ 10 h 25"/>
                  <a:gd name="T6" fmla="*/ 40 w 40"/>
                  <a:gd name="T7" fmla="*/ 0 h 25"/>
                  <a:gd name="T8" fmla="*/ 40 w 40"/>
                  <a:gd name="T9" fmla="*/ 4 h 25"/>
                  <a:gd name="T10" fmla="*/ 31 w 40"/>
                  <a:gd name="T11" fmla="*/ 7 h 25"/>
                  <a:gd name="T12" fmla="*/ 28 w 40"/>
                  <a:gd name="T13" fmla="*/ 13 h 25"/>
                  <a:gd name="T14" fmla="*/ 37 w 40"/>
                  <a:gd name="T15" fmla="*/ 10 h 25"/>
                  <a:gd name="T16" fmla="*/ 37 w 40"/>
                  <a:gd name="T17" fmla="*/ 16 h 25"/>
                  <a:gd name="T18" fmla="*/ 21 w 40"/>
                  <a:gd name="T19" fmla="*/ 19 h 25"/>
                  <a:gd name="T20" fmla="*/ 21 w 40"/>
                  <a:gd name="T21" fmla="*/ 16 h 25"/>
                  <a:gd name="T22" fmla="*/ 21 w 40"/>
                  <a:gd name="T23" fmla="*/ 13 h 25"/>
                  <a:gd name="T24" fmla="*/ 18 w 40"/>
                  <a:gd name="T25" fmla="*/ 16 h 25"/>
                  <a:gd name="T26" fmla="*/ 15 w 40"/>
                  <a:gd name="T27" fmla="*/ 22 h 25"/>
                  <a:gd name="T28" fmla="*/ 12 w 40"/>
                  <a:gd name="T29" fmla="*/ 22 h 25"/>
                  <a:gd name="T30" fmla="*/ 9 w 40"/>
                  <a:gd name="T31" fmla="*/ 22 h 25"/>
                  <a:gd name="T32" fmla="*/ 9 w 40"/>
                  <a:gd name="T33" fmla="*/ 25 h 25"/>
                  <a:gd name="T34" fmla="*/ 3 w 40"/>
                  <a:gd name="T35" fmla="*/ 19 h 25"/>
                  <a:gd name="T36" fmla="*/ 0 w 40"/>
                  <a:gd name="T37" fmla="*/ 19 h 25"/>
                  <a:gd name="T38" fmla="*/ 0 w 40"/>
                  <a:gd name="T39" fmla="*/ 13 h 25"/>
                  <a:gd name="T40" fmla="*/ 6 w 40"/>
                  <a:gd name="T41" fmla="*/ 13 h 25"/>
                  <a:gd name="T42" fmla="*/ 12 w 40"/>
                  <a:gd name="T43" fmla="*/ 10 h 2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0"/>
                  <a:gd name="T67" fmla="*/ 0 h 25"/>
                  <a:gd name="T68" fmla="*/ 40 w 40"/>
                  <a:gd name="T69" fmla="*/ 25 h 2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0" h="25">
                    <a:moveTo>
                      <a:pt x="12" y="10"/>
                    </a:moveTo>
                    <a:lnTo>
                      <a:pt x="12" y="10"/>
                    </a:lnTo>
                    <a:lnTo>
                      <a:pt x="40" y="0"/>
                    </a:lnTo>
                    <a:lnTo>
                      <a:pt x="40" y="4"/>
                    </a:lnTo>
                    <a:lnTo>
                      <a:pt x="31" y="7"/>
                    </a:lnTo>
                    <a:lnTo>
                      <a:pt x="28" y="13"/>
                    </a:lnTo>
                    <a:lnTo>
                      <a:pt x="37" y="10"/>
                    </a:lnTo>
                    <a:lnTo>
                      <a:pt x="37" y="16"/>
                    </a:lnTo>
                    <a:lnTo>
                      <a:pt x="21" y="19"/>
                    </a:lnTo>
                    <a:lnTo>
                      <a:pt x="21" y="16"/>
                    </a:lnTo>
                    <a:lnTo>
                      <a:pt x="21" y="13"/>
                    </a:lnTo>
                    <a:lnTo>
                      <a:pt x="18" y="16"/>
                    </a:lnTo>
                    <a:lnTo>
                      <a:pt x="15" y="22"/>
                    </a:lnTo>
                    <a:lnTo>
                      <a:pt x="12" y="22"/>
                    </a:lnTo>
                    <a:lnTo>
                      <a:pt x="9" y="22"/>
                    </a:lnTo>
                    <a:lnTo>
                      <a:pt x="9" y="25"/>
                    </a:lnTo>
                    <a:lnTo>
                      <a:pt x="3" y="19"/>
                    </a:lnTo>
                    <a:lnTo>
                      <a:pt x="0" y="19"/>
                    </a:lnTo>
                    <a:lnTo>
                      <a:pt x="0" y="13"/>
                    </a:lnTo>
                    <a:lnTo>
                      <a:pt x="6" y="13"/>
                    </a:lnTo>
                    <a:lnTo>
                      <a:pt x="12" y="1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25" name="Freeform 392">
                <a:extLst>
                  <a:ext uri="{FF2B5EF4-FFF2-40B4-BE49-F238E27FC236}">
                    <a16:creationId xmlns:a16="http://schemas.microsoft.com/office/drawing/2014/main" id="{9144EFEB-2B49-4230-ADF5-70F0E09263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0" y="2937"/>
                <a:ext cx="19" cy="28"/>
              </a:xfrm>
              <a:custGeom>
                <a:avLst/>
                <a:gdLst>
                  <a:gd name="T0" fmla="*/ 0 w 19"/>
                  <a:gd name="T1" fmla="*/ 3 h 28"/>
                  <a:gd name="T2" fmla="*/ 3 w 19"/>
                  <a:gd name="T3" fmla="*/ 0 h 28"/>
                  <a:gd name="T4" fmla="*/ 3 w 19"/>
                  <a:gd name="T5" fmla="*/ 3 h 28"/>
                  <a:gd name="T6" fmla="*/ 3 w 19"/>
                  <a:gd name="T7" fmla="*/ 6 h 28"/>
                  <a:gd name="T8" fmla="*/ 6 w 19"/>
                  <a:gd name="T9" fmla="*/ 9 h 28"/>
                  <a:gd name="T10" fmla="*/ 6 w 19"/>
                  <a:gd name="T11" fmla="*/ 15 h 28"/>
                  <a:gd name="T12" fmla="*/ 9 w 19"/>
                  <a:gd name="T13" fmla="*/ 15 h 28"/>
                  <a:gd name="T14" fmla="*/ 9 w 19"/>
                  <a:gd name="T15" fmla="*/ 15 h 28"/>
                  <a:gd name="T16" fmla="*/ 12 w 19"/>
                  <a:gd name="T17" fmla="*/ 9 h 28"/>
                  <a:gd name="T18" fmla="*/ 12 w 19"/>
                  <a:gd name="T19" fmla="*/ 9 h 28"/>
                  <a:gd name="T20" fmla="*/ 16 w 19"/>
                  <a:gd name="T21" fmla="*/ 9 h 28"/>
                  <a:gd name="T22" fmla="*/ 16 w 19"/>
                  <a:gd name="T23" fmla="*/ 12 h 28"/>
                  <a:gd name="T24" fmla="*/ 16 w 19"/>
                  <a:gd name="T25" fmla="*/ 12 h 28"/>
                  <a:gd name="T26" fmla="*/ 19 w 19"/>
                  <a:gd name="T27" fmla="*/ 25 h 28"/>
                  <a:gd name="T28" fmla="*/ 19 w 19"/>
                  <a:gd name="T29" fmla="*/ 25 h 28"/>
                  <a:gd name="T30" fmla="*/ 12 w 19"/>
                  <a:gd name="T31" fmla="*/ 25 h 28"/>
                  <a:gd name="T32" fmla="*/ 9 w 19"/>
                  <a:gd name="T33" fmla="*/ 28 h 28"/>
                  <a:gd name="T34" fmla="*/ 6 w 19"/>
                  <a:gd name="T35" fmla="*/ 28 h 28"/>
                  <a:gd name="T36" fmla="*/ 0 w 19"/>
                  <a:gd name="T37" fmla="*/ 3 h 28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9"/>
                  <a:gd name="T58" fmla="*/ 0 h 28"/>
                  <a:gd name="T59" fmla="*/ 19 w 19"/>
                  <a:gd name="T60" fmla="*/ 28 h 28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9" h="28">
                    <a:moveTo>
                      <a:pt x="0" y="3"/>
                    </a:moveTo>
                    <a:lnTo>
                      <a:pt x="3" y="0"/>
                    </a:lnTo>
                    <a:lnTo>
                      <a:pt x="3" y="3"/>
                    </a:lnTo>
                    <a:lnTo>
                      <a:pt x="3" y="6"/>
                    </a:lnTo>
                    <a:lnTo>
                      <a:pt x="6" y="9"/>
                    </a:lnTo>
                    <a:lnTo>
                      <a:pt x="6" y="15"/>
                    </a:lnTo>
                    <a:lnTo>
                      <a:pt x="9" y="15"/>
                    </a:lnTo>
                    <a:lnTo>
                      <a:pt x="12" y="9"/>
                    </a:lnTo>
                    <a:lnTo>
                      <a:pt x="16" y="9"/>
                    </a:lnTo>
                    <a:lnTo>
                      <a:pt x="16" y="12"/>
                    </a:lnTo>
                    <a:lnTo>
                      <a:pt x="19" y="25"/>
                    </a:lnTo>
                    <a:lnTo>
                      <a:pt x="12" y="25"/>
                    </a:lnTo>
                    <a:lnTo>
                      <a:pt x="9" y="28"/>
                    </a:lnTo>
                    <a:lnTo>
                      <a:pt x="6" y="28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26" name="Freeform 393">
                <a:extLst>
                  <a:ext uri="{FF2B5EF4-FFF2-40B4-BE49-F238E27FC236}">
                    <a16:creationId xmlns:a16="http://schemas.microsoft.com/office/drawing/2014/main" id="{956236B3-984A-4802-B7D0-532E44E14F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0" y="2937"/>
                <a:ext cx="19" cy="28"/>
              </a:xfrm>
              <a:custGeom>
                <a:avLst/>
                <a:gdLst>
                  <a:gd name="T0" fmla="*/ 0 w 19"/>
                  <a:gd name="T1" fmla="*/ 3 h 28"/>
                  <a:gd name="T2" fmla="*/ 3 w 19"/>
                  <a:gd name="T3" fmla="*/ 0 h 28"/>
                  <a:gd name="T4" fmla="*/ 3 w 19"/>
                  <a:gd name="T5" fmla="*/ 3 h 28"/>
                  <a:gd name="T6" fmla="*/ 3 w 19"/>
                  <a:gd name="T7" fmla="*/ 6 h 28"/>
                  <a:gd name="T8" fmla="*/ 6 w 19"/>
                  <a:gd name="T9" fmla="*/ 9 h 28"/>
                  <a:gd name="T10" fmla="*/ 6 w 19"/>
                  <a:gd name="T11" fmla="*/ 15 h 28"/>
                  <a:gd name="T12" fmla="*/ 9 w 19"/>
                  <a:gd name="T13" fmla="*/ 15 h 28"/>
                  <a:gd name="T14" fmla="*/ 9 w 19"/>
                  <a:gd name="T15" fmla="*/ 15 h 28"/>
                  <a:gd name="T16" fmla="*/ 12 w 19"/>
                  <a:gd name="T17" fmla="*/ 9 h 28"/>
                  <a:gd name="T18" fmla="*/ 12 w 19"/>
                  <a:gd name="T19" fmla="*/ 9 h 28"/>
                  <a:gd name="T20" fmla="*/ 16 w 19"/>
                  <a:gd name="T21" fmla="*/ 9 h 28"/>
                  <a:gd name="T22" fmla="*/ 16 w 19"/>
                  <a:gd name="T23" fmla="*/ 12 h 28"/>
                  <a:gd name="T24" fmla="*/ 16 w 19"/>
                  <a:gd name="T25" fmla="*/ 12 h 28"/>
                  <a:gd name="T26" fmla="*/ 19 w 19"/>
                  <a:gd name="T27" fmla="*/ 25 h 28"/>
                  <a:gd name="T28" fmla="*/ 19 w 19"/>
                  <a:gd name="T29" fmla="*/ 25 h 28"/>
                  <a:gd name="T30" fmla="*/ 12 w 19"/>
                  <a:gd name="T31" fmla="*/ 25 h 28"/>
                  <a:gd name="T32" fmla="*/ 9 w 19"/>
                  <a:gd name="T33" fmla="*/ 28 h 28"/>
                  <a:gd name="T34" fmla="*/ 6 w 19"/>
                  <a:gd name="T35" fmla="*/ 28 h 28"/>
                  <a:gd name="T36" fmla="*/ 0 w 19"/>
                  <a:gd name="T37" fmla="*/ 3 h 28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9"/>
                  <a:gd name="T58" fmla="*/ 0 h 28"/>
                  <a:gd name="T59" fmla="*/ 19 w 19"/>
                  <a:gd name="T60" fmla="*/ 28 h 28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9" h="28">
                    <a:moveTo>
                      <a:pt x="0" y="3"/>
                    </a:moveTo>
                    <a:lnTo>
                      <a:pt x="3" y="0"/>
                    </a:lnTo>
                    <a:lnTo>
                      <a:pt x="3" y="3"/>
                    </a:lnTo>
                    <a:lnTo>
                      <a:pt x="3" y="6"/>
                    </a:lnTo>
                    <a:lnTo>
                      <a:pt x="6" y="9"/>
                    </a:lnTo>
                    <a:lnTo>
                      <a:pt x="6" y="15"/>
                    </a:lnTo>
                    <a:lnTo>
                      <a:pt x="9" y="15"/>
                    </a:lnTo>
                    <a:lnTo>
                      <a:pt x="12" y="9"/>
                    </a:lnTo>
                    <a:lnTo>
                      <a:pt x="16" y="9"/>
                    </a:lnTo>
                    <a:lnTo>
                      <a:pt x="16" y="12"/>
                    </a:lnTo>
                    <a:lnTo>
                      <a:pt x="19" y="25"/>
                    </a:lnTo>
                    <a:lnTo>
                      <a:pt x="12" y="25"/>
                    </a:lnTo>
                    <a:lnTo>
                      <a:pt x="9" y="28"/>
                    </a:lnTo>
                    <a:lnTo>
                      <a:pt x="6" y="28"/>
                    </a:lnTo>
                    <a:lnTo>
                      <a:pt x="0" y="3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27" name="Freeform 394">
                <a:extLst>
                  <a:ext uri="{FF2B5EF4-FFF2-40B4-BE49-F238E27FC236}">
                    <a16:creationId xmlns:a16="http://schemas.microsoft.com/office/drawing/2014/main" id="{8D259D8D-3BB5-489D-8382-4890554E48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9" y="2971"/>
                <a:ext cx="15" cy="19"/>
              </a:xfrm>
              <a:custGeom>
                <a:avLst/>
                <a:gdLst>
                  <a:gd name="T0" fmla="*/ 0 w 15"/>
                  <a:gd name="T1" fmla="*/ 0 h 19"/>
                  <a:gd name="T2" fmla="*/ 3 w 15"/>
                  <a:gd name="T3" fmla="*/ 0 h 19"/>
                  <a:gd name="T4" fmla="*/ 3 w 15"/>
                  <a:gd name="T5" fmla="*/ 3 h 19"/>
                  <a:gd name="T6" fmla="*/ 6 w 15"/>
                  <a:gd name="T7" fmla="*/ 6 h 19"/>
                  <a:gd name="T8" fmla="*/ 6 w 15"/>
                  <a:gd name="T9" fmla="*/ 6 h 19"/>
                  <a:gd name="T10" fmla="*/ 9 w 15"/>
                  <a:gd name="T11" fmla="*/ 9 h 19"/>
                  <a:gd name="T12" fmla="*/ 12 w 15"/>
                  <a:gd name="T13" fmla="*/ 13 h 19"/>
                  <a:gd name="T14" fmla="*/ 15 w 15"/>
                  <a:gd name="T15" fmla="*/ 16 h 19"/>
                  <a:gd name="T16" fmla="*/ 15 w 15"/>
                  <a:gd name="T17" fmla="*/ 19 h 19"/>
                  <a:gd name="T18" fmla="*/ 6 w 15"/>
                  <a:gd name="T19" fmla="*/ 19 h 19"/>
                  <a:gd name="T20" fmla="*/ 3 w 15"/>
                  <a:gd name="T21" fmla="*/ 6 h 19"/>
                  <a:gd name="T22" fmla="*/ 3 w 15"/>
                  <a:gd name="T23" fmla="*/ 6 h 19"/>
                  <a:gd name="T24" fmla="*/ 0 w 15"/>
                  <a:gd name="T25" fmla="*/ 3 h 19"/>
                  <a:gd name="T26" fmla="*/ 0 w 15"/>
                  <a:gd name="T27" fmla="*/ 0 h 1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5"/>
                  <a:gd name="T43" fmla="*/ 0 h 19"/>
                  <a:gd name="T44" fmla="*/ 15 w 15"/>
                  <a:gd name="T45" fmla="*/ 19 h 19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5" h="19">
                    <a:moveTo>
                      <a:pt x="0" y="0"/>
                    </a:moveTo>
                    <a:lnTo>
                      <a:pt x="3" y="0"/>
                    </a:lnTo>
                    <a:lnTo>
                      <a:pt x="3" y="3"/>
                    </a:lnTo>
                    <a:lnTo>
                      <a:pt x="6" y="6"/>
                    </a:lnTo>
                    <a:lnTo>
                      <a:pt x="9" y="9"/>
                    </a:lnTo>
                    <a:lnTo>
                      <a:pt x="12" y="13"/>
                    </a:lnTo>
                    <a:lnTo>
                      <a:pt x="15" y="16"/>
                    </a:lnTo>
                    <a:lnTo>
                      <a:pt x="15" y="19"/>
                    </a:lnTo>
                    <a:lnTo>
                      <a:pt x="6" y="19"/>
                    </a:lnTo>
                    <a:lnTo>
                      <a:pt x="3" y="6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28" name="Freeform 395">
                <a:extLst>
                  <a:ext uri="{FF2B5EF4-FFF2-40B4-BE49-F238E27FC236}">
                    <a16:creationId xmlns:a16="http://schemas.microsoft.com/office/drawing/2014/main" id="{A802797E-650A-495E-9E5A-2587FDB2E8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9" y="2971"/>
                <a:ext cx="15" cy="19"/>
              </a:xfrm>
              <a:custGeom>
                <a:avLst/>
                <a:gdLst>
                  <a:gd name="T0" fmla="*/ 0 w 15"/>
                  <a:gd name="T1" fmla="*/ 0 h 19"/>
                  <a:gd name="T2" fmla="*/ 3 w 15"/>
                  <a:gd name="T3" fmla="*/ 0 h 19"/>
                  <a:gd name="T4" fmla="*/ 3 w 15"/>
                  <a:gd name="T5" fmla="*/ 3 h 19"/>
                  <a:gd name="T6" fmla="*/ 6 w 15"/>
                  <a:gd name="T7" fmla="*/ 6 h 19"/>
                  <a:gd name="T8" fmla="*/ 6 w 15"/>
                  <a:gd name="T9" fmla="*/ 6 h 19"/>
                  <a:gd name="T10" fmla="*/ 9 w 15"/>
                  <a:gd name="T11" fmla="*/ 9 h 19"/>
                  <a:gd name="T12" fmla="*/ 12 w 15"/>
                  <a:gd name="T13" fmla="*/ 13 h 19"/>
                  <a:gd name="T14" fmla="*/ 15 w 15"/>
                  <a:gd name="T15" fmla="*/ 16 h 19"/>
                  <a:gd name="T16" fmla="*/ 15 w 15"/>
                  <a:gd name="T17" fmla="*/ 19 h 19"/>
                  <a:gd name="T18" fmla="*/ 6 w 15"/>
                  <a:gd name="T19" fmla="*/ 19 h 19"/>
                  <a:gd name="T20" fmla="*/ 3 w 15"/>
                  <a:gd name="T21" fmla="*/ 6 h 19"/>
                  <a:gd name="T22" fmla="*/ 3 w 15"/>
                  <a:gd name="T23" fmla="*/ 6 h 19"/>
                  <a:gd name="T24" fmla="*/ 0 w 15"/>
                  <a:gd name="T25" fmla="*/ 3 h 19"/>
                  <a:gd name="T26" fmla="*/ 0 w 15"/>
                  <a:gd name="T27" fmla="*/ 0 h 1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5"/>
                  <a:gd name="T43" fmla="*/ 0 h 19"/>
                  <a:gd name="T44" fmla="*/ 15 w 15"/>
                  <a:gd name="T45" fmla="*/ 19 h 19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5" h="19">
                    <a:moveTo>
                      <a:pt x="0" y="0"/>
                    </a:moveTo>
                    <a:lnTo>
                      <a:pt x="3" y="0"/>
                    </a:lnTo>
                    <a:lnTo>
                      <a:pt x="3" y="3"/>
                    </a:lnTo>
                    <a:lnTo>
                      <a:pt x="6" y="6"/>
                    </a:lnTo>
                    <a:lnTo>
                      <a:pt x="9" y="9"/>
                    </a:lnTo>
                    <a:lnTo>
                      <a:pt x="12" y="13"/>
                    </a:lnTo>
                    <a:lnTo>
                      <a:pt x="15" y="16"/>
                    </a:lnTo>
                    <a:lnTo>
                      <a:pt x="15" y="19"/>
                    </a:lnTo>
                    <a:lnTo>
                      <a:pt x="6" y="19"/>
                    </a:lnTo>
                    <a:lnTo>
                      <a:pt x="3" y="6"/>
                    </a:ln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29" name="Freeform 396">
                <a:extLst>
                  <a:ext uri="{FF2B5EF4-FFF2-40B4-BE49-F238E27FC236}">
                    <a16:creationId xmlns:a16="http://schemas.microsoft.com/office/drawing/2014/main" id="{EA701B4C-8ED1-4606-960F-2DD0B71EEA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57" y="2959"/>
                <a:ext cx="1" cy="15"/>
              </a:xfrm>
              <a:custGeom>
                <a:avLst/>
                <a:gdLst>
                  <a:gd name="T0" fmla="*/ 0 w 1"/>
                  <a:gd name="T1" fmla="*/ 3 h 15"/>
                  <a:gd name="T2" fmla="*/ 0 w 1"/>
                  <a:gd name="T3" fmla="*/ 0 h 15"/>
                  <a:gd name="T4" fmla="*/ 0 w 1"/>
                  <a:gd name="T5" fmla="*/ 9 h 15"/>
                  <a:gd name="T6" fmla="*/ 0 w 1"/>
                  <a:gd name="T7" fmla="*/ 9 h 15"/>
                  <a:gd name="T8" fmla="*/ 0 w 1"/>
                  <a:gd name="T9" fmla="*/ 12 h 15"/>
                  <a:gd name="T10" fmla="*/ 0 w 1"/>
                  <a:gd name="T11" fmla="*/ 15 h 15"/>
                  <a:gd name="T12" fmla="*/ 0 w 1"/>
                  <a:gd name="T13" fmla="*/ 6 h 15"/>
                  <a:gd name="T14" fmla="*/ 0 w 1"/>
                  <a:gd name="T15" fmla="*/ 3 h 1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"/>
                  <a:gd name="T25" fmla="*/ 0 h 15"/>
                  <a:gd name="T26" fmla="*/ 1 w 1"/>
                  <a:gd name="T27" fmla="*/ 15 h 1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" h="15">
                    <a:moveTo>
                      <a:pt x="0" y="3"/>
                    </a:moveTo>
                    <a:lnTo>
                      <a:pt x="0" y="0"/>
                    </a:lnTo>
                    <a:lnTo>
                      <a:pt x="0" y="9"/>
                    </a:lnTo>
                    <a:lnTo>
                      <a:pt x="0" y="12"/>
                    </a:lnTo>
                    <a:lnTo>
                      <a:pt x="0" y="15"/>
                    </a:lnTo>
                    <a:lnTo>
                      <a:pt x="0" y="6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30" name="Freeform 397">
                <a:extLst>
                  <a:ext uri="{FF2B5EF4-FFF2-40B4-BE49-F238E27FC236}">
                    <a16:creationId xmlns:a16="http://schemas.microsoft.com/office/drawing/2014/main" id="{3B441C12-D5AD-4304-9068-836F13245A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57" y="2959"/>
                <a:ext cx="1" cy="15"/>
              </a:xfrm>
              <a:custGeom>
                <a:avLst/>
                <a:gdLst>
                  <a:gd name="T0" fmla="*/ 0 w 1"/>
                  <a:gd name="T1" fmla="*/ 3 h 15"/>
                  <a:gd name="T2" fmla="*/ 0 w 1"/>
                  <a:gd name="T3" fmla="*/ 0 h 15"/>
                  <a:gd name="T4" fmla="*/ 0 w 1"/>
                  <a:gd name="T5" fmla="*/ 9 h 15"/>
                  <a:gd name="T6" fmla="*/ 0 w 1"/>
                  <a:gd name="T7" fmla="*/ 9 h 15"/>
                  <a:gd name="T8" fmla="*/ 0 w 1"/>
                  <a:gd name="T9" fmla="*/ 12 h 15"/>
                  <a:gd name="T10" fmla="*/ 0 w 1"/>
                  <a:gd name="T11" fmla="*/ 15 h 15"/>
                  <a:gd name="T12" fmla="*/ 0 w 1"/>
                  <a:gd name="T13" fmla="*/ 6 h 15"/>
                  <a:gd name="T14" fmla="*/ 0 w 1"/>
                  <a:gd name="T15" fmla="*/ 3 h 1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"/>
                  <a:gd name="T25" fmla="*/ 0 h 15"/>
                  <a:gd name="T26" fmla="*/ 1 w 1"/>
                  <a:gd name="T27" fmla="*/ 15 h 1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" h="15">
                    <a:moveTo>
                      <a:pt x="0" y="3"/>
                    </a:moveTo>
                    <a:lnTo>
                      <a:pt x="0" y="0"/>
                    </a:lnTo>
                    <a:lnTo>
                      <a:pt x="0" y="9"/>
                    </a:lnTo>
                    <a:lnTo>
                      <a:pt x="0" y="12"/>
                    </a:lnTo>
                    <a:lnTo>
                      <a:pt x="0" y="15"/>
                    </a:lnTo>
                    <a:lnTo>
                      <a:pt x="0" y="6"/>
                    </a:lnTo>
                    <a:lnTo>
                      <a:pt x="0" y="3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31" name="Freeform 398">
                <a:extLst>
                  <a:ext uri="{FF2B5EF4-FFF2-40B4-BE49-F238E27FC236}">
                    <a16:creationId xmlns:a16="http://schemas.microsoft.com/office/drawing/2014/main" id="{C7AD07DB-33BF-401E-B211-CDB039F581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51" y="2977"/>
                <a:ext cx="9" cy="10"/>
              </a:xfrm>
              <a:custGeom>
                <a:avLst/>
                <a:gdLst>
                  <a:gd name="T0" fmla="*/ 6 w 9"/>
                  <a:gd name="T1" fmla="*/ 0 h 10"/>
                  <a:gd name="T2" fmla="*/ 6 w 9"/>
                  <a:gd name="T3" fmla="*/ 0 h 10"/>
                  <a:gd name="T4" fmla="*/ 6 w 9"/>
                  <a:gd name="T5" fmla="*/ 3 h 10"/>
                  <a:gd name="T6" fmla="*/ 9 w 9"/>
                  <a:gd name="T7" fmla="*/ 7 h 10"/>
                  <a:gd name="T8" fmla="*/ 3 w 9"/>
                  <a:gd name="T9" fmla="*/ 10 h 10"/>
                  <a:gd name="T10" fmla="*/ 0 w 9"/>
                  <a:gd name="T11" fmla="*/ 7 h 10"/>
                  <a:gd name="T12" fmla="*/ 0 w 9"/>
                  <a:gd name="T13" fmla="*/ 3 h 10"/>
                  <a:gd name="T14" fmla="*/ 0 w 9"/>
                  <a:gd name="T15" fmla="*/ 3 h 10"/>
                  <a:gd name="T16" fmla="*/ 3 w 9"/>
                  <a:gd name="T17" fmla="*/ 3 h 10"/>
                  <a:gd name="T18" fmla="*/ 3 w 9"/>
                  <a:gd name="T19" fmla="*/ 0 h 10"/>
                  <a:gd name="T20" fmla="*/ 6 w 9"/>
                  <a:gd name="T21" fmla="*/ 0 h 1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9"/>
                  <a:gd name="T34" fmla="*/ 0 h 10"/>
                  <a:gd name="T35" fmla="*/ 9 w 9"/>
                  <a:gd name="T36" fmla="*/ 10 h 1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9" h="10">
                    <a:moveTo>
                      <a:pt x="6" y="0"/>
                    </a:moveTo>
                    <a:lnTo>
                      <a:pt x="6" y="0"/>
                    </a:lnTo>
                    <a:lnTo>
                      <a:pt x="6" y="3"/>
                    </a:lnTo>
                    <a:lnTo>
                      <a:pt x="9" y="7"/>
                    </a:lnTo>
                    <a:lnTo>
                      <a:pt x="3" y="10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32" name="Freeform 399">
                <a:extLst>
                  <a:ext uri="{FF2B5EF4-FFF2-40B4-BE49-F238E27FC236}">
                    <a16:creationId xmlns:a16="http://schemas.microsoft.com/office/drawing/2014/main" id="{55F1BC68-81EA-444F-A9A6-E620DF7171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51" y="2977"/>
                <a:ext cx="9" cy="10"/>
              </a:xfrm>
              <a:custGeom>
                <a:avLst/>
                <a:gdLst>
                  <a:gd name="T0" fmla="*/ 6 w 9"/>
                  <a:gd name="T1" fmla="*/ 0 h 10"/>
                  <a:gd name="T2" fmla="*/ 6 w 9"/>
                  <a:gd name="T3" fmla="*/ 0 h 10"/>
                  <a:gd name="T4" fmla="*/ 6 w 9"/>
                  <a:gd name="T5" fmla="*/ 3 h 10"/>
                  <a:gd name="T6" fmla="*/ 9 w 9"/>
                  <a:gd name="T7" fmla="*/ 7 h 10"/>
                  <a:gd name="T8" fmla="*/ 3 w 9"/>
                  <a:gd name="T9" fmla="*/ 10 h 10"/>
                  <a:gd name="T10" fmla="*/ 0 w 9"/>
                  <a:gd name="T11" fmla="*/ 7 h 10"/>
                  <a:gd name="T12" fmla="*/ 0 w 9"/>
                  <a:gd name="T13" fmla="*/ 3 h 10"/>
                  <a:gd name="T14" fmla="*/ 0 w 9"/>
                  <a:gd name="T15" fmla="*/ 3 h 10"/>
                  <a:gd name="T16" fmla="*/ 3 w 9"/>
                  <a:gd name="T17" fmla="*/ 3 h 10"/>
                  <a:gd name="T18" fmla="*/ 3 w 9"/>
                  <a:gd name="T19" fmla="*/ 0 h 10"/>
                  <a:gd name="T20" fmla="*/ 6 w 9"/>
                  <a:gd name="T21" fmla="*/ 0 h 1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9"/>
                  <a:gd name="T34" fmla="*/ 0 h 10"/>
                  <a:gd name="T35" fmla="*/ 9 w 9"/>
                  <a:gd name="T36" fmla="*/ 10 h 1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9" h="10">
                    <a:moveTo>
                      <a:pt x="6" y="0"/>
                    </a:moveTo>
                    <a:lnTo>
                      <a:pt x="6" y="0"/>
                    </a:lnTo>
                    <a:lnTo>
                      <a:pt x="6" y="3"/>
                    </a:lnTo>
                    <a:lnTo>
                      <a:pt x="9" y="7"/>
                    </a:lnTo>
                    <a:lnTo>
                      <a:pt x="3" y="10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6" y="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33" name="Freeform 400">
                <a:extLst>
                  <a:ext uri="{FF2B5EF4-FFF2-40B4-BE49-F238E27FC236}">
                    <a16:creationId xmlns:a16="http://schemas.microsoft.com/office/drawing/2014/main" id="{247DAC90-FFAF-477B-9E3C-046613F442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57" y="3021"/>
                <a:ext cx="9" cy="6"/>
              </a:xfrm>
              <a:custGeom>
                <a:avLst/>
                <a:gdLst>
                  <a:gd name="T0" fmla="*/ 6 w 9"/>
                  <a:gd name="T1" fmla="*/ 0 h 6"/>
                  <a:gd name="T2" fmla="*/ 9 w 9"/>
                  <a:gd name="T3" fmla="*/ 0 h 6"/>
                  <a:gd name="T4" fmla="*/ 9 w 9"/>
                  <a:gd name="T5" fmla="*/ 6 h 6"/>
                  <a:gd name="T6" fmla="*/ 6 w 9"/>
                  <a:gd name="T7" fmla="*/ 6 h 6"/>
                  <a:gd name="T8" fmla="*/ 3 w 9"/>
                  <a:gd name="T9" fmla="*/ 6 h 6"/>
                  <a:gd name="T10" fmla="*/ 0 w 9"/>
                  <a:gd name="T11" fmla="*/ 3 h 6"/>
                  <a:gd name="T12" fmla="*/ 0 w 9"/>
                  <a:gd name="T13" fmla="*/ 3 h 6"/>
                  <a:gd name="T14" fmla="*/ 3 w 9"/>
                  <a:gd name="T15" fmla="*/ 0 h 6"/>
                  <a:gd name="T16" fmla="*/ 6 w 9"/>
                  <a:gd name="T17" fmla="*/ 0 h 6"/>
                  <a:gd name="T18" fmla="*/ 6 w 9"/>
                  <a:gd name="T19" fmla="*/ 0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9"/>
                  <a:gd name="T31" fmla="*/ 0 h 6"/>
                  <a:gd name="T32" fmla="*/ 9 w 9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9" h="6">
                    <a:moveTo>
                      <a:pt x="6" y="0"/>
                    </a:moveTo>
                    <a:lnTo>
                      <a:pt x="9" y="0"/>
                    </a:lnTo>
                    <a:lnTo>
                      <a:pt x="9" y="6"/>
                    </a:lnTo>
                    <a:lnTo>
                      <a:pt x="6" y="6"/>
                    </a:lnTo>
                    <a:lnTo>
                      <a:pt x="3" y="6"/>
                    </a:lnTo>
                    <a:lnTo>
                      <a:pt x="0" y="3"/>
                    </a:lnTo>
                    <a:lnTo>
                      <a:pt x="3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34" name="Freeform 401">
                <a:extLst>
                  <a:ext uri="{FF2B5EF4-FFF2-40B4-BE49-F238E27FC236}">
                    <a16:creationId xmlns:a16="http://schemas.microsoft.com/office/drawing/2014/main" id="{28A8C6C9-5C7E-45C2-B6B3-E1799C9E09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57" y="3021"/>
                <a:ext cx="9" cy="6"/>
              </a:xfrm>
              <a:custGeom>
                <a:avLst/>
                <a:gdLst>
                  <a:gd name="T0" fmla="*/ 6 w 9"/>
                  <a:gd name="T1" fmla="*/ 0 h 6"/>
                  <a:gd name="T2" fmla="*/ 9 w 9"/>
                  <a:gd name="T3" fmla="*/ 0 h 6"/>
                  <a:gd name="T4" fmla="*/ 9 w 9"/>
                  <a:gd name="T5" fmla="*/ 6 h 6"/>
                  <a:gd name="T6" fmla="*/ 6 w 9"/>
                  <a:gd name="T7" fmla="*/ 6 h 6"/>
                  <a:gd name="T8" fmla="*/ 3 w 9"/>
                  <a:gd name="T9" fmla="*/ 6 h 6"/>
                  <a:gd name="T10" fmla="*/ 0 w 9"/>
                  <a:gd name="T11" fmla="*/ 3 h 6"/>
                  <a:gd name="T12" fmla="*/ 0 w 9"/>
                  <a:gd name="T13" fmla="*/ 3 h 6"/>
                  <a:gd name="T14" fmla="*/ 3 w 9"/>
                  <a:gd name="T15" fmla="*/ 0 h 6"/>
                  <a:gd name="T16" fmla="*/ 6 w 9"/>
                  <a:gd name="T17" fmla="*/ 0 h 6"/>
                  <a:gd name="T18" fmla="*/ 6 w 9"/>
                  <a:gd name="T19" fmla="*/ 0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9"/>
                  <a:gd name="T31" fmla="*/ 0 h 6"/>
                  <a:gd name="T32" fmla="*/ 9 w 9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9" h="6">
                    <a:moveTo>
                      <a:pt x="6" y="0"/>
                    </a:moveTo>
                    <a:lnTo>
                      <a:pt x="9" y="0"/>
                    </a:lnTo>
                    <a:lnTo>
                      <a:pt x="9" y="6"/>
                    </a:lnTo>
                    <a:lnTo>
                      <a:pt x="6" y="6"/>
                    </a:lnTo>
                    <a:lnTo>
                      <a:pt x="3" y="6"/>
                    </a:lnTo>
                    <a:lnTo>
                      <a:pt x="0" y="3"/>
                    </a:lnTo>
                    <a:lnTo>
                      <a:pt x="3" y="0"/>
                    </a:lnTo>
                    <a:lnTo>
                      <a:pt x="6" y="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35" name="Freeform 402">
                <a:extLst>
                  <a:ext uri="{FF2B5EF4-FFF2-40B4-BE49-F238E27FC236}">
                    <a16:creationId xmlns:a16="http://schemas.microsoft.com/office/drawing/2014/main" id="{1C58D649-ECF5-4C28-B712-2A691CF76F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9" y="3052"/>
                <a:ext cx="3" cy="10"/>
              </a:xfrm>
              <a:custGeom>
                <a:avLst/>
                <a:gdLst>
                  <a:gd name="T0" fmla="*/ 0 w 3"/>
                  <a:gd name="T1" fmla="*/ 0 h 10"/>
                  <a:gd name="T2" fmla="*/ 0 w 3"/>
                  <a:gd name="T3" fmla="*/ 0 h 10"/>
                  <a:gd name="T4" fmla="*/ 0 w 3"/>
                  <a:gd name="T5" fmla="*/ 0 h 10"/>
                  <a:gd name="T6" fmla="*/ 3 w 3"/>
                  <a:gd name="T7" fmla="*/ 0 h 10"/>
                  <a:gd name="T8" fmla="*/ 3 w 3"/>
                  <a:gd name="T9" fmla="*/ 3 h 10"/>
                  <a:gd name="T10" fmla="*/ 3 w 3"/>
                  <a:gd name="T11" fmla="*/ 3 h 10"/>
                  <a:gd name="T12" fmla="*/ 3 w 3"/>
                  <a:gd name="T13" fmla="*/ 10 h 10"/>
                  <a:gd name="T14" fmla="*/ 3 w 3"/>
                  <a:gd name="T15" fmla="*/ 10 h 10"/>
                  <a:gd name="T16" fmla="*/ 0 w 3"/>
                  <a:gd name="T17" fmla="*/ 7 h 10"/>
                  <a:gd name="T18" fmla="*/ 0 w 3"/>
                  <a:gd name="T19" fmla="*/ 3 h 10"/>
                  <a:gd name="T20" fmla="*/ 0 w 3"/>
                  <a:gd name="T21" fmla="*/ 0 h 10"/>
                  <a:gd name="T22" fmla="*/ 0 w 3"/>
                  <a:gd name="T23" fmla="*/ 7 h 10"/>
                  <a:gd name="T24" fmla="*/ 0 w 3"/>
                  <a:gd name="T25" fmla="*/ 3 h 10"/>
                  <a:gd name="T26" fmla="*/ 0 w 3"/>
                  <a:gd name="T27" fmla="*/ 0 h 10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"/>
                  <a:gd name="T43" fmla="*/ 0 h 10"/>
                  <a:gd name="T44" fmla="*/ 3 w 3"/>
                  <a:gd name="T45" fmla="*/ 10 h 10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" h="10">
                    <a:moveTo>
                      <a:pt x="0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3" y="3"/>
                    </a:lnTo>
                    <a:lnTo>
                      <a:pt x="3" y="10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36" name="Freeform 403">
                <a:extLst>
                  <a:ext uri="{FF2B5EF4-FFF2-40B4-BE49-F238E27FC236}">
                    <a16:creationId xmlns:a16="http://schemas.microsoft.com/office/drawing/2014/main" id="{492E1B64-430D-4A80-9206-569338AABC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9" y="3052"/>
                <a:ext cx="3" cy="10"/>
              </a:xfrm>
              <a:custGeom>
                <a:avLst/>
                <a:gdLst>
                  <a:gd name="T0" fmla="*/ 0 w 3"/>
                  <a:gd name="T1" fmla="*/ 0 h 10"/>
                  <a:gd name="T2" fmla="*/ 0 w 3"/>
                  <a:gd name="T3" fmla="*/ 0 h 10"/>
                  <a:gd name="T4" fmla="*/ 0 w 3"/>
                  <a:gd name="T5" fmla="*/ 0 h 10"/>
                  <a:gd name="T6" fmla="*/ 3 w 3"/>
                  <a:gd name="T7" fmla="*/ 0 h 10"/>
                  <a:gd name="T8" fmla="*/ 3 w 3"/>
                  <a:gd name="T9" fmla="*/ 3 h 10"/>
                  <a:gd name="T10" fmla="*/ 3 w 3"/>
                  <a:gd name="T11" fmla="*/ 3 h 10"/>
                  <a:gd name="T12" fmla="*/ 3 w 3"/>
                  <a:gd name="T13" fmla="*/ 10 h 10"/>
                  <a:gd name="T14" fmla="*/ 3 w 3"/>
                  <a:gd name="T15" fmla="*/ 10 h 10"/>
                  <a:gd name="T16" fmla="*/ 0 w 3"/>
                  <a:gd name="T17" fmla="*/ 7 h 10"/>
                  <a:gd name="T18" fmla="*/ 0 w 3"/>
                  <a:gd name="T19" fmla="*/ 3 h 10"/>
                  <a:gd name="T20" fmla="*/ 0 w 3"/>
                  <a:gd name="T21" fmla="*/ 0 h 10"/>
                  <a:gd name="T22" fmla="*/ 0 w 3"/>
                  <a:gd name="T23" fmla="*/ 7 h 10"/>
                  <a:gd name="T24" fmla="*/ 0 w 3"/>
                  <a:gd name="T25" fmla="*/ 3 h 10"/>
                  <a:gd name="T26" fmla="*/ 0 w 3"/>
                  <a:gd name="T27" fmla="*/ 0 h 10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"/>
                  <a:gd name="T43" fmla="*/ 0 h 10"/>
                  <a:gd name="T44" fmla="*/ 3 w 3"/>
                  <a:gd name="T45" fmla="*/ 10 h 10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" h="10">
                    <a:moveTo>
                      <a:pt x="0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3" y="3"/>
                    </a:lnTo>
                    <a:lnTo>
                      <a:pt x="3" y="10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37" name="Freeform 404">
                <a:extLst>
                  <a:ext uri="{FF2B5EF4-FFF2-40B4-BE49-F238E27FC236}">
                    <a16:creationId xmlns:a16="http://schemas.microsoft.com/office/drawing/2014/main" id="{CFD2BA59-911D-4914-BB1B-6102A435D7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5" y="3074"/>
                <a:ext cx="6" cy="6"/>
              </a:xfrm>
              <a:custGeom>
                <a:avLst/>
                <a:gdLst>
                  <a:gd name="T0" fmla="*/ 0 w 6"/>
                  <a:gd name="T1" fmla="*/ 0 h 6"/>
                  <a:gd name="T2" fmla="*/ 3 w 6"/>
                  <a:gd name="T3" fmla="*/ 0 h 6"/>
                  <a:gd name="T4" fmla="*/ 6 w 6"/>
                  <a:gd name="T5" fmla="*/ 3 h 6"/>
                  <a:gd name="T6" fmla="*/ 3 w 6"/>
                  <a:gd name="T7" fmla="*/ 6 h 6"/>
                  <a:gd name="T8" fmla="*/ 0 w 6"/>
                  <a:gd name="T9" fmla="*/ 6 h 6"/>
                  <a:gd name="T10" fmla="*/ 0 w 6"/>
                  <a:gd name="T11" fmla="*/ 3 h 6"/>
                  <a:gd name="T12" fmla="*/ 0 w 6"/>
                  <a:gd name="T13" fmla="*/ 0 h 6"/>
                  <a:gd name="T14" fmla="*/ 0 w 6"/>
                  <a:gd name="T15" fmla="*/ 0 h 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"/>
                  <a:gd name="T25" fmla="*/ 0 h 6"/>
                  <a:gd name="T26" fmla="*/ 6 w 6"/>
                  <a:gd name="T27" fmla="*/ 6 h 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" h="6">
                    <a:moveTo>
                      <a:pt x="0" y="0"/>
                    </a:moveTo>
                    <a:lnTo>
                      <a:pt x="3" y="0"/>
                    </a:lnTo>
                    <a:lnTo>
                      <a:pt x="6" y="3"/>
                    </a:lnTo>
                    <a:lnTo>
                      <a:pt x="3" y="6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38" name="Freeform 405">
                <a:extLst>
                  <a:ext uri="{FF2B5EF4-FFF2-40B4-BE49-F238E27FC236}">
                    <a16:creationId xmlns:a16="http://schemas.microsoft.com/office/drawing/2014/main" id="{4257649B-3A3B-4BDF-81A0-6C4F3A06A5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5" y="3074"/>
                <a:ext cx="6" cy="6"/>
              </a:xfrm>
              <a:custGeom>
                <a:avLst/>
                <a:gdLst>
                  <a:gd name="T0" fmla="*/ 0 w 6"/>
                  <a:gd name="T1" fmla="*/ 0 h 6"/>
                  <a:gd name="T2" fmla="*/ 3 w 6"/>
                  <a:gd name="T3" fmla="*/ 0 h 6"/>
                  <a:gd name="T4" fmla="*/ 6 w 6"/>
                  <a:gd name="T5" fmla="*/ 3 h 6"/>
                  <a:gd name="T6" fmla="*/ 3 w 6"/>
                  <a:gd name="T7" fmla="*/ 6 h 6"/>
                  <a:gd name="T8" fmla="*/ 0 w 6"/>
                  <a:gd name="T9" fmla="*/ 6 h 6"/>
                  <a:gd name="T10" fmla="*/ 0 w 6"/>
                  <a:gd name="T11" fmla="*/ 3 h 6"/>
                  <a:gd name="T12" fmla="*/ 0 w 6"/>
                  <a:gd name="T13" fmla="*/ 0 h 6"/>
                  <a:gd name="T14" fmla="*/ 0 w 6"/>
                  <a:gd name="T15" fmla="*/ 0 h 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"/>
                  <a:gd name="T25" fmla="*/ 0 h 6"/>
                  <a:gd name="T26" fmla="*/ 6 w 6"/>
                  <a:gd name="T27" fmla="*/ 6 h 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" h="6">
                    <a:moveTo>
                      <a:pt x="0" y="0"/>
                    </a:moveTo>
                    <a:lnTo>
                      <a:pt x="3" y="0"/>
                    </a:lnTo>
                    <a:lnTo>
                      <a:pt x="6" y="3"/>
                    </a:lnTo>
                    <a:lnTo>
                      <a:pt x="3" y="6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39" name="Freeform 406">
                <a:extLst>
                  <a:ext uri="{FF2B5EF4-FFF2-40B4-BE49-F238E27FC236}">
                    <a16:creationId xmlns:a16="http://schemas.microsoft.com/office/drawing/2014/main" id="{18BD60A0-C14A-4CA8-80DA-F68F20A0D6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41" y="3099"/>
                <a:ext cx="81" cy="69"/>
              </a:xfrm>
              <a:custGeom>
                <a:avLst/>
                <a:gdLst>
                  <a:gd name="T0" fmla="*/ 31 w 81"/>
                  <a:gd name="T1" fmla="*/ 35 h 69"/>
                  <a:gd name="T2" fmla="*/ 19 w 81"/>
                  <a:gd name="T3" fmla="*/ 32 h 69"/>
                  <a:gd name="T4" fmla="*/ 13 w 81"/>
                  <a:gd name="T5" fmla="*/ 22 h 69"/>
                  <a:gd name="T6" fmla="*/ 9 w 81"/>
                  <a:gd name="T7" fmla="*/ 19 h 69"/>
                  <a:gd name="T8" fmla="*/ 6 w 81"/>
                  <a:gd name="T9" fmla="*/ 13 h 69"/>
                  <a:gd name="T10" fmla="*/ 3 w 81"/>
                  <a:gd name="T11" fmla="*/ 10 h 69"/>
                  <a:gd name="T12" fmla="*/ 3 w 81"/>
                  <a:gd name="T13" fmla="*/ 3 h 69"/>
                  <a:gd name="T14" fmla="*/ 0 w 81"/>
                  <a:gd name="T15" fmla="*/ 0 h 69"/>
                  <a:gd name="T16" fmla="*/ 3 w 81"/>
                  <a:gd name="T17" fmla="*/ 0 h 69"/>
                  <a:gd name="T18" fmla="*/ 6 w 81"/>
                  <a:gd name="T19" fmla="*/ 3 h 69"/>
                  <a:gd name="T20" fmla="*/ 9 w 81"/>
                  <a:gd name="T21" fmla="*/ 3 h 69"/>
                  <a:gd name="T22" fmla="*/ 16 w 81"/>
                  <a:gd name="T23" fmla="*/ 6 h 69"/>
                  <a:gd name="T24" fmla="*/ 19 w 81"/>
                  <a:gd name="T25" fmla="*/ 10 h 69"/>
                  <a:gd name="T26" fmla="*/ 22 w 81"/>
                  <a:gd name="T27" fmla="*/ 10 h 69"/>
                  <a:gd name="T28" fmla="*/ 22 w 81"/>
                  <a:gd name="T29" fmla="*/ 13 h 69"/>
                  <a:gd name="T30" fmla="*/ 28 w 81"/>
                  <a:gd name="T31" fmla="*/ 16 h 69"/>
                  <a:gd name="T32" fmla="*/ 35 w 81"/>
                  <a:gd name="T33" fmla="*/ 22 h 69"/>
                  <a:gd name="T34" fmla="*/ 38 w 81"/>
                  <a:gd name="T35" fmla="*/ 22 h 69"/>
                  <a:gd name="T36" fmla="*/ 38 w 81"/>
                  <a:gd name="T37" fmla="*/ 28 h 69"/>
                  <a:gd name="T38" fmla="*/ 41 w 81"/>
                  <a:gd name="T39" fmla="*/ 28 h 69"/>
                  <a:gd name="T40" fmla="*/ 41 w 81"/>
                  <a:gd name="T41" fmla="*/ 32 h 69"/>
                  <a:gd name="T42" fmla="*/ 44 w 81"/>
                  <a:gd name="T43" fmla="*/ 35 h 69"/>
                  <a:gd name="T44" fmla="*/ 47 w 81"/>
                  <a:gd name="T45" fmla="*/ 38 h 69"/>
                  <a:gd name="T46" fmla="*/ 50 w 81"/>
                  <a:gd name="T47" fmla="*/ 38 h 69"/>
                  <a:gd name="T48" fmla="*/ 50 w 81"/>
                  <a:gd name="T49" fmla="*/ 41 h 69"/>
                  <a:gd name="T50" fmla="*/ 56 w 81"/>
                  <a:gd name="T51" fmla="*/ 41 h 69"/>
                  <a:gd name="T52" fmla="*/ 63 w 81"/>
                  <a:gd name="T53" fmla="*/ 44 h 69"/>
                  <a:gd name="T54" fmla="*/ 72 w 81"/>
                  <a:gd name="T55" fmla="*/ 53 h 69"/>
                  <a:gd name="T56" fmla="*/ 72 w 81"/>
                  <a:gd name="T57" fmla="*/ 57 h 69"/>
                  <a:gd name="T58" fmla="*/ 75 w 81"/>
                  <a:gd name="T59" fmla="*/ 53 h 69"/>
                  <a:gd name="T60" fmla="*/ 81 w 81"/>
                  <a:gd name="T61" fmla="*/ 57 h 69"/>
                  <a:gd name="T62" fmla="*/ 81 w 81"/>
                  <a:gd name="T63" fmla="*/ 63 h 69"/>
                  <a:gd name="T64" fmla="*/ 81 w 81"/>
                  <a:gd name="T65" fmla="*/ 63 h 69"/>
                  <a:gd name="T66" fmla="*/ 78 w 81"/>
                  <a:gd name="T67" fmla="*/ 63 h 69"/>
                  <a:gd name="T68" fmla="*/ 78 w 81"/>
                  <a:gd name="T69" fmla="*/ 69 h 69"/>
                  <a:gd name="T70" fmla="*/ 75 w 81"/>
                  <a:gd name="T71" fmla="*/ 66 h 69"/>
                  <a:gd name="T72" fmla="*/ 75 w 81"/>
                  <a:gd name="T73" fmla="*/ 66 h 69"/>
                  <a:gd name="T74" fmla="*/ 72 w 81"/>
                  <a:gd name="T75" fmla="*/ 63 h 69"/>
                  <a:gd name="T76" fmla="*/ 69 w 81"/>
                  <a:gd name="T77" fmla="*/ 60 h 69"/>
                  <a:gd name="T78" fmla="*/ 66 w 81"/>
                  <a:gd name="T79" fmla="*/ 60 h 69"/>
                  <a:gd name="T80" fmla="*/ 63 w 81"/>
                  <a:gd name="T81" fmla="*/ 60 h 69"/>
                  <a:gd name="T82" fmla="*/ 60 w 81"/>
                  <a:gd name="T83" fmla="*/ 60 h 69"/>
                  <a:gd name="T84" fmla="*/ 56 w 81"/>
                  <a:gd name="T85" fmla="*/ 57 h 69"/>
                  <a:gd name="T86" fmla="*/ 56 w 81"/>
                  <a:gd name="T87" fmla="*/ 53 h 69"/>
                  <a:gd name="T88" fmla="*/ 53 w 81"/>
                  <a:gd name="T89" fmla="*/ 53 h 69"/>
                  <a:gd name="T90" fmla="*/ 53 w 81"/>
                  <a:gd name="T91" fmla="*/ 50 h 69"/>
                  <a:gd name="T92" fmla="*/ 50 w 81"/>
                  <a:gd name="T93" fmla="*/ 50 h 69"/>
                  <a:gd name="T94" fmla="*/ 50 w 81"/>
                  <a:gd name="T95" fmla="*/ 50 h 69"/>
                  <a:gd name="T96" fmla="*/ 47 w 81"/>
                  <a:gd name="T97" fmla="*/ 50 h 69"/>
                  <a:gd name="T98" fmla="*/ 47 w 81"/>
                  <a:gd name="T99" fmla="*/ 47 h 69"/>
                  <a:gd name="T100" fmla="*/ 44 w 81"/>
                  <a:gd name="T101" fmla="*/ 47 h 69"/>
                  <a:gd name="T102" fmla="*/ 38 w 81"/>
                  <a:gd name="T103" fmla="*/ 44 h 69"/>
                  <a:gd name="T104" fmla="*/ 35 w 81"/>
                  <a:gd name="T105" fmla="*/ 44 h 69"/>
                  <a:gd name="T106" fmla="*/ 35 w 81"/>
                  <a:gd name="T107" fmla="*/ 41 h 69"/>
                  <a:gd name="T108" fmla="*/ 31 w 81"/>
                  <a:gd name="T109" fmla="*/ 38 h 69"/>
                  <a:gd name="T110" fmla="*/ 31 w 81"/>
                  <a:gd name="T111" fmla="*/ 35 h 69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81"/>
                  <a:gd name="T169" fmla="*/ 0 h 69"/>
                  <a:gd name="T170" fmla="*/ 81 w 81"/>
                  <a:gd name="T171" fmla="*/ 69 h 69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81" h="69">
                    <a:moveTo>
                      <a:pt x="31" y="35"/>
                    </a:moveTo>
                    <a:lnTo>
                      <a:pt x="19" y="32"/>
                    </a:lnTo>
                    <a:lnTo>
                      <a:pt x="13" y="22"/>
                    </a:lnTo>
                    <a:lnTo>
                      <a:pt x="9" y="19"/>
                    </a:lnTo>
                    <a:lnTo>
                      <a:pt x="6" y="13"/>
                    </a:lnTo>
                    <a:lnTo>
                      <a:pt x="3" y="10"/>
                    </a:lnTo>
                    <a:lnTo>
                      <a:pt x="3" y="3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6" y="3"/>
                    </a:lnTo>
                    <a:lnTo>
                      <a:pt x="9" y="3"/>
                    </a:lnTo>
                    <a:lnTo>
                      <a:pt x="16" y="6"/>
                    </a:lnTo>
                    <a:lnTo>
                      <a:pt x="19" y="10"/>
                    </a:lnTo>
                    <a:lnTo>
                      <a:pt x="22" y="10"/>
                    </a:lnTo>
                    <a:lnTo>
                      <a:pt x="22" y="13"/>
                    </a:lnTo>
                    <a:lnTo>
                      <a:pt x="28" y="16"/>
                    </a:lnTo>
                    <a:lnTo>
                      <a:pt x="35" y="22"/>
                    </a:lnTo>
                    <a:lnTo>
                      <a:pt x="38" y="22"/>
                    </a:lnTo>
                    <a:lnTo>
                      <a:pt x="38" y="28"/>
                    </a:lnTo>
                    <a:lnTo>
                      <a:pt x="41" y="28"/>
                    </a:lnTo>
                    <a:lnTo>
                      <a:pt x="41" y="32"/>
                    </a:lnTo>
                    <a:lnTo>
                      <a:pt x="44" y="35"/>
                    </a:lnTo>
                    <a:lnTo>
                      <a:pt x="47" y="38"/>
                    </a:lnTo>
                    <a:lnTo>
                      <a:pt x="50" y="38"/>
                    </a:lnTo>
                    <a:lnTo>
                      <a:pt x="50" y="41"/>
                    </a:lnTo>
                    <a:lnTo>
                      <a:pt x="56" y="41"/>
                    </a:lnTo>
                    <a:lnTo>
                      <a:pt x="63" y="44"/>
                    </a:lnTo>
                    <a:lnTo>
                      <a:pt x="72" y="53"/>
                    </a:lnTo>
                    <a:lnTo>
                      <a:pt x="72" y="57"/>
                    </a:lnTo>
                    <a:lnTo>
                      <a:pt x="75" y="53"/>
                    </a:lnTo>
                    <a:lnTo>
                      <a:pt x="81" y="57"/>
                    </a:lnTo>
                    <a:lnTo>
                      <a:pt x="81" y="63"/>
                    </a:lnTo>
                    <a:lnTo>
                      <a:pt x="78" y="63"/>
                    </a:lnTo>
                    <a:lnTo>
                      <a:pt x="78" y="69"/>
                    </a:lnTo>
                    <a:lnTo>
                      <a:pt x="75" y="66"/>
                    </a:lnTo>
                    <a:lnTo>
                      <a:pt x="72" y="63"/>
                    </a:lnTo>
                    <a:lnTo>
                      <a:pt x="69" y="60"/>
                    </a:lnTo>
                    <a:lnTo>
                      <a:pt x="66" y="60"/>
                    </a:lnTo>
                    <a:lnTo>
                      <a:pt x="63" y="60"/>
                    </a:lnTo>
                    <a:lnTo>
                      <a:pt x="60" y="60"/>
                    </a:lnTo>
                    <a:lnTo>
                      <a:pt x="56" y="57"/>
                    </a:lnTo>
                    <a:lnTo>
                      <a:pt x="56" y="53"/>
                    </a:lnTo>
                    <a:lnTo>
                      <a:pt x="53" y="53"/>
                    </a:lnTo>
                    <a:lnTo>
                      <a:pt x="53" y="50"/>
                    </a:lnTo>
                    <a:lnTo>
                      <a:pt x="50" y="50"/>
                    </a:lnTo>
                    <a:lnTo>
                      <a:pt x="47" y="50"/>
                    </a:lnTo>
                    <a:lnTo>
                      <a:pt x="47" y="47"/>
                    </a:lnTo>
                    <a:lnTo>
                      <a:pt x="44" y="47"/>
                    </a:lnTo>
                    <a:lnTo>
                      <a:pt x="38" y="44"/>
                    </a:lnTo>
                    <a:lnTo>
                      <a:pt x="35" y="44"/>
                    </a:lnTo>
                    <a:lnTo>
                      <a:pt x="35" y="41"/>
                    </a:lnTo>
                    <a:lnTo>
                      <a:pt x="31" y="38"/>
                    </a:lnTo>
                    <a:lnTo>
                      <a:pt x="31" y="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40" name="Freeform 407">
                <a:extLst>
                  <a:ext uri="{FF2B5EF4-FFF2-40B4-BE49-F238E27FC236}">
                    <a16:creationId xmlns:a16="http://schemas.microsoft.com/office/drawing/2014/main" id="{974DFE90-20B5-4C52-AC2E-66008906D7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41" y="3099"/>
                <a:ext cx="81" cy="69"/>
              </a:xfrm>
              <a:custGeom>
                <a:avLst/>
                <a:gdLst>
                  <a:gd name="T0" fmla="*/ 31 w 81"/>
                  <a:gd name="T1" fmla="*/ 35 h 69"/>
                  <a:gd name="T2" fmla="*/ 19 w 81"/>
                  <a:gd name="T3" fmla="*/ 32 h 69"/>
                  <a:gd name="T4" fmla="*/ 13 w 81"/>
                  <a:gd name="T5" fmla="*/ 22 h 69"/>
                  <a:gd name="T6" fmla="*/ 9 w 81"/>
                  <a:gd name="T7" fmla="*/ 19 h 69"/>
                  <a:gd name="T8" fmla="*/ 6 w 81"/>
                  <a:gd name="T9" fmla="*/ 13 h 69"/>
                  <a:gd name="T10" fmla="*/ 3 w 81"/>
                  <a:gd name="T11" fmla="*/ 10 h 69"/>
                  <a:gd name="T12" fmla="*/ 3 w 81"/>
                  <a:gd name="T13" fmla="*/ 3 h 69"/>
                  <a:gd name="T14" fmla="*/ 0 w 81"/>
                  <a:gd name="T15" fmla="*/ 0 h 69"/>
                  <a:gd name="T16" fmla="*/ 3 w 81"/>
                  <a:gd name="T17" fmla="*/ 0 h 69"/>
                  <a:gd name="T18" fmla="*/ 6 w 81"/>
                  <a:gd name="T19" fmla="*/ 3 h 69"/>
                  <a:gd name="T20" fmla="*/ 9 w 81"/>
                  <a:gd name="T21" fmla="*/ 3 h 69"/>
                  <a:gd name="T22" fmla="*/ 16 w 81"/>
                  <a:gd name="T23" fmla="*/ 6 h 69"/>
                  <a:gd name="T24" fmla="*/ 19 w 81"/>
                  <a:gd name="T25" fmla="*/ 10 h 69"/>
                  <a:gd name="T26" fmla="*/ 22 w 81"/>
                  <a:gd name="T27" fmla="*/ 10 h 69"/>
                  <a:gd name="T28" fmla="*/ 22 w 81"/>
                  <a:gd name="T29" fmla="*/ 13 h 69"/>
                  <a:gd name="T30" fmla="*/ 28 w 81"/>
                  <a:gd name="T31" fmla="*/ 16 h 69"/>
                  <a:gd name="T32" fmla="*/ 35 w 81"/>
                  <a:gd name="T33" fmla="*/ 22 h 69"/>
                  <a:gd name="T34" fmla="*/ 38 w 81"/>
                  <a:gd name="T35" fmla="*/ 22 h 69"/>
                  <a:gd name="T36" fmla="*/ 38 w 81"/>
                  <a:gd name="T37" fmla="*/ 28 h 69"/>
                  <a:gd name="T38" fmla="*/ 41 w 81"/>
                  <a:gd name="T39" fmla="*/ 28 h 69"/>
                  <a:gd name="T40" fmla="*/ 41 w 81"/>
                  <a:gd name="T41" fmla="*/ 32 h 69"/>
                  <a:gd name="T42" fmla="*/ 44 w 81"/>
                  <a:gd name="T43" fmla="*/ 35 h 69"/>
                  <a:gd name="T44" fmla="*/ 47 w 81"/>
                  <a:gd name="T45" fmla="*/ 38 h 69"/>
                  <a:gd name="T46" fmla="*/ 50 w 81"/>
                  <a:gd name="T47" fmla="*/ 38 h 69"/>
                  <a:gd name="T48" fmla="*/ 50 w 81"/>
                  <a:gd name="T49" fmla="*/ 41 h 69"/>
                  <a:gd name="T50" fmla="*/ 56 w 81"/>
                  <a:gd name="T51" fmla="*/ 41 h 69"/>
                  <a:gd name="T52" fmla="*/ 63 w 81"/>
                  <a:gd name="T53" fmla="*/ 44 h 69"/>
                  <a:gd name="T54" fmla="*/ 72 w 81"/>
                  <a:gd name="T55" fmla="*/ 53 h 69"/>
                  <a:gd name="T56" fmla="*/ 72 w 81"/>
                  <a:gd name="T57" fmla="*/ 57 h 69"/>
                  <a:gd name="T58" fmla="*/ 75 w 81"/>
                  <a:gd name="T59" fmla="*/ 53 h 69"/>
                  <a:gd name="T60" fmla="*/ 81 w 81"/>
                  <a:gd name="T61" fmla="*/ 57 h 69"/>
                  <a:gd name="T62" fmla="*/ 81 w 81"/>
                  <a:gd name="T63" fmla="*/ 63 h 69"/>
                  <a:gd name="T64" fmla="*/ 81 w 81"/>
                  <a:gd name="T65" fmla="*/ 63 h 69"/>
                  <a:gd name="T66" fmla="*/ 78 w 81"/>
                  <a:gd name="T67" fmla="*/ 63 h 69"/>
                  <a:gd name="T68" fmla="*/ 78 w 81"/>
                  <a:gd name="T69" fmla="*/ 69 h 69"/>
                  <a:gd name="T70" fmla="*/ 75 w 81"/>
                  <a:gd name="T71" fmla="*/ 66 h 69"/>
                  <a:gd name="T72" fmla="*/ 75 w 81"/>
                  <a:gd name="T73" fmla="*/ 66 h 69"/>
                  <a:gd name="T74" fmla="*/ 72 w 81"/>
                  <a:gd name="T75" fmla="*/ 63 h 69"/>
                  <a:gd name="T76" fmla="*/ 69 w 81"/>
                  <a:gd name="T77" fmla="*/ 60 h 69"/>
                  <a:gd name="T78" fmla="*/ 66 w 81"/>
                  <a:gd name="T79" fmla="*/ 60 h 69"/>
                  <a:gd name="T80" fmla="*/ 63 w 81"/>
                  <a:gd name="T81" fmla="*/ 60 h 69"/>
                  <a:gd name="T82" fmla="*/ 60 w 81"/>
                  <a:gd name="T83" fmla="*/ 60 h 69"/>
                  <a:gd name="T84" fmla="*/ 56 w 81"/>
                  <a:gd name="T85" fmla="*/ 57 h 69"/>
                  <a:gd name="T86" fmla="*/ 56 w 81"/>
                  <a:gd name="T87" fmla="*/ 53 h 69"/>
                  <a:gd name="T88" fmla="*/ 53 w 81"/>
                  <a:gd name="T89" fmla="*/ 53 h 69"/>
                  <a:gd name="T90" fmla="*/ 53 w 81"/>
                  <a:gd name="T91" fmla="*/ 50 h 69"/>
                  <a:gd name="T92" fmla="*/ 50 w 81"/>
                  <a:gd name="T93" fmla="*/ 50 h 69"/>
                  <a:gd name="T94" fmla="*/ 50 w 81"/>
                  <a:gd name="T95" fmla="*/ 50 h 69"/>
                  <a:gd name="T96" fmla="*/ 47 w 81"/>
                  <a:gd name="T97" fmla="*/ 50 h 69"/>
                  <a:gd name="T98" fmla="*/ 47 w 81"/>
                  <a:gd name="T99" fmla="*/ 47 h 69"/>
                  <a:gd name="T100" fmla="*/ 44 w 81"/>
                  <a:gd name="T101" fmla="*/ 47 h 69"/>
                  <a:gd name="T102" fmla="*/ 38 w 81"/>
                  <a:gd name="T103" fmla="*/ 44 h 69"/>
                  <a:gd name="T104" fmla="*/ 35 w 81"/>
                  <a:gd name="T105" fmla="*/ 44 h 69"/>
                  <a:gd name="T106" fmla="*/ 35 w 81"/>
                  <a:gd name="T107" fmla="*/ 41 h 69"/>
                  <a:gd name="T108" fmla="*/ 31 w 81"/>
                  <a:gd name="T109" fmla="*/ 38 h 69"/>
                  <a:gd name="T110" fmla="*/ 31 w 81"/>
                  <a:gd name="T111" fmla="*/ 35 h 69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81"/>
                  <a:gd name="T169" fmla="*/ 0 h 69"/>
                  <a:gd name="T170" fmla="*/ 81 w 81"/>
                  <a:gd name="T171" fmla="*/ 69 h 69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81" h="69">
                    <a:moveTo>
                      <a:pt x="31" y="35"/>
                    </a:moveTo>
                    <a:lnTo>
                      <a:pt x="19" y="32"/>
                    </a:lnTo>
                    <a:lnTo>
                      <a:pt x="13" y="22"/>
                    </a:lnTo>
                    <a:lnTo>
                      <a:pt x="9" y="19"/>
                    </a:lnTo>
                    <a:lnTo>
                      <a:pt x="6" y="13"/>
                    </a:lnTo>
                    <a:lnTo>
                      <a:pt x="3" y="10"/>
                    </a:lnTo>
                    <a:lnTo>
                      <a:pt x="3" y="3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6" y="3"/>
                    </a:lnTo>
                    <a:lnTo>
                      <a:pt x="9" y="3"/>
                    </a:lnTo>
                    <a:lnTo>
                      <a:pt x="16" y="6"/>
                    </a:lnTo>
                    <a:lnTo>
                      <a:pt x="19" y="10"/>
                    </a:lnTo>
                    <a:lnTo>
                      <a:pt x="22" y="10"/>
                    </a:lnTo>
                    <a:lnTo>
                      <a:pt x="22" y="13"/>
                    </a:lnTo>
                    <a:lnTo>
                      <a:pt x="28" y="16"/>
                    </a:lnTo>
                    <a:lnTo>
                      <a:pt x="35" y="22"/>
                    </a:lnTo>
                    <a:lnTo>
                      <a:pt x="38" y="22"/>
                    </a:lnTo>
                    <a:lnTo>
                      <a:pt x="38" y="28"/>
                    </a:lnTo>
                    <a:lnTo>
                      <a:pt x="41" y="28"/>
                    </a:lnTo>
                    <a:lnTo>
                      <a:pt x="41" y="32"/>
                    </a:lnTo>
                    <a:lnTo>
                      <a:pt x="44" y="35"/>
                    </a:lnTo>
                    <a:lnTo>
                      <a:pt x="47" y="38"/>
                    </a:lnTo>
                    <a:lnTo>
                      <a:pt x="50" y="38"/>
                    </a:lnTo>
                    <a:lnTo>
                      <a:pt x="50" y="41"/>
                    </a:lnTo>
                    <a:lnTo>
                      <a:pt x="56" y="41"/>
                    </a:lnTo>
                    <a:lnTo>
                      <a:pt x="63" y="44"/>
                    </a:lnTo>
                    <a:lnTo>
                      <a:pt x="72" y="53"/>
                    </a:lnTo>
                    <a:lnTo>
                      <a:pt x="72" y="57"/>
                    </a:lnTo>
                    <a:lnTo>
                      <a:pt x="75" y="53"/>
                    </a:lnTo>
                    <a:lnTo>
                      <a:pt x="81" y="57"/>
                    </a:lnTo>
                    <a:lnTo>
                      <a:pt x="81" y="63"/>
                    </a:lnTo>
                    <a:lnTo>
                      <a:pt x="78" y="63"/>
                    </a:lnTo>
                    <a:lnTo>
                      <a:pt x="78" y="69"/>
                    </a:lnTo>
                    <a:lnTo>
                      <a:pt x="75" y="66"/>
                    </a:lnTo>
                    <a:lnTo>
                      <a:pt x="72" y="63"/>
                    </a:lnTo>
                    <a:lnTo>
                      <a:pt x="69" y="60"/>
                    </a:lnTo>
                    <a:lnTo>
                      <a:pt x="66" y="60"/>
                    </a:lnTo>
                    <a:lnTo>
                      <a:pt x="63" y="60"/>
                    </a:lnTo>
                    <a:lnTo>
                      <a:pt x="60" y="60"/>
                    </a:lnTo>
                    <a:lnTo>
                      <a:pt x="56" y="57"/>
                    </a:lnTo>
                    <a:lnTo>
                      <a:pt x="56" y="53"/>
                    </a:lnTo>
                    <a:lnTo>
                      <a:pt x="53" y="53"/>
                    </a:lnTo>
                    <a:lnTo>
                      <a:pt x="53" y="50"/>
                    </a:lnTo>
                    <a:lnTo>
                      <a:pt x="50" y="50"/>
                    </a:lnTo>
                    <a:lnTo>
                      <a:pt x="47" y="50"/>
                    </a:lnTo>
                    <a:lnTo>
                      <a:pt x="47" y="47"/>
                    </a:lnTo>
                    <a:lnTo>
                      <a:pt x="44" y="47"/>
                    </a:lnTo>
                    <a:lnTo>
                      <a:pt x="38" y="44"/>
                    </a:lnTo>
                    <a:lnTo>
                      <a:pt x="35" y="44"/>
                    </a:lnTo>
                    <a:lnTo>
                      <a:pt x="35" y="41"/>
                    </a:lnTo>
                    <a:lnTo>
                      <a:pt x="31" y="38"/>
                    </a:lnTo>
                    <a:lnTo>
                      <a:pt x="31" y="35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41" name="Freeform 408">
                <a:extLst>
                  <a:ext uri="{FF2B5EF4-FFF2-40B4-BE49-F238E27FC236}">
                    <a16:creationId xmlns:a16="http://schemas.microsoft.com/office/drawing/2014/main" id="{5FDDD053-DDE2-4936-93D5-55AB71629F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6" y="3115"/>
                <a:ext cx="9" cy="12"/>
              </a:xfrm>
              <a:custGeom>
                <a:avLst/>
                <a:gdLst>
                  <a:gd name="T0" fmla="*/ 0 w 9"/>
                  <a:gd name="T1" fmla="*/ 0 h 12"/>
                  <a:gd name="T2" fmla="*/ 3 w 9"/>
                  <a:gd name="T3" fmla="*/ 3 h 12"/>
                  <a:gd name="T4" fmla="*/ 3 w 9"/>
                  <a:gd name="T5" fmla="*/ 0 h 12"/>
                  <a:gd name="T6" fmla="*/ 6 w 9"/>
                  <a:gd name="T7" fmla="*/ 3 h 12"/>
                  <a:gd name="T8" fmla="*/ 6 w 9"/>
                  <a:gd name="T9" fmla="*/ 6 h 12"/>
                  <a:gd name="T10" fmla="*/ 6 w 9"/>
                  <a:gd name="T11" fmla="*/ 6 h 12"/>
                  <a:gd name="T12" fmla="*/ 9 w 9"/>
                  <a:gd name="T13" fmla="*/ 6 h 12"/>
                  <a:gd name="T14" fmla="*/ 9 w 9"/>
                  <a:gd name="T15" fmla="*/ 12 h 12"/>
                  <a:gd name="T16" fmla="*/ 9 w 9"/>
                  <a:gd name="T17" fmla="*/ 12 h 12"/>
                  <a:gd name="T18" fmla="*/ 6 w 9"/>
                  <a:gd name="T19" fmla="*/ 12 h 12"/>
                  <a:gd name="T20" fmla="*/ 0 w 9"/>
                  <a:gd name="T21" fmla="*/ 9 h 12"/>
                  <a:gd name="T22" fmla="*/ 0 w 9"/>
                  <a:gd name="T23" fmla="*/ 6 h 12"/>
                  <a:gd name="T24" fmla="*/ 0 w 9"/>
                  <a:gd name="T25" fmla="*/ 6 h 12"/>
                  <a:gd name="T26" fmla="*/ 0 w 9"/>
                  <a:gd name="T27" fmla="*/ 0 h 12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9"/>
                  <a:gd name="T43" fmla="*/ 0 h 12"/>
                  <a:gd name="T44" fmla="*/ 9 w 9"/>
                  <a:gd name="T45" fmla="*/ 12 h 12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9" h="12">
                    <a:moveTo>
                      <a:pt x="0" y="0"/>
                    </a:moveTo>
                    <a:lnTo>
                      <a:pt x="3" y="3"/>
                    </a:lnTo>
                    <a:lnTo>
                      <a:pt x="3" y="0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9" y="6"/>
                    </a:lnTo>
                    <a:lnTo>
                      <a:pt x="9" y="12"/>
                    </a:lnTo>
                    <a:lnTo>
                      <a:pt x="6" y="12"/>
                    </a:lnTo>
                    <a:lnTo>
                      <a:pt x="0" y="9"/>
                    </a:lnTo>
                    <a:lnTo>
                      <a:pt x="0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15" name="Group 610">
              <a:extLst>
                <a:ext uri="{FF2B5EF4-FFF2-40B4-BE49-F238E27FC236}">
                  <a16:creationId xmlns:a16="http://schemas.microsoft.com/office/drawing/2014/main" id="{9AEF5469-00E6-45E1-A74D-DDFC8A9F76E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544900" y="5999498"/>
              <a:ext cx="3246584" cy="1841503"/>
              <a:chOff x="3428" y="1983"/>
              <a:chExt cx="2045" cy="1160"/>
            </a:xfrm>
            <a:solidFill>
              <a:srgbClr val="E6E6E6"/>
            </a:solidFill>
          </p:grpSpPr>
          <p:sp>
            <p:nvSpPr>
              <p:cNvPr id="642" name="Freeform 410">
                <a:extLst>
                  <a:ext uri="{FF2B5EF4-FFF2-40B4-BE49-F238E27FC236}">
                    <a16:creationId xmlns:a16="http://schemas.microsoft.com/office/drawing/2014/main" id="{D9CEC6C5-548D-4724-9196-D37D4A2D48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6" y="3115"/>
                <a:ext cx="9" cy="12"/>
              </a:xfrm>
              <a:custGeom>
                <a:avLst/>
                <a:gdLst>
                  <a:gd name="T0" fmla="*/ 0 w 9"/>
                  <a:gd name="T1" fmla="*/ 0 h 12"/>
                  <a:gd name="T2" fmla="*/ 3 w 9"/>
                  <a:gd name="T3" fmla="*/ 3 h 12"/>
                  <a:gd name="T4" fmla="*/ 3 w 9"/>
                  <a:gd name="T5" fmla="*/ 0 h 12"/>
                  <a:gd name="T6" fmla="*/ 6 w 9"/>
                  <a:gd name="T7" fmla="*/ 3 h 12"/>
                  <a:gd name="T8" fmla="*/ 6 w 9"/>
                  <a:gd name="T9" fmla="*/ 6 h 12"/>
                  <a:gd name="T10" fmla="*/ 6 w 9"/>
                  <a:gd name="T11" fmla="*/ 6 h 12"/>
                  <a:gd name="T12" fmla="*/ 9 w 9"/>
                  <a:gd name="T13" fmla="*/ 6 h 12"/>
                  <a:gd name="T14" fmla="*/ 9 w 9"/>
                  <a:gd name="T15" fmla="*/ 12 h 12"/>
                  <a:gd name="T16" fmla="*/ 9 w 9"/>
                  <a:gd name="T17" fmla="*/ 12 h 12"/>
                  <a:gd name="T18" fmla="*/ 6 w 9"/>
                  <a:gd name="T19" fmla="*/ 12 h 12"/>
                  <a:gd name="T20" fmla="*/ 0 w 9"/>
                  <a:gd name="T21" fmla="*/ 9 h 12"/>
                  <a:gd name="T22" fmla="*/ 0 w 9"/>
                  <a:gd name="T23" fmla="*/ 6 h 12"/>
                  <a:gd name="T24" fmla="*/ 0 w 9"/>
                  <a:gd name="T25" fmla="*/ 6 h 12"/>
                  <a:gd name="T26" fmla="*/ 0 w 9"/>
                  <a:gd name="T27" fmla="*/ 0 h 12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9"/>
                  <a:gd name="T43" fmla="*/ 0 h 12"/>
                  <a:gd name="T44" fmla="*/ 9 w 9"/>
                  <a:gd name="T45" fmla="*/ 12 h 12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9" h="12">
                    <a:moveTo>
                      <a:pt x="0" y="0"/>
                    </a:moveTo>
                    <a:lnTo>
                      <a:pt x="3" y="3"/>
                    </a:lnTo>
                    <a:lnTo>
                      <a:pt x="3" y="0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9" y="6"/>
                    </a:lnTo>
                    <a:lnTo>
                      <a:pt x="9" y="12"/>
                    </a:lnTo>
                    <a:lnTo>
                      <a:pt x="6" y="12"/>
                    </a:lnTo>
                    <a:lnTo>
                      <a:pt x="0" y="9"/>
                    </a:lnTo>
                    <a:lnTo>
                      <a:pt x="0" y="6"/>
                    </a:lnTo>
                    <a:lnTo>
                      <a:pt x="0" y="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43" name="Freeform 411">
                <a:extLst>
                  <a:ext uri="{FF2B5EF4-FFF2-40B4-BE49-F238E27FC236}">
                    <a16:creationId xmlns:a16="http://schemas.microsoft.com/office/drawing/2014/main" id="{6006945C-2700-4FCC-8D06-236A416DDC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44" y="3134"/>
                <a:ext cx="10" cy="9"/>
              </a:xfrm>
              <a:custGeom>
                <a:avLst/>
                <a:gdLst>
                  <a:gd name="T0" fmla="*/ 3 w 10"/>
                  <a:gd name="T1" fmla="*/ 3 h 9"/>
                  <a:gd name="T2" fmla="*/ 0 w 10"/>
                  <a:gd name="T3" fmla="*/ 0 h 9"/>
                  <a:gd name="T4" fmla="*/ 7 w 10"/>
                  <a:gd name="T5" fmla="*/ 0 h 9"/>
                  <a:gd name="T6" fmla="*/ 7 w 10"/>
                  <a:gd name="T7" fmla="*/ 3 h 9"/>
                  <a:gd name="T8" fmla="*/ 10 w 10"/>
                  <a:gd name="T9" fmla="*/ 3 h 9"/>
                  <a:gd name="T10" fmla="*/ 10 w 10"/>
                  <a:gd name="T11" fmla="*/ 6 h 9"/>
                  <a:gd name="T12" fmla="*/ 10 w 10"/>
                  <a:gd name="T13" fmla="*/ 9 h 9"/>
                  <a:gd name="T14" fmla="*/ 7 w 10"/>
                  <a:gd name="T15" fmla="*/ 6 h 9"/>
                  <a:gd name="T16" fmla="*/ 3 w 10"/>
                  <a:gd name="T17" fmla="*/ 6 h 9"/>
                  <a:gd name="T18" fmla="*/ 3 w 10"/>
                  <a:gd name="T19" fmla="*/ 3 h 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0"/>
                  <a:gd name="T31" fmla="*/ 0 h 9"/>
                  <a:gd name="T32" fmla="*/ 10 w 10"/>
                  <a:gd name="T33" fmla="*/ 9 h 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0" h="9">
                    <a:moveTo>
                      <a:pt x="3" y="3"/>
                    </a:moveTo>
                    <a:lnTo>
                      <a:pt x="0" y="0"/>
                    </a:lnTo>
                    <a:lnTo>
                      <a:pt x="7" y="0"/>
                    </a:lnTo>
                    <a:lnTo>
                      <a:pt x="7" y="3"/>
                    </a:lnTo>
                    <a:lnTo>
                      <a:pt x="10" y="3"/>
                    </a:lnTo>
                    <a:lnTo>
                      <a:pt x="10" y="6"/>
                    </a:lnTo>
                    <a:lnTo>
                      <a:pt x="10" y="9"/>
                    </a:lnTo>
                    <a:lnTo>
                      <a:pt x="7" y="6"/>
                    </a:lnTo>
                    <a:lnTo>
                      <a:pt x="3" y="6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44" name="Freeform 412">
                <a:extLst>
                  <a:ext uri="{FF2B5EF4-FFF2-40B4-BE49-F238E27FC236}">
                    <a16:creationId xmlns:a16="http://schemas.microsoft.com/office/drawing/2014/main" id="{85FF7280-1AA4-408C-A421-ECCB396A42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44" y="3134"/>
                <a:ext cx="10" cy="9"/>
              </a:xfrm>
              <a:custGeom>
                <a:avLst/>
                <a:gdLst>
                  <a:gd name="T0" fmla="*/ 3 w 10"/>
                  <a:gd name="T1" fmla="*/ 3 h 9"/>
                  <a:gd name="T2" fmla="*/ 0 w 10"/>
                  <a:gd name="T3" fmla="*/ 0 h 9"/>
                  <a:gd name="T4" fmla="*/ 7 w 10"/>
                  <a:gd name="T5" fmla="*/ 0 h 9"/>
                  <a:gd name="T6" fmla="*/ 7 w 10"/>
                  <a:gd name="T7" fmla="*/ 3 h 9"/>
                  <a:gd name="T8" fmla="*/ 10 w 10"/>
                  <a:gd name="T9" fmla="*/ 3 h 9"/>
                  <a:gd name="T10" fmla="*/ 10 w 10"/>
                  <a:gd name="T11" fmla="*/ 6 h 9"/>
                  <a:gd name="T12" fmla="*/ 10 w 10"/>
                  <a:gd name="T13" fmla="*/ 9 h 9"/>
                  <a:gd name="T14" fmla="*/ 7 w 10"/>
                  <a:gd name="T15" fmla="*/ 6 h 9"/>
                  <a:gd name="T16" fmla="*/ 3 w 10"/>
                  <a:gd name="T17" fmla="*/ 6 h 9"/>
                  <a:gd name="T18" fmla="*/ 3 w 10"/>
                  <a:gd name="T19" fmla="*/ 3 h 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0"/>
                  <a:gd name="T31" fmla="*/ 0 h 9"/>
                  <a:gd name="T32" fmla="*/ 10 w 10"/>
                  <a:gd name="T33" fmla="*/ 9 h 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0" h="9">
                    <a:moveTo>
                      <a:pt x="3" y="3"/>
                    </a:moveTo>
                    <a:lnTo>
                      <a:pt x="0" y="0"/>
                    </a:lnTo>
                    <a:lnTo>
                      <a:pt x="7" y="0"/>
                    </a:lnTo>
                    <a:lnTo>
                      <a:pt x="7" y="3"/>
                    </a:lnTo>
                    <a:lnTo>
                      <a:pt x="10" y="3"/>
                    </a:lnTo>
                    <a:lnTo>
                      <a:pt x="10" y="6"/>
                    </a:lnTo>
                    <a:lnTo>
                      <a:pt x="10" y="9"/>
                    </a:lnTo>
                    <a:lnTo>
                      <a:pt x="7" y="6"/>
                    </a:lnTo>
                    <a:lnTo>
                      <a:pt x="3" y="6"/>
                    </a:lnTo>
                    <a:lnTo>
                      <a:pt x="3" y="3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45" name="Freeform 413">
                <a:extLst>
                  <a:ext uri="{FF2B5EF4-FFF2-40B4-BE49-F238E27FC236}">
                    <a16:creationId xmlns:a16="http://schemas.microsoft.com/office/drawing/2014/main" id="{B8EC39D3-F18A-454E-9455-DC5C8986C7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7" y="3124"/>
                <a:ext cx="9" cy="7"/>
              </a:xfrm>
              <a:custGeom>
                <a:avLst/>
                <a:gdLst>
                  <a:gd name="T0" fmla="*/ 9 w 9"/>
                  <a:gd name="T1" fmla="*/ 3 h 7"/>
                  <a:gd name="T2" fmla="*/ 9 w 9"/>
                  <a:gd name="T3" fmla="*/ 0 h 7"/>
                  <a:gd name="T4" fmla="*/ 9 w 9"/>
                  <a:gd name="T5" fmla="*/ 3 h 7"/>
                  <a:gd name="T6" fmla="*/ 9 w 9"/>
                  <a:gd name="T7" fmla="*/ 7 h 7"/>
                  <a:gd name="T8" fmla="*/ 9 w 9"/>
                  <a:gd name="T9" fmla="*/ 7 h 7"/>
                  <a:gd name="T10" fmla="*/ 3 w 9"/>
                  <a:gd name="T11" fmla="*/ 3 h 7"/>
                  <a:gd name="T12" fmla="*/ 0 w 9"/>
                  <a:gd name="T13" fmla="*/ 0 h 7"/>
                  <a:gd name="T14" fmla="*/ 9 w 9"/>
                  <a:gd name="T15" fmla="*/ 3 h 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9"/>
                  <a:gd name="T25" fmla="*/ 0 h 7"/>
                  <a:gd name="T26" fmla="*/ 9 w 9"/>
                  <a:gd name="T27" fmla="*/ 7 h 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9" h="7">
                    <a:moveTo>
                      <a:pt x="9" y="3"/>
                    </a:moveTo>
                    <a:lnTo>
                      <a:pt x="9" y="0"/>
                    </a:lnTo>
                    <a:lnTo>
                      <a:pt x="9" y="3"/>
                    </a:lnTo>
                    <a:lnTo>
                      <a:pt x="9" y="7"/>
                    </a:lnTo>
                    <a:lnTo>
                      <a:pt x="3" y="3"/>
                    </a:lnTo>
                    <a:lnTo>
                      <a:pt x="0" y="0"/>
                    </a:lnTo>
                    <a:lnTo>
                      <a:pt x="9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46" name="Freeform 414">
                <a:extLst>
                  <a:ext uri="{FF2B5EF4-FFF2-40B4-BE49-F238E27FC236}">
                    <a16:creationId xmlns:a16="http://schemas.microsoft.com/office/drawing/2014/main" id="{C10874EF-79DD-40EF-BCCE-0A9B62407C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7" y="3124"/>
                <a:ext cx="9" cy="7"/>
              </a:xfrm>
              <a:custGeom>
                <a:avLst/>
                <a:gdLst>
                  <a:gd name="T0" fmla="*/ 9 w 9"/>
                  <a:gd name="T1" fmla="*/ 3 h 7"/>
                  <a:gd name="T2" fmla="*/ 9 w 9"/>
                  <a:gd name="T3" fmla="*/ 0 h 7"/>
                  <a:gd name="T4" fmla="*/ 9 w 9"/>
                  <a:gd name="T5" fmla="*/ 3 h 7"/>
                  <a:gd name="T6" fmla="*/ 9 w 9"/>
                  <a:gd name="T7" fmla="*/ 7 h 7"/>
                  <a:gd name="T8" fmla="*/ 9 w 9"/>
                  <a:gd name="T9" fmla="*/ 7 h 7"/>
                  <a:gd name="T10" fmla="*/ 3 w 9"/>
                  <a:gd name="T11" fmla="*/ 3 h 7"/>
                  <a:gd name="T12" fmla="*/ 0 w 9"/>
                  <a:gd name="T13" fmla="*/ 0 h 7"/>
                  <a:gd name="T14" fmla="*/ 9 w 9"/>
                  <a:gd name="T15" fmla="*/ 3 h 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9"/>
                  <a:gd name="T25" fmla="*/ 0 h 7"/>
                  <a:gd name="T26" fmla="*/ 9 w 9"/>
                  <a:gd name="T27" fmla="*/ 7 h 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9" h="7">
                    <a:moveTo>
                      <a:pt x="9" y="3"/>
                    </a:moveTo>
                    <a:lnTo>
                      <a:pt x="9" y="0"/>
                    </a:lnTo>
                    <a:lnTo>
                      <a:pt x="9" y="3"/>
                    </a:lnTo>
                    <a:lnTo>
                      <a:pt x="9" y="7"/>
                    </a:lnTo>
                    <a:lnTo>
                      <a:pt x="3" y="3"/>
                    </a:lnTo>
                    <a:lnTo>
                      <a:pt x="0" y="0"/>
                    </a:lnTo>
                    <a:lnTo>
                      <a:pt x="9" y="3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47" name="Freeform 415">
                <a:extLst>
                  <a:ext uri="{FF2B5EF4-FFF2-40B4-BE49-F238E27FC236}">
                    <a16:creationId xmlns:a16="http://schemas.microsoft.com/office/drawing/2014/main" id="{4C5E8B4A-3730-4AE5-9FD3-49BC2282B3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0" y="3059"/>
                <a:ext cx="3" cy="9"/>
              </a:xfrm>
              <a:custGeom>
                <a:avLst/>
                <a:gdLst>
                  <a:gd name="T0" fmla="*/ 3 w 3"/>
                  <a:gd name="T1" fmla="*/ 3 h 9"/>
                  <a:gd name="T2" fmla="*/ 3 w 3"/>
                  <a:gd name="T3" fmla="*/ 9 h 9"/>
                  <a:gd name="T4" fmla="*/ 0 w 3"/>
                  <a:gd name="T5" fmla="*/ 6 h 9"/>
                  <a:gd name="T6" fmla="*/ 0 w 3"/>
                  <a:gd name="T7" fmla="*/ 3 h 9"/>
                  <a:gd name="T8" fmla="*/ 0 w 3"/>
                  <a:gd name="T9" fmla="*/ 0 h 9"/>
                  <a:gd name="T10" fmla="*/ 3 w 3"/>
                  <a:gd name="T11" fmla="*/ 0 h 9"/>
                  <a:gd name="T12" fmla="*/ 3 w 3"/>
                  <a:gd name="T13" fmla="*/ 3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"/>
                  <a:gd name="T22" fmla="*/ 0 h 9"/>
                  <a:gd name="T23" fmla="*/ 3 w 3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" h="9">
                    <a:moveTo>
                      <a:pt x="3" y="3"/>
                    </a:moveTo>
                    <a:lnTo>
                      <a:pt x="3" y="9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48" name="Freeform 416">
                <a:extLst>
                  <a:ext uri="{FF2B5EF4-FFF2-40B4-BE49-F238E27FC236}">
                    <a16:creationId xmlns:a16="http://schemas.microsoft.com/office/drawing/2014/main" id="{A49FCDCE-62B2-414B-8BC9-7FB711221B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0" y="3059"/>
                <a:ext cx="3" cy="9"/>
              </a:xfrm>
              <a:custGeom>
                <a:avLst/>
                <a:gdLst>
                  <a:gd name="T0" fmla="*/ 3 w 3"/>
                  <a:gd name="T1" fmla="*/ 3 h 9"/>
                  <a:gd name="T2" fmla="*/ 3 w 3"/>
                  <a:gd name="T3" fmla="*/ 9 h 9"/>
                  <a:gd name="T4" fmla="*/ 0 w 3"/>
                  <a:gd name="T5" fmla="*/ 6 h 9"/>
                  <a:gd name="T6" fmla="*/ 0 w 3"/>
                  <a:gd name="T7" fmla="*/ 3 h 9"/>
                  <a:gd name="T8" fmla="*/ 0 w 3"/>
                  <a:gd name="T9" fmla="*/ 0 h 9"/>
                  <a:gd name="T10" fmla="*/ 3 w 3"/>
                  <a:gd name="T11" fmla="*/ 0 h 9"/>
                  <a:gd name="T12" fmla="*/ 3 w 3"/>
                  <a:gd name="T13" fmla="*/ 3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"/>
                  <a:gd name="T22" fmla="*/ 0 h 9"/>
                  <a:gd name="T23" fmla="*/ 3 w 3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" h="9">
                    <a:moveTo>
                      <a:pt x="3" y="3"/>
                    </a:moveTo>
                    <a:lnTo>
                      <a:pt x="3" y="9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3" y="3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49" name="Freeform 417">
                <a:extLst>
                  <a:ext uri="{FF2B5EF4-FFF2-40B4-BE49-F238E27FC236}">
                    <a16:creationId xmlns:a16="http://schemas.microsoft.com/office/drawing/2014/main" id="{9E097B9E-4987-4695-85A1-F7AF0F74DD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5" y="2902"/>
                <a:ext cx="22" cy="13"/>
              </a:xfrm>
              <a:custGeom>
                <a:avLst/>
                <a:gdLst>
                  <a:gd name="T0" fmla="*/ 10 w 22"/>
                  <a:gd name="T1" fmla="*/ 0 h 13"/>
                  <a:gd name="T2" fmla="*/ 16 w 22"/>
                  <a:gd name="T3" fmla="*/ 0 h 13"/>
                  <a:gd name="T4" fmla="*/ 22 w 22"/>
                  <a:gd name="T5" fmla="*/ 6 h 13"/>
                  <a:gd name="T6" fmla="*/ 19 w 22"/>
                  <a:gd name="T7" fmla="*/ 13 h 13"/>
                  <a:gd name="T8" fmla="*/ 16 w 22"/>
                  <a:gd name="T9" fmla="*/ 10 h 13"/>
                  <a:gd name="T10" fmla="*/ 13 w 22"/>
                  <a:gd name="T11" fmla="*/ 10 h 13"/>
                  <a:gd name="T12" fmla="*/ 10 w 22"/>
                  <a:gd name="T13" fmla="*/ 10 h 13"/>
                  <a:gd name="T14" fmla="*/ 7 w 22"/>
                  <a:gd name="T15" fmla="*/ 10 h 13"/>
                  <a:gd name="T16" fmla="*/ 4 w 22"/>
                  <a:gd name="T17" fmla="*/ 3 h 13"/>
                  <a:gd name="T18" fmla="*/ 4 w 22"/>
                  <a:gd name="T19" fmla="*/ 3 h 13"/>
                  <a:gd name="T20" fmla="*/ 0 w 22"/>
                  <a:gd name="T21" fmla="*/ 0 h 13"/>
                  <a:gd name="T22" fmla="*/ 0 w 22"/>
                  <a:gd name="T23" fmla="*/ 0 h 13"/>
                  <a:gd name="T24" fmla="*/ 4 w 22"/>
                  <a:gd name="T25" fmla="*/ 0 h 13"/>
                  <a:gd name="T26" fmla="*/ 10 w 22"/>
                  <a:gd name="T27" fmla="*/ 0 h 1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2"/>
                  <a:gd name="T43" fmla="*/ 0 h 13"/>
                  <a:gd name="T44" fmla="*/ 22 w 22"/>
                  <a:gd name="T45" fmla="*/ 13 h 13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2" h="13">
                    <a:moveTo>
                      <a:pt x="10" y="0"/>
                    </a:moveTo>
                    <a:lnTo>
                      <a:pt x="16" y="0"/>
                    </a:lnTo>
                    <a:lnTo>
                      <a:pt x="22" y="6"/>
                    </a:lnTo>
                    <a:lnTo>
                      <a:pt x="19" y="13"/>
                    </a:lnTo>
                    <a:lnTo>
                      <a:pt x="16" y="10"/>
                    </a:lnTo>
                    <a:lnTo>
                      <a:pt x="13" y="10"/>
                    </a:lnTo>
                    <a:lnTo>
                      <a:pt x="10" y="10"/>
                    </a:lnTo>
                    <a:lnTo>
                      <a:pt x="7" y="10"/>
                    </a:lnTo>
                    <a:lnTo>
                      <a:pt x="4" y="3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50" name="Freeform 418">
                <a:extLst>
                  <a:ext uri="{FF2B5EF4-FFF2-40B4-BE49-F238E27FC236}">
                    <a16:creationId xmlns:a16="http://schemas.microsoft.com/office/drawing/2014/main" id="{EA46C83F-55E8-40BD-88A8-8BB3C01A3A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5" y="2902"/>
                <a:ext cx="22" cy="13"/>
              </a:xfrm>
              <a:custGeom>
                <a:avLst/>
                <a:gdLst>
                  <a:gd name="T0" fmla="*/ 10 w 22"/>
                  <a:gd name="T1" fmla="*/ 0 h 13"/>
                  <a:gd name="T2" fmla="*/ 16 w 22"/>
                  <a:gd name="T3" fmla="*/ 0 h 13"/>
                  <a:gd name="T4" fmla="*/ 22 w 22"/>
                  <a:gd name="T5" fmla="*/ 6 h 13"/>
                  <a:gd name="T6" fmla="*/ 19 w 22"/>
                  <a:gd name="T7" fmla="*/ 13 h 13"/>
                  <a:gd name="T8" fmla="*/ 16 w 22"/>
                  <a:gd name="T9" fmla="*/ 10 h 13"/>
                  <a:gd name="T10" fmla="*/ 13 w 22"/>
                  <a:gd name="T11" fmla="*/ 10 h 13"/>
                  <a:gd name="T12" fmla="*/ 10 w 22"/>
                  <a:gd name="T13" fmla="*/ 10 h 13"/>
                  <a:gd name="T14" fmla="*/ 7 w 22"/>
                  <a:gd name="T15" fmla="*/ 10 h 13"/>
                  <a:gd name="T16" fmla="*/ 4 w 22"/>
                  <a:gd name="T17" fmla="*/ 3 h 13"/>
                  <a:gd name="T18" fmla="*/ 4 w 22"/>
                  <a:gd name="T19" fmla="*/ 3 h 13"/>
                  <a:gd name="T20" fmla="*/ 0 w 22"/>
                  <a:gd name="T21" fmla="*/ 0 h 13"/>
                  <a:gd name="T22" fmla="*/ 0 w 22"/>
                  <a:gd name="T23" fmla="*/ 0 h 13"/>
                  <a:gd name="T24" fmla="*/ 4 w 22"/>
                  <a:gd name="T25" fmla="*/ 0 h 13"/>
                  <a:gd name="T26" fmla="*/ 10 w 22"/>
                  <a:gd name="T27" fmla="*/ 0 h 1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2"/>
                  <a:gd name="T43" fmla="*/ 0 h 13"/>
                  <a:gd name="T44" fmla="*/ 22 w 22"/>
                  <a:gd name="T45" fmla="*/ 13 h 13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2" h="13">
                    <a:moveTo>
                      <a:pt x="10" y="0"/>
                    </a:moveTo>
                    <a:lnTo>
                      <a:pt x="16" y="0"/>
                    </a:lnTo>
                    <a:lnTo>
                      <a:pt x="22" y="6"/>
                    </a:lnTo>
                    <a:lnTo>
                      <a:pt x="19" y="13"/>
                    </a:lnTo>
                    <a:lnTo>
                      <a:pt x="16" y="10"/>
                    </a:lnTo>
                    <a:lnTo>
                      <a:pt x="13" y="10"/>
                    </a:lnTo>
                    <a:lnTo>
                      <a:pt x="10" y="10"/>
                    </a:lnTo>
                    <a:lnTo>
                      <a:pt x="7" y="10"/>
                    </a:lnTo>
                    <a:lnTo>
                      <a:pt x="4" y="3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10" y="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51" name="Freeform 419">
                <a:extLst>
                  <a:ext uri="{FF2B5EF4-FFF2-40B4-BE49-F238E27FC236}">
                    <a16:creationId xmlns:a16="http://schemas.microsoft.com/office/drawing/2014/main" id="{88736A52-2D59-4BEC-9983-490C2BF19F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7" y="2912"/>
                <a:ext cx="19" cy="6"/>
              </a:xfrm>
              <a:custGeom>
                <a:avLst/>
                <a:gdLst>
                  <a:gd name="T0" fmla="*/ 10 w 19"/>
                  <a:gd name="T1" fmla="*/ 3 h 6"/>
                  <a:gd name="T2" fmla="*/ 16 w 19"/>
                  <a:gd name="T3" fmla="*/ 3 h 6"/>
                  <a:gd name="T4" fmla="*/ 16 w 19"/>
                  <a:gd name="T5" fmla="*/ 3 h 6"/>
                  <a:gd name="T6" fmla="*/ 19 w 19"/>
                  <a:gd name="T7" fmla="*/ 3 h 6"/>
                  <a:gd name="T8" fmla="*/ 19 w 19"/>
                  <a:gd name="T9" fmla="*/ 6 h 6"/>
                  <a:gd name="T10" fmla="*/ 7 w 19"/>
                  <a:gd name="T11" fmla="*/ 6 h 6"/>
                  <a:gd name="T12" fmla="*/ 3 w 19"/>
                  <a:gd name="T13" fmla="*/ 6 h 6"/>
                  <a:gd name="T14" fmla="*/ 0 w 19"/>
                  <a:gd name="T15" fmla="*/ 3 h 6"/>
                  <a:gd name="T16" fmla="*/ 3 w 19"/>
                  <a:gd name="T17" fmla="*/ 0 h 6"/>
                  <a:gd name="T18" fmla="*/ 10 w 19"/>
                  <a:gd name="T19" fmla="*/ 3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9"/>
                  <a:gd name="T31" fmla="*/ 0 h 6"/>
                  <a:gd name="T32" fmla="*/ 19 w 19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9" h="6">
                    <a:moveTo>
                      <a:pt x="10" y="3"/>
                    </a:moveTo>
                    <a:lnTo>
                      <a:pt x="16" y="3"/>
                    </a:lnTo>
                    <a:lnTo>
                      <a:pt x="19" y="3"/>
                    </a:lnTo>
                    <a:lnTo>
                      <a:pt x="19" y="6"/>
                    </a:lnTo>
                    <a:lnTo>
                      <a:pt x="7" y="6"/>
                    </a:lnTo>
                    <a:lnTo>
                      <a:pt x="3" y="6"/>
                    </a:lnTo>
                    <a:lnTo>
                      <a:pt x="0" y="3"/>
                    </a:lnTo>
                    <a:lnTo>
                      <a:pt x="3" y="0"/>
                    </a:lnTo>
                    <a:lnTo>
                      <a:pt x="1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52" name="Freeform 420">
                <a:extLst>
                  <a:ext uri="{FF2B5EF4-FFF2-40B4-BE49-F238E27FC236}">
                    <a16:creationId xmlns:a16="http://schemas.microsoft.com/office/drawing/2014/main" id="{40B1E14A-45CA-43BE-908F-E6867F43C4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7" y="2912"/>
                <a:ext cx="19" cy="6"/>
              </a:xfrm>
              <a:custGeom>
                <a:avLst/>
                <a:gdLst>
                  <a:gd name="T0" fmla="*/ 10 w 19"/>
                  <a:gd name="T1" fmla="*/ 3 h 6"/>
                  <a:gd name="T2" fmla="*/ 16 w 19"/>
                  <a:gd name="T3" fmla="*/ 3 h 6"/>
                  <a:gd name="T4" fmla="*/ 16 w 19"/>
                  <a:gd name="T5" fmla="*/ 3 h 6"/>
                  <a:gd name="T6" fmla="*/ 19 w 19"/>
                  <a:gd name="T7" fmla="*/ 3 h 6"/>
                  <a:gd name="T8" fmla="*/ 19 w 19"/>
                  <a:gd name="T9" fmla="*/ 6 h 6"/>
                  <a:gd name="T10" fmla="*/ 7 w 19"/>
                  <a:gd name="T11" fmla="*/ 6 h 6"/>
                  <a:gd name="T12" fmla="*/ 3 w 19"/>
                  <a:gd name="T13" fmla="*/ 6 h 6"/>
                  <a:gd name="T14" fmla="*/ 0 w 19"/>
                  <a:gd name="T15" fmla="*/ 3 h 6"/>
                  <a:gd name="T16" fmla="*/ 3 w 19"/>
                  <a:gd name="T17" fmla="*/ 0 h 6"/>
                  <a:gd name="T18" fmla="*/ 10 w 19"/>
                  <a:gd name="T19" fmla="*/ 3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9"/>
                  <a:gd name="T31" fmla="*/ 0 h 6"/>
                  <a:gd name="T32" fmla="*/ 19 w 19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9" h="6">
                    <a:moveTo>
                      <a:pt x="10" y="3"/>
                    </a:moveTo>
                    <a:lnTo>
                      <a:pt x="16" y="3"/>
                    </a:lnTo>
                    <a:lnTo>
                      <a:pt x="19" y="3"/>
                    </a:lnTo>
                    <a:lnTo>
                      <a:pt x="19" y="6"/>
                    </a:lnTo>
                    <a:lnTo>
                      <a:pt x="7" y="6"/>
                    </a:lnTo>
                    <a:lnTo>
                      <a:pt x="3" y="6"/>
                    </a:lnTo>
                    <a:lnTo>
                      <a:pt x="0" y="3"/>
                    </a:lnTo>
                    <a:lnTo>
                      <a:pt x="3" y="0"/>
                    </a:lnTo>
                    <a:lnTo>
                      <a:pt x="10" y="3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53" name="Freeform 421">
                <a:extLst>
                  <a:ext uri="{FF2B5EF4-FFF2-40B4-BE49-F238E27FC236}">
                    <a16:creationId xmlns:a16="http://schemas.microsoft.com/office/drawing/2014/main" id="{84D5DB93-76EC-49A3-8459-B4AADF4D6B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8" y="2518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54" name="Freeform 422">
                <a:extLst>
                  <a:ext uri="{FF2B5EF4-FFF2-40B4-BE49-F238E27FC236}">
                    <a16:creationId xmlns:a16="http://schemas.microsoft.com/office/drawing/2014/main" id="{E94C480A-99B0-4872-A04B-38B161EB7C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8" y="2518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55" name="Rectangle 423">
                <a:extLst>
                  <a:ext uri="{FF2B5EF4-FFF2-40B4-BE49-F238E27FC236}">
                    <a16:creationId xmlns:a16="http://schemas.microsoft.com/office/drawing/2014/main" id="{D2DA9E86-27E1-4801-9CD0-1154E8A7FF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85" y="2602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200" b="1">
                    <a:solidFill>
                      <a:srgbClr val="999999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2200" b="1">
                    <a:solidFill>
                      <a:srgbClr val="999999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2200" b="1">
                    <a:solidFill>
                      <a:srgbClr val="999999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2200" b="1">
                    <a:solidFill>
                      <a:srgbClr val="999999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2200" b="1">
                    <a:solidFill>
                      <a:srgbClr val="999999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 b="1">
                    <a:solidFill>
                      <a:srgbClr val="999999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 b="1">
                    <a:solidFill>
                      <a:srgbClr val="999999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 b="1">
                    <a:solidFill>
                      <a:srgbClr val="999999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 b="1">
                    <a:solidFill>
                      <a:srgbClr val="999999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56" name="Freeform 424">
                <a:extLst>
                  <a:ext uri="{FF2B5EF4-FFF2-40B4-BE49-F238E27FC236}">
                    <a16:creationId xmlns:a16="http://schemas.microsoft.com/office/drawing/2014/main" id="{6D95563E-1436-4D88-99EB-AE37426800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5" y="2602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w 1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1"/>
                  <a:gd name="T14" fmla="*/ 1 w 1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57" name="Freeform 425">
                <a:extLst>
                  <a:ext uri="{FF2B5EF4-FFF2-40B4-BE49-F238E27FC236}">
                    <a16:creationId xmlns:a16="http://schemas.microsoft.com/office/drawing/2014/main" id="{C2A222BA-22FE-47B8-B2E8-0C4A9F2376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54" y="262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w 1"/>
                  <a:gd name="T7" fmla="*/ 0 h 1"/>
                  <a:gd name="T8" fmla="*/ 0 w 1"/>
                  <a:gd name="T9" fmla="*/ 0 h 1"/>
                  <a:gd name="T10" fmla="*/ 0 w 1"/>
                  <a:gd name="T11" fmla="*/ 0 h 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"/>
                  <a:gd name="T19" fmla="*/ 0 h 1"/>
                  <a:gd name="T20" fmla="*/ 1 w 1"/>
                  <a:gd name="T21" fmla="*/ 1 h 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58" name="Freeform 426">
                <a:extLst>
                  <a:ext uri="{FF2B5EF4-FFF2-40B4-BE49-F238E27FC236}">
                    <a16:creationId xmlns:a16="http://schemas.microsoft.com/office/drawing/2014/main" id="{04FE4FB3-F0C2-4370-A141-9648575B0C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54" y="262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w 1"/>
                  <a:gd name="T7" fmla="*/ 0 h 1"/>
                  <a:gd name="T8" fmla="*/ 0 w 1"/>
                  <a:gd name="T9" fmla="*/ 0 h 1"/>
                  <a:gd name="T10" fmla="*/ 0 w 1"/>
                  <a:gd name="T11" fmla="*/ 0 h 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"/>
                  <a:gd name="T19" fmla="*/ 0 h 1"/>
                  <a:gd name="T20" fmla="*/ 1 w 1"/>
                  <a:gd name="T21" fmla="*/ 1 h 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59" name="Freeform 427">
                <a:extLst>
                  <a:ext uri="{FF2B5EF4-FFF2-40B4-BE49-F238E27FC236}">
                    <a16:creationId xmlns:a16="http://schemas.microsoft.com/office/drawing/2014/main" id="{113FF157-C015-4384-9FBC-D2672146CE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3" y="2780"/>
                <a:ext cx="1" cy="3"/>
              </a:xfrm>
              <a:custGeom>
                <a:avLst/>
                <a:gdLst>
                  <a:gd name="T0" fmla="*/ 0 w 1"/>
                  <a:gd name="T1" fmla="*/ 0 h 3"/>
                  <a:gd name="T2" fmla="*/ 0 w 1"/>
                  <a:gd name="T3" fmla="*/ 0 h 3"/>
                  <a:gd name="T4" fmla="*/ 0 w 1"/>
                  <a:gd name="T5" fmla="*/ 0 h 3"/>
                  <a:gd name="T6" fmla="*/ 0 w 1"/>
                  <a:gd name="T7" fmla="*/ 3 h 3"/>
                  <a:gd name="T8" fmla="*/ 0 w 1"/>
                  <a:gd name="T9" fmla="*/ 0 h 3"/>
                  <a:gd name="T10" fmla="*/ 0 w 1"/>
                  <a:gd name="T11" fmla="*/ 0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"/>
                  <a:gd name="T19" fmla="*/ 0 h 3"/>
                  <a:gd name="T20" fmla="*/ 1 w 1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60" name="Freeform 428">
                <a:extLst>
                  <a:ext uri="{FF2B5EF4-FFF2-40B4-BE49-F238E27FC236}">
                    <a16:creationId xmlns:a16="http://schemas.microsoft.com/office/drawing/2014/main" id="{A6919227-0A25-4474-B4B0-6A2B9760C0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3" y="2780"/>
                <a:ext cx="1" cy="3"/>
              </a:xfrm>
              <a:custGeom>
                <a:avLst/>
                <a:gdLst>
                  <a:gd name="T0" fmla="*/ 0 w 1"/>
                  <a:gd name="T1" fmla="*/ 0 h 3"/>
                  <a:gd name="T2" fmla="*/ 0 w 1"/>
                  <a:gd name="T3" fmla="*/ 0 h 3"/>
                  <a:gd name="T4" fmla="*/ 0 w 1"/>
                  <a:gd name="T5" fmla="*/ 0 h 3"/>
                  <a:gd name="T6" fmla="*/ 0 w 1"/>
                  <a:gd name="T7" fmla="*/ 3 h 3"/>
                  <a:gd name="T8" fmla="*/ 0 w 1"/>
                  <a:gd name="T9" fmla="*/ 0 h 3"/>
                  <a:gd name="T10" fmla="*/ 0 w 1"/>
                  <a:gd name="T11" fmla="*/ 0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"/>
                  <a:gd name="T19" fmla="*/ 0 h 3"/>
                  <a:gd name="T20" fmla="*/ 1 w 1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61" name="Freeform 429">
                <a:extLst>
                  <a:ext uri="{FF2B5EF4-FFF2-40B4-BE49-F238E27FC236}">
                    <a16:creationId xmlns:a16="http://schemas.microsoft.com/office/drawing/2014/main" id="{4B819E8D-2080-4CFC-8899-0AB9D8E9B2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8" y="2665"/>
                <a:ext cx="10" cy="6"/>
              </a:xfrm>
              <a:custGeom>
                <a:avLst/>
                <a:gdLst>
                  <a:gd name="T0" fmla="*/ 367 w 3"/>
                  <a:gd name="T1" fmla="*/ 486 h 2"/>
                  <a:gd name="T2" fmla="*/ 367 w 3"/>
                  <a:gd name="T3" fmla="*/ 0 h 2"/>
                  <a:gd name="T4" fmla="*/ 367 w 3"/>
                  <a:gd name="T5" fmla="*/ 486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1" y="2"/>
                    </a:moveTo>
                    <a:cubicBezTo>
                      <a:pt x="3" y="2"/>
                      <a:pt x="2" y="0"/>
                      <a:pt x="1" y="0"/>
                    </a:cubicBezTo>
                    <a:cubicBezTo>
                      <a:pt x="0" y="0"/>
                      <a:pt x="1" y="2"/>
                      <a:pt x="1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62" name="Freeform 430">
                <a:extLst>
                  <a:ext uri="{FF2B5EF4-FFF2-40B4-BE49-F238E27FC236}">
                    <a16:creationId xmlns:a16="http://schemas.microsoft.com/office/drawing/2014/main" id="{31BC50E9-B9BC-4DAD-A2EC-30EFBD637D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8" y="2665"/>
                <a:ext cx="10" cy="6"/>
              </a:xfrm>
              <a:custGeom>
                <a:avLst/>
                <a:gdLst>
                  <a:gd name="T0" fmla="*/ 367 w 3"/>
                  <a:gd name="T1" fmla="*/ 486 h 2"/>
                  <a:gd name="T2" fmla="*/ 367 w 3"/>
                  <a:gd name="T3" fmla="*/ 0 h 2"/>
                  <a:gd name="T4" fmla="*/ 367 w 3"/>
                  <a:gd name="T5" fmla="*/ 486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1" y="2"/>
                    </a:moveTo>
                    <a:cubicBezTo>
                      <a:pt x="3" y="2"/>
                      <a:pt x="2" y="0"/>
                      <a:pt x="1" y="0"/>
                    </a:cubicBezTo>
                    <a:cubicBezTo>
                      <a:pt x="0" y="0"/>
                      <a:pt x="1" y="2"/>
                      <a:pt x="1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63" name="Freeform 431">
                <a:extLst>
                  <a:ext uri="{FF2B5EF4-FFF2-40B4-BE49-F238E27FC236}">
                    <a16:creationId xmlns:a16="http://schemas.microsoft.com/office/drawing/2014/main" id="{57F9C4B6-DF19-40DD-8A11-A4EF304E64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4" y="2674"/>
                <a:ext cx="16" cy="9"/>
              </a:xfrm>
              <a:custGeom>
                <a:avLst/>
                <a:gdLst>
                  <a:gd name="T0" fmla="*/ 1373 w 5"/>
                  <a:gd name="T1" fmla="*/ 729 h 3"/>
                  <a:gd name="T2" fmla="*/ 1043 w 5"/>
                  <a:gd name="T3" fmla="*/ 0 h 3"/>
                  <a:gd name="T4" fmla="*/ 1373 w 5"/>
                  <a:gd name="T5" fmla="*/ 729 h 3"/>
                  <a:gd name="T6" fmla="*/ 0 60000 65536"/>
                  <a:gd name="T7" fmla="*/ 0 60000 65536"/>
                  <a:gd name="T8" fmla="*/ 0 60000 65536"/>
                  <a:gd name="T9" fmla="*/ 0 w 5"/>
                  <a:gd name="T10" fmla="*/ 0 h 3"/>
                  <a:gd name="T11" fmla="*/ 5 w 5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" h="3">
                    <a:moveTo>
                      <a:pt x="4" y="3"/>
                    </a:moveTo>
                    <a:cubicBezTo>
                      <a:pt x="5" y="2"/>
                      <a:pt x="4" y="0"/>
                      <a:pt x="3" y="0"/>
                    </a:cubicBezTo>
                    <a:cubicBezTo>
                      <a:pt x="0" y="0"/>
                      <a:pt x="3" y="2"/>
                      <a:pt x="4" y="3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64" name="Freeform 432">
                <a:extLst>
                  <a:ext uri="{FF2B5EF4-FFF2-40B4-BE49-F238E27FC236}">
                    <a16:creationId xmlns:a16="http://schemas.microsoft.com/office/drawing/2014/main" id="{5E12FF11-F5CB-41C9-979E-FBD8302A8E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4" y="2674"/>
                <a:ext cx="16" cy="9"/>
              </a:xfrm>
              <a:custGeom>
                <a:avLst/>
                <a:gdLst>
                  <a:gd name="T0" fmla="*/ 1373 w 5"/>
                  <a:gd name="T1" fmla="*/ 729 h 3"/>
                  <a:gd name="T2" fmla="*/ 1043 w 5"/>
                  <a:gd name="T3" fmla="*/ 0 h 3"/>
                  <a:gd name="T4" fmla="*/ 1373 w 5"/>
                  <a:gd name="T5" fmla="*/ 729 h 3"/>
                  <a:gd name="T6" fmla="*/ 0 60000 65536"/>
                  <a:gd name="T7" fmla="*/ 0 60000 65536"/>
                  <a:gd name="T8" fmla="*/ 0 60000 65536"/>
                  <a:gd name="T9" fmla="*/ 0 w 5"/>
                  <a:gd name="T10" fmla="*/ 0 h 3"/>
                  <a:gd name="T11" fmla="*/ 5 w 5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" h="3">
                    <a:moveTo>
                      <a:pt x="4" y="3"/>
                    </a:moveTo>
                    <a:cubicBezTo>
                      <a:pt x="5" y="2"/>
                      <a:pt x="4" y="0"/>
                      <a:pt x="3" y="0"/>
                    </a:cubicBezTo>
                    <a:cubicBezTo>
                      <a:pt x="0" y="0"/>
                      <a:pt x="3" y="2"/>
                      <a:pt x="4" y="3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65" name="Freeform 433">
                <a:extLst>
                  <a:ext uri="{FF2B5EF4-FFF2-40B4-BE49-F238E27FC236}">
                    <a16:creationId xmlns:a16="http://schemas.microsoft.com/office/drawing/2014/main" id="{4D74F00F-D957-46F3-B179-6E0B07A3A3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03" y="2583"/>
                <a:ext cx="3" cy="1"/>
              </a:xfrm>
              <a:custGeom>
                <a:avLst/>
                <a:gdLst>
                  <a:gd name="T0" fmla="*/ 0 w 1"/>
                  <a:gd name="T1" fmla="*/ 0 h 1"/>
                  <a:gd name="T2" fmla="*/ 243 w 1"/>
                  <a:gd name="T3" fmla="*/ 0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66" name="Freeform 434">
                <a:extLst>
                  <a:ext uri="{FF2B5EF4-FFF2-40B4-BE49-F238E27FC236}">
                    <a16:creationId xmlns:a16="http://schemas.microsoft.com/office/drawing/2014/main" id="{50CC3B61-AFE5-4BB7-A88C-EE587E6FDE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03" y="2583"/>
                <a:ext cx="3" cy="1"/>
              </a:xfrm>
              <a:custGeom>
                <a:avLst/>
                <a:gdLst>
                  <a:gd name="T0" fmla="*/ 0 w 1"/>
                  <a:gd name="T1" fmla="*/ 0 h 1"/>
                  <a:gd name="T2" fmla="*/ 243 w 1"/>
                  <a:gd name="T3" fmla="*/ 0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67" name="Freeform 435">
                <a:extLst>
                  <a:ext uri="{FF2B5EF4-FFF2-40B4-BE49-F238E27FC236}">
                    <a16:creationId xmlns:a16="http://schemas.microsoft.com/office/drawing/2014/main" id="{8596F20F-141C-430F-9088-611B627579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0" y="2671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68" name="Freeform 436">
                <a:extLst>
                  <a:ext uri="{FF2B5EF4-FFF2-40B4-BE49-F238E27FC236}">
                    <a16:creationId xmlns:a16="http://schemas.microsoft.com/office/drawing/2014/main" id="{D36F9AAF-8101-4A32-8607-F9D4DDB9D0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0" y="2671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69" name="Freeform 437">
                <a:extLst>
                  <a:ext uri="{FF2B5EF4-FFF2-40B4-BE49-F238E27FC236}">
                    <a16:creationId xmlns:a16="http://schemas.microsoft.com/office/drawing/2014/main" id="{62F0ED0D-CFDE-4EF2-B11A-292E137E67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3" y="2633"/>
                <a:ext cx="118" cy="63"/>
              </a:xfrm>
              <a:custGeom>
                <a:avLst/>
                <a:gdLst>
                  <a:gd name="T0" fmla="*/ 1494 w 38"/>
                  <a:gd name="T1" fmla="*/ 5317 h 20"/>
                  <a:gd name="T2" fmla="*/ 2034 w 38"/>
                  <a:gd name="T3" fmla="*/ 5626 h 20"/>
                  <a:gd name="T4" fmla="*/ 3174 w 38"/>
                  <a:gd name="T5" fmla="*/ 5626 h 20"/>
                  <a:gd name="T6" fmla="*/ 3714 w 38"/>
                  <a:gd name="T7" fmla="*/ 6193 h 20"/>
                  <a:gd name="T8" fmla="*/ 5478 w 38"/>
                  <a:gd name="T9" fmla="*/ 6193 h 20"/>
                  <a:gd name="T10" fmla="*/ 6981 w 38"/>
                  <a:gd name="T11" fmla="*/ 5317 h 20"/>
                  <a:gd name="T12" fmla="*/ 8350 w 38"/>
                  <a:gd name="T13" fmla="*/ 4029 h 20"/>
                  <a:gd name="T14" fmla="*/ 10126 w 38"/>
                  <a:gd name="T15" fmla="*/ 3443 h 20"/>
                  <a:gd name="T16" fmla="*/ 10126 w 38"/>
                  <a:gd name="T17" fmla="*/ 2470 h 20"/>
                  <a:gd name="T18" fmla="*/ 10965 w 38"/>
                  <a:gd name="T19" fmla="*/ 1279 h 20"/>
                  <a:gd name="T20" fmla="*/ 10695 w 38"/>
                  <a:gd name="T21" fmla="*/ 595 h 20"/>
                  <a:gd name="T22" fmla="*/ 10695 w 38"/>
                  <a:gd name="T23" fmla="*/ 0 h 20"/>
                  <a:gd name="T24" fmla="*/ 9490 w 38"/>
                  <a:gd name="T25" fmla="*/ 277 h 20"/>
                  <a:gd name="T26" fmla="*/ 8918 w 38"/>
                  <a:gd name="T27" fmla="*/ 595 h 20"/>
                  <a:gd name="T28" fmla="*/ 8918 w 38"/>
                  <a:gd name="T29" fmla="*/ 1874 h 20"/>
                  <a:gd name="T30" fmla="*/ 7810 w 38"/>
                  <a:gd name="T31" fmla="*/ 2470 h 20"/>
                  <a:gd name="T32" fmla="*/ 7241 w 38"/>
                  <a:gd name="T33" fmla="*/ 3752 h 20"/>
                  <a:gd name="T34" fmla="*/ 6586 w 38"/>
                  <a:gd name="T35" fmla="*/ 3752 h 20"/>
                  <a:gd name="T36" fmla="*/ 5776 w 38"/>
                  <a:gd name="T37" fmla="*/ 3752 h 20"/>
                  <a:gd name="T38" fmla="*/ 4937 w 38"/>
                  <a:gd name="T39" fmla="*/ 4029 h 20"/>
                  <a:gd name="T40" fmla="*/ 5208 w 38"/>
                  <a:gd name="T41" fmla="*/ 2750 h 20"/>
                  <a:gd name="T42" fmla="*/ 4639 w 38"/>
                  <a:gd name="T43" fmla="*/ 3752 h 20"/>
                  <a:gd name="T44" fmla="*/ 2872 w 38"/>
                  <a:gd name="T45" fmla="*/ 4029 h 20"/>
                  <a:gd name="T46" fmla="*/ 2332 w 38"/>
                  <a:gd name="T47" fmla="*/ 4029 h 20"/>
                  <a:gd name="T48" fmla="*/ 1494 w 38"/>
                  <a:gd name="T49" fmla="*/ 4029 h 20"/>
                  <a:gd name="T50" fmla="*/ 568 w 38"/>
                  <a:gd name="T51" fmla="*/ 4029 h 20"/>
                  <a:gd name="T52" fmla="*/ 270 w 38"/>
                  <a:gd name="T53" fmla="*/ 4624 h 20"/>
                  <a:gd name="T54" fmla="*/ 1109 w 38"/>
                  <a:gd name="T55" fmla="*/ 4911 h 20"/>
                  <a:gd name="T56" fmla="*/ 1494 w 38"/>
                  <a:gd name="T57" fmla="*/ 5317 h 20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38"/>
                  <a:gd name="T88" fmla="*/ 0 h 20"/>
                  <a:gd name="T89" fmla="*/ 38 w 38"/>
                  <a:gd name="T90" fmla="*/ 20 h 20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38" h="20">
                    <a:moveTo>
                      <a:pt x="5" y="17"/>
                    </a:moveTo>
                    <a:cubicBezTo>
                      <a:pt x="6" y="17"/>
                      <a:pt x="7" y="18"/>
                      <a:pt x="7" y="18"/>
                    </a:cubicBezTo>
                    <a:cubicBezTo>
                      <a:pt x="8" y="18"/>
                      <a:pt x="10" y="17"/>
                      <a:pt x="11" y="18"/>
                    </a:cubicBezTo>
                    <a:cubicBezTo>
                      <a:pt x="12" y="19"/>
                      <a:pt x="12" y="20"/>
                      <a:pt x="13" y="20"/>
                    </a:cubicBezTo>
                    <a:cubicBezTo>
                      <a:pt x="15" y="20"/>
                      <a:pt x="17" y="20"/>
                      <a:pt x="19" y="20"/>
                    </a:cubicBezTo>
                    <a:cubicBezTo>
                      <a:pt x="21" y="19"/>
                      <a:pt x="22" y="17"/>
                      <a:pt x="24" y="17"/>
                    </a:cubicBezTo>
                    <a:cubicBezTo>
                      <a:pt x="26" y="17"/>
                      <a:pt x="29" y="15"/>
                      <a:pt x="29" y="13"/>
                    </a:cubicBezTo>
                    <a:cubicBezTo>
                      <a:pt x="30" y="13"/>
                      <a:pt x="36" y="14"/>
                      <a:pt x="35" y="11"/>
                    </a:cubicBezTo>
                    <a:cubicBezTo>
                      <a:pt x="35" y="10"/>
                      <a:pt x="33" y="7"/>
                      <a:pt x="35" y="8"/>
                    </a:cubicBezTo>
                    <a:cubicBezTo>
                      <a:pt x="37" y="8"/>
                      <a:pt x="38" y="6"/>
                      <a:pt x="38" y="4"/>
                    </a:cubicBezTo>
                    <a:cubicBezTo>
                      <a:pt x="38" y="3"/>
                      <a:pt x="38" y="2"/>
                      <a:pt x="37" y="2"/>
                    </a:cubicBezTo>
                    <a:cubicBezTo>
                      <a:pt x="37" y="2"/>
                      <a:pt x="36" y="1"/>
                      <a:pt x="37" y="0"/>
                    </a:cubicBezTo>
                    <a:cubicBezTo>
                      <a:pt x="36" y="1"/>
                      <a:pt x="34" y="2"/>
                      <a:pt x="33" y="1"/>
                    </a:cubicBezTo>
                    <a:cubicBezTo>
                      <a:pt x="33" y="0"/>
                      <a:pt x="30" y="0"/>
                      <a:pt x="31" y="2"/>
                    </a:cubicBezTo>
                    <a:cubicBezTo>
                      <a:pt x="31" y="4"/>
                      <a:pt x="32" y="5"/>
                      <a:pt x="31" y="6"/>
                    </a:cubicBezTo>
                    <a:cubicBezTo>
                      <a:pt x="31" y="8"/>
                      <a:pt x="29" y="7"/>
                      <a:pt x="27" y="8"/>
                    </a:cubicBezTo>
                    <a:cubicBezTo>
                      <a:pt x="26" y="9"/>
                      <a:pt x="26" y="11"/>
                      <a:pt x="25" y="12"/>
                    </a:cubicBezTo>
                    <a:cubicBezTo>
                      <a:pt x="24" y="12"/>
                      <a:pt x="23" y="12"/>
                      <a:pt x="23" y="12"/>
                    </a:cubicBezTo>
                    <a:cubicBezTo>
                      <a:pt x="21" y="13"/>
                      <a:pt x="22" y="12"/>
                      <a:pt x="20" y="12"/>
                    </a:cubicBezTo>
                    <a:cubicBezTo>
                      <a:pt x="19" y="12"/>
                      <a:pt x="18" y="14"/>
                      <a:pt x="17" y="13"/>
                    </a:cubicBezTo>
                    <a:cubicBezTo>
                      <a:pt x="16" y="11"/>
                      <a:pt x="16" y="9"/>
                      <a:pt x="18" y="9"/>
                    </a:cubicBezTo>
                    <a:cubicBezTo>
                      <a:pt x="16" y="7"/>
                      <a:pt x="15" y="11"/>
                      <a:pt x="16" y="12"/>
                    </a:cubicBezTo>
                    <a:cubicBezTo>
                      <a:pt x="16" y="13"/>
                      <a:pt x="10" y="13"/>
                      <a:pt x="10" y="13"/>
                    </a:cubicBezTo>
                    <a:cubicBezTo>
                      <a:pt x="9" y="13"/>
                      <a:pt x="8" y="13"/>
                      <a:pt x="8" y="13"/>
                    </a:cubicBezTo>
                    <a:cubicBezTo>
                      <a:pt x="7" y="12"/>
                      <a:pt x="6" y="13"/>
                      <a:pt x="5" y="13"/>
                    </a:cubicBezTo>
                    <a:cubicBezTo>
                      <a:pt x="5" y="13"/>
                      <a:pt x="2" y="13"/>
                      <a:pt x="2" y="13"/>
                    </a:cubicBezTo>
                    <a:cubicBezTo>
                      <a:pt x="1" y="12"/>
                      <a:pt x="0" y="14"/>
                      <a:pt x="1" y="15"/>
                    </a:cubicBezTo>
                    <a:cubicBezTo>
                      <a:pt x="2" y="16"/>
                      <a:pt x="3" y="15"/>
                      <a:pt x="4" y="16"/>
                    </a:cubicBezTo>
                    <a:cubicBezTo>
                      <a:pt x="4" y="16"/>
                      <a:pt x="5" y="17"/>
                      <a:pt x="5" y="17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70" name="Freeform 438">
                <a:extLst>
                  <a:ext uri="{FF2B5EF4-FFF2-40B4-BE49-F238E27FC236}">
                    <a16:creationId xmlns:a16="http://schemas.microsoft.com/office/drawing/2014/main" id="{D7E47FB3-F8C2-48DC-9592-5AE35C0B55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3" y="2633"/>
                <a:ext cx="118" cy="63"/>
              </a:xfrm>
              <a:custGeom>
                <a:avLst/>
                <a:gdLst>
                  <a:gd name="T0" fmla="*/ 1494 w 38"/>
                  <a:gd name="T1" fmla="*/ 5317 h 20"/>
                  <a:gd name="T2" fmla="*/ 2034 w 38"/>
                  <a:gd name="T3" fmla="*/ 5626 h 20"/>
                  <a:gd name="T4" fmla="*/ 3174 w 38"/>
                  <a:gd name="T5" fmla="*/ 5626 h 20"/>
                  <a:gd name="T6" fmla="*/ 3714 w 38"/>
                  <a:gd name="T7" fmla="*/ 6193 h 20"/>
                  <a:gd name="T8" fmla="*/ 5478 w 38"/>
                  <a:gd name="T9" fmla="*/ 6193 h 20"/>
                  <a:gd name="T10" fmla="*/ 6981 w 38"/>
                  <a:gd name="T11" fmla="*/ 5317 h 20"/>
                  <a:gd name="T12" fmla="*/ 8350 w 38"/>
                  <a:gd name="T13" fmla="*/ 4029 h 20"/>
                  <a:gd name="T14" fmla="*/ 10126 w 38"/>
                  <a:gd name="T15" fmla="*/ 3443 h 20"/>
                  <a:gd name="T16" fmla="*/ 10126 w 38"/>
                  <a:gd name="T17" fmla="*/ 2470 h 20"/>
                  <a:gd name="T18" fmla="*/ 10965 w 38"/>
                  <a:gd name="T19" fmla="*/ 1279 h 20"/>
                  <a:gd name="T20" fmla="*/ 10695 w 38"/>
                  <a:gd name="T21" fmla="*/ 595 h 20"/>
                  <a:gd name="T22" fmla="*/ 10695 w 38"/>
                  <a:gd name="T23" fmla="*/ 0 h 20"/>
                  <a:gd name="T24" fmla="*/ 9490 w 38"/>
                  <a:gd name="T25" fmla="*/ 277 h 20"/>
                  <a:gd name="T26" fmla="*/ 8918 w 38"/>
                  <a:gd name="T27" fmla="*/ 595 h 20"/>
                  <a:gd name="T28" fmla="*/ 8918 w 38"/>
                  <a:gd name="T29" fmla="*/ 1874 h 20"/>
                  <a:gd name="T30" fmla="*/ 7810 w 38"/>
                  <a:gd name="T31" fmla="*/ 2470 h 20"/>
                  <a:gd name="T32" fmla="*/ 7241 w 38"/>
                  <a:gd name="T33" fmla="*/ 3752 h 20"/>
                  <a:gd name="T34" fmla="*/ 6586 w 38"/>
                  <a:gd name="T35" fmla="*/ 3752 h 20"/>
                  <a:gd name="T36" fmla="*/ 5776 w 38"/>
                  <a:gd name="T37" fmla="*/ 3752 h 20"/>
                  <a:gd name="T38" fmla="*/ 4937 w 38"/>
                  <a:gd name="T39" fmla="*/ 4029 h 20"/>
                  <a:gd name="T40" fmla="*/ 5208 w 38"/>
                  <a:gd name="T41" fmla="*/ 2750 h 20"/>
                  <a:gd name="T42" fmla="*/ 4639 w 38"/>
                  <a:gd name="T43" fmla="*/ 3752 h 20"/>
                  <a:gd name="T44" fmla="*/ 2872 w 38"/>
                  <a:gd name="T45" fmla="*/ 4029 h 20"/>
                  <a:gd name="T46" fmla="*/ 2332 w 38"/>
                  <a:gd name="T47" fmla="*/ 4029 h 20"/>
                  <a:gd name="T48" fmla="*/ 1494 w 38"/>
                  <a:gd name="T49" fmla="*/ 4029 h 20"/>
                  <a:gd name="T50" fmla="*/ 568 w 38"/>
                  <a:gd name="T51" fmla="*/ 4029 h 20"/>
                  <a:gd name="T52" fmla="*/ 270 w 38"/>
                  <a:gd name="T53" fmla="*/ 4624 h 20"/>
                  <a:gd name="T54" fmla="*/ 1109 w 38"/>
                  <a:gd name="T55" fmla="*/ 4911 h 20"/>
                  <a:gd name="T56" fmla="*/ 1494 w 38"/>
                  <a:gd name="T57" fmla="*/ 5317 h 20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38"/>
                  <a:gd name="T88" fmla="*/ 0 h 20"/>
                  <a:gd name="T89" fmla="*/ 38 w 38"/>
                  <a:gd name="T90" fmla="*/ 20 h 20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38" h="20">
                    <a:moveTo>
                      <a:pt x="5" y="17"/>
                    </a:moveTo>
                    <a:cubicBezTo>
                      <a:pt x="6" y="17"/>
                      <a:pt x="7" y="18"/>
                      <a:pt x="7" y="18"/>
                    </a:cubicBezTo>
                    <a:cubicBezTo>
                      <a:pt x="8" y="18"/>
                      <a:pt x="10" y="17"/>
                      <a:pt x="11" y="18"/>
                    </a:cubicBezTo>
                    <a:cubicBezTo>
                      <a:pt x="12" y="19"/>
                      <a:pt x="12" y="20"/>
                      <a:pt x="13" y="20"/>
                    </a:cubicBezTo>
                    <a:cubicBezTo>
                      <a:pt x="15" y="20"/>
                      <a:pt x="17" y="20"/>
                      <a:pt x="19" y="20"/>
                    </a:cubicBezTo>
                    <a:cubicBezTo>
                      <a:pt x="21" y="19"/>
                      <a:pt x="22" y="17"/>
                      <a:pt x="24" y="17"/>
                    </a:cubicBezTo>
                    <a:cubicBezTo>
                      <a:pt x="26" y="17"/>
                      <a:pt x="29" y="15"/>
                      <a:pt x="29" y="13"/>
                    </a:cubicBezTo>
                    <a:cubicBezTo>
                      <a:pt x="30" y="13"/>
                      <a:pt x="36" y="14"/>
                      <a:pt x="35" y="11"/>
                    </a:cubicBezTo>
                    <a:cubicBezTo>
                      <a:pt x="35" y="10"/>
                      <a:pt x="33" y="7"/>
                      <a:pt x="35" y="8"/>
                    </a:cubicBezTo>
                    <a:cubicBezTo>
                      <a:pt x="37" y="8"/>
                      <a:pt x="38" y="6"/>
                      <a:pt x="38" y="4"/>
                    </a:cubicBezTo>
                    <a:cubicBezTo>
                      <a:pt x="38" y="3"/>
                      <a:pt x="38" y="2"/>
                      <a:pt x="37" y="2"/>
                    </a:cubicBezTo>
                    <a:cubicBezTo>
                      <a:pt x="37" y="2"/>
                      <a:pt x="36" y="1"/>
                      <a:pt x="37" y="0"/>
                    </a:cubicBezTo>
                    <a:cubicBezTo>
                      <a:pt x="36" y="1"/>
                      <a:pt x="34" y="2"/>
                      <a:pt x="33" y="1"/>
                    </a:cubicBezTo>
                    <a:cubicBezTo>
                      <a:pt x="33" y="0"/>
                      <a:pt x="30" y="0"/>
                      <a:pt x="31" y="2"/>
                    </a:cubicBezTo>
                    <a:cubicBezTo>
                      <a:pt x="31" y="4"/>
                      <a:pt x="32" y="5"/>
                      <a:pt x="31" y="6"/>
                    </a:cubicBezTo>
                    <a:cubicBezTo>
                      <a:pt x="31" y="8"/>
                      <a:pt x="29" y="7"/>
                      <a:pt x="27" y="8"/>
                    </a:cubicBezTo>
                    <a:cubicBezTo>
                      <a:pt x="26" y="9"/>
                      <a:pt x="26" y="11"/>
                      <a:pt x="25" y="12"/>
                    </a:cubicBezTo>
                    <a:cubicBezTo>
                      <a:pt x="24" y="12"/>
                      <a:pt x="23" y="12"/>
                      <a:pt x="23" y="12"/>
                    </a:cubicBezTo>
                    <a:cubicBezTo>
                      <a:pt x="21" y="13"/>
                      <a:pt x="22" y="12"/>
                      <a:pt x="20" y="12"/>
                    </a:cubicBezTo>
                    <a:cubicBezTo>
                      <a:pt x="19" y="12"/>
                      <a:pt x="18" y="14"/>
                      <a:pt x="17" y="13"/>
                    </a:cubicBezTo>
                    <a:cubicBezTo>
                      <a:pt x="16" y="11"/>
                      <a:pt x="16" y="9"/>
                      <a:pt x="18" y="9"/>
                    </a:cubicBezTo>
                    <a:cubicBezTo>
                      <a:pt x="16" y="7"/>
                      <a:pt x="15" y="11"/>
                      <a:pt x="16" y="12"/>
                    </a:cubicBezTo>
                    <a:cubicBezTo>
                      <a:pt x="16" y="13"/>
                      <a:pt x="10" y="13"/>
                      <a:pt x="10" y="13"/>
                    </a:cubicBezTo>
                    <a:cubicBezTo>
                      <a:pt x="9" y="13"/>
                      <a:pt x="8" y="13"/>
                      <a:pt x="8" y="13"/>
                    </a:cubicBezTo>
                    <a:cubicBezTo>
                      <a:pt x="7" y="12"/>
                      <a:pt x="6" y="13"/>
                      <a:pt x="5" y="13"/>
                    </a:cubicBezTo>
                    <a:cubicBezTo>
                      <a:pt x="5" y="13"/>
                      <a:pt x="2" y="13"/>
                      <a:pt x="2" y="13"/>
                    </a:cubicBezTo>
                    <a:cubicBezTo>
                      <a:pt x="1" y="12"/>
                      <a:pt x="0" y="14"/>
                      <a:pt x="1" y="15"/>
                    </a:cubicBezTo>
                    <a:cubicBezTo>
                      <a:pt x="2" y="16"/>
                      <a:pt x="3" y="15"/>
                      <a:pt x="4" y="16"/>
                    </a:cubicBezTo>
                    <a:cubicBezTo>
                      <a:pt x="4" y="16"/>
                      <a:pt x="5" y="17"/>
                      <a:pt x="5" y="17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71" name="Freeform 439">
                <a:extLst>
                  <a:ext uri="{FF2B5EF4-FFF2-40B4-BE49-F238E27FC236}">
                    <a16:creationId xmlns:a16="http://schemas.microsoft.com/office/drawing/2014/main" id="{9D4FDE73-54E7-43B0-A3FF-8353DE3586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7" y="2649"/>
                <a:ext cx="3" cy="3"/>
              </a:xfrm>
              <a:custGeom>
                <a:avLst/>
                <a:gdLst>
                  <a:gd name="T0" fmla="*/ 243 w 1"/>
                  <a:gd name="T1" fmla="*/ 243 h 1"/>
                  <a:gd name="T2" fmla="*/ 0 w 1"/>
                  <a:gd name="T3" fmla="*/ 0 h 1"/>
                  <a:gd name="T4" fmla="*/ 243 w 1"/>
                  <a:gd name="T5" fmla="*/ 243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72" name="Freeform 440">
                <a:extLst>
                  <a:ext uri="{FF2B5EF4-FFF2-40B4-BE49-F238E27FC236}">
                    <a16:creationId xmlns:a16="http://schemas.microsoft.com/office/drawing/2014/main" id="{44F58B8A-BA3E-4131-9B2D-0A7661FB63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7" y="2649"/>
                <a:ext cx="3" cy="3"/>
              </a:xfrm>
              <a:custGeom>
                <a:avLst/>
                <a:gdLst>
                  <a:gd name="T0" fmla="*/ 243 w 1"/>
                  <a:gd name="T1" fmla="*/ 243 h 1"/>
                  <a:gd name="T2" fmla="*/ 0 w 1"/>
                  <a:gd name="T3" fmla="*/ 0 h 1"/>
                  <a:gd name="T4" fmla="*/ 243 w 1"/>
                  <a:gd name="T5" fmla="*/ 243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73" name="Freeform 441">
                <a:extLst>
                  <a:ext uri="{FF2B5EF4-FFF2-40B4-BE49-F238E27FC236}">
                    <a16:creationId xmlns:a16="http://schemas.microsoft.com/office/drawing/2014/main" id="{7C0CEFB0-227C-4C24-8572-1E0E146B18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3" y="2555"/>
                <a:ext cx="10" cy="6"/>
              </a:xfrm>
              <a:custGeom>
                <a:avLst/>
                <a:gdLst>
                  <a:gd name="T0" fmla="*/ 857 w 3"/>
                  <a:gd name="T1" fmla="*/ 486 h 2"/>
                  <a:gd name="T2" fmla="*/ 0 w 3"/>
                  <a:gd name="T3" fmla="*/ 243 h 2"/>
                  <a:gd name="T4" fmla="*/ 857 w 3"/>
                  <a:gd name="T5" fmla="*/ 486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2" y="2"/>
                    </a:moveTo>
                    <a:cubicBezTo>
                      <a:pt x="3" y="2"/>
                      <a:pt x="1" y="0"/>
                      <a:pt x="0" y="1"/>
                    </a:cubicBezTo>
                    <a:cubicBezTo>
                      <a:pt x="0" y="1"/>
                      <a:pt x="2" y="2"/>
                      <a:pt x="2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74" name="Freeform 442">
                <a:extLst>
                  <a:ext uri="{FF2B5EF4-FFF2-40B4-BE49-F238E27FC236}">
                    <a16:creationId xmlns:a16="http://schemas.microsoft.com/office/drawing/2014/main" id="{CC7520C2-1FE3-44E5-9A82-3754D21C03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3" y="2555"/>
                <a:ext cx="10" cy="6"/>
              </a:xfrm>
              <a:custGeom>
                <a:avLst/>
                <a:gdLst>
                  <a:gd name="T0" fmla="*/ 857 w 3"/>
                  <a:gd name="T1" fmla="*/ 486 h 2"/>
                  <a:gd name="T2" fmla="*/ 0 w 3"/>
                  <a:gd name="T3" fmla="*/ 243 h 2"/>
                  <a:gd name="T4" fmla="*/ 857 w 3"/>
                  <a:gd name="T5" fmla="*/ 486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2" y="2"/>
                    </a:moveTo>
                    <a:cubicBezTo>
                      <a:pt x="3" y="2"/>
                      <a:pt x="1" y="0"/>
                      <a:pt x="0" y="1"/>
                    </a:cubicBezTo>
                    <a:cubicBezTo>
                      <a:pt x="0" y="1"/>
                      <a:pt x="2" y="2"/>
                      <a:pt x="2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75" name="Freeform 443">
                <a:extLst>
                  <a:ext uri="{FF2B5EF4-FFF2-40B4-BE49-F238E27FC236}">
                    <a16:creationId xmlns:a16="http://schemas.microsoft.com/office/drawing/2014/main" id="{9161A6A2-17E7-4635-9AA2-8DFD53EF89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3" y="2774"/>
                <a:ext cx="10" cy="13"/>
              </a:xfrm>
              <a:custGeom>
                <a:avLst/>
                <a:gdLst>
                  <a:gd name="T0" fmla="*/ 1223 w 3"/>
                  <a:gd name="T1" fmla="*/ 1446 h 4"/>
                  <a:gd name="T2" fmla="*/ 857 w 3"/>
                  <a:gd name="T3" fmla="*/ 348 h 4"/>
                  <a:gd name="T4" fmla="*/ 1223 w 3"/>
                  <a:gd name="T5" fmla="*/ 1446 h 4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4"/>
                  <a:gd name="T11" fmla="*/ 3 w 3"/>
                  <a:gd name="T12" fmla="*/ 4 h 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4">
                    <a:moveTo>
                      <a:pt x="3" y="4"/>
                    </a:moveTo>
                    <a:cubicBezTo>
                      <a:pt x="3" y="3"/>
                      <a:pt x="3" y="0"/>
                      <a:pt x="2" y="1"/>
                    </a:cubicBezTo>
                    <a:cubicBezTo>
                      <a:pt x="0" y="2"/>
                      <a:pt x="2" y="3"/>
                      <a:pt x="3" y="4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76" name="Freeform 444">
                <a:extLst>
                  <a:ext uri="{FF2B5EF4-FFF2-40B4-BE49-F238E27FC236}">
                    <a16:creationId xmlns:a16="http://schemas.microsoft.com/office/drawing/2014/main" id="{76AFB611-6459-4C1E-944D-ED4B109D72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3" y="2774"/>
                <a:ext cx="10" cy="13"/>
              </a:xfrm>
              <a:custGeom>
                <a:avLst/>
                <a:gdLst>
                  <a:gd name="T0" fmla="*/ 1223 w 3"/>
                  <a:gd name="T1" fmla="*/ 1446 h 4"/>
                  <a:gd name="T2" fmla="*/ 857 w 3"/>
                  <a:gd name="T3" fmla="*/ 348 h 4"/>
                  <a:gd name="T4" fmla="*/ 1223 w 3"/>
                  <a:gd name="T5" fmla="*/ 1446 h 4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4"/>
                  <a:gd name="T11" fmla="*/ 3 w 3"/>
                  <a:gd name="T12" fmla="*/ 4 h 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4">
                    <a:moveTo>
                      <a:pt x="3" y="4"/>
                    </a:moveTo>
                    <a:cubicBezTo>
                      <a:pt x="3" y="3"/>
                      <a:pt x="3" y="0"/>
                      <a:pt x="2" y="1"/>
                    </a:cubicBezTo>
                    <a:cubicBezTo>
                      <a:pt x="0" y="2"/>
                      <a:pt x="2" y="3"/>
                      <a:pt x="3" y="4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77" name="Freeform 445">
                <a:extLst>
                  <a:ext uri="{FF2B5EF4-FFF2-40B4-BE49-F238E27FC236}">
                    <a16:creationId xmlns:a16="http://schemas.microsoft.com/office/drawing/2014/main" id="{07A9BD4C-DAC2-4206-A544-1902541225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3" y="2780"/>
                <a:ext cx="18" cy="10"/>
              </a:xfrm>
              <a:custGeom>
                <a:avLst/>
                <a:gdLst>
                  <a:gd name="T0" fmla="*/ 972 w 6"/>
                  <a:gd name="T1" fmla="*/ 1223 h 3"/>
                  <a:gd name="T2" fmla="*/ 486 w 6"/>
                  <a:gd name="T3" fmla="*/ 0 h 3"/>
                  <a:gd name="T4" fmla="*/ 243 w 6"/>
                  <a:gd name="T5" fmla="*/ 1223 h 3"/>
                  <a:gd name="T6" fmla="*/ 972 w 6"/>
                  <a:gd name="T7" fmla="*/ 1223 h 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"/>
                  <a:gd name="T13" fmla="*/ 0 h 3"/>
                  <a:gd name="T14" fmla="*/ 6 w 6"/>
                  <a:gd name="T15" fmla="*/ 3 h 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" h="3">
                    <a:moveTo>
                      <a:pt x="4" y="3"/>
                    </a:moveTo>
                    <a:cubicBezTo>
                      <a:pt x="6" y="2"/>
                      <a:pt x="4" y="1"/>
                      <a:pt x="2" y="0"/>
                    </a:cubicBezTo>
                    <a:cubicBezTo>
                      <a:pt x="0" y="0"/>
                      <a:pt x="2" y="2"/>
                      <a:pt x="1" y="3"/>
                    </a:cubicBezTo>
                    <a:cubicBezTo>
                      <a:pt x="2" y="2"/>
                      <a:pt x="3" y="3"/>
                      <a:pt x="4" y="3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78" name="Freeform 446">
                <a:extLst>
                  <a:ext uri="{FF2B5EF4-FFF2-40B4-BE49-F238E27FC236}">
                    <a16:creationId xmlns:a16="http://schemas.microsoft.com/office/drawing/2014/main" id="{842FF62B-E550-4BCD-A80E-22C9D3666A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3" y="2780"/>
                <a:ext cx="18" cy="10"/>
              </a:xfrm>
              <a:custGeom>
                <a:avLst/>
                <a:gdLst>
                  <a:gd name="T0" fmla="*/ 972 w 6"/>
                  <a:gd name="T1" fmla="*/ 1223 h 3"/>
                  <a:gd name="T2" fmla="*/ 486 w 6"/>
                  <a:gd name="T3" fmla="*/ 0 h 3"/>
                  <a:gd name="T4" fmla="*/ 243 w 6"/>
                  <a:gd name="T5" fmla="*/ 1223 h 3"/>
                  <a:gd name="T6" fmla="*/ 972 w 6"/>
                  <a:gd name="T7" fmla="*/ 1223 h 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"/>
                  <a:gd name="T13" fmla="*/ 0 h 3"/>
                  <a:gd name="T14" fmla="*/ 6 w 6"/>
                  <a:gd name="T15" fmla="*/ 3 h 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" h="3">
                    <a:moveTo>
                      <a:pt x="4" y="3"/>
                    </a:moveTo>
                    <a:cubicBezTo>
                      <a:pt x="6" y="2"/>
                      <a:pt x="4" y="1"/>
                      <a:pt x="2" y="0"/>
                    </a:cubicBezTo>
                    <a:cubicBezTo>
                      <a:pt x="0" y="0"/>
                      <a:pt x="2" y="2"/>
                      <a:pt x="1" y="3"/>
                    </a:cubicBezTo>
                    <a:cubicBezTo>
                      <a:pt x="2" y="2"/>
                      <a:pt x="3" y="3"/>
                      <a:pt x="4" y="3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79" name="Freeform 447">
                <a:extLst>
                  <a:ext uri="{FF2B5EF4-FFF2-40B4-BE49-F238E27FC236}">
                    <a16:creationId xmlns:a16="http://schemas.microsoft.com/office/drawing/2014/main" id="{E951A007-D5A0-440C-98DB-80A8BF9DEF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6" y="2583"/>
                <a:ext cx="15" cy="10"/>
              </a:xfrm>
              <a:custGeom>
                <a:avLst/>
                <a:gdLst>
                  <a:gd name="T0" fmla="*/ 0 w 5"/>
                  <a:gd name="T1" fmla="*/ 857 h 3"/>
                  <a:gd name="T2" fmla="*/ 729 w 5"/>
                  <a:gd name="T3" fmla="*/ 1223 h 3"/>
                  <a:gd name="T4" fmla="*/ 972 w 5"/>
                  <a:gd name="T5" fmla="*/ 367 h 3"/>
                  <a:gd name="T6" fmla="*/ 0 w 5"/>
                  <a:gd name="T7" fmla="*/ 857 h 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3"/>
                  <a:gd name="T14" fmla="*/ 5 w 5"/>
                  <a:gd name="T15" fmla="*/ 3 h 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3">
                    <a:moveTo>
                      <a:pt x="0" y="2"/>
                    </a:moveTo>
                    <a:cubicBezTo>
                      <a:pt x="1" y="2"/>
                      <a:pt x="2" y="3"/>
                      <a:pt x="3" y="3"/>
                    </a:cubicBezTo>
                    <a:cubicBezTo>
                      <a:pt x="4" y="3"/>
                      <a:pt x="5" y="3"/>
                      <a:pt x="4" y="1"/>
                    </a:cubicBezTo>
                    <a:cubicBezTo>
                      <a:pt x="4" y="0"/>
                      <a:pt x="1" y="0"/>
                      <a:pt x="0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80" name="Freeform 448">
                <a:extLst>
                  <a:ext uri="{FF2B5EF4-FFF2-40B4-BE49-F238E27FC236}">
                    <a16:creationId xmlns:a16="http://schemas.microsoft.com/office/drawing/2014/main" id="{18745CB6-287D-47B7-BAD4-DA956495FA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6" y="2583"/>
                <a:ext cx="15" cy="10"/>
              </a:xfrm>
              <a:custGeom>
                <a:avLst/>
                <a:gdLst>
                  <a:gd name="T0" fmla="*/ 0 w 5"/>
                  <a:gd name="T1" fmla="*/ 857 h 3"/>
                  <a:gd name="T2" fmla="*/ 729 w 5"/>
                  <a:gd name="T3" fmla="*/ 1223 h 3"/>
                  <a:gd name="T4" fmla="*/ 972 w 5"/>
                  <a:gd name="T5" fmla="*/ 367 h 3"/>
                  <a:gd name="T6" fmla="*/ 0 w 5"/>
                  <a:gd name="T7" fmla="*/ 857 h 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3"/>
                  <a:gd name="T14" fmla="*/ 5 w 5"/>
                  <a:gd name="T15" fmla="*/ 3 h 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3">
                    <a:moveTo>
                      <a:pt x="0" y="2"/>
                    </a:moveTo>
                    <a:cubicBezTo>
                      <a:pt x="1" y="2"/>
                      <a:pt x="2" y="3"/>
                      <a:pt x="3" y="3"/>
                    </a:cubicBezTo>
                    <a:cubicBezTo>
                      <a:pt x="4" y="3"/>
                      <a:pt x="5" y="3"/>
                      <a:pt x="4" y="1"/>
                    </a:cubicBezTo>
                    <a:cubicBezTo>
                      <a:pt x="4" y="0"/>
                      <a:pt x="1" y="0"/>
                      <a:pt x="0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81" name="Freeform 449">
                <a:extLst>
                  <a:ext uri="{FF2B5EF4-FFF2-40B4-BE49-F238E27FC236}">
                    <a16:creationId xmlns:a16="http://schemas.microsoft.com/office/drawing/2014/main" id="{A0E43452-2789-40AB-BA45-B7479A6A16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6" y="2812"/>
                <a:ext cx="12" cy="6"/>
              </a:xfrm>
              <a:custGeom>
                <a:avLst/>
                <a:gdLst>
                  <a:gd name="T0" fmla="*/ 729 w 4"/>
                  <a:gd name="T1" fmla="*/ 486 h 2"/>
                  <a:gd name="T2" fmla="*/ 729 w 4"/>
                  <a:gd name="T3" fmla="*/ 486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3" y="2"/>
                    </a:moveTo>
                    <a:cubicBezTo>
                      <a:pt x="4" y="0"/>
                      <a:pt x="0" y="2"/>
                      <a:pt x="3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82" name="Freeform 450">
                <a:extLst>
                  <a:ext uri="{FF2B5EF4-FFF2-40B4-BE49-F238E27FC236}">
                    <a16:creationId xmlns:a16="http://schemas.microsoft.com/office/drawing/2014/main" id="{B15F77ED-BAB3-4C14-BB70-838914B980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6" y="2812"/>
                <a:ext cx="12" cy="6"/>
              </a:xfrm>
              <a:custGeom>
                <a:avLst/>
                <a:gdLst>
                  <a:gd name="T0" fmla="*/ 729 w 4"/>
                  <a:gd name="T1" fmla="*/ 486 h 2"/>
                  <a:gd name="T2" fmla="*/ 729 w 4"/>
                  <a:gd name="T3" fmla="*/ 486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3" y="2"/>
                    </a:moveTo>
                    <a:cubicBezTo>
                      <a:pt x="4" y="0"/>
                      <a:pt x="0" y="2"/>
                      <a:pt x="3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83" name="Freeform 451">
                <a:extLst>
                  <a:ext uri="{FF2B5EF4-FFF2-40B4-BE49-F238E27FC236}">
                    <a16:creationId xmlns:a16="http://schemas.microsoft.com/office/drawing/2014/main" id="{4F6ADE07-A6E4-42EE-8F3F-EB28BBE622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2" y="2793"/>
                <a:ext cx="16" cy="12"/>
              </a:xfrm>
              <a:custGeom>
                <a:avLst/>
                <a:gdLst>
                  <a:gd name="T0" fmla="*/ 326 w 5"/>
                  <a:gd name="T1" fmla="*/ 486 h 4"/>
                  <a:gd name="T2" fmla="*/ 624 w 5"/>
                  <a:gd name="T3" fmla="*/ 486 h 4"/>
                  <a:gd name="T4" fmla="*/ 1043 w 5"/>
                  <a:gd name="T5" fmla="*/ 729 h 4"/>
                  <a:gd name="T6" fmla="*/ 1373 w 5"/>
                  <a:gd name="T7" fmla="*/ 243 h 4"/>
                  <a:gd name="T8" fmla="*/ 1373 w 5"/>
                  <a:gd name="T9" fmla="*/ 486 h 4"/>
                  <a:gd name="T10" fmla="*/ 0 w 5"/>
                  <a:gd name="T11" fmla="*/ 0 h 4"/>
                  <a:gd name="T12" fmla="*/ 326 w 5"/>
                  <a:gd name="T13" fmla="*/ 486 h 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"/>
                  <a:gd name="T22" fmla="*/ 0 h 4"/>
                  <a:gd name="T23" fmla="*/ 5 w 5"/>
                  <a:gd name="T24" fmla="*/ 4 h 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" h="4">
                    <a:moveTo>
                      <a:pt x="1" y="2"/>
                    </a:moveTo>
                    <a:cubicBezTo>
                      <a:pt x="2" y="2"/>
                      <a:pt x="2" y="2"/>
                      <a:pt x="2" y="2"/>
                    </a:cubicBezTo>
                    <a:cubicBezTo>
                      <a:pt x="1" y="3"/>
                      <a:pt x="3" y="3"/>
                      <a:pt x="3" y="3"/>
                    </a:cubicBezTo>
                    <a:cubicBezTo>
                      <a:pt x="5" y="4"/>
                      <a:pt x="5" y="2"/>
                      <a:pt x="4" y="1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2" y="2"/>
                      <a:pt x="2" y="0"/>
                      <a:pt x="0" y="0"/>
                    </a:cubicBezTo>
                    <a:cubicBezTo>
                      <a:pt x="1" y="0"/>
                      <a:pt x="1" y="1"/>
                      <a:pt x="1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84" name="Freeform 452">
                <a:extLst>
                  <a:ext uri="{FF2B5EF4-FFF2-40B4-BE49-F238E27FC236}">
                    <a16:creationId xmlns:a16="http://schemas.microsoft.com/office/drawing/2014/main" id="{7AC305ED-CEB8-42DF-8C5A-AEDCAD0665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2" y="2793"/>
                <a:ext cx="16" cy="12"/>
              </a:xfrm>
              <a:custGeom>
                <a:avLst/>
                <a:gdLst>
                  <a:gd name="T0" fmla="*/ 326 w 5"/>
                  <a:gd name="T1" fmla="*/ 486 h 4"/>
                  <a:gd name="T2" fmla="*/ 624 w 5"/>
                  <a:gd name="T3" fmla="*/ 486 h 4"/>
                  <a:gd name="T4" fmla="*/ 1043 w 5"/>
                  <a:gd name="T5" fmla="*/ 729 h 4"/>
                  <a:gd name="T6" fmla="*/ 1373 w 5"/>
                  <a:gd name="T7" fmla="*/ 243 h 4"/>
                  <a:gd name="T8" fmla="*/ 1373 w 5"/>
                  <a:gd name="T9" fmla="*/ 486 h 4"/>
                  <a:gd name="T10" fmla="*/ 0 w 5"/>
                  <a:gd name="T11" fmla="*/ 0 h 4"/>
                  <a:gd name="T12" fmla="*/ 326 w 5"/>
                  <a:gd name="T13" fmla="*/ 486 h 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"/>
                  <a:gd name="T22" fmla="*/ 0 h 4"/>
                  <a:gd name="T23" fmla="*/ 5 w 5"/>
                  <a:gd name="T24" fmla="*/ 4 h 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" h="4">
                    <a:moveTo>
                      <a:pt x="1" y="2"/>
                    </a:moveTo>
                    <a:cubicBezTo>
                      <a:pt x="2" y="2"/>
                      <a:pt x="2" y="2"/>
                      <a:pt x="2" y="2"/>
                    </a:cubicBezTo>
                    <a:cubicBezTo>
                      <a:pt x="1" y="3"/>
                      <a:pt x="3" y="3"/>
                      <a:pt x="3" y="3"/>
                    </a:cubicBezTo>
                    <a:cubicBezTo>
                      <a:pt x="5" y="4"/>
                      <a:pt x="5" y="2"/>
                      <a:pt x="4" y="1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2" y="2"/>
                      <a:pt x="2" y="0"/>
                      <a:pt x="0" y="0"/>
                    </a:cubicBezTo>
                    <a:cubicBezTo>
                      <a:pt x="1" y="0"/>
                      <a:pt x="1" y="1"/>
                      <a:pt x="1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85" name="Freeform 453">
                <a:extLst>
                  <a:ext uri="{FF2B5EF4-FFF2-40B4-BE49-F238E27FC236}">
                    <a16:creationId xmlns:a16="http://schemas.microsoft.com/office/drawing/2014/main" id="{908929D1-3A2E-443E-982F-BA23BEDDDC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5" y="2815"/>
                <a:ext cx="3" cy="3"/>
              </a:xfrm>
              <a:custGeom>
                <a:avLst/>
                <a:gdLst>
                  <a:gd name="T0" fmla="*/ 0 w 1"/>
                  <a:gd name="T1" fmla="*/ 243 h 1"/>
                  <a:gd name="T2" fmla="*/ 243 w 1"/>
                  <a:gd name="T3" fmla="*/ 0 h 1"/>
                  <a:gd name="T4" fmla="*/ 0 w 1"/>
                  <a:gd name="T5" fmla="*/ 243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1" y="1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86" name="Freeform 454">
                <a:extLst>
                  <a:ext uri="{FF2B5EF4-FFF2-40B4-BE49-F238E27FC236}">
                    <a16:creationId xmlns:a16="http://schemas.microsoft.com/office/drawing/2014/main" id="{84D38A08-D5B0-41F5-A941-6AEF5610FF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5" y="2815"/>
                <a:ext cx="3" cy="3"/>
              </a:xfrm>
              <a:custGeom>
                <a:avLst/>
                <a:gdLst>
                  <a:gd name="T0" fmla="*/ 0 w 1"/>
                  <a:gd name="T1" fmla="*/ 243 h 1"/>
                  <a:gd name="T2" fmla="*/ 243 w 1"/>
                  <a:gd name="T3" fmla="*/ 0 h 1"/>
                  <a:gd name="T4" fmla="*/ 0 w 1"/>
                  <a:gd name="T5" fmla="*/ 243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1" y="1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87" name="Freeform 455">
                <a:extLst>
                  <a:ext uri="{FF2B5EF4-FFF2-40B4-BE49-F238E27FC236}">
                    <a16:creationId xmlns:a16="http://schemas.microsoft.com/office/drawing/2014/main" id="{C33B4AC9-E9F4-48F8-ABC3-9D14D47EE2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81" y="2755"/>
                <a:ext cx="7" cy="10"/>
              </a:xfrm>
              <a:custGeom>
                <a:avLst/>
                <a:gdLst>
                  <a:gd name="T0" fmla="*/ 1029 w 2"/>
                  <a:gd name="T1" fmla="*/ 1223 h 3"/>
                  <a:gd name="T2" fmla="*/ 1029 w 2"/>
                  <a:gd name="T3" fmla="*/ 0 h 3"/>
                  <a:gd name="T4" fmla="*/ 1029 w 2"/>
                  <a:gd name="T5" fmla="*/ 367 h 3"/>
                  <a:gd name="T6" fmla="*/ 1029 w 2"/>
                  <a:gd name="T7" fmla="*/ 1223 h 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3"/>
                  <a:gd name="T14" fmla="*/ 2 w 2"/>
                  <a:gd name="T15" fmla="*/ 3 h 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3">
                    <a:moveTo>
                      <a:pt x="2" y="3"/>
                    </a:moveTo>
                    <a:cubicBezTo>
                      <a:pt x="1" y="3"/>
                      <a:pt x="1" y="1"/>
                      <a:pt x="2" y="0"/>
                    </a:cubicBezTo>
                    <a:cubicBezTo>
                      <a:pt x="1" y="0"/>
                      <a:pt x="0" y="1"/>
                      <a:pt x="2" y="1"/>
                    </a:cubicBezTo>
                    <a:cubicBezTo>
                      <a:pt x="1" y="2"/>
                      <a:pt x="1" y="3"/>
                      <a:pt x="2" y="3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88" name="Freeform 456">
                <a:extLst>
                  <a:ext uri="{FF2B5EF4-FFF2-40B4-BE49-F238E27FC236}">
                    <a16:creationId xmlns:a16="http://schemas.microsoft.com/office/drawing/2014/main" id="{06F19A45-3159-41A7-B878-7C2A890C5A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81" y="2755"/>
                <a:ext cx="7" cy="10"/>
              </a:xfrm>
              <a:custGeom>
                <a:avLst/>
                <a:gdLst>
                  <a:gd name="T0" fmla="*/ 1029 w 2"/>
                  <a:gd name="T1" fmla="*/ 1223 h 3"/>
                  <a:gd name="T2" fmla="*/ 1029 w 2"/>
                  <a:gd name="T3" fmla="*/ 0 h 3"/>
                  <a:gd name="T4" fmla="*/ 1029 w 2"/>
                  <a:gd name="T5" fmla="*/ 367 h 3"/>
                  <a:gd name="T6" fmla="*/ 1029 w 2"/>
                  <a:gd name="T7" fmla="*/ 1223 h 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3"/>
                  <a:gd name="T14" fmla="*/ 2 w 2"/>
                  <a:gd name="T15" fmla="*/ 3 h 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3">
                    <a:moveTo>
                      <a:pt x="2" y="3"/>
                    </a:moveTo>
                    <a:cubicBezTo>
                      <a:pt x="1" y="3"/>
                      <a:pt x="1" y="1"/>
                      <a:pt x="2" y="0"/>
                    </a:cubicBezTo>
                    <a:cubicBezTo>
                      <a:pt x="1" y="0"/>
                      <a:pt x="0" y="1"/>
                      <a:pt x="2" y="1"/>
                    </a:cubicBezTo>
                    <a:cubicBezTo>
                      <a:pt x="1" y="2"/>
                      <a:pt x="1" y="3"/>
                      <a:pt x="2" y="3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89" name="Freeform 457">
                <a:extLst>
                  <a:ext uri="{FF2B5EF4-FFF2-40B4-BE49-F238E27FC236}">
                    <a16:creationId xmlns:a16="http://schemas.microsoft.com/office/drawing/2014/main" id="{D5C9FA46-7893-4347-A7E5-AD1C00D944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88" y="2599"/>
                <a:ext cx="6" cy="3"/>
              </a:xfrm>
              <a:custGeom>
                <a:avLst/>
                <a:gdLst>
                  <a:gd name="T0" fmla="*/ 0 w 2"/>
                  <a:gd name="T1" fmla="*/ 243 h 1"/>
                  <a:gd name="T2" fmla="*/ 486 w 2"/>
                  <a:gd name="T3" fmla="*/ 0 h 1"/>
                  <a:gd name="T4" fmla="*/ 0 w 2"/>
                  <a:gd name="T5" fmla="*/ 243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1"/>
                    </a:moveTo>
                    <a:cubicBezTo>
                      <a:pt x="1" y="1"/>
                      <a:pt x="1" y="1"/>
                      <a:pt x="2" y="0"/>
                    </a:cubicBezTo>
                    <a:cubicBezTo>
                      <a:pt x="1" y="0"/>
                      <a:pt x="1" y="0"/>
                      <a:pt x="0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90" name="Freeform 458">
                <a:extLst>
                  <a:ext uri="{FF2B5EF4-FFF2-40B4-BE49-F238E27FC236}">
                    <a16:creationId xmlns:a16="http://schemas.microsoft.com/office/drawing/2014/main" id="{F9E7D095-B74C-4B4B-8E40-381C4CBD0D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88" y="2599"/>
                <a:ext cx="6" cy="3"/>
              </a:xfrm>
              <a:custGeom>
                <a:avLst/>
                <a:gdLst>
                  <a:gd name="T0" fmla="*/ 0 w 2"/>
                  <a:gd name="T1" fmla="*/ 243 h 1"/>
                  <a:gd name="T2" fmla="*/ 486 w 2"/>
                  <a:gd name="T3" fmla="*/ 0 h 1"/>
                  <a:gd name="T4" fmla="*/ 0 w 2"/>
                  <a:gd name="T5" fmla="*/ 243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1"/>
                    </a:moveTo>
                    <a:cubicBezTo>
                      <a:pt x="1" y="1"/>
                      <a:pt x="1" y="1"/>
                      <a:pt x="2" y="0"/>
                    </a:cubicBezTo>
                    <a:cubicBezTo>
                      <a:pt x="1" y="0"/>
                      <a:pt x="1" y="0"/>
                      <a:pt x="0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91" name="Freeform 459">
                <a:extLst>
                  <a:ext uri="{FF2B5EF4-FFF2-40B4-BE49-F238E27FC236}">
                    <a16:creationId xmlns:a16="http://schemas.microsoft.com/office/drawing/2014/main" id="{ED902351-1BEA-4E74-BF8D-53237A1D70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91" y="2593"/>
                <a:ext cx="62" cy="62"/>
              </a:xfrm>
              <a:custGeom>
                <a:avLst/>
                <a:gdLst>
                  <a:gd name="T0" fmla="*/ 4622 w 20"/>
                  <a:gd name="T1" fmla="*/ 3134 h 20"/>
                  <a:gd name="T2" fmla="*/ 3689 w 20"/>
                  <a:gd name="T3" fmla="*/ 2297 h 20"/>
                  <a:gd name="T4" fmla="*/ 2595 w 20"/>
                  <a:gd name="T5" fmla="*/ 1491 h 20"/>
                  <a:gd name="T6" fmla="*/ 1107 w 20"/>
                  <a:gd name="T7" fmla="*/ 567 h 20"/>
                  <a:gd name="T8" fmla="*/ 837 w 20"/>
                  <a:gd name="T9" fmla="*/ 270 h 20"/>
                  <a:gd name="T10" fmla="*/ 0 w 20"/>
                  <a:gd name="T11" fmla="*/ 0 h 20"/>
                  <a:gd name="T12" fmla="*/ 0 w 20"/>
                  <a:gd name="T13" fmla="*/ 0 h 20"/>
                  <a:gd name="T14" fmla="*/ 567 w 20"/>
                  <a:gd name="T15" fmla="*/ 567 h 20"/>
                  <a:gd name="T16" fmla="*/ 1758 w 20"/>
                  <a:gd name="T17" fmla="*/ 1107 h 20"/>
                  <a:gd name="T18" fmla="*/ 2595 w 20"/>
                  <a:gd name="T19" fmla="*/ 2027 h 20"/>
                  <a:gd name="T20" fmla="*/ 3432 w 20"/>
                  <a:gd name="T21" fmla="*/ 2297 h 20"/>
                  <a:gd name="T22" fmla="*/ 4622 w 20"/>
                  <a:gd name="T23" fmla="*/ 3689 h 20"/>
                  <a:gd name="T24" fmla="*/ 4622 w 20"/>
                  <a:gd name="T25" fmla="*/ 4622 h 20"/>
                  <a:gd name="T26" fmla="*/ 4883 w 20"/>
                  <a:gd name="T27" fmla="*/ 5720 h 20"/>
                  <a:gd name="T28" fmla="*/ 5720 w 20"/>
                  <a:gd name="T29" fmla="*/ 3959 h 20"/>
                  <a:gd name="T30" fmla="*/ 5180 w 20"/>
                  <a:gd name="T31" fmla="*/ 3432 h 20"/>
                  <a:gd name="T32" fmla="*/ 4622 w 20"/>
                  <a:gd name="T33" fmla="*/ 3134 h 2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20"/>
                  <a:gd name="T52" fmla="*/ 0 h 20"/>
                  <a:gd name="T53" fmla="*/ 20 w 20"/>
                  <a:gd name="T54" fmla="*/ 20 h 2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20" h="20">
                    <a:moveTo>
                      <a:pt x="16" y="11"/>
                    </a:moveTo>
                    <a:cubicBezTo>
                      <a:pt x="15" y="10"/>
                      <a:pt x="14" y="9"/>
                      <a:pt x="13" y="8"/>
                    </a:cubicBezTo>
                    <a:cubicBezTo>
                      <a:pt x="12" y="7"/>
                      <a:pt x="10" y="5"/>
                      <a:pt x="9" y="5"/>
                    </a:cubicBezTo>
                    <a:cubicBezTo>
                      <a:pt x="7" y="4"/>
                      <a:pt x="6" y="2"/>
                      <a:pt x="4" y="2"/>
                    </a:cubicBezTo>
                    <a:cubicBezTo>
                      <a:pt x="4" y="2"/>
                      <a:pt x="3" y="2"/>
                      <a:pt x="3" y="1"/>
                    </a:cubicBezTo>
                    <a:cubicBezTo>
                      <a:pt x="3" y="1"/>
                      <a:pt x="1" y="0"/>
                      <a:pt x="0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2" y="1"/>
                      <a:pt x="2" y="2"/>
                    </a:cubicBezTo>
                    <a:cubicBezTo>
                      <a:pt x="3" y="3"/>
                      <a:pt x="4" y="3"/>
                      <a:pt x="6" y="4"/>
                    </a:cubicBezTo>
                    <a:cubicBezTo>
                      <a:pt x="7" y="5"/>
                      <a:pt x="8" y="6"/>
                      <a:pt x="9" y="7"/>
                    </a:cubicBezTo>
                    <a:cubicBezTo>
                      <a:pt x="10" y="7"/>
                      <a:pt x="11" y="7"/>
                      <a:pt x="12" y="8"/>
                    </a:cubicBezTo>
                    <a:cubicBezTo>
                      <a:pt x="14" y="9"/>
                      <a:pt x="15" y="11"/>
                      <a:pt x="16" y="13"/>
                    </a:cubicBezTo>
                    <a:cubicBezTo>
                      <a:pt x="16" y="14"/>
                      <a:pt x="16" y="15"/>
                      <a:pt x="16" y="16"/>
                    </a:cubicBezTo>
                    <a:cubicBezTo>
                      <a:pt x="16" y="18"/>
                      <a:pt x="17" y="18"/>
                      <a:pt x="17" y="20"/>
                    </a:cubicBezTo>
                    <a:cubicBezTo>
                      <a:pt x="18" y="19"/>
                      <a:pt x="20" y="15"/>
                      <a:pt x="20" y="14"/>
                    </a:cubicBezTo>
                    <a:cubicBezTo>
                      <a:pt x="19" y="13"/>
                      <a:pt x="18" y="13"/>
                      <a:pt x="18" y="12"/>
                    </a:cubicBezTo>
                    <a:cubicBezTo>
                      <a:pt x="17" y="11"/>
                      <a:pt x="17" y="11"/>
                      <a:pt x="16" y="1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92" name="Freeform 460">
                <a:extLst>
                  <a:ext uri="{FF2B5EF4-FFF2-40B4-BE49-F238E27FC236}">
                    <a16:creationId xmlns:a16="http://schemas.microsoft.com/office/drawing/2014/main" id="{F0F28AAC-A63A-4B5F-B8AC-D87DF0F56C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91" y="2593"/>
                <a:ext cx="62" cy="62"/>
              </a:xfrm>
              <a:custGeom>
                <a:avLst/>
                <a:gdLst>
                  <a:gd name="T0" fmla="*/ 4622 w 20"/>
                  <a:gd name="T1" fmla="*/ 3134 h 20"/>
                  <a:gd name="T2" fmla="*/ 3689 w 20"/>
                  <a:gd name="T3" fmla="*/ 2297 h 20"/>
                  <a:gd name="T4" fmla="*/ 2595 w 20"/>
                  <a:gd name="T5" fmla="*/ 1491 h 20"/>
                  <a:gd name="T6" fmla="*/ 1107 w 20"/>
                  <a:gd name="T7" fmla="*/ 567 h 20"/>
                  <a:gd name="T8" fmla="*/ 837 w 20"/>
                  <a:gd name="T9" fmla="*/ 270 h 20"/>
                  <a:gd name="T10" fmla="*/ 0 w 20"/>
                  <a:gd name="T11" fmla="*/ 0 h 20"/>
                  <a:gd name="T12" fmla="*/ 0 w 20"/>
                  <a:gd name="T13" fmla="*/ 0 h 20"/>
                  <a:gd name="T14" fmla="*/ 567 w 20"/>
                  <a:gd name="T15" fmla="*/ 567 h 20"/>
                  <a:gd name="T16" fmla="*/ 1758 w 20"/>
                  <a:gd name="T17" fmla="*/ 1107 h 20"/>
                  <a:gd name="T18" fmla="*/ 2595 w 20"/>
                  <a:gd name="T19" fmla="*/ 2027 h 20"/>
                  <a:gd name="T20" fmla="*/ 3432 w 20"/>
                  <a:gd name="T21" fmla="*/ 2297 h 20"/>
                  <a:gd name="T22" fmla="*/ 4622 w 20"/>
                  <a:gd name="T23" fmla="*/ 3689 h 20"/>
                  <a:gd name="T24" fmla="*/ 4622 w 20"/>
                  <a:gd name="T25" fmla="*/ 4622 h 20"/>
                  <a:gd name="T26" fmla="*/ 4883 w 20"/>
                  <a:gd name="T27" fmla="*/ 5720 h 20"/>
                  <a:gd name="T28" fmla="*/ 5720 w 20"/>
                  <a:gd name="T29" fmla="*/ 3959 h 20"/>
                  <a:gd name="T30" fmla="*/ 5180 w 20"/>
                  <a:gd name="T31" fmla="*/ 3432 h 20"/>
                  <a:gd name="T32" fmla="*/ 4622 w 20"/>
                  <a:gd name="T33" fmla="*/ 3134 h 2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20"/>
                  <a:gd name="T52" fmla="*/ 0 h 20"/>
                  <a:gd name="T53" fmla="*/ 20 w 20"/>
                  <a:gd name="T54" fmla="*/ 20 h 2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20" h="20">
                    <a:moveTo>
                      <a:pt x="16" y="11"/>
                    </a:moveTo>
                    <a:cubicBezTo>
                      <a:pt x="15" y="10"/>
                      <a:pt x="14" y="9"/>
                      <a:pt x="13" y="8"/>
                    </a:cubicBezTo>
                    <a:cubicBezTo>
                      <a:pt x="12" y="7"/>
                      <a:pt x="10" y="5"/>
                      <a:pt x="9" y="5"/>
                    </a:cubicBezTo>
                    <a:cubicBezTo>
                      <a:pt x="7" y="4"/>
                      <a:pt x="6" y="2"/>
                      <a:pt x="4" y="2"/>
                    </a:cubicBezTo>
                    <a:cubicBezTo>
                      <a:pt x="4" y="2"/>
                      <a:pt x="3" y="2"/>
                      <a:pt x="3" y="1"/>
                    </a:cubicBezTo>
                    <a:cubicBezTo>
                      <a:pt x="3" y="1"/>
                      <a:pt x="1" y="0"/>
                      <a:pt x="0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2" y="1"/>
                      <a:pt x="2" y="2"/>
                    </a:cubicBezTo>
                    <a:cubicBezTo>
                      <a:pt x="3" y="3"/>
                      <a:pt x="4" y="3"/>
                      <a:pt x="6" y="4"/>
                    </a:cubicBezTo>
                    <a:cubicBezTo>
                      <a:pt x="7" y="5"/>
                      <a:pt x="8" y="6"/>
                      <a:pt x="9" y="7"/>
                    </a:cubicBezTo>
                    <a:cubicBezTo>
                      <a:pt x="10" y="7"/>
                      <a:pt x="11" y="7"/>
                      <a:pt x="12" y="8"/>
                    </a:cubicBezTo>
                    <a:cubicBezTo>
                      <a:pt x="14" y="9"/>
                      <a:pt x="15" y="11"/>
                      <a:pt x="16" y="13"/>
                    </a:cubicBezTo>
                    <a:cubicBezTo>
                      <a:pt x="16" y="14"/>
                      <a:pt x="16" y="15"/>
                      <a:pt x="16" y="16"/>
                    </a:cubicBezTo>
                    <a:cubicBezTo>
                      <a:pt x="16" y="18"/>
                      <a:pt x="17" y="18"/>
                      <a:pt x="17" y="20"/>
                    </a:cubicBezTo>
                    <a:cubicBezTo>
                      <a:pt x="18" y="19"/>
                      <a:pt x="20" y="15"/>
                      <a:pt x="20" y="14"/>
                    </a:cubicBezTo>
                    <a:cubicBezTo>
                      <a:pt x="19" y="13"/>
                      <a:pt x="18" y="13"/>
                      <a:pt x="18" y="12"/>
                    </a:cubicBezTo>
                    <a:cubicBezTo>
                      <a:pt x="17" y="11"/>
                      <a:pt x="17" y="11"/>
                      <a:pt x="16" y="1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93" name="Freeform 461">
                <a:extLst>
                  <a:ext uri="{FF2B5EF4-FFF2-40B4-BE49-F238E27FC236}">
                    <a16:creationId xmlns:a16="http://schemas.microsoft.com/office/drawing/2014/main" id="{5C77AA7A-968F-4E77-BC8D-2F29AE4EBF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2" y="2818"/>
                <a:ext cx="6" cy="1"/>
              </a:xfrm>
              <a:custGeom>
                <a:avLst/>
                <a:gdLst>
                  <a:gd name="T0" fmla="*/ 243 w 2"/>
                  <a:gd name="T1" fmla="*/ 0 h 1"/>
                  <a:gd name="T2" fmla="*/ 486 w 2"/>
                  <a:gd name="T3" fmla="*/ 0 h 1"/>
                  <a:gd name="T4" fmla="*/ 0 w 2"/>
                  <a:gd name="T5" fmla="*/ 0 h 1"/>
                  <a:gd name="T6" fmla="*/ 243 w 2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1"/>
                  <a:gd name="T14" fmla="*/ 2 w 2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1">
                    <a:moveTo>
                      <a:pt x="1" y="0"/>
                    </a:moveTo>
                    <a:cubicBezTo>
                      <a:pt x="1" y="0"/>
                      <a:pt x="2" y="0"/>
                      <a:pt x="2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94" name="Freeform 462">
                <a:extLst>
                  <a:ext uri="{FF2B5EF4-FFF2-40B4-BE49-F238E27FC236}">
                    <a16:creationId xmlns:a16="http://schemas.microsoft.com/office/drawing/2014/main" id="{3E0D3EFD-B7CC-4105-888A-59B97C6F59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2" y="2818"/>
                <a:ext cx="6" cy="1"/>
              </a:xfrm>
              <a:custGeom>
                <a:avLst/>
                <a:gdLst>
                  <a:gd name="T0" fmla="*/ 243 w 2"/>
                  <a:gd name="T1" fmla="*/ 0 h 1"/>
                  <a:gd name="T2" fmla="*/ 486 w 2"/>
                  <a:gd name="T3" fmla="*/ 0 h 1"/>
                  <a:gd name="T4" fmla="*/ 0 w 2"/>
                  <a:gd name="T5" fmla="*/ 0 h 1"/>
                  <a:gd name="T6" fmla="*/ 243 w 2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1"/>
                  <a:gd name="T14" fmla="*/ 2 w 2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1">
                    <a:moveTo>
                      <a:pt x="1" y="0"/>
                    </a:moveTo>
                    <a:cubicBezTo>
                      <a:pt x="1" y="0"/>
                      <a:pt x="2" y="0"/>
                      <a:pt x="2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95" name="Freeform 463">
                <a:extLst>
                  <a:ext uri="{FF2B5EF4-FFF2-40B4-BE49-F238E27FC236}">
                    <a16:creationId xmlns:a16="http://schemas.microsoft.com/office/drawing/2014/main" id="{D878D161-7471-4E5D-BA2F-CC9DB822D5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2" y="2596"/>
                <a:ext cx="1" cy="3"/>
              </a:xfrm>
              <a:custGeom>
                <a:avLst/>
                <a:gdLst>
                  <a:gd name="T0" fmla="*/ 0 w 1"/>
                  <a:gd name="T1" fmla="*/ 243 h 1"/>
                  <a:gd name="T2" fmla="*/ 0 w 1"/>
                  <a:gd name="T3" fmla="*/ 0 h 1"/>
                  <a:gd name="T4" fmla="*/ 0 w 1"/>
                  <a:gd name="T5" fmla="*/ 243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96" name="Freeform 464">
                <a:extLst>
                  <a:ext uri="{FF2B5EF4-FFF2-40B4-BE49-F238E27FC236}">
                    <a16:creationId xmlns:a16="http://schemas.microsoft.com/office/drawing/2014/main" id="{CE83283E-F86E-460D-987B-53A7D9DD05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2" y="2596"/>
                <a:ext cx="1" cy="3"/>
              </a:xfrm>
              <a:custGeom>
                <a:avLst/>
                <a:gdLst>
                  <a:gd name="T0" fmla="*/ 0 w 1"/>
                  <a:gd name="T1" fmla="*/ 243 h 1"/>
                  <a:gd name="T2" fmla="*/ 0 w 1"/>
                  <a:gd name="T3" fmla="*/ 0 h 1"/>
                  <a:gd name="T4" fmla="*/ 0 w 1"/>
                  <a:gd name="T5" fmla="*/ 243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97" name="Freeform 465">
                <a:extLst>
                  <a:ext uri="{FF2B5EF4-FFF2-40B4-BE49-F238E27FC236}">
                    <a16:creationId xmlns:a16="http://schemas.microsoft.com/office/drawing/2014/main" id="{CD361BEA-46A7-4943-8C57-35762C412A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2" y="2599"/>
                <a:ext cx="3" cy="3"/>
              </a:xfrm>
              <a:custGeom>
                <a:avLst/>
                <a:gdLst>
                  <a:gd name="T0" fmla="*/ 243 w 1"/>
                  <a:gd name="T1" fmla="*/ 243 h 1"/>
                  <a:gd name="T2" fmla="*/ 0 w 1"/>
                  <a:gd name="T3" fmla="*/ 0 h 1"/>
                  <a:gd name="T4" fmla="*/ 243 w 1"/>
                  <a:gd name="T5" fmla="*/ 243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0"/>
                      <a:pt x="0" y="0"/>
                    </a:cubicBezTo>
                    <a:cubicBezTo>
                      <a:pt x="1" y="0"/>
                      <a:pt x="1" y="1"/>
                      <a:pt x="1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98" name="Freeform 466">
                <a:extLst>
                  <a:ext uri="{FF2B5EF4-FFF2-40B4-BE49-F238E27FC236}">
                    <a16:creationId xmlns:a16="http://schemas.microsoft.com/office/drawing/2014/main" id="{C6EAD94E-9D6C-4325-B4D6-1F059DCABD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2" y="2599"/>
                <a:ext cx="3" cy="3"/>
              </a:xfrm>
              <a:custGeom>
                <a:avLst/>
                <a:gdLst>
                  <a:gd name="T0" fmla="*/ 243 w 1"/>
                  <a:gd name="T1" fmla="*/ 243 h 1"/>
                  <a:gd name="T2" fmla="*/ 0 w 1"/>
                  <a:gd name="T3" fmla="*/ 0 h 1"/>
                  <a:gd name="T4" fmla="*/ 243 w 1"/>
                  <a:gd name="T5" fmla="*/ 243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0"/>
                      <a:pt x="0" y="0"/>
                    </a:cubicBezTo>
                    <a:cubicBezTo>
                      <a:pt x="1" y="0"/>
                      <a:pt x="1" y="1"/>
                      <a:pt x="1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99" name="Freeform 467">
                <a:extLst>
                  <a:ext uri="{FF2B5EF4-FFF2-40B4-BE49-F238E27FC236}">
                    <a16:creationId xmlns:a16="http://schemas.microsoft.com/office/drawing/2014/main" id="{55EAC512-CA63-4ECC-A18C-A89F82C885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5" y="2765"/>
                <a:ext cx="16" cy="12"/>
              </a:xfrm>
              <a:custGeom>
                <a:avLst/>
                <a:gdLst>
                  <a:gd name="T0" fmla="*/ 1043 w 5"/>
                  <a:gd name="T1" fmla="*/ 972 h 4"/>
                  <a:gd name="T2" fmla="*/ 0 w 5"/>
                  <a:gd name="T3" fmla="*/ 486 h 4"/>
                  <a:gd name="T4" fmla="*/ 1043 w 5"/>
                  <a:gd name="T5" fmla="*/ 972 h 4"/>
                  <a:gd name="T6" fmla="*/ 0 60000 65536"/>
                  <a:gd name="T7" fmla="*/ 0 60000 65536"/>
                  <a:gd name="T8" fmla="*/ 0 60000 65536"/>
                  <a:gd name="T9" fmla="*/ 0 w 5"/>
                  <a:gd name="T10" fmla="*/ 0 h 4"/>
                  <a:gd name="T11" fmla="*/ 5 w 5"/>
                  <a:gd name="T12" fmla="*/ 4 h 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" h="4">
                    <a:moveTo>
                      <a:pt x="3" y="4"/>
                    </a:moveTo>
                    <a:cubicBezTo>
                      <a:pt x="5" y="4"/>
                      <a:pt x="2" y="0"/>
                      <a:pt x="0" y="2"/>
                    </a:cubicBezTo>
                    <a:cubicBezTo>
                      <a:pt x="1" y="3"/>
                      <a:pt x="2" y="4"/>
                      <a:pt x="3" y="4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00" name="Freeform 468">
                <a:extLst>
                  <a:ext uri="{FF2B5EF4-FFF2-40B4-BE49-F238E27FC236}">
                    <a16:creationId xmlns:a16="http://schemas.microsoft.com/office/drawing/2014/main" id="{A95C5A0B-43A0-4B22-8139-4307747B6E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5" y="2765"/>
                <a:ext cx="16" cy="12"/>
              </a:xfrm>
              <a:custGeom>
                <a:avLst/>
                <a:gdLst>
                  <a:gd name="T0" fmla="*/ 1043 w 5"/>
                  <a:gd name="T1" fmla="*/ 972 h 4"/>
                  <a:gd name="T2" fmla="*/ 0 w 5"/>
                  <a:gd name="T3" fmla="*/ 486 h 4"/>
                  <a:gd name="T4" fmla="*/ 1043 w 5"/>
                  <a:gd name="T5" fmla="*/ 972 h 4"/>
                  <a:gd name="T6" fmla="*/ 0 60000 65536"/>
                  <a:gd name="T7" fmla="*/ 0 60000 65536"/>
                  <a:gd name="T8" fmla="*/ 0 60000 65536"/>
                  <a:gd name="T9" fmla="*/ 0 w 5"/>
                  <a:gd name="T10" fmla="*/ 0 h 4"/>
                  <a:gd name="T11" fmla="*/ 5 w 5"/>
                  <a:gd name="T12" fmla="*/ 4 h 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" h="4">
                    <a:moveTo>
                      <a:pt x="3" y="4"/>
                    </a:moveTo>
                    <a:cubicBezTo>
                      <a:pt x="5" y="4"/>
                      <a:pt x="2" y="0"/>
                      <a:pt x="0" y="2"/>
                    </a:cubicBezTo>
                    <a:cubicBezTo>
                      <a:pt x="1" y="3"/>
                      <a:pt x="2" y="4"/>
                      <a:pt x="3" y="4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01" name="Freeform 469">
                <a:extLst>
                  <a:ext uri="{FF2B5EF4-FFF2-40B4-BE49-F238E27FC236}">
                    <a16:creationId xmlns:a16="http://schemas.microsoft.com/office/drawing/2014/main" id="{304CAFAD-D1AD-4A3D-B3CD-7F62B368C6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2833"/>
                <a:ext cx="3" cy="1"/>
              </a:xfrm>
              <a:custGeom>
                <a:avLst/>
                <a:gdLst>
                  <a:gd name="T0" fmla="*/ 243 w 1"/>
                  <a:gd name="T1" fmla="*/ 0 h 1"/>
                  <a:gd name="T2" fmla="*/ 0 w 1"/>
                  <a:gd name="T3" fmla="*/ 0 h 1"/>
                  <a:gd name="T4" fmla="*/ 243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02" name="Freeform 470">
                <a:extLst>
                  <a:ext uri="{FF2B5EF4-FFF2-40B4-BE49-F238E27FC236}">
                    <a16:creationId xmlns:a16="http://schemas.microsoft.com/office/drawing/2014/main" id="{A1FEE5E4-DB5F-4248-B213-C25ECB4F14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2833"/>
                <a:ext cx="3" cy="1"/>
              </a:xfrm>
              <a:custGeom>
                <a:avLst/>
                <a:gdLst>
                  <a:gd name="T0" fmla="*/ 243 w 1"/>
                  <a:gd name="T1" fmla="*/ 0 h 1"/>
                  <a:gd name="T2" fmla="*/ 0 w 1"/>
                  <a:gd name="T3" fmla="*/ 0 h 1"/>
                  <a:gd name="T4" fmla="*/ 243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03" name="Freeform 471">
                <a:extLst>
                  <a:ext uri="{FF2B5EF4-FFF2-40B4-BE49-F238E27FC236}">
                    <a16:creationId xmlns:a16="http://schemas.microsoft.com/office/drawing/2014/main" id="{6227E3AA-8D81-49B9-AC4A-6086C1C75A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8" y="2837"/>
                <a:ext cx="12" cy="9"/>
              </a:xfrm>
              <a:custGeom>
                <a:avLst/>
                <a:gdLst>
                  <a:gd name="T0" fmla="*/ 486 w 4"/>
                  <a:gd name="T1" fmla="*/ 729 h 3"/>
                  <a:gd name="T2" fmla="*/ 972 w 4"/>
                  <a:gd name="T3" fmla="*/ 486 h 3"/>
                  <a:gd name="T4" fmla="*/ 0 w 4"/>
                  <a:gd name="T5" fmla="*/ 0 h 3"/>
                  <a:gd name="T6" fmla="*/ 243 w 4"/>
                  <a:gd name="T7" fmla="*/ 486 h 3"/>
                  <a:gd name="T8" fmla="*/ 486 w 4"/>
                  <a:gd name="T9" fmla="*/ 729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3"/>
                  <a:gd name="T17" fmla="*/ 4 w 4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3">
                    <a:moveTo>
                      <a:pt x="2" y="3"/>
                    </a:moveTo>
                    <a:cubicBezTo>
                      <a:pt x="3" y="3"/>
                      <a:pt x="4" y="2"/>
                      <a:pt x="4" y="2"/>
                    </a:cubicBez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2" y="3"/>
                      <a:pt x="2" y="2"/>
                      <a:pt x="2" y="3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04" name="Freeform 472">
                <a:extLst>
                  <a:ext uri="{FF2B5EF4-FFF2-40B4-BE49-F238E27FC236}">
                    <a16:creationId xmlns:a16="http://schemas.microsoft.com/office/drawing/2014/main" id="{64B2173E-315D-4E1F-9A31-3111EBB39F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8" y="2837"/>
                <a:ext cx="12" cy="9"/>
              </a:xfrm>
              <a:custGeom>
                <a:avLst/>
                <a:gdLst>
                  <a:gd name="T0" fmla="*/ 486 w 4"/>
                  <a:gd name="T1" fmla="*/ 729 h 3"/>
                  <a:gd name="T2" fmla="*/ 972 w 4"/>
                  <a:gd name="T3" fmla="*/ 486 h 3"/>
                  <a:gd name="T4" fmla="*/ 0 w 4"/>
                  <a:gd name="T5" fmla="*/ 0 h 3"/>
                  <a:gd name="T6" fmla="*/ 243 w 4"/>
                  <a:gd name="T7" fmla="*/ 486 h 3"/>
                  <a:gd name="T8" fmla="*/ 486 w 4"/>
                  <a:gd name="T9" fmla="*/ 729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3"/>
                  <a:gd name="T17" fmla="*/ 4 w 4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3">
                    <a:moveTo>
                      <a:pt x="2" y="3"/>
                    </a:moveTo>
                    <a:cubicBezTo>
                      <a:pt x="3" y="3"/>
                      <a:pt x="4" y="2"/>
                      <a:pt x="4" y="2"/>
                    </a:cubicBez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2" y="3"/>
                      <a:pt x="2" y="2"/>
                      <a:pt x="2" y="3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05" name="Freeform 473">
                <a:extLst>
                  <a:ext uri="{FF2B5EF4-FFF2-40B4-BE49-F238E27FC236}">
                    <a16:creationId xmlns:a16="http://schemas.microsoft.com/office/drawing/2014/main" id="{221A57A0-0342-4D42-800E-95874B9554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8" y="2602"/>
                <a:ext cx="3" cy="6"/>
              </a:xfrm>
              <a:custGeom>
                <a:avLst/>
                <a:gdLst>
                  <a:gd name="T0" fmla="*/ 243 w 1"/>
                  <a:gd name="T1" fmla="*/ 486 h 2"/>
                  <a:gd name="T2" fmla="*/ 0 w 1"/>
                  <a:gd name="T3" fmla="*/ 0 h 2"/>
                  <a:gd name="T4" fmla="*/ 243 w 1"/>
                  <a:gd name="T5" fmla="*/ 486 h 2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2"/>
                  <a:gd name="T11" fmla="*/ 1 w 1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2">
                    <a:moveTo>
                      <a:pt x="1" y="2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06" name="Freeform 474">
                <a:extLst>
                  <a:ext uri="{FF2B5EF4-FFF2-40B4-BE49-F238E27FC236}">
                    <a16:creationId xmlns:a16="http://schemas.microsoft.com/office/drawing/2014/main" id="{715F4806-CFB1-4239-9CDC-7BE919E4EF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8" y="2602"/>
                <a:ext cx="3" cy="6"/>
              </a:xfrm>
              <a:custGeom>
                <a:avLst/>
                <a:gdLst>
                  <a:gd name="T0" fmla="*/ 243 w 1"/>
                  <a:gd name="T1" fmla="*/ 486 h 2"/>
                  <a:gd name="T2" fmla="*/ 0 w 1"/>
                  <a:gd name="T3" fmla="*/ 0 h 2"/>
                  <a:gd name="T4" fmla="*/ 243 w 1"/>
                  <a:gd name="T5" fmla="*/ 486 h 2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2"/>
                  <a:gd name="T11" fmla="*/ 1 w 1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2">
                    <a:moveTo>
                      <a:pt x="1" y="2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07" name="Freeform 475">
                <a:extLst>
                  <a:ext uri="{FF2B5EF4-FFF2-40B4-BE49-F238E27FC236}">
                    <a16:creationId xmlns:a16="http://schemas.microsoft.com/office/drawing/2014/main" id="{29C2A0C9-9688-4541-A44E-9E36DD7C45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60" y="2833"/>
                <a:ext cx="6" cy="7"/>
              </a:xfrm>
              <a:custGeom>
                <a:avLst/>
                <a:gdLst>
                  <a:gd name="T0" fmla="*/ 243 w 2"/>
                  <a:gd name="T1" fmla="*/ 1029 h 2"/>
                  <a:gd name="T2" fmla="*/ 486 w 2"/>
                  <a:gd name="T3" fmla="*/ 602 h 2"/>
                  <a:gd name="T4" fmla="*/ 0 w 2"/>
                  <a:gd name="T5" fmla="*/ 602 h 2"/>
                  <a:gd name="T6" fmla="*/ 243 w 2"/>
                  <a:gd name="T7" fmla="*/ 1029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2"/>
                  <a:gd name="T14" fmla="*/ 2 w 2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2">
                    <a:moveTo>
                      <a:pt x="1" y="2"/>
                    </a:moveTo>
                    <a:cubicBezTo>
                      <a:pt x="1" y="1"/>
                      <a:pt x="2" y="1"/>
                      <a:pt x="2" y="1"/>
                    </a:cubicBezTo>
                    <a:cubicBezTo>
                      <a:pt x="2" y="0"/>
                      <a:pt x="1" y="1"/>
                      <a:pt x="0" y="1"/>
                    </a:cubicBezTo>
                    <a:cubicBezTo>
                      <a:pt x="0" y="2"/>
                      <a:pt x="0" y="2"/>
                      <a:pt x="1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08" name="Freeform 476">
                <a:extLst>
                  <a:ext uri="{FF2B5EF4-FFF2-40B4-BE49-F238E27FC236}">
                    <a16:creationId xmlns:a16="http://schemas.microsoft.com/office/drawing/2014/main" id="{31D1AB15-4BFA-4F35-9A7E-9BD6EA3D0A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60" y="2833"/>
                <a:ext cx="6" cy="7"/>
              </a:xfrm>
              <a:custGeom>
                <a:avLst/>
                <a:gdLst>
                  <a:gd name="T0" fmla="*/ 243 w 2"/>
                  <a:gd name="T1" fmla="*/ 1029 h 2"/>
                  <a:gd name="T2" fmla="*/ 486 w 2"/>
                  <a:gd name="T3" fmla="*/ 602 h 2"/>
                  <a:gd name="T4" fmla="*/ 0 w 2"/>
                  <a:gd name="T5" fmla="*/ 602 h 2"/>
                  <a:gd name="T6" fmla="*/ 243 w 2"/>
                  <a:gd name="T7" fmla="*/ 1029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2"/>
                  <a:gd name="T14" fmla="*/ 2 w 2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2">
                    <a:moveTo>
                      <a:pt x="1" y="2"/>
                    </a:moveTo>
                    <a:cubicBezTo>
                      <a:pt x="1" y="1"/>
                      <a:pt x="2" y="1"/>
                      <a:pt x="2" y="1"/>
                    </a:cubicBezTo>
                    <a:cubicBezTo>
                      <a:pt x="2" y="0"/>
                      <a:pt x="1" y="1"/>
                      <a:pt x="0" y="1"/>
                    </a:cubicBezTo>
                    <a:cubicBezTo>
                      <a:pt x="0" y="2"/>
                      <a:pt x="0" y="2"/>
                      <a:pt x="1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09" name="Freeform 477">
                <a:extLst>
                  <a:ext uri="{FF2B5EF4-FFF2-40B4-BE49-F238E27FC236}">
                    <a16:creationId xmlns:a16="http://schemas.microsoft.com/office/drawing/2014/main" id="{DC0658C0-E191-4141-9B3D-32660A16FA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5" y="2643"/>
                <a:ext cx="1" cy="3"/>
              </a:xfrm>
              <a:custGeom>
                <a:avLst/>
                <a:gdLst>
                  <a:gd name="T0" fmla="*/ 0 w 1"/>
                  <a:gd name="T1" fmla="*/ 243 h 1"/>
                  <a:gd name="T2" fmla="*/ 0 w 1"/>
                  <a:gd name="T3" fmla="*/ 0 h 1"/>
                  <a:gd name="T4" fmla="*/ 0 w 1"/>
                  <a:gd name="T5" fmla="*/ 243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10" name="Freeform 478">
                <a:extLst>
                  <a:ext uri="{FF2B5EF4-FFF2-40B4-BE49-F238E27FC236}">
                    <a16:creationId xmlns:a16="http://schemas.microsoft.com/office/drawing/2014/main" id="{9E603F56-AD3D-4419-B0F8-F1B9039951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5" y="2643"/>
                <a:ext cx="1" cy="3"/>
              </a:xfrm>
              <a:custGeom>
                <a:avLst/>
                <a:gdLst>
                  <a:gd name="T0" fmla="*/ 0 w 1"/>
                  <a:gd name="T1" fmla="*/ 243 h 1"/>
                  <a:gd name="T2" fmla="*/ 0 w 1"/>
                  <a:gd name="T3" fmla="*/ 0 h 1"/>
                  <a:gd name="T4" fmla="*/ 0 w 1"/>
                  <a:gd name="T5" fmla="*/ 243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11" name="Freeform 479">
                <a:extLst>
                  <a:ext uri="{FF2B5EF4-FFF2-40B4-BE49-F238E27FC236}">
                    <a16:creationId xmlns:a16="http://schemas.microsoft.com/office/drawing/2014/main" id="{88AAA274-DEEA-42D6-B384-16566ECE86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91" y="2658"/>
                <a:ext cx="6" cy="13"/>
              </a:xfrm>
              <a:custGeom>
                <a:avLst/>
                <a:gdLst>
                  <a:gd name="T0" fmla="*/ 243 w 2"/>
                  <a:gd name="T1" fmla="*/ 1446 h 4"/>
                  <a:gd name="T2" fmla="*/ 243 w 2"/>
                  <a:gd name="T3" fmla="*/ 0 h 4"/>
                  <a:gd name="T4" fmla="*/ 243 w 2"/>
                  <a:gd name="T5" fmla="*/ 1446 h 4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4"/>
                  <a:gd name="T11" fmla="*/ 2 w 2"/>
                  <a:gd name="T12" fmla="*/ 4 h 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4">
                    <a:moveTo>
                      <a:pt x="1" y="4"/>
                    </a:moveTo>
                    <a:cubicBezTo>
                      <a:pt x="2" y="3"/>
                      <a:pt x="2" y="1"/>
                      <a:pt x="1" y="0"/>
                    </a:cubicBezTo>
                    <a:cubicBezTo>
                      <a:pt x="0" y="1"/>
                      <a:pt x="0" y="3"/>
                      <a:pt x="1" y="4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12" name="Freeform 480">
                <a:extLst>
                  <a:ext uri="{FF2B5EF4-FFF2-40B4-BE49-F238E27FC236}">
                    <a16:creationId xmlns:a16="http://schemas.microsoft.com/office/drawing/2014/main" id="{56BD3F50-ABAC-4C74-96E1-0A6F1CBE14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91" y="2658"/>
                <a:ext cx="6" cy="13"/>
              </a:xfrm>
              <a:custGeom>
                <a:avLst/>
                <a:gdLst>
                  <a:gd name="T0" fmla="*/ 243 w 2"/>
                  <a:gd name="T1" fmla="*/ 1446 h 4"/>
                  <a:gd name="T2" fmla="*/ 243 w 2"/>
                  <a:gd name="T3" fmla="*/ 0 h 4"/>
                  <a:gd name="T4" fmla="*/ 243 w 2"/>
                  <a:gd name="T5" fmla="*/ 1446 h 4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4"/>
                  <a:gd name="T11" fmla="*/ 2 w 2"/>
                  <a:gd name="T12" fmla="*/ 4 h 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4">
                    <a:moveTo>
                      <a:pt x="1" y="4"/>
                    </a:moveTo>
                    <a:cubicBezTo>
                      <a:pt x="2" y="3"/>
                      <a:pt x="2" y="1"/>
                      <a:pt x="1" y="0"/>
                    </a:cubicBezTo>
                    <a:cubicBezTo>
                      <a:pt x="0" y="1"/>
                      <a:pt x="0" y="3"/>
                      <a:pt x="1" y="4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13" name="Freeform 481">
                <a:extLst>
                  <a:ext uri="{FF2B5EF4-FFF2-40B4-BE49-F238E27FC236}">
                    <a16:creationId xmlns:a16="http://schemas.microsoft.com/office/drawing/2014/main" id="{8E0172A0-E2A8-4B4D-BB6F-4A82F7EF51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94" y="2671"/>
                <a:ext cx="34" cy="40"/>
              </a:xfrm>
              <a:custGeom>
                <a:avLst/>
                <a:gdLst>
                  <a:gd name="T0" fmla="*/ 831 w 11"/>
                  <a:gd name="T1" fmla="*/ 1978 h 13"/>
                  <a:gd name="T2" fmla="*/ 1088 w 11"/>
                  <a:gd name="T3" fmla="*/ 2243 h 13"/>
                  <a:gd name="T4" fmla="*/ 1357 w 11"/>
                  <a:gd name="T5" fmla="*/ 3058 h 13"/>
                  <a:gd name="T6" fmla="*/ 3106 w 11"/>
                  <a:gd name="T7" fmla="*/ 3058 h 13"/>
                  <a:gd name="T8" fmla="*/ 2837 w 11"/>
                  <a:gd name="T9" fmla="*/ 2243 h 13"/>
                  <a:gd name="T10" fmla="*/ 2275 w 11"/>
                  <a:gd name="T11" fmla="*/ 1600 h 13"/>
                  <a:gd name="T12" fmla="*/ 1740 w 11"/>
                  <a:gd name="T13" fmla="*/ 1600 h 13"/>
                  <a:gd name="T14" fmla="*/ 0 w 11"/>
                  <a:gd name="T15" fmla="*/ 0 h 13"/>
                  <a:gd name="T16" fmla="*/ 0 w 11"/>
                  <a:gd name="T17" fmla="*/ 815 h 13"/>
                  <a:gd name="T18" fmla="*/ 831 w 11"/>
                  <a:gd name="T19" fmla="*/ 1978 h 1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1"/>
                  <a:gd name="T31" fmla="*/ 0 h 13"/>
                  <a:gd name="T32" fmla="*/ 11 w 11"/>
                  <a:gd name="T33" fmla="*/ 13 h 1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1" h="13">
                    <a:moveTo>
                      <a:pt x="3" y="7"/>
                    </a:moveTo>
                    <a:cubicBezTo>
                      <a:pt x="3" y="7"/>
                      <a:pt x="4" y="8"/>
                      <a:pt x="4" y="8"/>
                    </a:cubicBezTo>
                    <a:cubicBezTo>
                      <a:pt x="4" y="9"/>
                      <a:pt x="4" y="10"/>
                      <a:pt x="5" y="11"/>
                    </a:cubicBezTo>
                    <a:cubicBezTo>
                      <a:pt x="7" y="13"/>
                      <a:pt x="11" y="13"/>
                      <a:pt x="11" y="11"/>
                    </a:cubicBezTo>
                    <a:cubicBezTo>
                      <a:pt x="11" y="10"/>
                      <a:pt x="10" y="9"/>
                      <a:pt x="10" y="8"/>
                    </a:cubicBezTo>
                    <a:cubicBezTo>
                      <a:pt x="9" y="8"/>
                      <a:pt x="9" y="7"/>
                      <a:pt x="8" y="6"/>
                    </a:cubicBezTo>
                    <a:cubicBezTo>
                      <a:pt x="7" y="6"/>
                      <a:pt x="7" y="6"/>
                      <a:pt x="6" y="6"/>
                    </a:cubicBezTo>
                    <a:cubicBezTo>
                      <a:pt x="5" y="3"/>
                      <a:pt x="3" y="1"/>
                      <a:pt x="0" y="0"/>
                    </a:cubicBezTo>
                    <a:cubicBezTo>
                      <a:pt x="1" y="1"/>
                      <a:pt x="0" y="2"/>
                      <a:pt x="0" y="3"/>
                    </a:cubicBezTo>
                    <a:cubicBezTo>
                      <a:pt x="0" y="4"/>
                      <a:pt x="2" y="6"/>
                      <a:pt x="3" y="7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14" name="Freeform 482">
                <a:extLst>
                  <a:ext uri="{FF2B5EF4-FFF2-40B4-BE49-F238E27FC236}">
                    <a16:creationId xmlns:a16="http://schemas.microsoft.com/office/drawing/2014/main" id="{E0F15591-A947-4B25-87E9-15EDD6601B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94" y="2671"/>
                <a:ext cx="34" cy="40"/>
              </a:xfrm>
              <a:custGeom>
                <a:avLst/>
                <a:gdLst>
                  <a:gd name="T0" fmla="*/ 831 w 11"/>
                  <a:gd name="T1" fmla="*/ 1978 h 13"/>
                  <a:gd name="T2" fmla="*/ 1088 w 11"/>
                  <a:gd name="T3" fmla="*/ 2243 h 13"/>
                  <a:gd name="T4" fmla="*/ 1357 w 11"/>
                  <a:gd name="T5" fmla="*/ 3058 h 13"/>
                  <a:gd name="T6" fmla="*/ 3106 w 11"/>
                  <a:gd name="T7" fmla="*/ 3058 h 13"/>
                  <a:gd name="T8" fmla="*/ 2837 w 11"/>
                  <a:gd name="T9" fmla="*/ 2243 h 13"/>
                  <a:gd name="T10" fmla="*/ 2275 w 11"/>
                  <a:gd name="T11" fmla="*/ 1600 h 13"/>
                  <a:gd name="T12" fmla="*/ 1740 w 11"/>
                  <a:gd name="T13" fmla="*/ 1600 h 13"/>
                  <a:gd name="T14" fmla="*/ 0 w 11"/>
                  <a:gd name="T15" fmla="*/ 0 h 13"/>
                  <a:gd name="T16" fmla="*/ 0 w 11"/>
                  <a:gd name="T17" fmla="*/ 815 h 13"/>
                  <a:gd name="T18" fmla="*/ 831 w 11"/>
                  <a:gd name="T19" fmla="*/ 1978 h 1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1"/>
                  <a:gd name="T31" fmla="*/ 0 h 13"/>
                  <a:gd name="T32" fmla="*/ 11 w 11"/>
                  <a:gd name="T33" fmla="*/ 13 h 1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1" h="13">
                    <a:moveTo>
                      <a:pt x="3" y="7"/>
                    </a:moveTo>
                    <a:cubicBezTo>
                      <a:pt x="3" y="7"/>
                      <a:pt x="4" y="8"/>
                      <a:pt x="4" y="8"/>
                    </a:cubicBezTo>
                    <a:cubicBezTo>
                      <a:pt x="4" y="9"/>
                      <a:pt x="4" y="10"/>
                      <a:pt x="5" y="11"/>
                    </a:cubicBezTo>
                    <a:cubicBezTo>
                      <a:pt x="7" y="13"/>
                      <a:pt x="11" y="13"/>
                      <a:pt x="11" y="11"/>
                    </a:cubicBezTo>
                    <a:cubicBezTo>
                      <a:pt x="11" y="10"/>
                      <a:pt x="10" y="9"/>
                      <a:pt x="10" y="8"/>
                    </a:cubicBezTo>
                    <a:cubicBezTo>
                      <a:pt x="9" y="8"/>
                      <a:pt x="9" y="7"/>
                      <a:pt x="8" y="6"/>
                    </a:cubicBezTo>
                    <a:cubicBezTo>
                      <a:pt x="7" y="6"/>
                      <a:pt x="7" y="6"/>
                      <a:pt x="6" y="6"/>
                    </a:cubicBezTo>
                    <a:cubicBezTo>
                      <a:pt x="5" y="3"/>
                      <a:pt x="3" y="1"/>
                      <a:pt x="0" y="0"/>
                    </a:cubicBezTo>
                    <a:cubicBezTo>
                      <a:pt x="1" y="1"/>
                      <a:pt x="0" y="2"/>
                      <a:pt x="0" y="3"/>
                    </a:cubicBezTo>
                    <a:cubicBezTo>
                      <a:pt x="0" y="4"/>
                      <a:pt x="2" y="6"/>
                      <a:pt x="3" y="7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15" name="Freeform 483">
                <a:extLst>
                  <a:ext uri="{FF2B5EF4-FFF2-40B4-BE49-F238E27FC236}">
                    <a16:creationId xmlns:a16="http://schemas.microsoft.com/office/drawing/2014/main" id="{C0B721CE-63B9-4DD6-A641-F6646CE3A6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19" y="2715"/>
                <a:ext cx="6" cy="3"/>
              </a:xfrm>
              <a:custGeom>
                <a:avLst/>
                <a:gdLst>
                  <a:gd name="T0" fmla="*/ 243 w 2"/>
                  <a:gd name="T1" fmla="*/ 243 h 1"/>
                  <a:gd name="T2" fmla="*/ 486 w 2"/>
                  <a:gd name="T3" fmla="*/ 243 h 1"/>
                  <a:gd name="T4" fmla="*/ 0 w 2"/>
                  <a:gd name="T5" fmla="*/ 243 h 1"/>
                  <a:gd name="T6" fmla="*/ 243 w 2"/>
                  <a:gd name="T7" fmla="*/ 243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1"/>
                  <a:gd name="T14" fmla="*/ 2 w 2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1">
                    <a:moveTo>
                      <a:pt x="1" y="1"/>
                    </a:moveTo>
                    <a:cubicBezTo>
                      <a:pt x="1" y="1"/>
                      <a:pt x="1" y="1"/>
                      <a:pt x="2" y="1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16" name="Freeform 484">
                <a:extLst>
                  <a:ext uri="{FF2B5EF4-FFF2-40B4-BE49-F238E27FC236}">
                    <a16:creationId xmlns:a16="http://schemas.microsoft.com/office/drawing/2014/main" id="{72CE2D52-D670-4941-B604-240B9C2D68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19" y="2715"/>
                <a:ext cx="6" cy="3"/>
              </a:xfrm>
              <a:custGeom>
                <a:avLst/>
                <a:gdLst>
                  <a:gd name="T0" fmla="*/ 243 w 2"/>
                  <a:gd name="T1" fmla="*/ 243 h 1"/>
                  <a:gd name="T2" fmla="*/ 486 w 2"/>
                  <a:gd name="T3" fmla="*/ 243 h 1"/>
                  <a:gd name="T4" fmla="*/ 0 w 2"/>
                  <a:gd name="T5" fmla="*/ 243 h 1"/>
                  <a:gd name="T6" fmla="*/ 243 w 2"/>
                  <a:gd name="T7" fmla="*/ 243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1"/>
                  <a:gd name="T14" fmla="*/ 2 w 2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1">
                    <a:moveTo>
                      <a:pt x="1" y="1"/>
                    </a:moveTo>
                    <a:cubicBezTo>
                      <a:pt x="1" y="1"/>
                      <a:pt x="1" y="1"/>
                      <a:pt x="2" y="1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17" name="Freeform 485">
                <a:extLst>
                  <a:ext uri="{FF2B5EF4-FFF2-40B4-BE49-F238E27FC236}">
                    <a16:creationId xmlns:a16="http://schemas.microsoft.com/office/drawing/2014/main" id="{3D995285-261D-4046-9047-DC0AB738C5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2" y="2708"/>
                <a:ext cx="1" cy="7"/>
              </a:xfrm>
              <a:custGeom>
                <a:avLst/>
                <a:gdLst>
                  <a:gd name="T0" fmla="*/ 0 w 1"/>
                  <a:gd name="T1" fmla="*/ 1029 h 2"/>
                  <a:gd name="T2" fmla="*/ 0 w 1"/>
                  <a:gd name="T3" fmla="*/ 0 h 2"/>
                  <a:gd name="T4" fmla="*/ 0 w 1"/>
                  <a:gd name="T5" fmla="*/ 1029 h 2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2"/>
                  <a:gd name="T11" fmla="*/ 1 w 1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2">
                    <a:moveTo>
                      <a:pt x="0" y="2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18" name="Freeform 486">
                <a:extLst>
                  <a:ext uri="{FF2B5EF4-FFF2-40B4-BE49-F238E27FC236}">
                    <a16:creationId xmlns:a16="http://schemas.microsoft.com/office/drawing/2014/main" id="{12A7E501-C29B-4A67-B7A7-257C212A0D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2" y="2708"/>
                <a:ext cx="1" cy="7"/>
              </a:xfrm>
              <a:custGeom>
                <a:avLst/>
                <a:gdLst>
                  <a:gd name="T0" fmla="*/ 0 w 1"/>
                  <a:gd name="T1" fmla="*/ 1029 h 2"/>
                  <a:gd name="T2" fmla="*/ 0 w 1"/>
                  <a:gd name="T3" fmla="*/ 0 h 2"/>
                  <a:gd name="T4" fmla="*/ 0 w 1"/>
                  <a:gd name="T5" fmla="*/ 1029 h 2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2"/>
                  <a:gd name="T11" fmla="*/ 1 w 1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2">
                    <a:moveTo>
                      <a:pt x="0" y="2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19" name="Freeform 487">
                <a:extLst>
                  <a:ext uri="{FF2B5EF4-FFF2-40B4-BE49-F238E27FC236}">
                    <a16:creationId xmlns:a16="http://schemas.microsoft.com/office/drawing/2014/main" id="{B373D819-2BE4-4187-917C-2F93B016F1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66" y="2571"/>
                <a:ext cx="28" cy="9"/>
              </a:xfrm>
              <a:custGeom>
                <a:avLst/>
                <a:gdLst>
                  <a:gd name="T0" fmla="*/ 271 w 9"/>
                  <a:gd name="T1" fmla="*/ 729 h 3"/>
                  <a:gd name="T2" fmla="*/ 843 w 9"/>
                  <a:gd name="T3" fmla="*/ 243 h 3"/>
                  <a:gd name="T4" fmla="*/ 2623 w 9"/>
                  <a:gd name="T5" fmla="*/ 486 h 3"/>
                  <a:gd name="T6" fmla="*/ 1509 w 9"/>
                  <a:gd name="T7" fmla="*/ 729 h 3"/>
                  <a:gd name="T8" fmla="*/ 843 w 9"/>
                  <a:gd name="T9" fmla="*/ 486 h 3"/>
                  <a:gd name="T10" fmla="*/ 271 w 9"/>
                  <a:gd name="T11" fmla="*/ 729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"/>
                  <a:gd name="T19" fmla="*/ 0 h 3"/>
                  <a:gd name="T20" fmla="*/ 9 w 9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" h="3">
                    <a:moveTo>
                      <a:pt x="1" y="3"/>
                    </a:moveTo>
                    <a:cubicBezTo>
                      <a:pt x="0" y="2"/>
                      <a:pt x="2" y="1"/>
                      <a:pt x="3" y="1"/>
                    </a:cubicBezTo>
                    <a:cubicBezTo>
                      <a:pt x="5" y="0"/>
                      <a:pt x="7" y="1"/>
                      <a:pt x="9" y="2"/>
                    </a:cubicBezTo>
                    <a:cubicBezTo>
                      <a:pt x="7" y="2"/>
                      <a:pt x="7" y="3"/>
                      <a:pt x="5" y="3"/>
                    </a:cubicBezTo>
                    <a:cubicBezTo>
                      <a:pt x="5" y="3"/>
                      <a:pt x="4" y="2"/>
                      <a:pt x="3" y="2"/>
                    </a:cubicBezTo>
                    <a:cubicBezTo>
                      <a:pt x="3" y="2"/>
                      <a:pt x="2" y="3"/>
                      <a:pt x="1" y="3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20" name="Freeform 488">
                <a:extLst>
                  <a:ext uri="{FF2B5EF4-FFF2-40B4-BE49-F238E27FC236}">
                    <a16:creationId xmlns:a16="http://schemas.microsoft.com/office/drawing/2014/main" id="{D8F4FD18-901D-4BE4-856D-AE62F5BCE0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66" y="2571"/>
                <a:ext cx="28" cy="9"/>
              </a:xfrm>
              <a:custGeom>
                <a:avLst/>
                <a:gdLst>
                  <a:gd name="T0" fmla="*/ 271 w 9"/>
                  <a:gd name="T1" fmla="*/ 729 h 3"/>
                  <a:gd name="T2" fmla="*/ 843 w 9"/>
                  <a:gd name="T3" fmla="*/ 243 h 3"/>
                  <a:gd name="T4" fmla="*/ 2623 w 9"/>
                  <a:gd name="T5" fmla="*/ 486 h 3"/>
                  <a:gd name="T6" fmla="*/ 1509 w 9"/>
                  <a:gd name="T7" fmla="*/ 729 h 3"/>
                  <a:gd name="T8" fmla="*/ 843 w 9"/>
                  <a:gd name="T9" fmla="*/ 486 h 3"/>
                  <a:gd name="T10" fmla="*/ 271 w 9"/>
                  <a:gd name="T11" fmla="*/ 729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"/>
                  <a:gd name="T19" fmla="*/ 0 h 3"/>
                  <a:gd name="T20" fmla="*/ 9 w 9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" h="3">
                    <a:moveTo>
                      <a:pt x="1" y="3"/>
                    </a:moveTo>
                    <a:cubicBezTo>
                      <a:pt x="0" y="2"/>
                      <a:pt x="2" y="1"/>
                      <a:pt x="3" y="1"/>
                    </a:cubicBezTo>
                    <a:cubicBezTo>
                      <a:pt x="5" y="0"/>
                      <a:pt x="7" y="1"/>
                      <a:pt x="9" y="2"/>
                    </a:cubicBezTo>
                    <a:cubicBezTo>
                      <a:pt x="7" y="2"/>
                      <a:pt x="7" y="3"/>
                      <a:pt x="5" y="3"/>
                    </a:cubicBezTo>
                    <a:cubicBezTo>
                      <a:pt x="5" y="3"/>
                      <a:pt x="4" y="2"/>
                      <a:pt x="3" y="2"/>
                    </a:cubicBezTo>
                    <a:cubicBezTo>
                      <a:pt x="3" y="2"/>
                      <a:pt x="2" y="3"/>
                      <a:pt x="1" y="3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21" name="Freeform 489">
                <a:extLst>
                  <a:ext uri="{FF2B5EF4-FFF2-40B4-BE49-F238E27FC236}">
                    <a16:creationId xmlns:a16="http://schemas.microsoft.com/office/drawing/2014/main" id="{7D630769-5189-459B-AD78-B44FA2ED72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4" y="2574"/>
                <a:ext cx="1" cy="3"/>
              </a:xfrm>
              <a:custGeom>
                <a:avLst/>
                <a:gdLst>
                  <a:gd name="T0" fmla="*/ 0 w 1"/>
                  <a:gd name="T1" fmla="*/ 243 h 1"/>
                  <a:gd name="T2" fmla="*/ 0 w 1"/>
                  <a:gd name="T3" fmla="*/ 0 h 1"/>
                  <a:gd name="T4" fmla="*/ 0 w 1"/>
                  <a:gd name="T5" fmla="*/ 243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0"/>
                      <a:pt x="0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22" name="Freeform 490">
                <a:extLst>
                  <a:ext uri="{FF2B5EF4-FFF2-40B4-BE49-F238E27FC236}">
                    <a16:creationId xmlns:a16="http://schemas.microsoft.com/office/drawing/2014/main" id="{31D613E3-C1FB-476A-83FD-25471D292D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4" y="2574"/>
                <a:ext cx="1" cy="3"/>
              </a:xfrm>
              <a:custGeom>
                <a:avLst/>
                <a:gdLst>
                  <a:gd name="T0" fmla="*/ 0 w 1"/>
                  <a:gd name="T1" fmla="*/ 243 h 1"/>
                  <a:gd name="T2" fmla="*/ 0 w 1"/>
                  <a:gd name="T3" fmla="*/ 0 h 1"/>
                  <a:gd name="T4" fmla="*/ 0 w 1"/>
                  <a:gd name="T5" fmla="*/ 243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0"/>
                      <a:pt x="0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23" name="Freeform 491">
                <a:extLst>
                  <a:ext uri="{FF2B5EF4-FFF2-40B4-BE49-F238E27FC236}">
                    <a16:creationId xmlns:a16="http://schemas.microsoft.com/office/drawing/2014/main" id="{A77BA9C4-1076-4600-ACB3-AA4EC31303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4" y="2574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60000 65536"/>
                  <a:gd name="T5" fmla="*/ 0 60000 65536"/>
                  <a:gd name="T6" fmla="*/ 0 w 1"/>
                  <a:gd name="T7" fmla="*/ 0 h 1"/>
                  <a:gd name="T8" fmla="*/ 1 w 1"/>
                  <a:gd name="T9" fmla="*/ 1 h 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24" name="Freeform 492">
                <a:extLst>
                  <a:ext uri="{FF2B5EF4-FFF2-40B4-BE49-F238E27FC236}">
                    <a16:creationId xmlns:a16="http://schemas.microsoft.com/office/drawing/2014/main" id="{3D93698E-9CE0-483A-9285-882463BF4B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4" y="2574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60000 65536"/>
                  <a:gd name="T5" fmla="*/ 0 60000 65536"/>
                  <a:gd name="T6" fmla="*/ 0 w 1"/>
                  <a:gd name="T7" fmla="*/ 0 h 1"/>
                  <a:gd name="T8" fmla="*/ 1 w 1"/>
                  <a:gd name="T9" fmla="*/ 1 h 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25" name="Freeform 493">
                <a:extLst>
                  <a:ext uri="{FF2B5EF4-FFF2-40B4-BE49-F238E27FC236}">
                    <a16:creationId xmlns:a16="http://schemas.microsoft.com/office/drawing/2014/main" id="{A5013920-D4A7-44B7-92BF-C8A1C8AA23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84" y="2136"/>
                <a:ext cx="7" cy="9"/>
              </a:xfrm>
              <a:custGeom>
                <a:avLst/>
                <a:gdLst>
                  <a:gd name="T0" fmla="*/ 602 w 2"/>
                  <a:gd name="T1" fmla="*/ 729 h 3"/>
                  <a:gd name="T2" fmla="*/ 1029 w 2"/>
                  <a:gd name="T3" fmla="*/ 0 h 3"/>
                  <a:gd name="T4" fmla="*/ 602 w 2"/>
                  <a:gd name="T5" fmla="*/ 729 h 3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3"/>
                  <a:gd name="T11" fmla="*/ 2 w 2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3">
                    <a:moveTo>
                      <a:pt x="1" y="3"/>
                    </a:moveTo>
                    <a:cubicBezTo>
                      <a:pt x="1" y="3"/>
                      <a:pt x="2" y="0"/>
                      <a:pt x="2" y="0"/>
                    </a:cubicBezTo>
                    <a:cubicBezTo>
                      <a:pt x="0" y="0"/>
                      <a:pt x="0" y="2"/>
                      <a:pt x="1" y="3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26" name="Freeform 494">
                <a:extLst>
                  <a:ext uri="{FF2B5EF4-FFF2-40B4-BE49-F238E27FC236}">
                    <a16:creationId xmlns:a16="http://schemas.microsoft.com/office/drawing/2014/main" id="{F1008D3F-6894-41B3-80BB-00DCA83F30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84" y="2136"/>
                <a:ext cx="7" cy="9"/>
              </a:xfrm>
              <a:custGeom>
                <a:avLst/>
                <a:gdLst>
                  <a:gd name="T0" fmla="*/ 602 w 2"/>
                  <a:gd name="T1" fmla="*/ 729 h 3"/>
                  <a:gd name="T2" fmla="*/ 1029 w 2"/>
                  <a:gd name="T3" fmla="*/ 0 h 3"/>
                  <a:gd name="T4" fmla="*/ 602 w 2"/>
                  <a:gd name="T5" fmla="*/ 729 h 3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3"/>
                  <a:gd name="T11" fmla="*/ 2 w 2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3">
                    <a:moveTo>
                      <a:pt x="1" y="3"/>
                    </a:moveTo>
                    <a:cubicBezTo>
                      <a:pt x="1" y="3"/>
                      <a:pt x="2" y="0"/>
                      <a:pt x="2" y="0"/>
                    </a:cubicBezTo>
                    <a:cubicBezTo>
                      <a:pt x="0" y="0"/>
                      <a:pt x="0" y="2"/>
                      <a:pt x="1" y="3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27" name="Freeform 495">
                <a:extLst>
                  <a:ext uri="{FF2B5EF4-FFF2-40B4-BE49-F238E27FC236}">
                    <a16:creationId xmlns:a16="http://schemas.microsoft.com/office/drawing/2014/main" id="{C06CB570-F1C8-47DA-89E9-3BD8E3AD00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03" y="2095"/>
                <a:ext cx="3" cy="3"/>
              </a:xfrm>
              <a:custGeom>
                <a:avLst/>
                <a:gdLst>
                  <a:gd name="T0" fmla="*/ 0 w 1"/>
                  <a:gd name="T1" fmla="*/ 243 h 1"/>
                  <a:gd name="T2" fmla="*/ 0 w 1"/>
                  <a:gd name="T3" fmla="*/ 0 h 1"/>
                  <a:gd name="T4" fmla="*/ 0 w 1"/>
                  <a:gd name="T5" fmla="*/ 243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1"/>
                    </a:moveTo>
                    <a:cubicBezTo>
                      <a:pt x="1" y="1"/>
                      <a:pt x="1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28" name="Freeform 496">
                <a:extLst>
                  <a:ext uri="{FF2B5EF4-FFF2-40B4-BE49-F238E27FC236}">
                    <a16:creationId xmlns:a16="http://schemas.microsoft.com/office/drawing/2014/main" id="{4533E2EB-AED4-4DD6-91EB-01C1EE914D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03" y="2095"/>
                <a:ext cx="3" cy="3"/>
              </a:xfrm>
              <a:custGeom>
                <a:avLst/>
                <a:gdLst>
                  <a:gd name="T0" fmla="*/ 0 w 1"/>
                  <a:gd name="T1" fmla="*/ 243 h 1"/>
                  <a:gd name="T2" fmla="*/ 0 w 1"/>
                  <a:gd name="T3" fmla="*/ 0 h 1"/>
                  <a:gd name="T4" fmla="*/ 0 w 1"/>
                  <a:gd name="T5" fmla="*/ 243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1"/>
                    </a:moveTo>
                    <a:cubicBezTo>
                      <a:pt x="1" y="1"/>
                      <a:pt x="1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29" name="Freeform 497">
                <a:extLst>
                  <a:ext uri="{FF2B5EF4-FFF2-40B4-BE49-F238E27FC236}">
                    <a16:creationId xmlns:a16="http://schemas.microsoft.com/office/drawing/2014/main" id="{7D243846-B7B2-465C-8372-A05AD2D114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06" y="2089"/>
                <a:ext cx="1" cy="3"/>
              </a:xfrm>
              <a:custGeom>
                <a:avLst/>
                <a:gdLst>
                  <a:gd name="T0" fmla="*/ 0 w 1"/>
                  <a:gd name="T1" fmla="*/ 243 h 1"/>
                  <a:gd name="T2" fmla="*/ 0 w 1"/>
                  <a:gd name="T3" fmla="*/ 0 h 1"/>
                  <a:gd name="T4" fmla="*/ 0 w 1"/>
                  <a:gd name="T5" fmla="*/ 243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30" name="Freeform 498">
                <a:extLst>
                  <a:ext uri="{FF2B5EF4-FFF2-40B4-BE49-F238E27FC236}">
                    <a16:creationId xmlns:a16="http://schemas.microsoft.com/office/drawing/2014/main" id="{CE1AA127-9AA4-4996-8D31-6FD5B6C897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06" y="2089"/>
                <a:ext cx="1" cy="3"/>
              </a:xfrm>
              <a:custGeom>
                <a:avLst/>
                <a:gdLst>
                  <a:gd name="T0" fmla="*/ 0 w 1"/>
                  <a:gd name="T1" fmla="*/ 243 h 1"/>
                  <a:gd name="T2" fmla="*/ 0 w 1"/>
                  <a:gd name="T3" fmla="*/ 0 h 1"/>
                  <a:gd name="T4" fmla="*/ 0 w 1"/>
                  <a:gd name="T5" fmla="*/ 243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31" name="Freeform 499">
                <a:extLst>
                  <a:ext uri="{FF2B5EF4-FFF2-40B4-BE49-F238E27FC236}">
                    <a16:creationId xmlns:a16="http://schemas.microsoft.com/office/drawing/2014/main" id="{370D3AC4-FABB-45D7-83B6-00956B2E49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8" y="2730"/>
                <a:ext cx="12" cy="10"/>
              </a:xfrm>
              <a:custGeom>
                <a:avLst/>
                <a:gdLst>
                  <a:gd name="T0" fmla="*/ 729 w 4"/>
                  <a:gd name="T1" fmla="*/ 1223 h 3"/>
                  <a:gd name="T2" fmla="*/ 729 w 4"/>
                  <a:gd name="T3" fmla="*/ 367 h 3"/>
                  <a:gd name="T4" fmla="*/ 486 w 4"/>
                  <a:gd name="T5" fmla="*/ 0 h 3"/>
                  <a:gd name="T6" fmla="*/ 729 w 4"/>
                  <a:gd name="T7" fmla="*/ 1223 h 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3"/>
                  <a:gd name="T14" fmla="*/ 4 w 4"/>
                  <a:gd name="T15" fmla="*/ 3 h 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3">
                    <a:moveTo>
                      <a:pt x="3" y="3"/>
                    </a:moveTo>
                    <a:cubicBezTo>
                      <a:pt x="3" y="3"/>
                      <a:pt x="4" y="2"/>
                      <a:pt x="3" y="1"/>
                    </a:cubicBezTo>
                    <a:cubicBezTo>
                      <a:pt x="3" y="1"/>
                      <a:pt x="2" y="0"/>
                      <a:pt x="2" y="0"/>
                    </a:cubicBezTo>
                    <a:cubicBezTo>
                      <a:pt x="0" y="0"/>
                      <a:pt x="2" y="3"/>
                      <a:pt x="3" y="3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32" name="Freeform 500">
                <a:extLst>
                  <a:ext uri="{FF2B5EF4-FFF2-40B4-BE49-F238E27FC236}">
                    <a16:creationId xmlns:a16="http://schemas.microsoft.com/office/drawing/2014/main" id="{35AC6D5C-D381-41DF-9157-DD8723E66F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8" y="2730"/>
                <a:ext cx="12" cy="10"/>
              </a:xfrm>
              <a:custGeom>
                <a:avLst/>
                <a:gdLst>
                  <a:gd name="T0" fmla="*/ 729 w 4"/>
                  <a:gd name="T1" fmla="*/ 1223 h 3"/>
                  <a:gd name="T2" fmla="*/ 729 w 4"/>
                  <a:gd name="T3" fmla="*/ 367 h 3"/>
                  <a:gd name="T4" fmla="*/ 486 w 4"/>
                  <a:gd name="T5" fmla="*/ 0 h 3"/>
                  <a:gd name="T6" fmla="*/ 729 w 4"/>
                  <a:gd name="T7" fmla="*/ 1223 h 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3"/>
                  <a:gd name="T14" fmla="*/ 4 w 4"/>
                  <a:gd name="T15" fmla="*/ 3 h 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3">
                    <a:moveTo>
                      <a:pt x="3" y="3"/>
                    </a:moveTo>
                    <a:cubicBezTo>
                      <a:pt x="3" y="3"/>
                      <a:pt x="4" y="2"/>
                      <a:pt x="3" y="1"/>
                    </a:cubicBezTo>
                    <a:cubicBezTo>
                      <a:pt x="3" y="1"/>
                      <a:pt x="2" y="0"/>
                      <a:pt x="2" y="0"/>
                    </a:cubicBezTo>
                    <a:cubicBezTo>
                      <a:pt x="0" y="0"/>
                      <a:pt x="2" y="3"/>
                      <a:pt x="3" y="3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33" name="Freeform 501">
                <a:extLst>
                  <a:ext uri="{FF2B5EF4-FFF2-40B4-BE49-F238E27FC236}">
                    <a16:creationId xmlns:a16="http://schemas.microsoft.com/office/drawing/2014/main" id="{037A2E27-A43D-4F45-9696-57EE306883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1" y="2740"/>
                <a:ext cx="3" cy="9"/>
              </a:xfrm>
              <a:custGeom>
                <a:avLst/>
                <a:gdLst>
                  <a:gd name="T0" fmla="*/ 0 w 1"/>
                  <a:gd name="T1" fmla="*/ 729 h 3"/>
                  <a:gd name="T2" fmla="*/ 0 w 1"/>
                  <a:gd name="T3" fmla="*/ 0 h 3"/>
                  <a:gd name="T4" fmla="*/ 0 w 1"/>
                  <a:gd name="T5" fmla="*/ 729 h 3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3"/>
                  <a:gd name="T11" fmla="*/ 1 w 1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3">
                    <a:moveTo>
                      <a:pt x="0" y="3"/>
                    </a:moveTo>
                    <a:cubicBezTo>
                      <a:pt x="1" y="2"/>
                      <a:pt x="1" y="1"/>
                      <a:pt x="0" y="0"/>
                    </a:cubicBezTo>
                    <a:cubicBezTo>
                      <a:pt x="0" y="1"/>
                      <a:pt x="0" y="2"/>
                      <a:pt x="0" y="3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34" name="Freeform 502">
                <a:extLst>
                  <a:ext uri="{FF2B5EF4-FFF2-40B4-BE49-F238E27FC236}">
                    <a16:creationId xmlns:a16="http://schemas.microsoft.com/office/drawing/2014/main" id="{E37D21A7-0D09-4CAE-98BF-8A7217F631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1" y="2740"/>
                <a:ext cx="3" cy="9"/>
              </a:xfrm>
              <a:custGeom>
                <a:avLst/>
                <a:gdLst>
                  <a:gd name="T0" fmla="*/ 0 w 1"/>
                  <a:gd name="T1" fmla="*/ 729 h 3"/>
                  <a:gd name="T2" fmla="*/ 0 w 1"/>
                  <a:gd name="T3" fmla="*/ 0 h 3"/>
                  <a:gd name="T4" fmla="*/ 0 w 1"/>
                  <a:gd name="T5" fmla="*/ 729 h 3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3"/>
                  <a:gd name="T11" fmla="*/ 1 w 1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3">
                    <a:moveTo>
                      <a:pt x="0" y="3"/>
                    </a:moveTo>
                    <a:cubicBezTo>
                      <a:pt x="1" y="2"/>
                      <a:pt x="1" y="1"/>
                      <a:pt x="0" y="0"/>
                    </a:cubicBezTo>
                    <a:cubicBezTo>
                      <a:pt x="0" y="1"/>
                      <a:pt x="0" y="2"/>
                      <a:pt x="0" y="3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35" name="Freeform 503">
                <a:extLst>
                  <a:ext uri="{FF2B5EF4-FFF2-40B4-BE49-F238E27FC236}">
                    <a16:creationId xmlns:a16="http://schemas.microsoft.com/office/drawing/2014/main" id="{EBBE980A-5D9C-4FCA-8793-44F0EBBD0F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1" y="2702"/>
                <a:ext cx="28" cy="25"/>
              </a:xfrm>
              <a:custGeom>
                <a:avLst/>
                <a:gdLst>
                  <a:gd name="T0" fmla="*/ 843 w 9"/>
                  <a:gd name="T1" fmla="*/ 1525 h 8"/>
                  <a:gd name="T2" fmla="*/ 2623 w 9"/>
                  <a:gd name="T3" fmla="*/ 2109 h 8"/>
                  <a:gd name="T4" fmla="*/ 2053 w 9"/>
                  <a:gd name="T5" fmla="*/ 1797 h 8"/>
                  <a:gd name="T6" fmla="*/ 1509 w 9"/>
                  <a:gd name="T7" fmla="*/ 859 h 8"/>
                  <a:gd name="T8" fmla="*/ 271 w 9"/>
                  <a:gd name="T9" fmla="*/ 0 h 8"/>
                  <a:gd name="T10" fmla="*/ 843 w 9"/>
                  <a:gd name="T11" fmla="*/ 1525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"/>
                  <a:gd name="T19" fmla="*/ 0 h 8"/>
                  <a:gd name="T20" fmla="*/ 9 w 9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" h="8">
                    <a:moveTo>
                      <a:pt x="3" y="5"/>
                    </a:moveTo>
                    <a:cubicBezTo>
                      <a:pt x="5" y="6"/>
                      <a:pt x="7" y="8"/>
                      <a:pt x="9" y="7"/>
                    </a:cubicBezTo>
                    <a:cubicBezTo>
                      <a:pt x="9" y="6"/>
                      <a:pt x="8" y="6"/>
                      <a:pt x="7" y="6"/>
                    </a:cubicBezTo>
                    <a:cubicBezTo>
                      <a:pt x="6" y="5"/>
                      <a:pt x="6" y="4"/>
                      <a:pt x="5" y="3"/>
                    </a:cubicBezTo>
                    <a:cubicBezTo>
                      <a:pt x="4" y="2"/>
                      <a:pt x="2" y="1"/>
                      <a:pt x="1" y="0"/>
                    </a:cubicBezTo>
                    <a:cubicBezTo>
                      <a:pt x="0" y="2"/>
                      <a:pt x="3" y="4"/>
                      <a:pt x="3" y="5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36" name="Freeform 504">
                <a:extLst>
                  <a:ext uri="{FF2B5EF4-FFF2-40B4-BE49-F238E27FC236}">
                    <a16:creationId xmlns:a16="http://schemas.microsoft.com/office/drawing/2014/main" id="{A6A3DAFC-6789-4507-B472-D68AFC34CD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1" y="2702"/>
                <a:ext cx="28" cy="25"/>
              </a:xfrm>
              <a:custGeom>
                <a:avLst/>
                <a:gdLst>
                  <a:gd name="T0" fmla="*/ 843 w 9"/>
                  <a:gd name="T1" fmla="*/ 1525 h 8"/>
                  <a:gd name="T2" fmla="*/ 2623 w 9"/>
                  <a:gd name="T3" fmla="*/ 2109 h 8"/>
                  <a:gd name="T4" fmla="*/ 2053 w 9"/>
                  <a:gd name="T5" fmla="*/ 1797 h 8"/>
                  <a:gd name="T6" fmla="*/ 1509 w 9"/>
                  <a:gd name="T7" fmla="*/ 859 h 8"/>
                  <a:gd name="T8" fmla="*/ 271 w 9"/>
                  <a:gd name="T9" fmla="*/ 0 h 8"/>
                  <a:gd name="T10" fmla="*/ 843 w 9"/>
                  <a:gd name="T11" fmla="*/ 1525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"/>
                  <a:gd name="T19" fmla="*/ 0 h 8"/>
                  <a:gd name="T20" fmla="*/ 9 w 9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" h="8">
                    <a:moveTo>
                      <a:pt x="3" y="5"/>
                    </a:moveTo>
                    <a:cubicBezTo>
                      <a:pt x="5" y="6"/>
                      <a:pt x="7" y="8"/>
                      <a:pt x="9" y="7"/>
                    </a:cubicBezTo>
                    <a:cubicBezTo>
                      <a:pt x="9" y="6"/>
                      <a:pt x="8" y="6"/>
                      <a:pt x="7" y="6"/>
                    </a:cubicBezTo>
                    <a:cubicBezTo>
                      <a:pt x="6" y="5"/>
                      <a:pt x="6" y="4"/>
                      <a:pt x="5" y="3"/>
                    </a:cubicBezTo>
                    <a:cubicBezTo>
                      <a:pt x="4" y="2"/>
                      <a:pt x="2" y="1"/>
                      <a:pt x="1" y="0"/>
                    </a:cubicBezTo>
                    <a:cubicBezTo>
                      <a:pt x="0" y="2"/>
                      <a:pt x="3" y="4"/>
                      <a:pt x="3" y="5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37" name="Freeform 505">
                <a:extLst>
                  <a:ext uri="{FF2B5EF4-FFF2-40B4-BE49-F238E27FC236}">
                    <a16:creationId xmlns:a16="http://schemas.microsoft.com/office/drawing/2014/main" id="{85885C95-0DAF-4330-BE37-3190B586B4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50" y="2736"/>
                <a:ext cx="10" cy="10"/>
              </a:xfrm>
              <a:custGeom>
                <a:avLst/>
                <a:gdLst>
                  <a:gd name="T0" fmla="*/ 857 w 3"/>
                  <a:gd name="T1" fmla="*/ 1223 h 3"/>
                  <a:gd name="T2" fmla="*/ 857 w 3"/>
                  <a:gd name="T3" fmla="*/ 0 h 3"/>
                  <a:gd name="T4" fmla="*/ 857 w 3"/>
                  <a:gd name="T5" fmla="*/ 1223 h 3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3"/>
                  <a:gd name="T11" fmla="*/ 3 w 3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3">
                    <a:moveTo>
                      <a:pt x="2" y="3"/>
                    </a:moveTo>
                    <a:cubicBezTo>
                      <a:pt x="3" y="3"/>
                      <a:pt x="3" y="1"/>
                      <a:pt x="2" y="0"/>
                    </a:cubicBezTo>
                    <a:cubicBezTo>
                      <a:pt x="0" y="0"/>
                      <a:pt x="1" y="3"/>
                      <a:pt x="2" y="3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38" name="Freeform 506">
                <a:extLst>
                  <a:ext uri="{FF2B5EF4-FFF2-40B4-BE49-F238E27FC236}">
                    <a16:creationId xmlns:a16="http://schemas.microsoft.com/office/drawing/2014/main" id="{2CA89D5A-40B3-47DF-B37D-BC6BCFF038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50" y="2736"/>
                <a:ext cx="10" cy="10"/>
              </a:xfrm>
              <a:custGeom>
                <a:avLst/>
                <a:gdLst>
                  <a:gd name="T0" fmla="*/ 857 w 3"/>
                  <a:gd name="T1" fmla="*/ 1223 h 3"/>
                  <a:gd name="T2" fmla="*/ 857 w 3"/>
                  <a:gd name="T3" fmla="*/ 0 h 3"/>
                  <a:gd name="T4" fmla="*/ 857 w 3"/>
                  <a:gd name="T5" fmla="*/ 1223 h 3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3"/>
                  <a:gd name="T11" fmla="*/ 3 w 3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3">
                    <a:moveTo>
                      <a:pt x="2" y="3"/>
                    </a:moveTo>
                    <a:cubicBezTo>
                      <a:pt x="3" y="3"/>
                      <a:pt x="3" y="1"/>
                      <a:pt x="2" y="0"/>
                    </a:cubicBezTo>
                    <a:cubicBezTo>
                      <a:pt x="0" y="0"/>
                      <a:pt x="1" y="3"/>
                      <a:pt x="2" y="3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39" name="Freeform 507">
                <a:extLst>
                  <a:ext uri="{FF2B5EF4-FFF2-40B4-BE49-F238E27FC236}">
                    <a16:creationId xmlns:a16="http://schemas.microsoft.com/office/drawing/2014/main" id="{DC5B3411-9E0E-4ED5-9D71-0C61BE8567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57" y="2752"/>
                <a:ext cx="9" cy="9"/>
              </a:xfrm>
              <a:custGeom>
                <a:avLst/>
                <a:gdLst>
                  <a:gd name="T0" fmla="*/ 486 w 3"/>
                  <a:gd name="T1" fmla="*/ 729 h 3"/>
                  <a:gd name="T2" fmla="*/ 486 w 3"/>
                  <a:gd name="T3" fmla="*/ 0 h 3"/>
                  <a:gd name="T4" fmla="*/ 486 w 3"/>
                  <a:gd name="T5" fmla="*/ 729 h 3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3"/>
                  <a:gd name="T11" fmla="*/ 3 w 3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3">
                    <a:moveTo>
                      <a:pt x="2" y="3"/>
                    </a:moveTo>
                    <a:cubicBezTo>
                      <a:pt x="1" y="2"/>
                      <a:pt x="3" y="1"/>
                      <a:pt x="2" y="0"/>
                    </a:cubicBezTo>
                    <a:cubicBezTo>
                      <a:pt x="0" y="1"/>
                      <a:pt x="1" y="2"/>
                      <a:pt x="2" y="3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40" name="Freeform 508">
                <a:extLst>
                  <a:ext uri="{FF2B5EF4-FFF2-40B4-BE49-F238E27FC236}">
                    <a16:creationId xmlns:a16="http://schemas.microsoft.com/office/drawing/2014/main" id="{3ACE37A5-020C-4FCC-848B-9C20F11889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57" y="2752"/>
                <a:ext cx="9" cy="9"/>
              </a:xfrm>
              <a:custGeom>
                <a:avLst/>
                <a:gdLst>
                  <a:gd name="T0" fmla="*/ 486 w 3"/>
                  <a:gd name="T1" fmla="*/ 729 h 3"/>
                  <a:gd name="T2" fmla="*/ 486 w 3"/>
                  <a:gd name="T3" fmla="*/ 0 h 3"/>
                  <a:gd name="T4" fmla="*/ 486 w 3"/>
                  <a:gd name="T5" fmla="*/ 729 h 3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3"/>
                  <a:gd name="T11" fmla="*/ 3 w 3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3">
                    <a:moveTo>
                      <a:pt x="2" y="3"/>
                    </a:moveTo>
                    <a:cubicBezTo>
                      <a:pt x="1" y="2"/>
                      <a:pt x="3" y="1"/>
                      <a:pt x="2" y="0"/>
                    </a:cubicBezTo>
                    <a:cubicBezTo>
                      <a:pt x="0" y="1"/>
                      <a:pt x="1" y="2"/>
                      <a:pt x="2" y="3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41" name="Freeform 509">
                <a:extLst>
                  <a:ext uri="{FF2B5EF4-FFF2-40B4-BE49-F238E27FC236}">
                    <a16:creationId xmlns:a16="http://schemas.microsoft.com/office/drawing/2014/main" id="{724E8337-FCBF-4D1A-AA40-D26BD99826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0" y="2740"/>
                <a:ext cx="18" cy="18"/>
              </a:xfrm>
              <a:custGeom>
                <a:avLst/>
                <a:gdLst>
                  <a:gd name="T0" fmla="*/ 1215 w 6"/>
                  <a:gd name="T1" fmla="*/ 1458 h 6"/>
                  <a:gd name="T2" fmla="*/ 1458 w 6"/>
                  <a:gd name="T3" fmla="*/ 1215 h 6"/>
                  <a:gd name="T4" fmla="*/ 972 w 6"/>
                  <a:gd name="T5" fmla="*/ 486 h 6"/>
                  <a:gd name="T6" fmla="*/ 486 w 6"/>
                  <a:gd name="T7" fmla="*/ 243 h 6"/>
                  <a:gd name="T8" fmla="*/ 0 w 6"/>
                  <a:gd name="T9" fmla="*/ 729 h 6"/>
                  <a:gd name="T10" fmla="*/ 729 w 6"/>
                  <a:gd name="T11" fmla="*/ 972 h 6"/>
                  <a:gd name="T12" fmla="*/ 729 w 6"/>
                  <a:gd name="T13" fmla="*/ 972 h 6"/>
                  <a:gd name="T14" fmla="*/ 1215 w 6"/>
                  <a:gd name="T15" fmla="*/ 1458 h 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"/>
                  <a:gd name="T25" fmla="*/ 0 h 6"/>
                  <a:gd name="T26" fmla="*/ 6 w 6"/>
                  <a:gd name="T27" fmla="*/ 6 h 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" h="6">
                    <a:moveTo>
                      <a:pt x="5" y="6"/>
                    </a:moveTo>
                    <a:cubicBezTo>
                      <a:pt x="6" y="6"/>
                      <a:pt x="6" y="5"/>
                      <a:pt x="6" y="5"/>
                    </a:cubicBezTo>
                    <a:cubicBezTo>
                      <a:pt x="5" y="3"/>
                      <a:pt x="4" y="3"/>
                      <a:pt x="4" y="2"/>
                    </a:cubicBezTo>
                    <a:cubicBezTo>
                      <a:pt x="3" y="2"/>
                      <a:pt x="3" y="0"/>
                      <a:pt x="2" y="1"/>
                    </a:cubicBezTo>
                    <a:cubicBezTo>
                      <a:pt x="1" y="1"/>
                      <a:pt x="0" y="3"/>
                      <a:pt x="0" y="3"/>
                    </a:cubicBezTo>
                    <a:cubicBezTo>
                      <a:pt x="1" y="4"/>
                      <a:pt x="2" y="3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5"/>
                      <a:pt x="4" y="6"/>
                      <a:pt x="5" y="6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42" name="Freeform 510">
                <a:extLst>
                  <a:ext uri="{FF2B5EF4-FFF2-40B4-BE49-F238E27FC236}">
                    <a16:creationId xmlns:a16="http://schemas.microsoft.com/office/drawing/2014/main" id="{B35A3C6F-A0AE-4CAC-B4F3-EC95312183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0" y="2740"/>
                <a:ext cx="18" cy="18"/>
              </a:xfrm>
              <a:custGeom>
                <a:avLst/>
                <a:gdLst>
                  <a:gd name="T0" fmla="*/ 1215 w 6"/>
                  <a:gd name="T1" fmla="*/ 1458 h 6"/>
                  <a:gd name="T2" fmla="*/ 1458 w 6"/>
                  <a:gd name="T3" fmla="*/ 1215 h 6"/>
                  <a:gd name="T4" fmla="*/ 972 w 6"/>
                  <a:gd name="T5" fmla="*/ 486 h 6"/>
                  <a:gd name="T6" fmla="*/ 486 w 6"/>
                  <a:gd name="T7" fmla="*/ 243 h 6"/>
                  <a:gd name="T8" fmla="*/ 0 w 6"/>
                  <a:gd name="T9" fmla="*/ 729 h 6"/>
                  <a:gd name="T10" fmla="*/ 729 w 6"/>
                  <a:gd name="T11" fmla="*/ 972 h 6"/>
                  <a:gd name="T12" fmla="*/ 729 w 6"/>
                  <a:gd name="T13" fmla="*/ 972 h 6"/>
                  <a:gd name="T14" fmla="*/ 1215 w 6"/>
                  <a:gd name="T15" fmla="*/ 1458 h 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"/>
                  <a:gd name="T25" fmla="*/ 0 h 6"/>
                  <a:gd name="T26" fmla="*/ 6 w 6"/>
                  <a:gd name="T27" fmla="*/ 6 h 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" h="6">
                    <a:moveTo>
                      <a:pt x="5" y="6"/>
                    </a:moveTo>
                    <a:cubicBezTo>
                      <a:pt x="6" y="6"/>
                      <a:pt x="6" y="5"/>
                      <a:pt x="6" y="5"/>
                    </a:cubicBezTo>
                    <a:cubicBezTo>
                      <a:pt x="5" y="3"/>
                      <a:pt x="4" y="3"/>
                      <a:pt x="4" y="2"/>
                    </a:cubicBezTo>
                    <a:cubicBezTo>
                      <a:pt x="3" y="2"/>
                      <a:pt x="3" y="0"/>
                      <a:pt x="2" y="1"/>
                    </a:cubicBezTo>
                    <a:cubicBezTo>
                      <a:pt x="1" y="1"/>
                      <a:pt x="0" y="3"/>
                      <a:pt x="0" y="3"/>
                    </a:cubicBezTo>
                    <a:cubicBezTo>
                      <a:pt x="1" y="4"/>
                      <a:pt x="2" y="3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5"/>
                      <a:pt x="4" y="6"/>
                      <a:pt x="5" y="6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43" name="Freeform 511">
                <a:extLst>
                  <a:ext uri="{FF2B5EF4-FFF2-40B4-BE49-F238E27FC236}">
                    <a16:creationId xmlns:a16="http://schemas.microsoft.com/office/drawing/2014/main" id="{782B2746-5FA7-4D07-ADA5-5DE680257E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6" y="2761"/>
                <a:ext cx="3" cy="4"/>
              </a:xfrm>
              <a:custGeom>
                <a:avLst/>
                <a:gdLst>
                  <a:gd name="T0" fmla="*/ 243 w 1"/>
                  <a:gd name="T1" fmla="*/ 1024 h 1"/>
                  <a:gd name="T2" fmla="*/ 0 w 1"/>
                  <a:gd name="T3" fmla="*/ 1024 h 1"/>
                  <a:gd name="T4" fmla="*/ 243 w 1"/>
                  <a:gd name="T5" fmla="*/ 1024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44" name="Freeform 512">
                <a:extLst>
                  <a:ext uri="{FF2B5EF4-FFF2-40B4-BE49-F238E27FC236}">
                    <a16:creationId xmlns:a16="http://schemas.microsoft.com/office/drawing/2014/main" id="{F569CF1C-4ED8-485E-95BC-1D1D214F84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6" y="2761"/>
                <a:ext cx="3" cy="4"/>
              </a:xfrm>
              <a:custGeom>
                <a:avLst/>
                <a:gdLst>
                  <a:gd name="T0" fmla="*/ 243 w 1"/>
                  <a:gd name="T1" fmla="*/ 1024 h 1"/>
                  <a:gd name="T2" fmla="*/ 0 w 1"/>
                  <a:gd name="T3" fmla="*/ 1024 h 1"/>
                  <a:gd name="T4" fmla="*/ 243 w 1"/>
                  <a:gd name="T5" fmla="*/ 1024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45" name="Freeform 513">
                <a:extLst>
                  <a:ext uri="{FF2B5EF4-FFF2-40B4-BE49-F238E27FC236}">
                    <a16:creationId xmlns:a16="http://schemas.microsoft.com/office/drawing/2014/main" id="{68295187-C491-424D-8562-4485EF25CC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9" y="2724"/>
                <a:ext cx="3" cy="3"/>
              </a:xfrm>
              <a:custGeom>
                <a:avLst/>
                <a:gdLst>
                  <a:gd name="T0" fmla="*/ 243 w 1"/>
                  <a:gd name="T1" fmla="*/ 243 h 1"/>
                  <a:gd name="T2" fmla="*/ 0 w 1"/>
                  <a:gd name="T3" fmla="*/ 0 h 1"/>
                  <a:gd name="T4" fmla="*/ 243 w 1"/>
                  <a:gd name="T5" fmla="*/ 243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1" y="1"/>
                      <a:pt x="1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46" name="Freeform 514">
                <a:extLst>
                  <a:ext uri="{FF2B5EF4-FFF2-40B4-BE49-F238E27FC236}">
                    <a16:creationId xmlns:a16="http://schemas.microsoft.com/office/drawing/2014/main" id="{19FED183-B727-4364-BF8E-AC6612999A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9" y="2724"/>
                <a:ext cx="3" cy="3"/>
              </a:xfrm>
              <a:custGeom>
                <a:avLst/>
                <a:gdLst>
                  <a:gd name="T0" fmla="*/ 243 w 1"/>
                  <a:gd name="T1" fmla="*/ 243 h 1"/>
                  <a:gd name="T2" fmla="*/ 0 w 1"/>
                  <a:gd name="T3" fmla="*/ 0 h 1"/>
                  <a:gd name="T4" fmla="*/ 243 w 1"/>
                  <a:gd name="T5" fmla="*/ 243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1" y="1"/>
                      <a:pt x="1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47" name="Freeform 515">
                <a:extLst>
                  <a:ext uri="{FF2B5EF4-FFF2-40B4-BE49-F238E27FC236}">
                    <a16:creationId xmlns:a16="http://schemas.microsoft.com/office/drawing/2014/main" id="{BA557E25-434C-4FF1-9B75-2967DEF58F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5" y="2724"/>
                <a:ext cx="3" cy="3"/>
              </a:xfrm>
              <a:custGeom>
                <a:avLst/>
                <a:gdLst>
                  <a:gd name="T0" fmla="*/ 0 w 1"/>
                  <a:gd name="T1" fmla="*/ 243 h 1"/>
                  <a:gd name="T2" fmla="*/ 0 w 1"/>
                  <a:gd name="T3" fmla="*/ 0 h 1"/>
                  <a:gd name="T4" fmla="*/ 0 w 1"/>
                  <a:gd name="T5" fmla="*/ 243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48" name="Freeform 516">
                <a:extLst>
                  <a:ext uri="{FF2B5EF4-FFF2-40B4-BE49-F238E27FC236}">
                    <a16:creationId xmlns:a16="http://schemas.microsoft.com/office/drawing/2014/main" id="{9FE1CAFF-AB73-431B-829B-B086AAAC93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5" y="2724"/>
                <a:ext cx="3" cy="3"/>
              </a:xfrm>
              <a:custGeom>
                <a:avLst/>
                <a:gdLst>
                  <a:gd name="T0" fmla="*/ 0 w 1"/>
                  <a:gd name="T1" fmla="*/ 243 h 1"/>
                  <a:gd name="T2" fmla="*/ 0 w 1"/>
                  <a:gd name="T3" fmla="*/ 0 h 1"/>
                  <a:gd name="T4" fmla="*/ 0 w 1"/>
                  <a:gd name="T5" fmla="*/ 243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49" name="Freeform 517">
                <a:extLst>
                  <a:ext uri="{FF2B5EF4-FFF2-40B4-BE49-F238E27FC236}">
                    <a16:creationId xmlns:a16="http://schemas.microsoft.com/office/drawing/2014/main" id="{79BB7FA8-09E2-471A-A7DE-267DCBEAE1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5" y="2755"/>
                <a:ext cx="10" cy="10"/>
              </a:xfrm>
              <a:custGeom>
                <a:avLst/>
                <a:gdLst>
                  <a:gd name="T0" fmla="*/ 367 w 3"/>
                  <a:gd name="T1" fmla="*/ 1223 h 3"/>
                  <a:gd name="T2" fmla="*/ 857 w 3"/>
                  <a:gd name="T3" fmla="*/ 0 h 3"/>
                  <a:gd name="T4" fmla="*/ 367 w 3"/>
                  <a:gd name="T5" fmla="*/ 1223 h 3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3"/>
                  <a:gd name="T11" fmla="*/ 3 w 3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3">
                    <a:moveTo>
                      <a:pt x="1" y="3"/>
                    </a:moveTo>
                    <a:cubicBezTo>
                      <a:pt x="3" y="2"/>
                      <a:pt x="2" y="1"/>
                      <a:pt x="2" y="0"/>
                    </a:cubicBezTo>
                    <a:cubicBezTo>
                      <a:pt x="1" y="0"/>
                      <a:pt x="0" y="2"/>
                      <a:pt x="1" y="3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50" name="Freeform 518">
                <a:extLst>
                  <a:ext uri="{FF2B5EF4-FFF2-40B4-BE49-F238E27FC236}">
                    <a16:creationId xmlns:a16="http://schemas.microsoft.com/office/drawing/2014/main" id="{A7C011B1-3EDB-4471-B6C3-44ADEF5DA5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5" y="2755"/>
                <a:ext cx="10" cy="10"/>
              </a:xfrm>
              <a:custGeom>
                <a:avLst/>
                <a:gdLst>
                  <a:gd name="T0" fmla="*/ 367 w 3"/>
                  <a:gd name="T1" fmla="*/ 1223 h 3"/>
                  <a:gd name="T2" fmla="*/ 857 w 3"/>
                  <a:gd name="T3" fmla="*/ 0 h 3"/>
                  <a:gd name="T4" fmla="*/ 367 w 3"/>
                  <a:gd name="T5" fmla="*/ 1223 h 3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3"/>
                  <a:gd name="T11" fmla="*/ 3 w 3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3">
                    <a:moveTo>
                      <a:pt x="1" y="3"/>
                    </a:moveTo>
                    <a:cubicBezTo>
                      <a:pt x="3" y="2"/>
                      <a:pt x="2" y="1"/>
                      <a:pt x="2" y="0"/>
                    </a:cubicBezTo>
                    <a:cubicBezTo>
                      <a:pt x="1" y="0"/>
                      <a:pt x="0" y="2"/>
                      <a:pt x="1" y="3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51" name="Freeform 519">
                <a:extLst>
                  <a:ext uri="{FF2B5EF4-FFF2-40B4-BE49-F238E27FC236}">
                    <a16:creationId xmlns:a16="http://schemas.microsoft.com/office/drawing/2014/main" id="{A438B864-E450-4FBA-BA55-C5A2EF7AC2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85" y="2761"/>
                <a:ext cx="1" cy="4"/>
              </a:xfrm>
              <a:custGeom>
                <a:avLst/>
                <a:gdLst>
                  <a:gd name="T0" fmla="*/ 0 w 1"/>
                  <a:gd name="T1" fmla="*/ 1024 h 1"/>
                  <a:gd name="T2" fmla="*/ 0 w 1"/>
                  <a:gd name="T3" fmla="*/ 0 h 1"/>
                  <a:gd name="T4" fmla="*/ 0 w 1"/>
                  <a:gd name="T5" fmla="*/ 1024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52" name="Freeform 520">
                <a:extLst>
                  <a:ext uri="{FF2B5EF4-FFF2-40B4-BE49-F238E27FC236}">
                    <a16:creationId xmlns:a16="http://schemas.microsoft.com/office/drawing/2014/main" id="{F6546871-7CAE-4B5F-A646-D13E992B1F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85" y="2761"/>
                <a:ext cx="1" cy="4"/>
              </a:xfrm>
              <a:custGeom>
                <a:avLst/>
                <a:gdLst>
                  <a:gd name="T0" fmla="*/ 0 w 1"/>
                  <a:gd name="T1" fmla="*/ 1024 h 1"/>
                  <a:gd name="T2" fmla="*/ 0 w 1"/>
                  <a:gd name="T3" fmla="*/ 0 h 1"/>
                  <a:gd name="T4" fmla="*/ 0 w 1"/>
                  <a:gd name="T5" fmla="*/ 1024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53" name="Freeform 521">
                <a:extLst>
                  <a:ext uri="{FF2B5EF4-FFF2-40B4-BE49-F238E27FC236}">
                    <a16:creationId xmlns:a16="http://schemas.microsoft.com/office/drawing/2014/main" id="{435CBD2C-14F1-47EA-95C2-2F7B6B2E9E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1" y="2727"/>
                <a:ext cx="3" cy="3"/>
              </a:xfrm>
              <a:custGeom>
                <a:avLst/>
                <a:gdLst>
                  <a:gd name="T0" fmla="*/ 243 w 1"/>
                  <a:gd name="T1" fmla="*/ 243 h 1"/>
                  <a:gd name="T2" fmla="*/ 0 w 1"/>
                  <a:gd name="T3" fmla="*/ 0 h 1"/>
                  <a:gd name="T4" fmla="*/ 243 w 1"/>
                  <a:gd name="T5" fmla="*/ 243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1"/>
                      <a:pt x="1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54" name="Freeform 522">
                <a:extLst>
                  <a:ext uri="{FF2B5EF4-FFF2-40B4-BE49-F238E27FC236}">
                    <a16:creationId xmlns:a16="http://schemas.microsoft.com/office/drawing/2014/main" id="{49299768-C884-4531-8216-606D577605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1" y="2727"/>
                <a:ext cx="3" cy="3"/>
              </a:xfrm>
              <a:custGeom>
                <a:avLst/>
                <a:gdLst>
                  <a:gd name="T0" fmla="*/ 243 w 1"/>
                  <a:gd name="T1" fmla="*/ 243 h 1"/>
                  <a:gd name="T2" fmla="*/ 0 w 1"/>
                  <a:gd name="T3" fmla="*/ 0 h 1"/>
                  <a:gd name="T4" fmla="*/ 243 w 1"/>
                  <a:gd name="T5" fmla="*/ 243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1"/>
                      <a:pt x="1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55" name="Freeform 523">
                <a:extLst>
                  <a:ext uri="{FF2B5EF4-FFF2-40B4-BE49-F238E27FC236}">
                    <a16:creationId xmlns:a16="http://schemas.microsoft.com/office/drawing/2014/main" id="{3094ABDD-8F67-45C1-A016-9999EC6C78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1" y="2730"/>
                <a:ext cx="6" cy="3"/>
              </a:xfrm>
              <a:custGeom>
                <a:avLst/>
                <a:gdLst>
                  <a:gd name="T0" fmla="*/ 486 w 2"/>
                  <a:gd name="T1" fmla="*/ 243 h 1"/>
                  <a:gd name="T2" fmla="*/ 0 w 2"/>
                  <a:gd name="T3" fmla="*/ 0 h 1"/>
                  <a:gd name="T4" fmla="*/ 486 w 2"/>
                  <a:gd name="T5" fmla="*/ 243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2" y="1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1" y="0"/>
                      <a:pt x="2" y="0"/>
                      <a:pt x="2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56" name="Freeform 524">
                <a:extLst>
                  <a:ext uri="{FF2B5EF4-FFF2-40B4-BE49-F238E27FC236}">
                    <a16:creationId xmlns:a16="http://schemas.microsoft.com/office/drawing/2014/main" id="{559A3FB2-2508-4BF6-9A05-E8C61BB08F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1" y="2730"/>
                <a:ext cx="6" cy="3"/>
              </a:xfrm>
              <a:custGeom>
                <a:avLst/>
                <a:gdLst>
                  <a:gd name="T0" fmla="*/ 486 w 2"/>
                  <a:gd name="T1" fmla="*/ 243 h 1"/>
                  <a:gd name="T2" fmla="*/ 0 w 2"/>
                  <a:gd name="T3" fmla="*/ 0 h 1"/>
                  <a:gd name="T4" fmla="*/ 486 w 2"/>
                  <a:gd name="T5" fmla="*/ 243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2" y="1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1" y="0"/>
                      <a:pt x="2" y="0"/>
                      <a:pt x="2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57" name="Freeform 525">
                <a:extLst>
                  <a:ext uri="{FF2B5EF4-FFF2-40B4-BE49-F238E27FC236}">
                    <a16:creationId xmlns:a16="http://schemas.microsoft.com/office/drawing/2014/main" id="{B3BE837D-A2CB-4C79-8C2C-10CDAF83C2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7" y="2727"/>
                <a:ext cx="38" cy="28"/>
              </a:xfrm>
              <a:custGeom>
                <a:avLst/>
                <a:gdLst>
                  <a:gd name="T0" fmla="*/ 1625 w 12"/>
                  <a:gd name="T1" fmla="*/ 1780 h 9"/>
                  <a:gd name="T2" fmla="*/ 3531 w 12"/>
                  <a:gd name="T3" fmla="*/ 2623 h 9"/>
                  <a:gd name="T4" fmla="*/ 2226 w 12"/>
                  <a:gd name="T5" fmla="*/ 1114 h 9"/>
                  <a:gd name="T6" fmla="*/ 1013 w 12"/>
                  <a:gd name="T7" fmla="*/ 572 h 9"/>
                  <a:gd name="T8" fmla="*/ 602 w 12"/>
                  <a:gd name="T9" fmla="*/ 271 h 9"/>
                  <a:gd name="T10" fmla="*/ 0 w 12"/>
                  <a:gd name="T11" fmla="*/ 0 h 9"/>
                  <a:gd name="T12" fmla="*/ 1625 w 12"/>
                  <a:gd name="T13" fmla="*/ 1780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2"/>
                  <a:gd name="T22" fmla="*/ 0 h 9"/>
                  <a:gd name="T23" fmla="*/ 12 w 12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2" h="9">
                    <a:moveTo>
                      <a:pt x="5" y="6"/>
                    </a:moveTo>
                    <a:cubicBezTo>
                      <a:pt x="7" y="7"/>
                      <a:pt x="9" y="8"/>
                      <a:pt x="11" y="9"/>
                    </a:cubicBezTo>
                    <a:cubicBezTo>
                      <a:pt x="12" y="7"/>
                      <a:pt x="9" y="5"/>
                      <a:pt x="7" y="4"/>
                    </a:cubicBezTo>
                    <a:cubicBezTo>
                      <a:pt x="6" y="4"/>
                      <a:pt x="4" y="3"/>
                      <a:pt x="3" y="2"/>
                    </a:cubicBezTo>
                    <a:cubicBezTo>
                      <a:pt x="3" y="2"/>
                      <a:pt x="2" y="1"/>
                      <a:pt x="2" y="1"/>
                    </a:cubicBezTo>
                    <a:cubicBezTo>
                      <a:pt x="1" y="1"/>
                      <a:pt x="0" y="1"/>
                      <a:pt x="0" y="0"/>
                    </a:cubicBezTo>
                    <a:cubicBezTo>
                      <a:pt x="1" y="2"/>
                      <a:pt x="2" y="5"/>
                      <a:pt x="5" y="6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58" name="Freeform 526">
                <a:extLst>
                  <a:ext uri="{FF2B5EF4-FFF2-40B4-BE49-F238E27FC236}">
                    <a16:creationId xmlns:a16="http://schemas.microsoft.com/office/drawing/2014/main" id="{9772F993-EB84-4A37-97E1-731EF51F6F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7" y="2727"/>
                <a:ext cx="38" cy="28"/>
              </a:xfrm>
              <a:custGeom>
                <a:avLst/>
                <a:gdLst>
                  <a:gd name="T0" fmla="*/ 1625 w 12"/>
                  <a:gd name="T1" fmla="*/ 1780 h 9"/>
                  <a:gd name="T2" fmla="*/ 3531 w 12"/>
                  <a:gd name="T3" fmla="*/ 2623 h 9"/>
                  <a:gd name="T4" fmla="*/ 2226 w 12"/>
                  <a:gd name="T5" fmla="*/ 1114 h 9"/>
                  <a:gd name="T6" fmla="*/ 1013 w 12"/>
                  <a:gd name="T7" fmla="*/ 572 h 9"/>
                  <a:gd name="T8" fmla="*/ 602 w 12"/>
                  <a:gd name="T9" fmla="*/ 271 h 9"/>
                  <a:gd name="T10" fmla="*/ 0 w 12"/>
                  <a:gd name="T11" fmla="*/ 0 h 9"/>
                  <a:gd name="T12" fmla="*/ 1625 w 12"/>
                  <a:gd name="T13" fmla="*/ 1780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2"/>
                  <a:gd name="T22" fmla="*/ 0 h 9"/>
                  <a:gd name="T23" fmla="*/ 12 w 12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2" h="9">
                    <a:moveTo>
                      <a:pt x="5" y="6"/>
                    </a:moveTo>
                    <a:cubicBezTo>
                      <a:pt x="7" y="7"/>
                      <a:pt x="9" y="8"/>
                      <a:pt x="11" y="9"/>
                    </a:cubicBezTo>
                    <a:cubicBezTo>
                      <a:pt x="12" y="7"/>
                      <a:pt x="9" y="5"/>
                      <a:pt x="7" y="4"/>
                    </a:cubicBezTo>
                    <a:cubicBezTo>
                      <a:pt x="6" y="4"/>
                      <a:pt x="4" y="3"/>
                      <a:pt x="3" y="2"/>
                    </a:cubicBezTo>
                    <a:cubicBezTo>
                      <a:pt x="3" y="2"/>
                      <a:pt x="2" y="1"/>
                      <a:pt x="2" y="1"/>
                    </a:cubicBezTo>
                    <a:cubicBezTo>
                      <a:pt x="1" y="1"/>
                      <a:pt x="0" y="1"/>
                      <a:pt x="0" y="0"/>
                    </a:cubicBezTo>
                    <a:cubicBezTo>
                      <a:pt x="1" y="2"/>
                      <a:pt x="2" y="5"/>
                      <a:pt x="5" y="6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59" name="Freeform 527">
                <a:extLst>
                  <a:ext uri="{FF2B5EF4-FFF2-40B4-BE49-F238E27FC236}">
                    <a16:creationId xmlns:a16="http://schemas.microsoft.com/office/drawing/2014/main" id="{4EC7029D-3AA0-441B-8808-DAF3EBC4C7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10" y="2771"/>
                <a:ext cx="3" cy="3"/>
              </a:xfrm>
              <a:custGeom>
                <a:avLst/>
                <a:gdLst>
                  <a:gd name="T0" fmla="*/ 0 w 1"/>
                  <a:gd name="T1" fmla="*/ 243 h 1"/>
                  <a:gd name="T2" fmla="*/ 243 w 1"/>
                  <a:gd name="T3" fmla="*/ 0 h 1"/>
                  <a:gd name="T4" fmla="*/ 0 w 1"/>
                  <a:gd name="T5" fmla="*/ 243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60" name="Freeform 528">
                <a:extLst>
                  <a:ext uri="{FF2B5EF4-FFF2-40B4-BE49-F238E27FC236}">
                    <a16:creationId xmlns:a16="http://schemas.microsoft.com/office/drawing/2014/main" id="{5E8F7DA7-0F28-4B31-B71D-20A1D18EEC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10" y="2771"/>
                <a:ext cx="3" cy="3"/>
              </a:xfrm>
              <a:custGeom>
                <a:avLst/>
                <a:gdLst>
                  <a:gd name="T0" fmla="*/ 0 w 1"/>
                  <a:gd name="T1" fmla="*/ 243 h 1"/>
                  <a:gd name="T2" fmla="*/ 243 w 1"/>
                  <a:gd name="T3" fmla="*/ 0 h 1"/>
                  <a:gd name="T4" fmla="*/ 0 w 1"/>
                  <a:gd name="T5" fmla="*/ 243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61" name="Freeform 529">
                <a:extLst>
                  <a:ext uri="{FF2B5EF4-FFF2-40B4-BE49-F238E27FC236}">
                    <a16:creationId xmlns:a16="http://schemas.microsoft.com/office/drawing/2014/main" id="{E4F6354E-6A0A-42AF-AAB1-EE562B3E1D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2" y="2752"/>
                <a:ext cx="7" cy="6"/>
              </a:xfrm>
              <a:custGeom>
                <a:avLst/>
                <a:gdLst>
                  <a:gd name="T0" fmla="*/ 1029 w 2"/>
                  <a:gd name="T1" fmla="*/ 486 h 2"/>
                  <a:gd name="T2" fmla="*/ 1029 w 2"/>
                  <a:gd name="T3" fmla="*/ 0 h 2"/>
                  <a:gd name="T4" fmla="*/ 1029 w 2"/>
                  <a:gd name="T5" fmla="*/ 486 h 2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2"/>
                  <a:gd name="T11" fmla="*/ 2 w 2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2">
                    <a:moveTo>
                      <a:pt x="2" y="2"/>
                    </a:moveTo>
                    <a:cubicBezTo>
                      <a:pt x="2" y="1"/>
                      <a:pt x="1" y="1"/>
                      <a:pt x="2" y="0"/>
                    </a:cubicBezTo>
                    <a:cubicBezTo>
                      <a:pt x="0" y="0"/>
                      <a:pt x="1" y="1"/>
                      <a:pt x="2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62" name="Freeform 530">
                <a:extLst>
                  <a:ext uri="{FF2B5EF4-FFF2-40B4-BE49-F238E27FC236}">
                    <a16:creationId xmlns:a16="http://schemas.microsoft.com/office/drawing/2014/main" id="{7D9178A7-2518-4BA3-BE40-EEEFD52530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2" y="2752"/>
                <a:ext cx="7" cy="6"/>
              </a:xfrm>
              <a:custGeom>
                <a:avLst/>
                <a:gdLst>
                  <a:gd name="T0" fmla="*/ 1029 w 2"/>
                  <a:gd name="T1" fmla="*/ 486 h 2"/>
                  <a:gd name="T2" fmla="*/ 1029 w 2"/>
                  <a:gd name="T3" fmla="*/ 0 h 2"/>
                  <a:gd name="T4" fmla="*/ 1029 w 2"/>
                  <a:gd name="T5" fmla="*/ 486 h 2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2"/>
                  <a:gd name="T11" fmla="*/ 2 w 2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2">
                    <a:moveTo>
                      <a:pt x="2" y="2"/>
                    </a:moveTo>
                    <a:cubicBezTo>
                      <a:pt x="2" y="1"/>
                      <a:pt x="1" y="1"/>
                      <a:pt x="2" y="0"/>
                    </a:cubicBezTo>
                    <a:cubicBezTo>
                      <a:pt x="0" y="0"/>
                      <a:pt x="1" y="1"/>
                      <a:pt x="2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63" name="Freeform 531">
                <a:extLst>
                  <a:ext uri="{FF2B5EF4-FFF2-40B4-BE49-F238E27FC236}">
                    <a16:creationId xmlns:a16="http://schemas.microsoft.com/office/drawing/2014/main" id="{E1842E3E-21E6-496F-81BD-239B807AD7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5" y="2837"/>
                <a:ext cx="19" cy="12"/>
              </a:xfrm>
              <a:custGeom>
                <a:avLst/>
                <a:gdLst>
                  <a:gd name="T0" fmla="*/ 0 w 6"/>
                  <a:gd name="T1" fmla="*/ 486 h 4"/>
                  <a:gd name="T2" fmla="*/ 1013 w 6"/>
                  <a:gd name="T3" fmla="*/ 486 h 4"/>
                  <a:gd name="T4" fmla="*/ 1305 w 6"/>
                  <a:gd name="T5" fmla="*/ 972 h 4"/>
                  <a:gd name="T6" fmla="*/ 0 w 6"/>
                  <a:gd name="T7" fmla="*/ 486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"/>
                  <a:gd name="T13" fmla="*/ 0 h 4"/>
                  <a:gd name="T14" fmla="*/ 6 w 6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" h="4">
                    <a:moveTo>
                      <a:pt x="0" y="2"/>
                    </a:moveTo>
                    <a:cubicBezTo>
                      <a:pt x="1" y="2"/>
                      <a:pt x="2" y="2"/>
                      <a:pt x="3" y="2"/>
                    </a:cubicBezTo>
                    <a:cubicBezTo>
                      <a:pt x="3" y="3"/>
                      <a:pt x="3" y="4"/>
                      <a:pt x="4" y="4"/>
                    </a:cubicBezTo>
                    <a:cubicBezTo>
                      <a:pt x="6" y="3"/>
                      <a:pt x="0" y="0"/>
                      <a:pt x="0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64" name="Freeform 532">
                <a:extLst>
                  <a:ext uri="{FF2B5EF4-FFF2-40B4-BE49-F238E27FC236}">
                    <a16:creationId xmlns:a16="http://schemas.microsoft.com/office/drawing/2014/main" id="{46D927F4-B557-4A03-91D8-1D98440E71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5" y="2837"/>
                <a:ext cx="19" cy="12"/>
              </a:xfrm>
              <a:custGeom>
                <a:avLst/>
                <a:gdLst>
                  <a:gd name="T0" fmla="*/ 0 w 6"/>
                  <a:gd name="T1" fmla="*/ 486 h 4"/>
                  <a:gd name="T2" fmla="*/ 1013 w 6"/>
                  <a:gd name="T3" fmla="*/ 486 h 4"/>
                  <a:gd name="T4" fmla="*/ 1305 w 6"/>
                  <a:gd name="T5" fmla="*/ 972 h 4"/>
                  <a:gd name="T6" fmla="*/ 0 w 6"/>
                  <a:gd name="T7" fmla="*/ 486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"/>
                  <a:gd name="T13" fmla="*/ 0 h 4"/>
                  <a:gd name="T14" fmla="*/ 6 w 6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" h="4">
                    <a:moveTo>
                      <a:pt x="0" y="2"/>
                    </a:moveTo>
                    <a:cubicBezTo>
                      <a:pt x="1" y="2"/>
                      <a:pt x="2" y="2"/>
                      <a:pt x="3" y="2"/>
                    </a:cubicBezTo>
                    <a:cubicBezTo>
                      <a:pt x="3" y="3"/>
                      <a:pt x="3" y="4"/>
                      <a:pt x="4" y="4"/>
                    </a:cubicBezTo>
                    <a:cubicBezTo>
                      <a:pt x="6" y="3"/>
                      <a:pt x="0" y="0"/>
                      <a:pt x="0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65" name="Freeform 533">
                <a:extLst>
                  <a:ext uri="{FF2B5EF4-FFF2-40B4-BE49-F238E27FC236}">
                    <a16:creationId xmlns:a16="http://schemas.microsoft.com/office/drawing/2014/main" id="{F8193CDF-82EB-472E-BD55-14228F9ECC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35" y="2768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60000 65536"/>
                  <a:gd name="T5" fmla="*/ 0 60000 65536"/>
                  <a:gd name="T6" fmla="*/ 0 w 1"/>
                  <a:gd name="T7" fmla="*/ 0 h 1"/>
                  <a:gd name="T8" fmla="*/ 1 w 1"/>
                  <a:gd name="T9" fmla="*/ 1 h 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66" name="Freeform 534">
                <a:extLst>
                  <a:ext uri="{FF2B5EF4-FFF2-40B4-BE49-F238E27FC236}">
                    <a16:creationId xmlns:a16="http://schemas.microsoft.com/office/drawing/2014/main" id="{B0C03EE7-68D6-49F4-95D0-F33534D041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35" y="2768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60000 65536"/>
                  <a:gd name="T5" fmla="*/ 0 60000 65536"/>
                  <a:gd name="T6" fmla="*/ 0 w 1"/>
                  <a:gd name="T7" fmla="*/ 0 h 1"/>
                  <a:gd name="T8" fmla="*/ 1 w 1"/>
                  <a:gd name="T9" fmla="*/ 1 h 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67" name="Freeform 535">
                <a:extLst>
                  <a:ext uri="{FF2B5EF4-FFF2-40B4-BE49-F238E27FC236}">
                    <a16:creationId xmlns:a16="http://schemas.microsoft.com/office/drawing/2014/main" id="{03629BEE-6E03-4F6F-8AD4-F424A41140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38" y="2768"/>
                <a:ext cx="6" cy="6"/>
              </a:xfrm>
              <a:custGeom>
                <a:avLst/>
                <a:gdLst>
                  <a:gd name="T0" fmla="*/ 243 w 2"/>
                  <a:gd name="T1" fmla="*/ 486 h 2"/>
                  <a:gd name="T2" fmla="*/ 243 w 2"/>
                  <a:gd name="T3" fmla="*/ 243 h 2"/>
                  <a:gd name="T4" fmla="*/ 243 w 2"/>
                  <a:gd name="T5" fmla="*/ 486 h 2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2"/>
                  <a:gd name="T11" fmla="*/ 2 w 2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2">
                    <a:moveTo>
                      <a:pt x="1" y="2"/>
                    </a:moveTo>
                    <a:cubicBezTo>
                      <a:pt x="2" y="1"/>
                      <a:pt x="1" y="0"/>
                      <a:pt x="1" y="1"/>
                    </a:cubicBezTo>
                    <a:cubicBezTo>
                      <a:pt x="0" y="1"/>
                      <a:pt x="1" y="2"/>
                      <a:pt x="1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68" name="Freeform 536">
                <a:extLst>
                  <a:ext uri="{FF2B5EF4-FFF2-40B4-BE49-F238E27FC236}">
                    <a16:creationId xmlns:a16="http://schemas.microsoft.com/office/drawing/2014/main" id="{C69EB317-A1D2-47D4-9A4A-88ED621D12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38" y="2768"/>
                <a:ext cx="6" cy="6"/>
              </a:xfrm>
              <a:custGeom>
                <a:avLst/>
                <a:gdLst>
                  <a:gd name="T0" fmla="*/ 243 w 2"/>
                  <a:gd name="T1" fmla="*/ 486 h 2"/>
                  <a:gd name="T2" fmla="*/ 243 w 2"/>
                  <a:gd name="T3" fmla="*/ 243 h 2"/>
                  <a:gd name="T4" fmla="*/ 243 w 2"/>
                  <a:gd name="T5" fmla="*/ 486 h 2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2"/>
                  <a:gd name="T11" fmla="*/ 2 w 2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2">
                    <a:moveTo>
                      <a:pt x="1" y="2"/>
                    </a:moveTo>
                    <a:cubicBezTo>
                      <a:pt x="2" y="1"/>
                      <a:pt x="1" y="0"/>
                      <a:pt x="1" y="1"/>
                    </a:cubicBezTo>
                    <a:cubicBezTo>
                      <a:pt x="0" y="1"/>
                      <a:pt x="1" y="2"/>
                      <a:pt x="1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69" name="Freeform 537">
                <a:extLst>
                  <a:ext uri="{FF2B5EF4-FFF2-40B4-BE49-F238E27FC236}">
                    <a16:creationId xmlns:a16="http://schemas.microsoft.com/office/drawing/2014/main" id="{F405F4B8-04F3-41D2-8AE6-BB1010365B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" y="2771"/>
                <a:ext cx="6" cy="3"/>
              </a:xfrm>
              <a:custGeom>
                <a:avLst/>
                <a:gdLst>
                  <a:gd name="T0" fmla="*/ 0 w 2"/>
                  <a:gd name="T1" fmla="*/ 243 h 1"/>
                  <a:gd name="T2" fmla="*/ 486 w 2"/>
                  <a:gd name="T3" fmla="*/ 243 h 1"/>
                  <a:gd name="T4" fmla="*/ 0 w 2"/>
                  <a:gd name="T5" fmla="*/ 243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1"/>
                    </a:moveTo>
                    <a:cubicBezTo>
                      <a:pt x="1" y="1"/>
                      <a:pt x="1" y="1"/>
                      <a:pt x="2" y="1"/>
                    </a:cubicBezTo>
                    <a:cubicBezTo>
                      <a:pt x="1" y="0"/>
                      <a:pt x="0" y="1"/>
                      <a:pt x="0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70" name="Freeform 538">
                <a:extLst>
                  <a:ext uri="{FF2B5EF4-FFF2-40B4-BE49-F238E27FC236}">
                    <a16:creationId xmlns:a16="http://schemas.microsoft.com/office/drawing/2014/main" id="{FB70B6D8-30AD-4B3E-9292-5302EF9D7A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" y="2771"/>
                <a:ext cx="6" cy="3"/>
              </a:xfrm>
              <a:custGeom>
                <a:avLst/>
                <a:gdLst>
                  <a:gd name="T0" fmla="*/ 0 w 2"/>
                  <a:gd name="T1" fmla="*/ 243 h 1"/>
                  <a:gd name="T2" fmla="*/ 486 w 2"/>
                  <a:gd name="T3" fmla="*/ 243 h 1"/>
                  <a:gd name="T4" fmla="*/ 0 w 2"/>
                  <a:gd name="T5" fmla="*/ 243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1"/>
                    </a:moveTo>
                    <a:cubicBezTo>
                      <a:pt x="1" y="1"/>
                      <a:pt x="1" y="1"/>
                      <a:pt x="2" y="1"/>
                    </a:cubicBezTo>
                    <a:cubicBezTo>
                      <a:pt x="1" y="0"/>
                      <a:pt x="0" y="1"/>
                      <a:pt x="0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71" name="Freeform 539">
                <a:extLst>
                  <a:ext uri="{FF2B5EF4-FFF2-40B4-BE49-F238E27FC236}">
                    <a16:creationId xmlns:a16="http://schemas.microsoft.com/office/drawing/2014/main" id="{1073C981-ED02-4119-8D0A-AE81BBFF24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88" y="2321"/>
                <a:ext cx="6" cy="6"/>
              </a:xfrm>
              <a:custGeom>
                <a:avLst/>
                <a:gdLst>
                  <a:gd name="T0" fmla="*/ 243 w 2"/>
                  <a:gd name="T1" fmla="*/ 486 h 2"/>
                  <a:gd name="T2" fmla="*/ 0 w 2"/>
                  <a:gd name="T3" fmla="*/ 0 h 2"/>
                  <a:gd name="T4" fmla="*/ 243 w 2"/>
                  <a:gd name="T5" fmla="*/ 486 h 2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2"/>
                  <a:gd name="T11" fmla="*/ 2 w 2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2">
                    <a:moveTo>
                      <a:pt x="1" y="2"/>
                    </a:moveTo>
                    <a:cubicBezTo>
                      <a:pt x="2" y="1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72" name="Freeform 540">
                <a:extLst>
                  <a:ext uri="{FF2B5EF4-FFF2-40B4-BE49-F238E27FC236}">
                    <a16:creationId xmlns:a16="http://schemas.microsoft.com/office/drawing/2014/main" id="{EFE8F500-54E4-4835-91A2-180677A45E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88" y="2321"/>
                <a:ext cx="6" cy="6"/>
              </a:xfrm>
              <a:custGeom>
                <a:avLst/>
                <a:gdLst>
                  <a:gd name="T0" fmla="*/ 243 w 2"/>
                  <a:gd name="T1" fmla="*/ 486 h 2"/>
                  <a:gd name="T2" fmla="*/ 0 w 2"/>
                  <a:gd name="T3" fmla="*/ 0 h 2"/>
                  <a:gd name="T4" fmla="*/ 243 w 2"/>
                  <a:gd name="T5" fmla="*/ 486 h 2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2"/>
                  <a:gd name="T11" fmla="*/ 2 w 2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2">
                    <a:moveTo>
                      <a:pt x="1" y="2"/>
                    </a:moveTo>
                    <a:cubicBezTo>
                      <a:pt x="2" y="1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73" name="Freeform 541">
                <a:extLst>
                  <a:ext uri="{FF2B5EF4-FFF2-40B4-BE49-F238E27FC236}">
                    <a16:creationId xmlns:a16="http://schemas.microsoft.com/office/drawing/2014/main" id="{F5430732-47F7-4470-9A8B-1104C70AF6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28" y="2314"/>
                <a:ext cx="9" cy="7"/>
              </a:xfrm>
              <a:custGeom>
                <a:avLst/>
                <a:gdLst>
                  <a:gd name="T0" fmla="*/ 243 w 3"/>
                  <a:gd name="T1" fmla="*/ 602 h 2"/>
                  <a:gd name="T2" fmla="*/ 243 w 3"/>
                  <a:gd name="T3" fmla="*/ 1029 h 2"/>
                  <a:gd name="T4" fmla="*/ 243 w 3"/>
                  <a:gd name="T5" fmla="*/ 602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1" y="1"/>
                    </a:moveTo>
                    <a:cubicBezTo>
                      <a:pt x="0" y="1"/>
                      <a:pt x="0" y="2"/>
                      <a:pt x="1" y="2"/>
                    </a:cubicBezTo>
                    <a:cubicBezTo>
                      <a:pt x="3" y="2"/>
                      <a:pt x="2" y="0"/>
                      <a:pt x="1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74" name="Freeform 542">
                <a:extLst>
                  <a:ext uri="{FF2B5EF4-FFF2-40B4-BE49-F238E27FC236}">
                    <a16:creationId xmlns:a16="http://schemas.microsoft.com/office/drawing/2014/main" id="{72175B10-D4A2-444B-83C9-2430C7BF5A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28" y="2314"/>
                <a:ext cx="9" cy="7"/>
              </a:xfrm>
              <a:custGeom>
                <a:avLst/>
                <a:gdLst>
                  <a:gd name="T0" fmla="*/ 243 w 3"/>
                  <a:gd name="T1" fmla="*/ 602 h 2"/>
                  <a:gd name="T2" fmla="*/ 243 w 3"/>
                  <a:gd name="T3" fmla="*/ 1029 h 2"/>
                  <a:gd name="T4" fmla="*/ 243 w 3"/>
                  <a:gd name="T5" fmla="*/ 602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1" y="1"/>
                    </a:moveTo>
                    <a:cubicBezTo>
                      <a:pt x="0" y="1"/>
                      <a:pt x="0" y="2"/>
                      <a:pt x="1" y="2"/>
                    </a:cubicBezTo>
                    <a:cubicBezTo>
                      <a:pt x="3" y="2"/>
                      <a:pt x="2" y="0"/>
                      <a:pt x="1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75" name="Freeform 543">
                <a:extLst>
                  <a:ext uri="{FF2B5EF4-FFF2-40B4-BE49-F238E27FC236}">
                    <a16:creationId xmlns:a16="http://schemas.microsoft.com/office/drawing/2014/main" id="{8A9C634A-A600-4B81-8536-F666EF0B77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28" y="2280"/>
                <a:ext cx="6" cy="6"/>
              </a:xfrm>
              <a:custGeom>
                <a:avLst/>
                <a:gdLst>
                  <a:gd name="T0" fmla="*/ 243 w 2"/>
                  <a:gd name="T1" fmla="*/ 486 h 2"/>
                  <a:gd name="T2" fmla="*/ 243 w 2"/>
                  <a:gd name="T3" fmla="*/ 0 h 2"/>
                  <a:gd name="T4" fmla="*/ 243 w 2"/>
                  <a:gd name="T5" fmla="*/ 486 h 2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2"/>
                  <a:gd name="T11" fmla="*/ 2 w 2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2">
                    <a:moveTo>
                      <a:pt x="1" y="2"/>
                    </a:moveTo>
                    <a:cubicBezTo>
                      <a:pt x="2" y="2"/>
                      <a:pt x="2" y="1"/>
                      <a:pt x="1" y="0"/>
                    </a:cubicBezTo>
                    <a:cubicBezTo>
                      <a:pt x="0" y="1"/>
                      <a:pt x="0" y="2"/>
                      <a:pt x="1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76" name="Freeform 544">
                <a:extLst>
                  <a:ext uri="{FF2B5EF4-FFF2-40B4-BE49-F238E27FC236}">
                    <a16:creationId xmlns:a16="http://schemas.microsoft.com/office/drawing/2014/main" id="{8CA357A7-3C32-4E7D-89CC-CB2F322C97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28" y="2280"/>
                <a:ext cx="6" cy="6"/>
              </a:xfrm>
              <a:custGeom>
                <a:avLst/>
                <a:gdLst>
                  <a:gd name="T0" fmla="*/ 243 w 2"/>
                  <a:gd name="T1" fmla="*/ 486 h 2"/>
                  <a:gd name="T2" fmla="*/ 243 w 2"/>
                  <a:gd name="T3" fmla="*/ 0 h 2"/>
                  <a:gd name="T4" fmla="*/ 243 w 2"/>
                  <a:gd name="T5" fmla="*/ 486 h 2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2"/>
                  <a:gd name="T11" fmla="*/ 2 w 2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2">
                    <a:moveTo>
                      <a:pt x="1" y="2"/>
                    </a:moveTo>
                    <a:cubicBezTo>
                      <a:pt x="2" y="2"/>
                      <a:pt x="2" y="1"/>
                      <a:pt x="1" y="0"/>
                    </a:cubicBezTo>
                    <a:cubicBezTo>
                      <a:pt x="0" y="1"/>
                      <a:pt x="0" y="2"/>
                      <a:pt x="1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77" name="Freeform 545">
                <a:extLst>
                  <a:ext uri="{FF2B5EF4-FFF2-40B4-BE49-F238E27FC236}">
                    <a16:creationId xmlns:a16="http://schemas.microsoft.com/office/drawing/2014/main" id="{6BFAFF31-2773-4924-9E16-747E47BAFA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4" y="2192"/>
                <a:ext cx="75" cy="82"/>
              </a:xfrm>
              <a:custGeom>
                <a:avLst/>
                <a:gdLst>
                  <a:gd name="T0" fmla="*/ 275 w 24"/>
                  <a:gd name="T1" fmla="*/ 7528 h 26"/>
                  <a:gd name="T2" fmla="*/ 0 w 24"/>
                  <a:gd name="T3" fmla="*/ 8127 h 26"/>
                  <a:gd name="T4" fmla="*/ 2656 w 24"/>
                  <a:gd name="T5" fmla="*/ 6248 h 26"/>
                  <a:gd name="T6" fmla="*/ 4209 w 24"/>
                  <a:gd name="T7" fmla="*/ 4355 h 26"/>
                  <a:gd name="T8" fmla="*/ 4481 w 24"/>
                  <a:gd name="T9" fmla="*/ 4050 h 26"/>
                  <a:gd name="T10" fmla="*/ 5069 w 24"/>
                  <a:gd name="T11" fmla="*/ 3759 h 26"/>
                  <a:gd name="T12" fmla="*/ 5616 w 24"/>
                  <a:gd name="T13" fmla="*/ 3450 h 26"/>
                  <a:gd name="T14" fmla="*/ 6591 w 24"/>
                  <a:gd name="T15" fmla="*/ 2766 h 26"/>
                  <a:gd name="T16" fmla="*/ 6591 w 24"/>
                  <a:gd name="T17" fmla="*/ 1880 h 26"/>
                  <a:gd name="T18" fmla="*/ 6291 w 24"/>
                  <a:gd name="T19" fmla="*/ 0 h 26"/>
                  <a:gd name="T20" fmla="*/ 6016 w 24"/>
                  <a:gd name="T21" fmla="*/ 877 h 26"/>
                  <a:gd name="T22" fmla="*/ 6291 w 24"/>
                  <a:gd name="T23" fmla="*/ 1880 h 26"/>
                  <a:gd name="T24" fmla="*/ 5616 w 24"/>
                  <a:gd name="T25" fmla="*/ 1284 h 26"/>
                  <a:gd name="T26" fmla="*/ 6016 w 24"/>
                  <a:gd name="T27" fmla="*/ 1880 h 26"/>
                  <a:gd name="T28" fmla="*/ 5341 w 24"/>
                  <a:gd name="T29" fmla="*/ 2476 h 26"/>
                  <a:gd name="T30" fmla="*/ 5069 w 24"/>
                  <a:gd name="T31" fmla="*/ 2766 h 26"/>
                  <a:gd name="T32" fmla="*/ 4766 w 24"/>
                  <a:gd name="T33" fmla="*/ 3173 h 26"/>
                  <a:gd name="T34" fmla="*/ 4481 w 24"/>
                  <a:gd name="T35" fmla="*/ 3173 h 26"/>
                  <a:gd name="T36" fmla="*/ 4481 w 24"/>
                  <a:gd name="T37" fmla="*/ 3759 h 26"/>
                  <a:gd name="T38" fmla="*/ 4209 w 24"/>
                  <a:gd name="T39" fmla="*/ 4050 h 26"/>
                  <a:gd name="T40" fmla="*/ 3634 w 24"/>
                  <a:gd name="T41" fmla="*/ 4646 h 26"/>
                  <a:gd name="T42" fmla="*/ 2384 w 24"/>
                  <a:gd name="T43" fmla="*/ 5649 h 26"/>
                  <a:gd name="T44" fmla="*/ 2109 w 24"/>
                  <a:gd name="T45" fmla="*/ 5649 h 26"/>
                  <a:gd name="T46" fmla="*/ 1525 w 24"/>
                  <a:gd name="T47" fmla="*/ 5929 h 26"/>
                  <a:gd name="T48" fmla="*/ 275 w 24"/>
                  <a:gd name="T49" fmla="*/ 7528 h 2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24"/>
                  <a:gd name="T76" fmla="*/ 0 h 26"/>
                  <a:gd name="T77" fmla="*/ 24 w 24"/>
                  <a:gd name="T78" fmla="*/ 26 h 2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24" h="26">
                    <a:moveTo>
                      <a:pt x="1" y="24"/>
                    </a:moveTo>
                    <a:cubicBezTo>
                      <a:pt x="1" y="24"/>
                      <a:pt x="1" y="25"/>
                      <a:pt x="0" y="26"/>
                    </a:cubicBezTo>
                    <a:cubicBezTo>
                      <a:pt x="3" y="24"/>
                      <a:pt x="6" y="23"/>
                      <a:pt x="9" y="20"/>
                    </a:cubicBezTo>
                    <a:cubicBezTo>
                      <a:pt x="10" y="19"/>
                      <a:pt x="16" y="16"/>
                      <a:pt x="14" y="14"/>
                    </a:cubicBezTo>
                    <a:cubicBezTo>
                      <a:pt x="16" y="15"/>
                      <a:pt x="15" y="14"/>
                      <a:pt x="15" y="13"/>
                    </a:cubicBezTo>
                    <a:cubicBezTo>
                      <a:pt x="15" y="12"/>
                      <a:pt x="17" y="12"/>
                      <a:pt x="17" y="12"/>
                    </a:cubicBezTo>
                    <a:cubicBezTo>
                      <a:pt x="19" y="12"/>
                      <a:pt x="19" y="12"/>
                      <a:pt x="19" y="11"/>
                    </a:cubicBezTo>
                    <a:cubicBezTo>
                      <a:pt x="20" y="10"/>
                      <a:pt x="21" y="10"/>
                      <a:pt x="22" y="9"/>
                    </a:cubicBezTo>
                    <a:cubicBezTo>
                      <a:pt x="24" y="8"/>
                      <a:pt x="23" y="7"/>
                      <a:pt x="22" y="6"/>
                    </a:cubicBezTo>
                    <a:cubicBezTo>
                      <a:pt x="21" y="4"/>
                      <a:pt x="23" y="2"/>
                      <a:pt x="21" y="0"/>
                    </a:cubicBezTo>
                    <a:cubicBezTo>
                      <a:pt x="20" y="1"/>
                      <a:pt x="21" y="4"/>
                      <a:pt x="20" y="3"/>
                    </a:cubicBezTo>
                    <a:cubicBezTo>
                      <a:pt x="20" y="3"/>
                      <a:pt x="21" y="5"/>
                      <a:pt x="21" y="6"/>
                    </a:cubicBezTo>
                    <a:cubicBezTo>
                      <a:pt x="20" y="5"/>
                      <a:pt x="19" y="5"/>
                      <a:pt x="19" y="4"/>
                    </a:cubicBezTo>
                    <a:cubicBezTo>
                      <a:pt x="19" y="5"/>
                      <a:pt x="19" y="6"/>
                      <a:pt x="20" y="6"/>
                    </a:cubicBezTo>
                    <a:cubicBezTo>
                      <a:pt x="20" y="7"/>
                      <a:pt x="18" y="10"/>
                      <a:pt x="18" y="8"/>
                    </a:cubicBezTo>
                    <a:cubicBezTo>
                      <a:pt x="18" y="9"/>
                      <a:pt x="17" y="9"/>
                      <a:pt x="17" y="9"/>
                    </a:cubicBezTo>
                    <a:cubicBezTo>
                      <a:pt x="16" y="9"/>
                      <a:pt x="17" y="10"/>
                      <a:pt x="16" y="10"/>
                    </a:cubicBezTo>
                    <a:cubicBezTo>
                      <a:pt x="16" y="11"/>
                      <a:pt x="15" y="10"/>
                      <a:pt x="15" y="10"/>
                    </a:cubicBezTo>
                    <a:cubicBezTo>
                      <a:pt x="15" y="11"/>
                      <a:pt x="16" y="11"/>
                      <a:pt x="15" y="12"/>
                    </a:cubicBezTo>
                    <a:cubicBezTo>
                      <a:pt x="15" y="10"/>
                      <a:pt x="14" y="12"/>
                      <a:pt x="14" y="13"/>
                    </a:cubicBezTo>
                    <a:cubicBezTo>
                      <a:pt x="13" y="13"/>
                      <a:pt x="12" y="14"/>
                      <a:pt x="12" y="15"/>
                    </a:cubicBezTo>
                    <a:cubicBezTo>
                      <a:pt x="11" y="16"/>
                      <a:pt x="10" y="17"/>
                      <a:pt x="8" y="18"/>
                    </a:cubicBezTo>
                    <a:cubicBezTo>
                      <a:pt x="8" y="18"/>
                      <a:pt x="7" y="18"/>
                      <a:pt x="7" y="18"/>
                    </a:cubicBezTo>
                    <a:cubicBezTo>
                      <a:pt x="6" y="19"/>
                      <a:pt x="6" y="19"/>
                      <a:pt x="5" y="19"/>
                    </a:cubicBezTo>
                    <a:cubicBezTo>
                      <a:pt x="4" y="20"/>
                      <a:pt x="2" y="22"/>
                      <a:pt x="1" y="24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78" name="Freeform 546">
                <a:extLst>
                  <a:ext uri="{FF2B5EF4-FFF2-40B4-BE49-F238E27FC236}">
                    <a16:creationId xmlns:a16="http://schemas.microsoft.com/office/drawing/2014/main" id="{EF9794DB-9E98-45BC-A926-21F7481542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4" y="2192"/>
                <a:ext cx="75" cy="82"/>
              </a:xfrm>
              <a:custGeom>
                <a:avLst/>
                <a:gdLst>
                  <a:gd name="T0" fmla="*/ 275 w 24"/>
                  <a:gd name="T1" fmla="*/ 7528 h 26"/>
                  <a:gd name="T2" fmla="*/ 0 w 24"/>
                  <a:gd name="T3" fmla="*/ 8127 h 26"/>
                  <a:gd name="T4" fmla="*/ 2656 w 24"/>
                  <a:gd name="T5" fmla="*/ 6248 h 26"/>
                  <a:gd name="T6" fmla="*/ 4209 w 24"/>
                  <a:gd name="T7" fmla="*/ 4355 h 26"/>
                  <a:gd name="T8" fmla="*/ 4481 w 24"/>
                  <a:gd name="T9" fmla="*/ 4050 h 26"/>
                  <a:gd name="T10" fmla="*/ 5069 w 24"/>
                  <a:gd name="T11" fmla="*/ 3759 h 26"/>
                  <a:gd name="T12" fmla="*/ 5616 w 24"/>
                  <a:gd name="T13" fmla="*/ 3450 h 26"/>
                  <a:gd name="T14" fmla="*/ 6591 w 24"/>
                  <a:gd name="T15" fmla="*/ 2766 h 26"/>
                  <a:gd name="T16" fmla="*/ 6591 w 24"/>
                  <a:gd name="T17" fmla="*/ 1880 h 26"/>
                  <a:gd name="T18" fmla="*/ 6291 w 24"/>
                  <a:gd name="T19" fmla="*/ 0 h 26"/>
                  <a:gd name="T20" fmla="*/ 6016 w 24"/>
                  <a:gd name="T21" fmla="*/ 877 h 26"/>
                  <a:gd name="T22" fmla="*/ 6291 w 24"/>
                  <a:gd name="T23" fmla="*/ 1880 h 26"/>
                  <a:gd name="T24" fmla="*/ 5616 w 24"/>
                  <a:gd name="T25" fmla="*/ 1284 h 26"/>
                  <a:gd name="T26" fmla="*/ 6016 w 24"/>
                  <a:gd name="T27" fmla="*/ 1880 h 26"/>
                  <a:gd name="T28" fmla="*/ 5341 w 24"/>
                  <a:gd name="T29" fmla="*/ 2476 h 26"/>
                  <a:gd name="T30" fmla="*/ 5069 w 24"/>
                  <a:gd name="T31" fmla="*/ 2766 h 26"/>
                  <a:gd name="T32" fmla="*/ 4766 w 24"/>
                  <a:gd name="T33" fmla="*/ 3173 h 26"/>
                  <a:gd name="T34" fmla="*/ 4481 w 24"/>
                  <a:gd name="T35" fmla="*/ 3173 h 26"/>
                  <a:gd name="T36" fmla="*/ 4481 w 24"/>
                  <a:gd name="T37" fmla="*/ 3759 h 26"/>
                  <a:gd name="T38" fmla="*/ 4209 w 24"/>
                  <a:gd name="T39" fmla="*/ 4050 h 26"/>
                  <a:gd name="T40" fmla="*/ 3634 w 24"/>
                  <a:gd name="T41" fmla="*/ 4646 h 26"/>
                  <a:gd name="T42" fmla="*/ 2384 w 24"/>
                  <a:gd name="T43" fmla="*/ 5649 h 26"/>
                  <a:gd name="T44" fmla="*/ 2109 w 24"/>
                  <a:gd name="T45" fmla="*/ 5649 h 26"/>
                  <a:gd name="T46" fmla="*/ 1525 w 24"/>
                  <a:gd name="T47" fmla="*/ 5929 h 26"/>
                  <a:gd name="T48" fmla="*/ 275 w 24"/>
                  <a:gd name="T49" fmla="*/ 7528 h 2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24"/>
                  <a:gd name="T76" fmla="*/ 0 h 26"/>
                  <a:gd name="T77" fmla="*/ 24 w 24"/>
                  <a:gd name="T78" fmla="*/ 26 h 2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24" h="26">
                    <a:moveTo>
                      <a:pt x="1" y="24"/>
                    </a:moveTo>
                    <a:cubicBezTo>
                      <a:pt x="1" y="24"/>
                      <a:pt x="1" y="25"/>
                      <a:pt x="0" y="26"/>
                    </a:cubicBezTo>
                    <a:cubicBezTo>
                      <a:pt x="3" y="24"/>
                      <a:pt x="6" y="23"/>
                      <a:pt x="9" y="20"/>
                    </a:cubicBezTo>
                    <a:cubicBezTo>
                      <a:pt x="10" y="19"/>
                      <a:pt x="16" y="16"/>
                      <a:pt x="14" y="14"/>
                    </a:cubicBezTo>
                    <a:cubicBezTo>
                      <a:pt x="16" y="15"/>
                      <a:pt x="15" y="14"/>
                      <a:pt x="15" y="13"/>
                    </a:cubicBezTo>
                    <a:cubicBezTo>
                      <a:pt x="15" y="12"/>
                      <a:pt x="17" y="12"/>
                      <a:pt x="17" y="12"/>
                    </a:cubicBezTo>
                    <a:cubicBezTo>
                      <a:pt x="19" y="12"/>
                      <a:pt x="19" y="12"/>
                      <a:pt x="19" y="11"/>
                    </a:cubicBezTo>
                    <a:cubicBezTo>
                      <a:pt x="20" y="10"/>
                      <a:pt x="21" y="10"/>
                      <a:pt x="22" y="9"/>
                    </a:cubicBezTo>
                    <a:cubicBezTo>
                      <a:pt x="24" y="8"/>
                      <a:pt x="23" y="7"/>
                      <a:pt x="22" y="6"/>
                    </a:cubicBezTo>
                    <a:cubicBezTo>
                      <a:pt x="21" y="4"/>
                      <a:pt x="23" y="2"/>
                      <a:pt x="21" y="0"/>
                    </a:cubicBezTo>
                    <a:cubicBezTo>
                      <a:pt x="20" y="1"/>
                      <a:pt x="21" y="4"/>
                      <a:pt x="20" y="3"/>
                    </a:cubicBezTo>
                    <a:cubicBezTo>
                      <a:pt x="20" y="3"/>
                      <a:pt x="21" y="5"/>
                      <a:pt x="21" y="6"/>
                    </a:cubicBezTo>
                    <a:cubicBezTo>
                      <a:pt x="20" y="5"/>
                      <a:pt x="19" y="5"/>
                      <a:pt x="19" y="4"/>
                    </a:cubicBezTo>
                    <a:cubicBezTo>
                      <a:pt x="19" y="5"/>
                      <a:pt x="19" y="6"/>
                      <a:pt x="20" y="6"/>
                    </a:cubicBezTo>
                    <a:cubicBezTo>
                      <a:pt x="20" y="7"/>
                      <a:pt x="18" y="10"/>
                      <a:pt x="18" y="8"/>
                    </a:cubicBezTo>
                    <a:cubicBezTo>
                      <a:pt x="18" y="9"/>
                      <a:pt x="17" y="9"/>
                      <a:pt x="17" y="9"/>
                    </a:cubicBezTo>
                    <a:cubicBezTo>
                      <a:pt x="16" y="9"/>
                      <a:pt x="17" y="10"/>
                      <a:pt x="16" y="10"/>
                    </a:cubicBezTo>
                    <a:cubicBezTo>
                      <a:pt x="16" y="11"/>
                      <a:pt x="15" y="10"/>
                      <a:pt x="15" y="10"/>
                    </a:cubicBezTo>
                    <a:cubicBezTo>
                      <a:pt x="15" y="11"/>
                      <a:pt x="16" y="11"/>
                      <a:pt x="15" y="12"/>
                    </a:cubicBezTo>
                    <a:cubicBezTo>
                      <a:pt x="15" y="10"/>
                      <a:pt x="14" y="12"/>
                      <a:pt x="14" y="13"/>
                    </a:cubicBezTo>
                    <a:cubicBezTo>
                      <a:pt x="13" y="13"/>
                      <a:pt x="12" y="14"/>
                      <a:pt x="12" y="15"/>
                    </a:cubicBezTo>
                    <a:cubicBezTo>
                      <a:pt x="11" y="16"/>
                      <a:pt x="10" y="17"/>
                      <a:pt x="8" y="18"/>
                    </a:cubicBezTo>
                    <a:cubicBezTo>
                      <a:pt x="8" y="18"/>
                      <a:pt x="7" y="18"/>
                      <a:pt x="7" y="18"/>
                    </a:cubicBezTo>
                    <a:cubicBezTo>
                      <a:pt x="6" y="19"/>
                      <a:pt x="6" y="19"/>
                      <a:pt x="5" y="19"/>
                    </a:cubicBezTo>
                    <a:cubicBezTo>
                      <a:pt x="4" y="20"/>
                      <a:pt x="2" y="22"/>
                      <a:pt x="1" y="24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79" name="Freeform 547">
                <a:extLst>
                  <a:ext uri="{FF2B5EF4-FFF2-40B4-BE49-F238E27FC236}">
                    <a16:creationId xmlns:a16="http://schemas.microsoft.com/office/drawing/2014/main" id="{02A696D8-F78F-4B58-86BC-3CC0BC392A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7" y="2274"/>
                <a:ext cx="1" cy="3"/>
              </a:xfrm>
              <a:custGeom>
                <a:avLst/>
                <a:gdLst>
                  <a:gd name="T0" fmla="*/ 0 w 1"/>
                  <a:gd name="T1" fmla="*/ 243 h 1"/>
                  <a:gd name="T2" fmla="*/ 0 w 1"/>
                  <a:gd name="T3" fmla="*/ 0 h 1"/>
                  <a:gd name="T4" fmla="*/ 0 w 1"/>
                  <a:gd name="T5" fmla="*/ 243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80" name="Freeform 548">
                <a:extLst>
                  <a:ext uri="{FF2B5EF4-FFF2-40B4-BE49-F238E27FC236}">
                    <a16:creationId xmlns:a16="http://schemas.microsoft.com/office/drawing/2014/main" id="{2322655F-CE8E-4889-8C05-15EB36CDC8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7" y="2274"/>
                <a:ext cx="1" cy="3"/>
              </a:xfrm>
              <a:custGeom>
                <a:avLst/>
                <a:gdLst>
                  <a:gd name="T0" fmla="*/ 0 w 1"/>
                  <a:gd name="T1" fmla="*/ 243 h 1"/>
                  <a:gd name="T2" fmla="*/ 0 w 1"/>
                  <a:gd name="T3" fmla="*/ 0 h 1"/>
                  <a:gd name="T4" fmla="*/ 0 w 1"/>
                  <a:gd name="T5" fmla="*/ 243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81" name="Freeform 549">
                <a:extLst>
                  <a:ext uri="{FF2B5EF4-FFF2-40B4-BE49-F238E27FC236}">
                    <a16:creationId xmlns:a16="http://schemas.microsoft.com/office/drawing/2014/main" id="{D04A33EA-0AC5-492B-9FE5-889EB40701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3" y="1989"/>
                <a:ext cx="128" cy="185"/>
              </a:xfrm>
              <a:custGeom>
                <a:avLst/>
                <a:gdLst>
                  <a:gd name="T0" fmla="*/ 272 w 41"/>
                  <a:gd name="T1" fmla="*/ 7551 h 59"/>
                  <a:gd name="T2" fmla="*/ 849 w 41"/>
                  <a:gd name="T3" fmla="*/ 9959 h 59"/>
                  <a:gd name="T4" fmla="*/ 2095 w 41"/>
                  <a:gd name="T5" fmla="*/ 11504 h 59"/>
                  <a:gd name="T6" fmla="*/ 3528 w 41"/>
                  <a:gd name="T7" fmla="*/ 11504 h 59"/>
                  <a:gd name="T8" fmla="*/ 2651 w 41"/>
                  <a:gd name="T9" fmla="*/ 13351 h 59"/>
                  <a:gd name="T10" fmla="*/ 3225 w 41"/>
                  <a:gd name="T11" fmla="*/ 13627 h 59"/>
                  <a:gd name="T12" fmla="*/ 4474 w 41"/>
                  <a:gd name="T13" fmla="*/ 13931 h 59"/>
                  <a:gd name="T14" fmla="*/ 5595 w 41"/>
                  <a:gd name="T15" fmla="*/ 13351 h 59"/>
                  <a:gd name="T16" fmla="*/ 7699 w 41"/>
                  <a:gd name="T17" fmla="*/ 15474 h 59"/>
                  <a:gd name="T18" fmla="*/ 7973 w 41"/>
                  <a:gd name="T19" fmla="*/ 15170 h 59"/>
                  <a:gd name="T20" fmla="*/ 7427 w 41"/>
                  <a:gd name="T21" fmla="*/ 13351 h 59"/>
                  <a:gd name="T22" fmla="*/ 9797 w 41"/>
                  <a:gd name="T23" fmla="*/ 15474 h 59"/>
                  <a:gd name="T24" fmla="*/ 10652 w 41"/>
                  <a:gd name="T25" fmla="*/ 16340 h 59"/>
                  <a:gd name="T26" fmla="*/ 11589 w 41"/>
                  <a:gd name="T27" fmla="*/ 16616 h 59"/>
                  <a:gd name="T28" fmla="*/ 11873 w 41"/>
                  <a:gd name="T29" fmla="*/ 17600 h 59"/>
                  <a:gd name="T30" fmla="*/ 11014 w 41"/>
                  <a:gd name="T31" fmla="*/ 15474 h 59"/>
                  <a:gd name="T32" fmla="*/ 11589 w 41"/>
                  <a:gd name="T33" fmla="*/ 14581 h 59"/>
                  <a:gd name="T34" fmla="*/ 9494 w 41"/>
                  <a:gd name="T35" fmla="*/ 13351 h 59"/>
                  <a:gd name="T36" fmla="*/ 8919 w 41"/>
                  <a:gd name="T37" fmla="*/ 13038 h 59"/>
                  <a:gd name="T38" fmla="*/ 6843 w 41"/>
                  <a:gd name="T39" fmla="*/ 12762 h 59"/>
                  <a:gd name="T40" fmla="*/ 5595 w 41"/>
                  <a:gd name="T41" fmla="*/ 13038 h 59"/>
                  <a:gd name="T42" fmla="*/ 4745 w 41"/>
                  <a:gd name="T43" fmla="*/ 9093 h 59"/>
                  <a:gd name="T44" fmla="*/ 6266 w 41"/>
                  <a:gd name="T45" fmla="*/ 6970 h 59"/>
                  <a:gd name="T46" fmla="*/ 6540 w 41"/>
                  <a:gd name="T47" fmla="*/ 6381 h 59"/>
                  <a:gd name="T48" fmla="*/ 6843 w 41"/>
                  <a:gd name="T49" fmla="*/ 4258 h 59"/>
                  <a:gd name="T50" fmla="*/ 6266 w 41"/>
                  <a:gd name="T51" fmla="*/ 1543 h 59"/>
                  <a:gd name="T52" fmla="*/ 5323 w 41"/>
                  <a:gd name="T53" fmla="*/ 1543 h 59"/>
                  <a:gd name="T54" fmla="*/ 4171 w 41"/>
                  <a:gd name="T55" fmla="*/ 865 h 59"/>
                  <a:gd name="T56" fmla="*/ 2379 w 41"/>
                  <a:gd name="T57" fmla="*/ 276 h 59"/>
                  <a:gd name="T58" fmla="*/ 1792 w 41"/>
                  <a:gd name="T59" fmla="*/ 865 h 59"/>
                  <a:gd name="T60" fmla="*/ 1520 w 41"/>
                  <a:gd name="T61" fmla="*/ 4838 h 59"/>
                  <a:gd name="T62" fmla="*/ 272 w 41"/>
                  <a:gd name="T63" fmla="*/ 6105 h 59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41"/>
                  <a:gd name="T97" fmla="*/ 0 h 59"/>
                  <a:gd name="T98" fmla="*/ 41 w 41"/>
                  <a:gd name="T99" fmla="*/ 59 h 59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41" h="59">
                    <a:moveTo>
                      <a:pt x="0" y="22"/>
                    </a:moveTo>
                    <a:cubicBezTo>
                      <a:pt x="0" y="24"/>
                      <a:pt x="1" y="24"/>
                      <a:pt x="1" y="25"/>
                    </a:cubicBezTo>
                    <a:cubicBezTo>
                      <a:pt x="2" y="26"/>
                      <a:pt x="1" y="28"/>
                      <a:pt x="2" y="29"/>
                    </a:cubicBezTo>
                    <a:cubicBezTo>
                      <a:pt x="3" y="31"/>
                      <a:pt x="3" y="32"/>
                      <a:pt x="3" y="33"/>
                    </a:cubicBezTo>
                    <a:cubicBezTo>
                      <a:pt x="3" y="34"/>
                      <a:pt x="5" y="36"/>
                      <a:pt x="5" y="34"/>
                    </a:cubicBezTo>
                    <a:cubicBezTo>
                      <a:pt x="6" y="35"/>
                      <a:pt x="5" y="37"/>
                      <a:pt x="7" y="38"/>
                    </a:cubicBezTo>
                    <a:cubicBezTo>
                      <a:pt x="9" y="39"/>
                      <a:pt x="8" y="36"/>
                      <a:pt x="8" y="35"/>
                    </a:cubicBezTo>
                    <a:cubicBezTo>
                      <a:pt x="8" y="35"/>
                      <a:pt x="14" y="37"/>
                      <a:pt x="12" y="38"/>
                    </a:cubicBezTo>
                    <a:cubicBezTo>
                      <a:pt x="11" y="39"/>
                      <a:pt x="10" y="39"/>
                      <a:pt x="9" y="40"/>
                    </a:cubicBezTo>
                    <a:cubicBezTo>
                      <a:pt x="8" y="41"/>
                      <a:pt x="9" y="43"/>
                      <a:pt x="9" y="44"/>
                    </a:cubicBezTo>
                    <a:cubicBezTo>
                      <a:pt x="10" y="44"/>
                      <a:pt x="10" y="44"/>
                      <a:pt x="10" y="43"/>
                    </a:cubicBezTo>
                    <a:cubicBezTo>
                      <a:pt x="11" y="43"/>
                      <a:pt x="12" y="44"/>
                      <a:pt x="11" y="45"/>
                    </a:cubicBezTo>
                    <a:cubicBezTo>
                      <a:pt x="12" y="44"/>
                      <a:pt x="13" y="45"/>
                      <a:pt x="13" y="46"/>
                    </a:cubicBezTo>
                    <a:cubicBezTo>
                      <a:pt x="13" y="46"/>
                      <a:pt x="15" y="47"/>
                      <a:pt x="15" y="46"/>
                    </a:cubicBezTo>
                    <a:cubicBezTo>
                      <a:pt x="16" y="46"/>
                      <a:pt x="16" y="45"/>
                      <a:pt x="17" y="44"/>
                    </a:cubicBezTo>
                    <a:cubicBezTo>
                      <a:pt x="17" y="44"/>
                      <a:pt x="19" y="44"/>
                      <a:pt x="19" y="44"/>
                    </a:cubicBezTo>
                    <a:cubicBezTo>
                      <a:pt x="20" y="45"/>
                      <a:pt x="21" y="45"/>
                      <a:pt x="22" y="46"/>
                    </a:cubicBezTo>
                    <a:cubicBezTo>
                      <a:pt x="23" y="47"/>
                      <a:pt x="26" y="49"/>
                      <a:pt x="26" y="51"/>
                    </a:cubicBezTo>
                    <a:cubicBezTo>
                      <a:pt x="26" y="51"/>
                      <a:pt x="27" y="52"/>
                      <a:pt x="27" y="51"/>
                    </a:cubicBezTo>
                    <a:cubicBezTo>
                      <a:pt x="27" y="51"/>
                      <a:pt x="27" y="50"/>
                      <a:pt x="27" y="50"/>
                    </a:cubicBezTo>
                    <a:cubicBezTo>
                      <a:pt x="27" y="49"/>
                      <a:pt x="26" y="48"/>
                      <a:pt x="26" y="48"/>
                    </a:cubicBezTo>
                    <a:cubicBezTo>
                      <a:pt x="25" y="47"/>
                      <a:pt x="26" y="46"/>
                      <a:pt x="25" y="44"/>
                    </a:cubicBezTo>
                    <a:cubicBezTo>
                      <a:pt x="27" y="44"/>
                      <a:pt x="28" y="46"/>
                      <a:pt x="29" y="48"/>
                    </a:cubicBezTo>
                    <a:cubicBezTo>
                      <a:pt x="30" y="49"/>
                      <a:pt x="32" y="50"/>
                      <a:pt x="33" y="51"/>
                    </a:cubicBezTo>
                    <a:cubicBezTo>
                      <a:pt x="33" y="52"/>
                      <a:pt x="32" y="53"/>
                      <a:pt x="33" y="53"/>
                    </a:cubicBezTo>
                    <a:cubicBezTo>
                      <a:pt x="34" y="53"/>
                      <a:pt x="35" y="54"/>
                      <a:pt x="36" y="54"/>
                    </a:cubicBezTo>
                    <a:cubicBezTo>
                      <a:pt x="36" y="55"/>
                      <a:pt x="37" y="56"/>
                      <a:pt x="37" y="55"/>
                    </a:cubicBezTo>
                    <a:cubicBezTo>
                      <a:pt x="38" y="55"/>
                      <a:pt x="39" y="54"/>
                      <a:pt x="39" y="55"/>
                    </a:cubicBezTo>
                    <a:cubicBezTo>
                      <a:pt x="39" y="56"/>
                      <a:pt x="37" y="56"/>
                      <a:pt x="38" y="57"/>
                    </a:cubicBezTo>
                    <a:cubicBezTo>
                      <a:pt x="38" y="57"/>
                      <a:pt x="40" y="59"/>
                      <a:pt x="40" y="58"/>
                    </a:cubicBezTo>
                    <a:cubicBezTo>
                      <a:pt x="41" y="57"/>
                      <a:pt x="41" y="51"/>
                      <a:pt x="37" y="53"/>
                    </a:cubicBezTo>
                    <a:cubicBezTo>
                      <a:pt x="37" y="52"/>
                      <a:pt x="37" y="52"/>
                      <a:pt x="37" y="51"/>
                    </a:cubicBezTo>
                    <a:cubicBezTo>
                      <a:pt x="37" y="51"/>
                      <a:pt x="36" y="49"/>
                      <a:pt x="35" y="49"/>
                    </a:cubicBezTo>
                    <a:cubicBezTo>
                      <a:pt x="33" y="48"/>
                      <a:pt x="38" y="47"/>
                      <a:pt x="39" y="48"/>
                    </a:cubicBezTo>
                    <a:cubicBezTo>
                      <a:pt x="39" y="47"/>
                      <a:pt x="37" y="46"/>
                      <a:pt x="36" y="46"/>
                    </a:cubicBezTo>
                    <a:cubicBezTo>
                      <a:pt x="34" y="46"/>
                      <a:pt x="34" y="44"/>
                      <a:pt x="32" y="44"/>
                    </a:cubicBezTo>
                    <a:cubicBezTo>
                      <a:pt x="32" y="45"/>
                      <a:pt x="34" y="47"/>
                      <a:pt x="32" y="47"/>
                    </a:cubicBezTo>
                    <a:cubicBezTo>
                      <a:pt x="31" y="47"/>
                      <a:pt x="30" y="44"/>
                      <a:pt x="30" y="43"/>
                    </a:cubicBezTo>
                    <a:cubicBezTo>
                      <a:pt x="29" y="42"/>
                      <a:pt x="24" y="39"/>
                      <a:pt x="24" y="43"/>
                    </a:cubicBezTo>
                    <a:cubicBezTo>
                      <a:pt x="24" y="43"/>
                      <a:pt x="23" y="42"/>
                      <a:pt x="23" y="42"/>
                    </a:cubicBezTo>
                    <a:cubicBezTo>
                      <a:pt x="22" y="43"/>
                      <a:pt x="24" y="44"/>
                      <a:pt x="23" y="44"/>
                    </a:cubicBezTo>
                    <a:cubicBezTo>
                      <a:pt x="22" y="45"/>
                      <a:pt x="20" y="43"/>
                      <a:pt x="19" y="43"/>
                    </a:cubicBezTo>
                    <a:cubicBezTo>
                      <a:pt x="19" y="42"/>
                      <a:pt x="16" y="37"/>
                      <a:pt x="18" y="37"/>
                    </a:cubicBezTo>
                    <a:cubicBezTo>
                      <a:pt x="16" y="36"/>
                      <a:pt x="15" y="32"/>
                      <a:pt x="16" y="30"/>
                    </a:cubicBezTo>
                    <a:cubicBezTo>
                      <a:pt x="17" y="28"/>
                      <a:pt x="16" y="27"/>
                      <a:pt x="17" y="26"/>
                    </a:cubicBezTo>
                    <a:cubicBezTo>
                      <a:pt x="17" y="24"/>
                      <a:pt x="20" y="24"/>
                      <a:pt x="21" y="23"/>
                    </a:cubicBezTo>
                    <a:cubicBezTo>
                      <a:pt x="21" y="24"/>
                      <a:pt x="21" y="24"/>
                      <a:pt x="21" y="24"/>
                    </a:cubicBezTo>
                    <a:cubicBezTo>
                      <a:pt x="22" y="24"/>
                      <a:pt x="21" y="22"/>
                      <a:pt x="22" y="21"/>
                    </a:cubicBezTo>
                    <a:cubicBezTo>
                      <a:pt x="23" y="19"/>
                      <a:pt x="24" y="17"/>
                      <a:pt x="24" y="15"/>
                    </a:cubicBezTo>
                    <a:cubicBezTo>
                      <a:pt x="23" y="16"/>
                      <a:pt x="23" y="14"/>
                      <a:pt x="23" y="14"/>
                    </a:cubicBezTo>
                    <a:cubicBezTo>
                      <a:pt x="22" y="12"/>
                      <a:pt x="21" y="12"/>
                      <a:pt x="20" y="10"/>
                    </a:cubicBezTo>
                    <a:cubicBezTo>
                      <a:pt x="20" y="9"/>
                      <a:pt x="20" y="7"/>
                      <a:pt x="21" y="5"/>
                    </a:cubicBezTo>
                    <a:cubicBezTo>
                      <a:pt x="22" y="5"/>
                      <a:pt x="21" y="2"/>
                      <a:pt x="20" y="3"/>
                    </a:cubicBezTo>
                    <a:cubicBezTo>
                      <a:pt x="19" y="4"/>
                      <a:pt x="19" y="5"/>
                      <a:pt x="18" y="5"/>
                    </a:cubicBezTo>
                    <a:cubicBezTo>
                      <a:pt x="17" y="4"/>
                      <a:pt x="16" y="4"/>
                      <a:pt x="15" y="4"/>
                    </a:cubicBezTo>
                    <a:cubicBezTo>
                      <a:pt x="15" y="4"/>
                      <a:pt x="15" y="3"/>
                      <a:pt x="14" y="3"/>
                    </a:cubicBezTo>
                    <a:cubicBezTo>
                      <a:pt x="13" y="2"/>
                      <a:pt x="11" y="1"/>
                      <a:pt x="10" y="1"/>
                    </a:cubicBezTo>
                    <a:cubicBezTo>
                      <a:pt x="9" y="1"/>
                      <a:pt x="8" y="1"/>
                      <a:pt x="8" y="1"/>
                    </a:cubicBezTo>
                    <a:cubicBezTo>
                      <a:pt x="7" y="0"/>
                      <a:pt x="7" y="1"/>
                      <a:pt x="7" y="1"/>
                    </a:cubicBezTo>
                    <a:cubicBezTo>
                      <a:pt x="5" y="1"/>
                      <a:pt x="6" y="2"/>
                      <a:pt x="6" y="3"/>
                    </a:cubicBezTo>
                    <a:cubicBezTo>
                      <a:pt x="6" y="4"/>
                      <a:pt x="5" y="6"/>
                      <a:pt x="5" y="8"/>
                    </a:cubicBezTo>
                    <a:cubicBezTo>
                      <a:pt x="4" y="10"/>
                      <a:pt x="6" y="13"/>
                      <a:pt x="5" y="16"/>
                    </a:cubicBezTo>
                    <a:cubicBezTo>
                      <a:pt x="4" y="18"/>
                      <a:pt x="5" y="20"/>
                      <a:pt x="6" y="23"/>
                    </a:cubicBezTo>
                    <a:cubicBezTo>
                      <a:pt x="6" y="25"/>
                      <a:pt x="1" y="21"/>
                      <a:pt x="1" y="20"/>
                    </a:cubicBezTo>
                    <a:cubicBezTo>
                      <a:pt x="0" y="20"/>
                      <a:pt x="0" y="21"/>
                      <a:pt x="0" y="2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82" name="Freeform 550">
                <a:extLst>
                  <a:ext uri="{FF2B5EF4-FFF2-40B4-BE49-F238E27FC236}">
                    <a16:creationId xmlns:a16="http://schemas.microsoft.com/office/drawing/2014/main" id="{8C86B6B4-5B81-4C78-8ED8-5C3E5A7B14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3" y="1989"/>
                <a:ext cx="128" cy="185"/>
              </a:xfrm>
              <a:custGeom>
                <a:avLst/>
                <a:gdLst>
                  <a:gd name="T0" fmla="*/ 272 w 41"/>
                  <a:gd name="T1" fmla="*/ 7551 h 59"/>
                  <a:gd name="T2" fmla="*/ 849 w 41"/>
                  <a:gd name="T3" fmla="*/ 9959 h 59"/>
                  <a:gd name="T4" fmla="*/ 2095 w 41"/>
                  <a:gd name="T5" fmla="*/ 11504 h 59"/>
                  <a:gd name="T6" fmla="*/ 3528 w 41"/>
                  <a:gd name="T7" fmla="*/ 11504 h 59"/>
                  <a:gd name="T8" fmla="*/ 2651 w 41"/>
                  <a:gd name="T9" fmla="*/ 13351 h 59"/>
                  <a:gd name="T10" fmla="*/ 3225 w 41"/>
                  <a:gd name="T11" fmla="*/ 13627 h 59"/>
                  <a:gd name="T12" fmla="*/ 4474 w 41"/>
                  <a:gd name="T13" fmla="*/ 13931 h 59"/>
                  <a:gd name="T14" fmla="*/ 5595 w 41"/>
                  <a:gd name="T15" fmla="*/ 13351 h 59"/>
                  <a:gd name="T16" fmla="*/ 7699 w 41"/>
                  <a:gd name="T17" fmla="*/ 15474 h 59"/>
                  <a:gd name="T18" fmla="*/ 7973 w 41"/>
                  <a:gd name="T19" fmla="*/ 15170 h 59"/>
                  <a:gd name="T20" fmla="*/ 7427 w 41"/>
                  <a:gd name="T21" fmla="*/ 13351 h 59"/>
                  <a:gd name="T22" fmla="*/ 9797 w 41"/>
                  <a:gd name="T23" fmla="*/ 15474 h 59"/>
                  <a:gd name="T24" fmla="*/ 10652 w 41"/>
                  <a:gd name="T25" fmla="*/ 16340 h 59"/>
                  <a:gd name="T26" fmla="*/ 11589 w 41"/>
                  <a:gd name="T27" fmla="*/ 16616 h 59"/>
                  <a:gd name="T28" fmla="*/ 11873 w 41"/>
                  <a:gd name="T29" fmla="*/ 17600 h 59"/>
                  <a:gd name="T30" fmla="*/ 11014 w 41"/>
                  <a:gd name="T31" fmla="*/ 15474 h 59"/>
                  <a:gd name="T32" fmla="*/ 11589 w 41"/>
                  <a:gd name="T33" fmla="*/ 14581 h 59"/>
                  <a:gd name="T34" fmla="*/ 9494 w 41"/>
                  <a:gd name="T35" fmla="*/ 13351 h 59"/>
                  <a:gd name="T36" fmla="*/ 8919 w 41"/>
                  <a:gd name="T37" fmla="*/ 13038 h 59"/>
                  <a:gd name="T38" fmla="*/ 6843 w 41"/>
                  <a:gd name="T39" fmla="*/ 12762 h 59"/>
                  <a:gd name="T40" fmla="*/ 5595 w 41"/>
                  <a:gd name="T41" fmla="*/ 13038 h 59"/>
                  <a:gd name="T42" fmla="*/ 4745 w 41"/>
                  <a:gd name="T43" fmla="*/ 9093 h 59"/>
                  <a:gd name="T44" fmla="*/ 6266 w 41"/>
                  <a:gd name="T45" fmla="*/ 6970 h 59"/>
                  <a:gd name="T46" fmla="*/ 6540 w 41"/>
                  <a:gd name="T47" fmla="*/ 6381 h 59"/>
                  <a:gd name="T48" fmla="*/ 6843 w 41"/>
                  <a:gd name="T49" fmla="*/ 4258 h 59"/>
                  <a:gd name="T50" fmla="*/ 6266 w 41"/>
                  <a:gd name="T51" fmla="*/ 1543 h 59"/>
                  <a:gd name="T52" fmla="*/ 5323 w 41"/>
                  <a:gd name="T53" fmla="*/ 1543 h 59"/>
                  <a:gd name="T54" fmla="*/ 4171 w 41"/>
                  <a:gd name="T55" fmla="*/ 865 h 59"/>
                  <a:gd name="T56" fmla="*/ 2379 w 41"/>
                  <a:gd name="T57" fmla="*/ 276 h 59"/>
                  <a:gd name="T58" fmla="*/ 1792 w 41"/>
                  <a:gd name="T59" fmla="*/ 865 h 59"/>
                  <a:gd name="T60" fmla="*/ 1520 w 41"/>
                  <a:gd name="T61" fmla="*/ 4838 h 59"/>
                  <a:gd name="T62" fmla="*/ 272 w 41"/>
                  <a:gd name="T63" fmla="*/ 6105 h 59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41"/>
                  <a:gd name="T97" fmla="*/ 0 h 59"/>
                  <a:gd name="T98" fmla="*/ 41 w 41"/>
                  <a:gd name="T99" fmla="*/ 59 h 59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41" h="59">
                    <a:moveTo>
                      <a:pt x="0" y="22"/>
                    </a:moveTo>
                    <a:cubicBezTo>
                      <a:pt x="0" y="24"/>
                      <a:pt x="1" y="24"/>
                      <a:pt x="1" y="25"/>
                    </a:cubicBezTo>
                    <a:cubicBezTo>
                      <a:pt x="2" y="26"/>
                      <a:pt x="1" y="28"/>
                      <a:pt x="2" y="29"/>
                    </a:cubicBezTo>
                    <a:cubicBezTo>
                      <a:pt x="3" y="31"/>
                      <a:pt x="3" y="32"/>
                      <a:pt x="3" y="33"/>
                    </a:cubicBezTo>
                    <a:cubicBezTo>
                      <a:pt x="3" y="34"/>
                      <a:pt x="5" y="36"/>
                      <a:pt x="5" y="34"/>
                    </a:cubicBezTo>
                    <a:cubicBezTo>
                      <a:pt x="6" y="35"/>
                      <a:pt x="5" y="37"/>
                      <a:pt x="7" y="38"/>
                    </a:cubicBezTo>
                    <a:cubicBezTo>
                      <a:pt x="9" y="39"/>
                      <a:pt x="8" y="36"/>
                      <a:pt x="8" y="35"/>
                    </a:cubicBezTo>
                    <a:cubicBezTo>
                      <a:pt x="8" y="35"/>
                      <a:pt x="14" y="37"/>
                      <a:pt x="12" y="38"/>
                    </a:cubicBezTo>
                    <a:cubicBezTo>
                      <a:pt x="11" y="39"/>
                      <a:pt x="10" y="39"/>
                      <a:pt x="9" y="40"/>
                    </a:cubicBezTo>
                    <a:cubicBezTo>
                      <a:pt x="8" y="41"/>
                      <a:pt x="9" y="43"/>
                      <a:pt x="9" y="44"/>
                    </a:cubicBezTo>
                    <a:cubicBezTo>
                      <a:pt x="10" y="44"/>
                      <a:pt x="10" y="44"/>
                      <a:pt x="10" y="43"/>
                    </a:cubicBezTo>
                    <a:cubicBezTo>
                      <a:pt x="11" y="43"/>
                      <a:pt x="12" y="44"/>
                      <a:pt x="11" y="45"/>
                    </a:cubicBezTo>
                    <a:cubicBezTo>
                      <a:pt x="12" y="44"/>
                      <a:pt x="13" y="45"/>
                      <a:pt x="13" y="46"/>
                    </a:cubicBezTo>
                    <a:cubicBezTo>
                      <a:pt x="13" y="46"/>
                      <a:pt x="15" y="47"/>
                      <a:pt x="15" y="46"/>
                    </a:cubicBezTo>
                    <a:cubicBezTo>
                      <a:pt x="16" y="46"/>
                      <a:pt x="16" y="45"/>
                      <a:pt x="17" y="44"/>
                    </a:cubicBezTo>
                    <a:cubicBezTo>
                      <a:pt x="17" y="44"/>
                      <a:pt x="19" y="44"/>
                      <a:pt x="19" y="44"/>
                    </a:cubicBezTo>
                    <a:cubicBezTo>
                      <a:pt x="20" y="45"/>
                      <a:pt x="21" y="45"/>
                      <a:pt x="22" y="46"/>
                    </a:cubicBezTo>
                    <a:cubicBezTo>
                      <a:pt x="23" y="47"/>
                      <a:pt x="26" y="49"/>
                      <a:pt x="26" y="51"/>
                    </a:cubicBezTo>
                    <a:cubicBezTo>
                      <a:pt x="26" y="51"/>
                      <a:pt x="27" y="52"/>
                      <a:pt x="27" y="51"/>
                    </a:cubicBezTo>
                    <a:cubicBezTo>
                      <a:pt x="27" y="51"/>
                      <a:pt x="27" y="50"/>
                      <a:pt x="27" y="50"/>
                    </a:cubicBezTo>
                    <a:cubicBezTo>
                      <a:pt x="27" y="49"/>
                      <a:pt x="26" y="48"/>
                      <a:pt x="26" y="48"/>
                    </a:cubicBezTo>
                    <a:cubicBezTo>
                      <a:pt x="25" y="47"/>
                      <a:pt x="26" y="46"/>
                      <a:pt x="25" y="44"/>
                    </a:cubicBezTo>
                    <a:cubicBezTo>
                      <a:pt x="27" y="44"/>
                      <a:pt x="28" y="46"/>
                      <a:pt x="29" y="48"/>
                    </a:cubicBezTo>
                    <a:cubicBezTo>
                      <a:pt x="30" y="49"/>
                      <a:pt x="32" y="50"/>
                      <a:pt x="33" y="51"/>
                    </a:cubicBezTo>
                    <a:cubicBezTo>
                      <a:pt x="33" y="52"/>
                      <a:pt x="32" y="53"/>
                      <a:pt x="33" y="53"/>
                    </a:cubicBezTo>
                    <a:cubicBezTo>
                      <a:pt x="34" y="53"/>
                      <a:pt x="35" y="54"/>
                      <a:pt x="36" y="54"/>
                    </a:cubicBezTo>
                    <a:cubicBezTo>
                      <a:pt x="36" y="55"/>
                      <a:pt x="37" y="56"/>
                      <a:pt x="37" y="55"/>
                    </a:cubicBezTo>
                    <a:cubicBezTo>
                      <a:pt x="38" y="55"/>
                      <a:pt x="39" y="54"/>
                      <a:pt x="39" y="55"/>
                    </a:cubicBezTo>
                    <a:cubicBezTo>
                      <a:pt x="39" y="56"/>
                      <a:pt x="37" y="56"/>
                      <a:pt x="38" y="57"/>
                    </a:cubicBezTo>
                    <a:cubicBezTo>
                      <a:pt x="38" y="57"/>
                      <a:pt x="40" y="59"/>
                      <a:pt x="40" y="58"/>
                    </a:cubicBezTo>
                    <a:cubicBezTo>
                      <a:pt x="41" y="57"/>
                      <a:pt x="41" y="51"/>
                      <a:pt x="37" y="53"/>
                    </a:cubicBezTo>
                    <a:cubicBezTo>
                      <a:pt x="37" y="52"/>
                      <a:pt x="37" y="52"/>
                      <a:pt x="37" y="51"/>
                    </a:cubicBezTo>
                    <a:cubicBezTo>
                      <a:pt x="37" y="51"/>
                      <a:pt x="36" y="49"/>
                      <a:pt x="35" y="49"/>
                    </a:cubicBezTo>
                    <a:cubicBezTo>
                      <a:pt x="33" y="48"/>
                      <a:pt x="38" y="47"/>
                      <a:pt x="39" y="48"/>
                    </a:cubicBezTo>
                    <a:cubicBezTo>
                      <a:pt x="39" y="47"/>
                      <a:pt x="37" y="46"/>
                      <a:pt x="36" y="46"/>
                    </a:cubicBezTo>
                    <a:cubicBezTo>
                      <a:pt x="34" y="46"/>
                      <a:pt x="34" y="44"/>
                      <a:pt x="32" y="44"/>
                    </a:cubicBezTo>
                    <a:cubicBezTo>
                      <a:pt x="32" y="45"/>
                      <a:pt x="34" y="47"/>
                      <a:pt x="32" y="47"/>
                    </a:cubicBezTo>
                    <a:cubicBezTo>
                      <a:pt x="31" y="47"/>
                      <a:pt x="30" y="44"/>
                      <a:pt x="30" y="43"/>
                    </a:cubicBezTo>
                    <a:cubicBezTo>
                      <a:pt x="29" y="42"/>
                      <a:pt x="24" y="39"/>
                      <a:pt x="24" y="43"/>
                    </a:cubicBezTo>
                    <a:cubicBezTo>
                      <a:pt x="24" y="43"/>
                      <a:pt x="23" y="42"/>
                      <a:pt x="23" y="42"/>
                    </a:cubicBezTo>
                    <a:cubicBezTo>
                      <a:pt x="22" y="43"/>
                      <a:pt x="24" y="44"/>
                      <a:pt x="23" y="44"/>
                    </a:cubicBezTo>
                    <a:cubicBezTo>
                      <a:pt x="22" y="45"/>
                      <a:pt x="20" y="43"/>
                      <a:pt x="19" y="43"/>
                    </a:cubicBezTo>
                    <a:cubicBezTo>
                      <a:pt x="19" y="42"/>
                      <a:pt x="16" y="37"/>
                      <a:pt x="18" y="37"/>
                    </a:cubicBezTo>
                    <a:cubicBezTo>
                      <a:pt x="16" y="36"/>
                      <a:pt x="15" y="32"/>
                      <a:pt x="16" y="30"/>
                    </a:cubicBezTo>
                    <a:cubicBezTo>
                      <a:pt x="17" y="28"/>
                      <a:pt x="16" y="27"/>
                      <a:pt x="17" y="26"/>
                    </a:cubicBezTo>
                    <a:cubicBezTo>
                      <a:pt x="17" y="24"/>
                      <a:pt x="20" y="24"/>
                      <a:pt x="21" y="23"/>
                    </a:cubicBezTo>
                    <a:cubicBezTo>
                      <a:pt x="21" y="24"/>
                      <a:pt x="21" y="24"/>
                      <a:pt x="21" y="24"/>
                    </a:cubicBezTo>
                    <a:cubicBezTo>
                      <a:pt x="22" y="24"/>
                      <a:pt x="21" y="22"/>
                      <a:pt x="22" y="21"/>
                    </a:cubicBezTo>
                    <a:cubicBezTo>
                      <a:pt x="23" y="19"/>
                      <a:pt x="24" y="17"/>
                      <a:pt x="24" y="15"/>
                    </a:cubicBezTo>
                    <a:cubicBezTo>
                      <a:pt x="23" y="16"/>
                      <a:pt x="23" y="14"/>
                      <a:pt x="23" y="14"/>
                    </a:cubicBezTo>
                    <a:cubicBezTo>
                      <a:pt x="22" y="12"/>
                      <a:pt x="21" y="12"/>
                      <a:pt x="20" y="10"/>
                    </a:cubicBezTo>
                    <a:cubicBezTo>
                      <a:pt x="20" y="9"/>
                      <a:pt x="20" y="7"/>
                      <a:pt x="21" y="5"/>
                    </a:cubicBezTo>
                    <a:cubicBezTo>
                      <a:pt x="22" y="5"/>
                      <a:pt x="21" y="2"/>
                      <a:pt x="20" y="3"/>
                    </a:cubicBezTo>
                    <a:cubicBezTo>
                      <a:pt x="19" y="4"/>
                      <a:pt x="19" y="5"/>
                      <a:pt x="18" y="5"/>
                    </a:cubicBezTo>
                    <a:cubicBezTo>
                      <a:pt x="17" y="4"/>
                      <a:pt x="16" y="4"/>
                      <a:pt x="15" y="4"/>
                    </a:cubicBezTo>
                    <a:cubicBezTo>
                      <a:pt x="15" y="4"/>
                      <a:pt x="15" y="3"/>
                      <a:pt x="14" y="3"/>
                    </a:cubicBezTo>
                    <a:cubicBezTo>
                      <a:pt x="13" y="2"/>
                      <a:pt x="11" y="1"/>
                      <a:pt x="10" y="1"/>
                    </a:cubicBezTo>
                    <a:cubicBezTo>
                      <a:pt x="9" y="1"/>
                      <a:pt x="8" y="1"/>
                      <a:pt x="8" y="1"/>
                    </a:cubicBezTo>
                    <a:cubicBezTo>
                      <a:pt x="7" y="0"/>
                      <a:pt x="7" y="1"/>
                      <a:pt x="7" y="1"/>
                    </a:cubicBezTo>
                    <a:cubicBezTo>
                      <a:pt x="5" y="1"/>
                      <a:pt x="6" y="2"/>
                      <a:pt x="6" y="3"/>
                    </a:cubicBezTo>
                    <a:cubicBezTo>
                      <a:pt x="6" y="4"/>
                      <a:pt x="5" y="6"/>
                      <a:pt x="5" y="8"/>
                    </a:cubicBezTo>
                    <a:cubicBezTo>
                      <a:pt x="4" y="10"/>
                      <a:pt x="6" y="13"/>
                      <a:pt x="5" y="16"/>
                    </a:cubicBezTo>
                    <a:cubicBezTo>
                      <a:pt x="4" y="18"/>
                      <a:pt x="5" y="20"/>
                      <a:pt x="6" y="23"/>
                    </a:cubicBezTo>
                    <a:cubicBezTo>
                      <a:pt x="6" y="25"/>
                      <a:pt x="1" y="21"/>
                      <a:pt x="1" y="20"/>
                    </a:cubicBezTo>
                    <a:cubicBezTo>
                      <a:pt x="0" y="20"/>
                      <a:pt x="0" y="21"/>
                      <a:pt x="0" y="2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83" name="Freeform 551">
                <a:extLst>
                  <a:ext uri="{FF2B5EF4-FFF2-40B4-BE49-F238E27FC236}">
                    <a16:creationId xmlns:a16="http://schemas.microsoft.com/office/drawing/2014/main" id="{AF9CEDFE-35B6-42CA-8CED-1E53771B6E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6" y="2052"/>
                <a:ext cx="3" cy="6"/>
              </a:xfrm>
              <a:custGeom>
                <a:avLst/>
                <a:gdLst>
                  <a:gd name="T0" fmla="*/ 0 w 1"/>
                  <a:gd name="T1" fmla="*/ 243 h 2"/>
                  <a:gd name="T2" fmla="*/ 243 w 1"/>
                  <a:gd name="T3" fmla="*/ 486 h 2"/>
                  <a:gd name="T4" fmla="*/ 0 w 1"/>
                  <a:gd name="T5" fmla="*/ 243 h 2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2"/>
                  <a:gd name="T11" fmla="*/ 1 w 1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2">
                    <a:moveTo>
                      <a:pt x="0" y="1"/>
                    </a:moveTo>
                    <a:cubicBezTo>
                      <a:pt x="1" y="1"/>
                      <a:pt x="1" y="1"/>
                      <a:pt x="1" y="2"/>
                    </a:cubicBezTo>
                    <a:cubicBezTo>
                      <a:pt x="1" y="1"/>
                      <a:pt x="1" y="0"/>
                      <a:pt x="0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84" name="Freeform 552">
                <a:extLst>
                  <a:ext uri="{FF2B5EF4-FFF2-40B4-BE49-F238E27FC236}">
                    <a16:creationId xmlns:a16="http://schemas.microsoft.com/office/drawing/2014/main" id="{825BB971-D1B6-4759-8A55-8E9D6451FC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6" y="2052"/>
                <a:ext cx="3" cy="6"/>
              </a:xfrm>
              <a:custGeom>
                <a:avLst/>
                <a:gdLst>
                  <a:gd name="T0" fmla="*/ 0 w 1"/>
                  <a:gd name="T1" fmla="*/ 243 h 2"/>
                  <a:gd name="T2" fmla="*/ 243 w 1"/>
                  <a:gd name="T3" fmla="*/ 486 h 2"/>
                  <a:gd name="T4" fmla="*/ 0 w 1"/>
                  <a:gd name="T5" fmla="*/ 243 h 2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2"/>
                  <a:gd name="T11" fmla="*/ 1 w 1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2">
                    <a:moveTo>
                      <a:pt x="0" y="1"/>
                    </a:moveTo>
                    <a:cubicBezTo>
                      <a:pt x="1" y="1"/>
                      <a:pt x="1" y="1"/>
                      <a:pt x="1" y="2"/>
                    </a:cubicBezTo>
                    <a:cubicBezTo>
                      <a:pt x="1" y="1"/>
                      <a:pt x="1" y="0"/>
                      <a:pt x="0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85" name="Freeform 553">
                <a:extLst>
                  <a:ext uri="{FF2B5EF4-FFF2-40B4-BE49-F238E27FC236}">
                    <a16:creationId xmlns:a16="http://schemas.microsoft.com/office/drawing/2014/main" id="{1F0F0248-7200-4B80-889E-8590509C7A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6" y="2192"/>
                <a:ext cx="6" cy="1"/>
              </a:xfrm>
              <a:custGeom>
                <a:avLst/>
                <a:gdLst>
                  <a:gd name="T0" fmla="*/ 243 w 2"/>
                  <a:gd name="T1" fmla="*/ 0 h 1"/>
                  <a:gd name="T2" fmla="*/ 0 w 2"/>
                  <a:gd name="T3" fmla="*/ 0 h 1"/>
                  <a:gd name="T4" fmla="*/ 243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1" y="0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86" name="Freeform 554">
                <a:extLst>
                  <a:ext uri="{FF2B5EF4-FFF2-40B4-BE49-F238E27FC236}">
                    <a16:creationId xmlns:a16="http://schemas.microsoft.com/office/drawing/2014/main" id="{030799AF-02AF-4897-BE5E-C90A67477E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6" y="2192"/>
                <a:ext cx="6" cy="1"/>
              </a:xfrm>
              <a:custGeom>
                <a:avLst/>
                <a:gdLst>
                  <a:gd name="T0" fmla="*/ 243 w 2"/>
                  <a:gd name="T1" fmla="*/ 0 h 1"/>
                  <a:gd name="T2" fmla="*/ 0 w 2"/>
                  <a:gd name="T3" fmla="*/ 0 h 1"/>
                  <a:gd name="T4" fmla="*/ 243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1" y="0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87" name="Freeform 555">
                <a:extLst>
                  <a:ext uri="{FF2B5EF4-FFF2-40B4-BE49-F238E27FC236}">
                    <a16:creationId xmlns:a16="http://schemas.microsoft.com/office/drawing/2014/main" id="{CA86030D-2D23-44E3-8E26-0C9CBA2683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6" y="2167"/>
                <a:ext cx="18" cy="10"/>
              </a:xfrm>
              <a:custGeom>
                <a:avLst/>
                <a:gdLst>
                  <a:gd name="T0" fmla="*/ 729 w 6"/>
                  <a:gd name="T1" fmla="*/ 367 h 3"/>
                  <a:gd name="T2" fmla="*/ 486 w 6"/>
                  <a:gd name="T3" fmla="*/ 0 h 3"/>
                  <a:gd name="T4" fmla="*/ 1458 w 6"/>
                  <a:gd name="T5" fmla="*/ 1223 h 3"/>
                  <a:gd name="T6" fmla="*/ 1215 w 6"/>
                  <a:gd name="T7" fmla="*/ 857 h 3"/>
                  <a:gd name="T8" fmla="*/ 729 w 6"/>
                  <a:gd name="T9" fmla="*/ 36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"/>
                  <a:gd name="T16" fmla="*/ 0 h 3"/>
                  <a:gd name="T17" fmla="*/ 6 w 6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" h="3">
                    <a:moveTo>
                      <a:pt x="3" y="1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0" y="2"/>
                      <a:pt x="4" y="3"/>
                      <a:pt x="6" y="3"/>
                    </a:cubicBezTo>
                    <a:cubicBezTo>
                      <a:pt x="6" y="3"/>
                      <a:pt x="6" y="2"/>
                      <a:pt x="5" y="2"/>
                    </a:cubicBezTo>
                    <a:cubicBezTo>
                      <a:pt x="4" y="1"/>
                      <a:pt x="4" y="1"/>
                      <a:pt x="3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88" name="Freeform 556">
                <a:extLst>
                  <a:ext uri="{FF2B5EF4-FFF2-40B4-BE49-F238E27FC236}">
                    <a16:creationId xmlns:a16="http://schemas.microsoft.com/office/drawing/2014/main" id="{C2371AE6-CA7F-4E0C-BC2F-9588D4ED69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6" y="2167"/>
                <a:ext cx="18" cy="10"/>
              </a:xfrm>
              <a:custGeom>
                <a:avLst/>
                <a:gdLst>
                  <a:gd name="T0" fmla="*/ 729 w 6"/>
                  <a:gd name="T1" fmla="*/ 367 h 3"/>
                  <a:gd name="T2" fmla="*/ 486 w 6"/>
                  <a:gd name="T3" fmla="*/ 0 h 3"/>
                  <a:gd name="T4" fmla="*/ 1458 w 6"/>
                  <a:gd name="T5" fmla="*/ 1223 h 3"/>
                  <a:gd name="T6" fmla="*/ 1215 w 6"/>
                  <a:gd name="T7" fmla="*/ 857 h 3"/>
                  <a:gd name="T8" fmla="*/ 729 w 6"/>
                  <a:gd name="T9" fmla="*/ 36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"/>
                  <a:gd name="T16" fmla="*/ 0 h 3"/>
                  <a:gd name="T17" fmla="*/ 6 w 6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" h="3">
                    <a:moveTo>
                      <a:pt x="3" y="1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0" y="2"/>
                      <a:pt x="4" y="3"/>
                      <a:pt x="6" y="3"/>
                    </a:cubicBezTo>
                    <a:cubicBezTo>
                      <a:pt x="6" y="3"/>
                      <a:pt x="6" y="2"/>
                      <a:pt x="5" y="2"/>
                    </a:cubicBezTo>
                    <a:cubicBezTo>
                      <a:pt x="4" y="1"/>
                      <a:pt x="4" y="1"/>
                      <a:pt x="3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89" name="Freeform 557">
                <a:extLst>
                  <a:ext uri="{FF2B5EF4-FFF2-40B4-BE49-F238E27FC236}">
                    <a16:creationId xmlns:a16="http://schemas.microsoft.com/office/drawing/2014/main" id="{3046F31B-6044-4EEC-9949-ADE0F3CF64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15" y="2124"/>
                <a:ext cx="6" cy="6"/>
              </a:xfrm>
              <a:custGeom>
                <a:avLst/>
                <a:gdLst>
                  <a:gd name="T0" fmla="*/ 0 w 2"/>
                  <a:gd name="T1" fmla="*/ 0 h 2"/>
                  <a:gd name="T2" fmla="*/ 486 w 2"/>
                  <a:gd name="T3" fmla="*/ 486 h 2"/>
                  <a:gd name="T4" fmla="*/ 0 w 2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2"/>
                  <a:gd name="T11" fmla="*/ 2 w 2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2">
                    <a:moveTo>
                      <a:pt x="0" y="0"/>
                    </a:moveTo>
                    <a:cubicBezTo>
                      <a:pt x="0" y="1"/>
                      <a:pt x="1" y="2"/>
                      <a:pt x="2" y="2"/>
                    </a:cubicBezTo>
                    <a:cubicBezTo>
                      <a:pt x="2" y="1"/>
                      <a:pt x="1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90" name="Freeform 558">
                <a:extLst>
                  <a:ext uri="{FF2B5EF4-FFF2-40B4-BE49-F238E27FC236}">
                    <a16:creationId xmlns:a16="http://schemas.microsoft.com/office/drawing/2014/main" id="{38600905-D88E-44A7-B073-8263429BEA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15" y="2124"/>
                <a:ext cx="6" cy="6"/>
              </a:xfrm>
              <a:custGeom>
                <a:avLst/>
                <a:gdLst>
                  <a:gd name="T0" fmla="*/ 0 w 2"/>
                  <a:gd name="T1" fmla="*/ 0 h 2"/>
                  <a:gd name="T2" fmla="*/ 486 w 2"/>
                  <a:gd name="T3" fmla="*/ 486 h 2"/>
                  <a:gd name="T4" fmla="*/ 0 w 2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2"/>
                  <a:gd name="T11" fmla="*/ 2 w 2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2">
                    <a:moveTo>
                      <a:pt x="0" y="0"/>
                    </a:moveTo>
                    <a:cubicBezTo>
                      <a:pt x="0" y="1"/>
                      <a:pt x="1" y="2"/>
                      <a:pt x="2" y="2"/>
                    </a:cubicBezTo>
                    <a:cubicBezTo>
                      <a:pt x="2" y="1"/>
                      <a:pt x="1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91" name="Freeform 559">
                <a:extLst>
                  <a:ext uri="{FF2B5EF4-FFF2-40B4-BE49-F238E27FC236}">
                    <a16:creationId xmlns:a16="http://schemas.microsoft.com/office/drawing/2014/main" id="{383529B0-9B9A-47DE-9FEB-137BF30F83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12" y="2180"/>
                <a:ext cx="6" cy="6"/>
              </a:xfrm>
              <a:custGeom>
                <a:avLst/>
                <a:gdLst>
                  <a:gd name="T0" fmla="*/ 243 w 2"/>
                  <a:gd name="T1" fmla="*/ 0 h 2"/>
                  <a:gd name="T2" fmla="*/ 0 w 2"/>
                  <a:gd name="T3" fmla="*/ 0 h 2"/>
                  <a:gd name="T4" fmla="*/ 243 w 2"/>
                  <a:gd name="T5" fmla="*/ 486 h 2"/>
                  <a:gd name="T6" fmla="*/ 243 w 2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2"/>
                  <a:gd name="T14" fmla="*/ 2 w 2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2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1" y="1"/>
                      <a:pt x="1" y="2"/>
                    </a:cubicBezTo>
                    <a:cubicBezTo>
                      <a:pt x="2" y="1"/>
                      <a:pt x="1" y="0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92" name="Freeform 560">
                <a:extLst>
                  <a:ext uri="{FF2B5EF4-FFF2-40B4-BE49-F238E27FC236}">
                    <a16:creationId xmlns:a16="http://schemas.microsoft.com/office/drawing/2014/main" id="{8484D3EE-F08F-400D-B56C-0178206E4D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12" y="2180"/>
                <a:ext cx="6" cy="6"/>
              </a:xfrm>
              <a:custGeom>
                <a:avLst/>
                <a:gdLst>
                  <a:gd name="T0" fmla="*/ 243 w 2"/>
                  <a:gd name="T1" fmla="*/ 0 h 2"/>
                  <a:gd name="T2" fmla="*/ 0 w 2"/>
                  <a:gd name="T3" fmla="*/ 0 h 2"/>
                  <a:gd name="T4" fmla="*/ 243 w 2"/>
                  <a:gd name="T5" fmla="*/ 486 h 2"/>
                  <a:gd name="T6" fmla="*/ 243 w 2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2"/>
                  <a:gd name="T14" fmla="*/ 2 w 2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2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1" y="1"/>
                      <a:pt x="1" y="2"/>
                    </a:cubicBezTo>
                    <a:cubicBezTo>
                      <a:pt x="2" y="1"/>
                      <a:pt x="1" y="0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93" name="Freeform 561">
                <a:extLst>
                  <a:ext uri="{FF2B5EF4-FFF2-40B4-BE49-F238E27FC236}">
                    <a16:creationId xmlns:a16="http://schemas.microsoft.com/office/drawing/2014/main" id="{A75F6BD7-5176-47C1-8C23-A2BE43AB14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9" y="2214"/>
                <a:ext cx="6" cy="6"/>
              </a:xfrm>
              <a:custGeom>
                <a:avLst/>
                <a:gdLst>
                  <a:gd name="T0" fmla="*/ 486 w 2"/>
                  <a:gd name="T1" fmla="*/ 243 h 2"/>
                  <a:gd name="T2" fmla="*/ 0 w 2"/>
                  <a:gd name="T3" fmla="*/ 486 h 2"/>
                  <a:gd name="T4" fmla="*/ 486 w 2"/>
                  <a:gd name="T5" fmla="*/ 243 h 2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2"/>
                  <a:gd name="T11" fmla="*/ 2 w 2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2">
                    <a:moveTo>
                      <a:pt x="2" y="1"/>
                    </a:moveTo>
                    <a:cubicBezTo>
                      <a:pt x="2" y="0"/>
                      <a:pt x="0" y="1"/>
                      <a:pt x="0" y="2"/>
                    </a:cubicBezTo>
                    <a:cubicBezTo>
                      <a:pt x="1" y="2"/>
                      <a:pt x="1" y="1"/>
                      <a:pt x="2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94" name="Freeform 562">
                <a:extLst>
                  <a:ext uri="{FF2B5EF4-FFF2-40B4-BE49-F238E27FC236}">
                    <a16:creationId xmlns:a16="http://schemas.microsoft.com/office/drawing/2014/main" id="{9D97AE6D-2A1B-4C8B-8B61-A24F892FC2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9" y="2214"/>
                <a:ext cx="6" cy="6"/>
              </a:xfrm>
              <a:custGeom>
                <a:avLst/>
                <a:gdLst>
                  <a:gd name="T0" fmla="*/ 486 w 2"/>
                  <a:gd name="T1" fmla="*/ 243 h 2"/>
                  <a:gd name="T2" fmla="*/ 0 w 2"/>
                  <a:gd name="T3" fmla="*/ 486 h 2"/>
                  <a:gd name="T4" fmla="*/ 486 w 2"/>
                  <a:gd name="T5" fmla="*/ 243 h 2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2"/>
                  <a:gd name="T11" fmla="*/ 2 w 2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2">
                    <a:moveTo>
                      <a:pt x="2" y="1"/>
                    </a:moveTo>
                    <a:cubicBezTo>
                      <a:pt x="2" y="0"/>
                      <a:pt x="0" y="1"/>
                      <a:pt x="0" y="2"/>
                    </a:cubicBezTo>
                    <a:cubicBezTo>
                      <a:pt x="1" y="2"/>
                      <a:pt x="1" y="1"/>
                      <a:pt x="2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95" name="Freeform 563">
                <a:extLst>
                  <a:ext uri="{FF2B5EF4-FFF2-40B4-BE49-F238E27FC236}">
                    <a16:creationId xmlns:a16="http://schemas.microsoft.com/office/drawing/2014/main" id="{B0F030F3-B5F0-43BC-8944-AE9DE9280D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21" y="2133"/>
                <a:ext cx="38" cy="50"/>
              </a:xfrm>
              <a:custGeom>
                <a:avLst/>
                <a:gdLst>
                  <a:gd name="T0" fmla="*/ 0 w 12"/>
                  <a:gd name="T1" fmla="*/ 275 h 16"/>
                  <a:gd name="T2" fmla="*/ 602 w 12"/>
                  <a:gd name="T3" fmla="*/ 859 h 16"/>
                  <a:gd name="T4" fmla="*/ 1625 w 12"/>
                  <a:gd name="T5" fmla="*/ 2384 h 16"/>
                  <a:gd name="T6" fmla="*/ 3208 w 12"/>
                  <a:gd name="T7" fmla="*/ 3544 h 16"/>
                  <a:gd name="T8" fmla="*/ 3531 w 12"/>
                  <a:gd name="T9" fmla="*/ 2959 h 16"/>
                  <a:gd name="T10" fmla="*/ 3531 w 12"/>
                  <a:gd name="T11" fmla="*/ 2109 h 16"/>
                  <a:gd name="T12" fmla="*/ 2920 w 12"/>
                  <a:gd name="T13" fmla="*/ 859 h 16"/>
                  <a:gd name="T14" fmla="*/ 0 w 12"/>
                  <a:gd name="T15" fmla="*/ 275 h 1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"/>
                  <a:gd name="T25" fmla="*/ 0 h 16"/>
                  <a:gd name="T26" fmla="*/ 12 w 12"/>
                  <a:gd name="T27" fmla="*/ 16 h 1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" h="16">
                    <a:moveTo>
                      <a:pt x="0" y="1"/>
                    </a:moveTo>
                    <a:cubicBezTo>
                      <a:pt x="0" y="1"/>
                      <a:pt x="2" y="3"/>
                      <a:pt x="2" y="3"/>
                    </a:cubicBezTo>
                    <a:cubicBezTo>
                      <a:pt x="4" y="5"/>
                      <a:pt x="4" y="6"/>
                      <a:pt x="5" y="8"/>
                    </a:cubicBezTo>
                    <a:cubicBezTo>
                      <a:pt x="5" y="9"/>
                      <a:pt x="9" y="16"/>
                      <a:pt x="10" y="12"/>
                    </a:cubicBezTo>
                    <a:cubicBezTo>
                      <a:pt x="10" y="11"/>
                      <a:pt x="11" y="10"/>
                      <a:pt x="11" y="10"/>
                    </a:cubicBezTo>
                    <a:cubicBezTo>
                      <a:pt x="12" y="9"/>
                      <a:pt x="11" y="8"/>
                      <a:pt x="11" y="7"/>
                    </a:cubicBezTo>
                    <a:cubicBezTo>
                      <a:pt x="11" y="5"/>
                      <a:pt x="10" y="4"/>
                      <a:pt x="9" y="3"/>
                    </a:cubicBezTo>
                    <a:cubicBezTo>
                      <a:pt x="8" y="1"/>
                      <a:pt x="1" y="0"/>
                      <a:pt x="0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96" name="Freeform 564">
                <a:extLst>
                  <a:ext uri="{FF2B5EF4-FFF2-40B4-BE49-F238E27FC236}">
                    <a16:creationId xmlns:a16="http://schemas.microsoft.com/office/drawing/2014/main" id="{DCF14F42-D4DA-4FDF-807A-AF38A61CFF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21" y="2133"/>
                <a:ext cx="38" cy="50"/>
              </a:xfrm>
              <a:custGeom>
                <a:avLst/>
                <a:gdLst>
                  <a:gd name="T0" fmla="*/ 0 w 12"/>
                  <a:gd name="T1" fmla="*/ 275 h 16"/>
                  <a:gd name="T2" fmla="*/ 602 w 12"/>
                  <a:gd name="T3" fmla="*/ 859 h 16"/>
                  <a:gd name="T4" fmla="*/ 1625 w 12"/>
                  <a:gd name="T5" fmla="*/ 2384 h 16"/>
                  <a:gd name="T6" fmla="*/ 3208 w 12"/>
                  <a:gd name="T7" fmla="*/ 3544 h 16"/>
                  <a:gd name="T8" fmla="*/ 3531 w 12"/>
                  <a:gd name="T9" fmla="*/ 2959 h 16"/>
                  <a:gd name="T10" fmla="*/ 3531 w 12"/>
                  <a:gd name="T11" fmla="*/ 2109 h 16"/>
                  <a:gd name="T12" fmla="*/ 2920 w 12"/>
                  <a:gd name="T13" fmla="*/ 859 h 16"/>
                  <a:gd name="T14" fmla="*/ 0 w 12"/>
                  <a:gd name="T15" fmla="*/ 275 h 1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"/>
                  <a:gd name="T25" fmla="*/ 0 h 16"/>
                  <a:gd name="T26" fmla="*/ 12 w 12"/>
                  <a:gd name="T27" fmla="*/ 16 h 1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" h="16">
                    <a:moveTo>
                      <a:pt x="0" y="1"/>
                    </a:moveTo>
                    <a:cubicBezTo>
                      <a:pt x="0" y="1"/>
                      <a:pt x="2" y="3"/>
                      <a:pt x="2" y="3"/>
                    </a:cubicBezTo>
                    <a:cubicBezTo>
                      <a:pt x="4" y="5"/>
                      <a:pt x="4" y="6"/>
                      <a:pt x="5" y="8"/>
                    </a:cubicBezTo>
                    <a:cubicBezTo>
                      <a:pt x="5" y="9"/>
                      <a:pt x="9" y="16"/>
                      <a:pt x="10" y="12"/>
                    </a:cubicBezTo>
                    <a:cubicBezTo>
                      <a:pt x="10" y="11"/>
                      <a:pt x="11" y="10"/>
                      <a:pt x="11" y="10"/>
                    </a:cubicBezTo>
                    <a:cubicBezTo>
                      <a:pt x="12" y="9"/>
                      <a:pt x="11" y="8"/>
                      <a:pt x="11" y="7"/>
                    </a:cubicBezTo>
                    <a:cubicBezTo>
                      <a:pt x="11" y="5"/>
                      <a:pt x="10" y="4"/>
                      <a:pt x="9" y="3"/>
                    </a:cubicBezTo>
                    <a:cubicBezTo>
                      <a:pt x="8" y="1"/>
                      <a:pt x="1" y="0"/>
                      <a:pt x="0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97" name="Freeform 565">
                <a:extLst>
                  <a:ext uri="{FF2B5EF4-FFF2-40B4-BE49-F238E27FC236}">
                    <a16:creationId xmlns:a16="http://schemas.microsoft.com/office/drawing/2014/main" id="{E77576B2-806A-42BB-830B-F951A136C4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21" y="2177"/>
                <a:ext cx="1" cy="6"/>
              </a:xfrm>
              <a:custGeom>
                <a:avLst/>
                <a:gdLst>
                  <a:gd name="T0" fmla="*/ 0 w 1"/>
                  <a:gd name="T1" fmla="*/ 486 h 2"/>
                  <a:gd name="T2" fmla="*/ 0 w 1"/>
                  <a:gd name="T3" fmla="*/ 0 h 2"/>
                  <a:gd name="T4" fmla="*/ 0 w 1"/>
                  <a:gd name="T5" fmla="*/ 486 h 2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2"/>
                  <a:gd name="T11" fmla="*/ 1 w 1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2">
                    <a:moveTo>
                      <a:pt x="0" y="2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98" name="Freeform 566">
                <a:extLst>
                  <a:ext uri="{FF2B5EF4-FFF2-40B4-BE49-F238E27FC236}">
                    <a16:creationId xmlns:a16="http://schemas.microsoft.com/office/drawing/2014/main" id="{3EF955A7-746F-44F7-8715-856C2B0FE2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21" y="2177"/>
                <a:ext cx="1" cy="6"/>
              </a:xfrm>
              <a:custGeom>
                <a:avLst/>
                <a:gdLst>
                  <a:gd name="T0" fmla="*/ 0 w 1"/>
                  <a:gd name="T1" fmla="*/ 486 h 2"/>
                  <a:gd name="T2" fmla="*/ 0 w 1"/>
                  <a:gd name="T3" fmla="*/ 0 h 2"/>
                  <a:gd name="T4" fmla="*/ 0 w 1"/>
                  <a:gd name="T5" fmla="*/ 486 h 2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2"/>
                  <a:gd name="T11" fmla="*/ 1 w 1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2">
                    <a:moveTo>
                      <a:pt x="0" y="2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99" name="Freeform 567">
                <a:extLst>
                  <a:ext uri="{FF2B5EF4-FFF2-40B4-BE49-F238E27FC236}">
                    <a16:creationId xmlns:a16="http://schemas.microsoft.com/office/drawing/2014/main" id="{B0683AC7-C67E-4DEB-AFE1-BCD668154D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40" y="1983"/>
                <a:ext cx="3" cy="3"/>
              </a:xfrm>
              <a:custGeom>
                <a:avLst/>
                <a:gdLst>
                  <a:gd name="T0" fmla="*/ 0 w 1"/>
                  <a:gd name="T1" fmla="*/ 243 h 1"/>
                  <a:gd name="T2" fmla="*/ 243 w 1"/>
                  <a:gd name="T3" fmla="*/ 243 h 1"/>
                  <a:gd name="T4" fmla="*/ 0 w 1"/>
                  <a:gd name="T5" fmla="*/ 243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0" y="0"/>
                      <a:pt x="0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00" name="Freeform 568">
                <a:extLst>
                  <a:ext uri="{FF2B5EF4-FFF2-40B4-BE49-F238E27FC236}">
                    <a16:creationId xmlns:a16="http://schemas.microsoft.com/office/drawing/2014/main" id="{C8021F27-555B-4A1C-A6F0-B7E24E5237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40" y="1983"/>
                <a:ext cx="3" cy="3"/>
              </a:xfrm>
              <a:custGeom>
                <a:avLst/>
                <a:gdLst>
                  <a:gd name="T0" fmla="*/ 0 w 1"/>
                  <a:gd name="T1" fmla="*/ 243 h 1"/>
                  <a:gd name="T2" fmla="*/ 243 w 1"/>
                  <a:gd name="T3" fmla="*/ 243 h 1"/>
                  <a:gd name="T4" fmla="*/ 0 w 1"/>
                  <a:gd name="T5" fmla="*/ 243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0" y="0"/>
                      <a:pt x="0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01" name="Freeform 569">
                <a:extLst>
                  <a:ext uri="{FF2B5EF4-FFF2-40B4-BE49-F238E27FC236}">
                    <a16:creationId xmlns:a16="http://schemas.microsoft.com/office/drawing/2014/main" id="{CD513AB4-DA82-4C00-B5D6-1A20774168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9" y="2371"/>
                <a:ext cx="15" cy="9"/>
              </a:xfrm>
              <a:custGeom>
                <a:avLst/>
                <a:gdLst>
                  <a:gd name="T0" fmla="*/ 243 w 5"/>
                  <a:gd name="T1" fmla="*/ 729 h 3"/>
                  <a:gd name="T2" fmla="*/ 972 w 5"/>
                  <a:gd name="T3" fmla="*/ 243 h 3"/>
                  <a:gd name="T4" fmla="*/ 486 w 5"/>
                  <a:gd name="T5" fmla="*/ 243 h 3"/>
                  <a:gd name="T6" fmla="*/ 243 w 5"/>
                  <a:gd name="T7" fmla="*/ 729 h 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3"/>
                  <a:gd name="T14" fmla="*/ 5 w 5"/>
                  <a:gd name="T15" fmla="*/ 3 h 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3">
                    <a:moveTo>
                      <a:pt x="1" y="3"/>
                    </a:moveTo>
                    <a:cubicBezTo>
                      <a:pt x="1" y="3"/>
                      <a:pt x="5" y="1"/>
                      <a:pt x="4" y="1"/>
                    </a:cubicBezTo>
                    <a:cubicBezTo>
                      <a:pt x="4" y="0"/>
                      <a:pt x="3" y="1"/>
                      <a:pt x="2" y="1"/>
                    </a:cubicBezTo>
                    <a:cubicBezTo>
                      <a:pt x="1" y="2"/>
                      <a:pt x="0" y="2"/>
                      <a:pt x="1" y="3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02" name="Freeform 570">
                <a:extLst>
                  <a:ext uri="{FF2B5EF4-FFF2-40B4-BE49-F238E27FC236}">
                    <a16:creationId xmlns:a16="http://schemas.microsoft.com/office/drawing/2014/main" id="{58B55E80-E96D-49EA-9FF1-9E8AB94CA0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9" y="2371"/>
                <a:ext cx="15" cy="9"/>
              </a:xfrm>
              <a:custGeom>
                <a:avLst/>
                <a:gdLst>
                  <a:gd name="T0" fmla="*/ 243 w 5"/>
                  <a:gd name="T1" fmla="*/ 729 h 3"/>
                  <a:gd name="T2" fmla="*/ 972 w 5"/>
                  <a:gd name="T3" fmla="*/ 243 h 3"/>
                  <a:gd name="T4" fmla="*/ 486 w 5"/>
                  <a:gd name="T5" fmla="*/ 243 h 3"/>
                  <a:gd name="T6" fmla="*/ 243 w 5"/>
                  <a:gd name="T7" fmla="*/ 729 h 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3"/>
                  <a:gd name="T14" fmla="*/ 5 w 5"/>
                  <a:gd name="T15" fmla="*/ 3 h 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3">
                    <a:moveTo>
                      <a:pt x="1" y="3"/>
                    </a:moveTo>
                    <a:cubicBezTo>
                      <a:pt x="1" y="3"/>
                      <a:pt x="5" y="1"/>
                      <a:pt x="4" y="1"/>
                    </a:cubicBezTo>
                    <a:cubicBezTo>
                      <a:pt x="4" y="0"/>
                      <a:pt x="3" y="1"/>
                      <a:pt x="2" y="1"/>
                    </a:cubicBezTo>
                    <a:cubicBezTo>
                      <a:pt x="1" y="2"/>
                      <a:pt x="0" y="2"/>
                      <a:pt x="1" y="3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03" name="Freeform 571">
                <a:extLst>
                  <a:ext uri="{FF2B5EF4-FFF2-40B4-BE49-F238E27FC236}">
                    <a16:creationId xmlns:a16="http://schemas.microsoft.com/office/drawing/2014/main" id="{E6B6FD87-C26C-482F-9BA2-3B08652CBF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6" y="1983"/>
                <a:ext cx="3" cy="6"/>
              </a:xfrm>
              <a:custGeom>
                <a:avLst/>
                <a:gdLst>
                  <a:gd name="T0" fmla="*/ 0 w 1"/>
                  <a:gd name="T1" fmla="*/ 486 h 2"/>
                  <a:gd name="T2" fmla="*/ 0 w 1"/>
                  <a:gd name="T3" fmla="*/ 0 h 2"/>
                  <a:gd name="T4" fmla="*/ 0 w 1"/>
                  <a:gd name="T5" fmla="*/ 486 h 2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2"/>
                  <a:gd name="T11" fmla="*/ 1 w 1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2">
                    <a:moveTo>
                      <a:pt x="0" y="2"/>
                    </a:moveTo>
                    <a:cubicBezTo>
                      <a:pt x="0" y="1"/>
                      <a:pt x="1" y="1"/>
                      <a:pt x="0" y="0"/>
                    </a:cubicBezTo>
                    <a:cubicBezTo>
                      <a:pt x="0" y="0"/>
                      <a:pt x="0" y="1"/>
                      <a:pt x="0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04" name="Freeform 572">
                <a:extLst>
                  <a:ext uri="{FF2B5EF4-FFF2-40B4-BE49-F238E27FC236}">
                    <a16:creationId xmlns:a16="http://schemas.microsoft.com/office/drawing/2014/main" id="{4BE677B1-9BDD-4E9D-BD4B-D93ED08A8B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6" y="1983"/>
                <a:ext cx="3" cy="6"/>
              </a:xfrm>
              <a:custGeom>
                <a:avLst/>
                <a:gdLst>
                  <a:gd name="T0" fmla="*/ 0 w 1"/>
                  <a:gd name="T1" fmla="*/ 486 h 2"/>
                  <a:gd name="T2" fmla="*/ 0 w 1"/>
                  <a:gd name="T3" fmla="*/ 0 h 2"/>
                  <a:gd name="T4" fmla="*/ 0 w 1"/>
                  <a:gd name="T5" fmla="*/ 486 h 2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2"/>
                  <a:gd name="T11" fmla="*/ 1 w 1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2">
                    <a:moveTo>
                      <a:pt x="0" y="2"/>
                    </a:moveTo>
                    <a:cubicBezTo>
                      <a:pt x="0" y="1"/>
                      <a:pt x="1" y="1"/>
                      <a:pt x="0" y="0"/>
                    </a:cubicBezTo>
                    <a:cubicBezTo>
                      <a:pt x="0" y="0"/>
                      <a:pt x="0" y="1"/>
                      <a:pt x="0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05" name="Freeform 573">
                <a:extLst>
                  <a:ext uri="{FF2B5EF4-FFF2-40B4-BE49-F238E27FC236}">
                    <a16:creationId xmlns:a16="http://schemas.microsoft.com/office/drawing/2014/main" id="{B5FCAD08-2BF6-4FF9-94C4-AF0A028AB9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40" y="2352"/>
                <a:ext cx="19" cy="6"/>
              </a:xfrm>
              <a:custGeom>
                <a:avLst/>
                <a:gdLst>
                  <a:gd name="T0" fmla="*/ 1013 w 6"/>
                  <a:gd name="T1" fmla="*/ 486 h 2"/>
                  <a:gd name="T2" fmla="*/ 320 w 6"/>
                  <a:gd name="T3" fmla="*/ 0 h 2"/>
                  <a:gd name="T4" fmla="*/ 0 w 6"/>
                  <a:gd name="T5" fmla="*/ 243 h 2"/>
                  <a:gd name="T6" fmla="*/ 1013 w 6"/>
                  <a:gd name="T7" fmla="*/ 486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"/>
                  <a:gd name="T13" fmla="*/ 0 h 2"/>
                  <a:gd name="T14" fmla="*/ 6 w 6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" h="2">
                    <a:moveTo>
                      <a:pt x="3" y="2"/>
                    </a:moveTo>
                    <a:cubicBezTo>
                      <a:pt x="6" y="1"/>
                      <a:pt x="2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1" y="1"/>
                      <a:pt x="3" y="1"/>
                      <a:pt x="3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06" name="Freeform 574">
                <a:extLst>
                  <a:ext uri="{FF2B5EF4-FFF2-40B4-BE49-F238E27FC236}">
                    <a16:creationId xmlns:a16="http://schemas.microsoft.com/office/drawing/2014/main" id="{EC56DA21-864C-4084-AE05-48EC25CC67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40" y="2352"/>
                <a:ext cx="19" cy="6"/>
              </a:xfrm>
              <a:custGeom>
                <a:avLst/>
                <a:gdLst>
                  <a:gd name="T0" fmla="*/ 1013 w 6"/>
                  <a:gd name="T1" fmla="*/ 486 h 2"/>
                  <a:gd name="T2" fmla="*/ 320 w 6"/>
                  <a:gd name="T3" fmla="*/ 0 h 2"/>
                  <a:gd name="T4" fmla="*/ 0 w 6"/>
                  <a:gd name="T5" fmla="*/ 243 h 2"/>
                  <a:gd name="T6" fmla="*/ 1013 w 6"/>
                  <a:gd name="T7" fmla="*/ 486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"/>
                  <a:gd name="T13" fmla="*/ 0 h 2"/>
                  <a:gd name="T14" fmla="*/ 6 w 6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" h="2">
                    <a:moveTo>
                      <a:pt x="3" y="2"/>
                    </a:moveTo>
                    <a:cubicBezTo>
                      <a:pt x="6" y="1"/>
                      <a:pt x="2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1" y="1"/>
                      <a:pt x="3" y="1"/>
                      <a:pt x="3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07" name="Freeform 575">
                <a:extLst>
                  <a:ext uri="{FF2B5EF4-FFF2-40B4-BE49-F238E27FC236}">
                    <a16:creationId xmlns:a16="http://schemas.microsoft.com/office/drawing/2014/main" id="{7D1A1CB4-DCAF-41E3-B271-532E55587E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2" y="2092"/>
                <a:ext cx="6" cy="16"/>
              </a:xfrm>
              <a:custGeom>
                <a:avLst/>
                <a:gdLst>
                  <a:gd name="T0" fmla="*/ 0 w 2"/>
                  <a:gd name="T1" fmla="*/ 326 h 5"/>
                  <a:gd name="T2" fmla="*/ 486 w 2"/>
                  <a:gd name="T3" fmla="*/ 1670 h 5"/>
                  <a:gd name="T4" fmla="*/ 0 w 2"/>
                  <a:gd name="T5" fmla="*/ 326 h 5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5"/>
                  <a:gd name="T11" fmla="*/ 2 w 2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5">
                    <a:moveTo>
                      <a:pt x="0" y="1"/>
                    </a:moveTo>
                    <a:cubicBezTo>
                      <a:pt x="0" y="2"/>
                      <a:pt x="1" y="4"/>
                      <a:pt x="2" y="5"/>
                    </a:cubicBezTo>
                    <a:cubicBezTo>
                      <a:pt x="2" y="3"/>
                      <a:pt x="2" y="0"/>
                      <a:pt x="0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08" name="Freeform 576">
                <a:extLst>
                  <a:ext uri="{FF2B5EF4-FFF2-40B4-BE49-F238E27FC236}">
                    <a16:creationId xmlns:a16="http://schemas.microsoft.com/office/drawing/2014/main" id="{6523A91D-3450-46BE-A739-C46762737F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2" y="2092"/>
                <a:ext cx="6" cy="16"/>
              </a:xfrm>
              <a:custGeom>
                <a:avLst/>
                <a:gdLst>
                  <a:gd name="T0" fmla="*/ 0 w 2"/>
                  <a:gd name="T1" fmla="*/ 326 h 5"/>
                  <a:gd name="T2" fmla="*/ 486 w 2"/>
                  <a:gd name="T3" fmla="*/ 1670 h 5"/>
                  <a:gd name="T4" fmla="*/ 0 w 2"/>
                  <a:gd name="T5" fmla="*/ 326 h 5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5"/>
                  <a:gd name="T11" fmla="*/ 2 w 2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5">
                    <a:moveTo>
                      <a:pt x="0" y="1"/>
                    </a:moveTo>
                    <a:cubicBezTo>
                      <a:pt x="0" y="2"/>
                      <a:pt x="1" y="4"/>
                      <a:pt x="2" y="5"/>
                    </a:cubicBezTo>
                    <a:cubicBezTo>
                      <a:pt x="2" y="3"/>
                      <a:pt x="2" y="0"/>
                      <a:pt x="0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09" name="Freeform 577">
                <a:extLst>
                  <a:ext uri="{FF2B5EF4-FFF2-40B4-BE49-F238E27FC236}">
                    <a16:creationId xmlns:a16="http://schemas.microsoft.com/office/drawing/2014/main" id="{0D65CBDA-B541-4DCA-92E9-9F624BADFB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5" y="2120"/>
                <a:ext cx="10" cy="7"/>
              </a:xfrm>
              <a:custGeom>
                <a:avLst/>
                <a:gdLst>
                  <a:gd name="T0" fmla="*/ 1223 w 3"/>
                  <a:gd name="T1" fmla="*/ 1029 h 2"/>
                  <a:gd name="T2" fmla="*/ 0 w 3"/>
                  <a:gd name="T3" fmla="*/ 0 h 2"/>
                  <a:gd name="T4" fmla="*/ 1223 w 3"/>
                  <a:gd name="T5" fmla="*/ 1029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3" y="2"/>
                    </a:moveTo>
                    <a:cubicBezTo>
                      <a:pt x="2" y="1"/>
                      <a:pt x="1" y="0"/>
                      <a:pt x="0" y="0"/>
                    </a:cubicBezTo>
                    <a:cubicBezTo>
                      <a:pt x="1" y="1"/>
                      <a:pt x="2" y="1"/>
                      <a:pt x="3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10" name="Freeform 578">
                <a:extLst>
                  <a:ext uri="{FF2B5EF4-FFF2-40B4-BE49-F238E27FC236}">
                    <a16:creationId xmlns:a16="http://schemas.microsoft.com/office/drawing/2014/main" id="{E591D47A-A737-4D0D-8805-D71E718F24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5" y="2120"/>
                <a:ext cx="10" cy="7"/>
              </a:xfrm>
              <a:custGeom>
                <a:avLst/>
                <a:gdLst>
                  <a:gd name="T0" fmla="*/ 1223 w 3"/>
                  <a:gd name="T1" fmla="*/ 1029 h 2"/>
                  <a:gd name="T2" fmla="*/ 0 w 3"/>
                  <a:gd name="T3" fmla="*/ 0 h 2"/>
                  <a:gd name="T4" fmla="*/ 1223 w 3"/>
                  <a:gd name="T5" fmla="*/ 1029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3" y="2"/>
                    </a:moveTo>
                    <a:cubicBezTo>
                      <a:pt x="2" y="1"/>
                      <a:pt x="1" y="0"/>
                      <a:pt x="0" y="0"/>
                    </a:cubicBezTo>
                    <a:cubicBezTo>
                      <a:pt x="1" y="1"/>
                      <a:pt x="2" y="1"/>
                      <a:pt x="3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11" name="Freeform 579">
                <a:extLst>
                  <a:ext uri="{FF2B5EF4-FFF2-40B4-BE49-F238E27FC236}">
                    <a16:creationId xmlns:a16="http://schemas.microsoft.com/office/drawing/2014/main" id="{BCD580EE-9CC7-41A4-AD27-A145927BFE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2" y="2136"/>
                <a:ext cx="13" cy="16"/>
              </a:xfrm>
              <a:custGeom>
                <a:avLst/>
                <a:gdLst>
                  <a:gd name="T0" fmla="*/ 348 w 4"/>
                  <a:gd name="T1" fmla="*/ 326 h 5"/>
                  <a:gd name="T2" fmla="*/ 1446 w 4"/>
                  <a:gd name="T3" fmla="*/ 624 h 5"/>
                  <a:gd name="T4" fmla="*/ 348 w 4"/>
                  <a:gd name="T5" fmla="*/ 326 h 5"/>
                  <a:gd name="T6" fmla="*/ 0 60000 65536"/>
                  <a:gd name="T7" fmla="*/ 0 60000 65536"/>
                  <a:gd name="T8" fmla="*/ 0 60000 65536"/>
                  <a:gd name="T9" fmla="*/ 0 w 4"/>
                  <a:gd name="T10" fmla="*/ 0 h 5"/>
                  <a:gd name="T11" fmla="*/ 4 w 4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" h="5">
                    <a:moveTo>
                      <a:pt x="1" y="1"/>
                    </a:moveTo>
                    <a:cubicBezTo>
                      <a:pt x="0" y="3"/>
                      <a:pt x="3" y="5"/>
                      <a:pt x="4" y="2"/>
                    </a:cubicBezTo>
                    <a:cubicBezTo>
                      <a:pt x="4" y="1"/>
                      <a:pt x="1" y="0"/>
                      <a:pt x="1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12" name="Freeform 580">
                <a:extLst>
                  <a:ext uri="{FF2B5EF4-FFF2-40B4-BE49-F238E27FC236}">
                    <a16:creationId xmlns:a16="http://schemas.microsoft.com/office/drawing/2014/main" id="{C14ED93F-5B11-48A9-B52F-2D397E87C3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2" y="2136"/>
                <a:ext cx="13" cy="16"/>
              </a:xfrm>
              <a:custGeom>
                <a:avLst/>
                <a:gdLst>
                  <a:gd name="T0" fmla="*/ 348 w 4"/>
                  <a:gd name="T1" fmla="*/ 326 h 5"/>
                  <a:gd name="T2" fmla="*/ 1446 w 4"/>
                  <a:gd name="T3" fmla="*/ 624 h 5"/>
                  <a:gd name="T4" fmla="*/ 348 w 4"/>
                  <a:gd name="T5" fmla="*/ 326 h 5"/>
                  <a:gd name="T6" fmla="*/ 0 60000 65536"/>
                  <a:gd name="T7" fmla="*/ 0 60000 65536"/>
                  <a:gd name="T8" fmla="*/ 0 60000 65536"/>
                  <a:gd name="T9" fmla="*/ 0 w 4"/>
                  <a:gd name="T10" fmla="*/ 0 h 5"/>
                  <a:gd name="T11" fmla="*/ 4 w 4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" h="5">
                    <a:moveTo>
                      <a:pt x="1" y="1"/>
                    </a:moveTo>
                    <a:cubicBezTo>
                      <a:pt x="0" y="3"/>
                      <a:pt x="3" y="5"/>
                      <a:pt x="4" y="2"/>
                    </a:cubicBezTo>
                    <a:cubicBezTo>
                      <a:pt x="4" y="1"/>
                      <a:pt x="1" y="0"/>
                      <a:pt x="1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13" name="Freeform 581">
                <a:extLst>
                  <a:ext uri="{FF2B5EF4-FFF2-40B4-BE49-F238E27FC236}">
                    <a16:creationId xmlns:a16="http://schemas.microsoft.com/office/drawing/2014/main" id="{B76DD4F1-2396-4FB4-BD02-76A5457F6D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1" y="2102"/>
                <a:ext cx="4" cy="3"/>
              </a:xfrm>
              <a:custGeom>
                <a:avLst/>
                <a:gdLst>
                  <a:gd name="T0" fmla="*/ 1024 w 1"/>
                  <a:gd name="T1" fmla="*/ 243 h 1"/>
                  <a:gd name="T2" fmla="*/ 0 w 1"/>
                  <a:gd name="T3" fmla="*/ 243 h 1"/>
                  <a:gd name="T4" fmla="*/ 1024 w 1"/>
                  <a:gd name="T5" fmla="*/ 243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0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14" name="Freeform 582">
                <a:extLst>
                  <a:ext uri="{FF2B5EF4-FFF2-40B4-BE49-F238E27FC236}">
                    <a16:creationId xmlns:a16="http://schemas.microsoft.com/office/drawing/2014/main" id="{D05DCBB5-BA93-4C88-80D9-79C7DCB966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1" y="2102"/>
                <a:ext cx="4" cy="3"/>
              </a:xfrm>
              <a:custGeom>
                <a:avLst/>
                <a:gdLst>
                  <a:gd name="T0" fmla="*/ 1024 w 1"/>
                  <a:gd name="T1" fmla="*/ 243 h 1"/>
                  <a:gd name="T2" fmla="*/ 0 w 1"/>
                  <a:gd name="T3" fmla="*/ 243 h 1"/>
                  <a:gd name="T4" fmla="*/ 1024 w 1"/>
                  <a:gd name="T5" fmla="*/ 243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0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15" name="Freeform 583">
                <a:extLst>
                  <a:ext uri="{FF2B5EF4-FFF2-40B4-BE49-F238E27FC236}">
                    <a16:creationId xmlns:a16="http://schemas.microsoft.com/office/drawing/2014/main" id="{5C6FC7D0-349B-4E10-BD96-A10FFF9F0E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5" y="2183"/>
                <a:ext cx="41" cy="44"/>
              </a:xfrm>
              <a:custGeom>
                <a:avLst/>
                <a:gdLst>
                  <a:gd name="T0" fmla="*/ 0 w 13"/>
                  <a:gd name="T1" fmla="*/ 594 h 14"/>
                  <a:gd name="T2" fmla="*/ 596 w 13"/>
                  <a:gd name="T3" fmla="*/ 1867 h 14"/>
                  <a:gd name="T4" fmla="*/ 278 w 13"/>
                  <a:gd name="T5" fmla="*/ 3014 h 14"/>
                  <a:gd name="T6" fmla="*/ 278 w 13"/>
                  <a:gd name="T7" fmla="*/ 4287 h 14"/>
                  <a:gd name="T8" fmla="*/ 1571 w 13"/>
                  <a:gd name="T9" fmla="*/ 3693 h 14"/>
                  <a:gd name="T10" fmla="*/ 2766 w 13"/>
                  <a:gd name="T11" fmla="*/ 3014 h 14"/>
                  <a:gd name="T12" fmla="*/ 3759 w 13"/>
                  <a:gd name="T13" fmla="*/ 2448 h 14"/>
                  <a:gd name="T14" fmla="*/ 3173 w 13"/>
                  <a:gd name="T15" fmla="*/ 1867 h 14"/>
                  <a:gd name="T16" fmla="*/ 2476 w 13"/>
                  <a:gd name="T17" fmla="*/ 1273 h 14"/>
                  <a:gd name="T18" fmla="*/ 1880 w 13"/>
                  <a:gd name="T19" fmla="*/ 1273 h 14"/>
                  <a:gd name="T20" fmla="*/ 1284 w 13"/>
                  <a:gd name="T21" fmla="*/ 594 h 14"/>
                  <a:gd name="T22" fmla="*/ 278 w 13"/>
                  <a:gd name="T23" fmla="*/ 0 h 14"/>
                  <a:gd name="T24" fmla="*/ 0 w 13"/>
                  <a:gd name="T25" fmla="*/ 594 h 1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3"/>
                  <a:gd name="T40" fmla="*/ 0 h 14"/>
                  <a:gd name="T41" fmla="*/ 13 w 13"/>
                  <a:gd name="T42" fmla="*/ 14 h 1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3" h="14">
                    <a:moveTo>
                      <a:pt x="0" y="2"/>
                    </a:moveTo>
                    <a:cubicBezTo>
                      <a:pt x="3" y="2"/>
                      <a:pt x="2" y="4"/>
                      <a:pt x="2" y="6"/>
                    </a:cubicBezTo>
                    <a:cubicBezTo>
                      <a:pt x="2" y="7"/>
                      <a:pt x="2" y="8"/>
                      <a:pt x="1" y="10"/>
                    </a:cubicBezTo>
                    <a:cubicBezTo>
                      <a:pt x="1" y="11"/>
                      <a:pt x="2" y="12"/>
                      <a:pt x="1" y="14"/>
                    </a:cubicBezTo>
                    <a:cubicBezTo>
                      <a:pt x="3" y="14"/>
                      <a:pt x="4" y="12"/>
                      <a:pt x="5" y="12"/>
                    </a:cubicBezTo>
                    <a:cubicBezTo>
                      <a:pt x="7" y="12"/>
                      <a:pt x="9" y="11"/>
                      <a:pt x="9" y="10"/>
                    </a:cubicBezTo>
                    <a:cubicBezTo>
                      <a:pt x="8" y="9"/>
                      <a:pt x="12" y="9"/>
                      <a:pt x="12" y="8"/>
                    </a:cubicBezTo>
                    <a:cubicBezTo>
                      <a:pt x="11" y="6"/>
                      <a:pt x="13" y="4"/>
                      <a:pt x="10" y="6"/>
                    </a:cubicBezTo>
                    <a:cubicBezTo>
                      <a:pt x="10" y="5"/>
                      <a:pt x="9" y="4"/>
                      <a:pt x="8" y="4"/>
                    </a:cubicBezTo>
                    <a:cubicBezTo>
                      <a:pt x="8" y="4"/>
                      <a:pt x="7" y="5"/>
                      <a:pt x="6" y="4"/>
                    </a:cubicBezTo>
                    <a:cubicBezTo>
                      <a:pt x="6" y="3"/>
                      <a:pt x="5" y="2"/>
                      <a:pt x="4" y="2"/>
                    </a:cubicBezTo>
                    <a:cubicBezTo>
                      <a:pt x="3" y="1"/>
                      <a:pt x="2" y="1"/>
                      <a:pt x="1" y="0"/>
                    </a:cubicBezTo>
                    <a:cubicBezTo>
                      <a:pt x="1" y="1"/>
                      <a:pt x="1" y="1"/>
                      <a:pt x="0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16" name="Freeform 584">
                <a:extLst>
                  <a:ext uri="{FF2B5EF4-FFF2-40B4-BE49-F238E27FC236}">
                    <a16:creationId xmlns:a16="http://schemas.microsoft.com/office/drawing/2014/main" id="{F1A670F1-1830-4F3C-9337-FFE89AC164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5" y="2183"/>
                <a:ext cx="41" cy="44"/>
              </a:xfrm>
              <a:custGeom>
                <a:avLst/>
                <a:gdLst>
                  <a:gd name="T0" fmla="*/ 0 w 13"/>
                  <a:gd name="T1" fmla="*/ 594 h 14"/>
                  <a:gd name="T2" fmla="*/ 596 w 13"/>
                  <a:gd name="T3" fmla="*/ 1867 h 14"/>
                  <a:gd name="T4" fmla="*/ 278 w 13"/>
                  <a:gd name="T5" fmla="*/ 3014 h 14"/>
                  <a:gd name="T6" fmla="*/ 278 w 13"/>
                  <a:gd name="T7" fmla="*/ 4287 h 14"/>
                  <a:gd name="T8" fmla="*/ 1571 w 13"/>
                  <a:gd name="T9" fmla="*/ 3693 h 14"/>
                  <a:gd name="T10" fmla="*/ 2766 w 13"/>
                  <a:gd name="T11" fmla="*/ 3014 h 14"/>
                  <a:gd name="T12" fmla="*/ 3759 w 13"/>
                  <a:gd name="T13" fmla="*/ 2448 h 14"/>
                  <a:gd name="T14" fmla="*/ 3173 w 13"/>
                  <a:gd name="T15" fmla="*/ 1867 h 14"/>
                  <a:gd name="T16" fmla="*/ 2476 w 13"/>
                  <a:gd name="T17" fmla="*/ 1273 h 14"/>
                  <a:gd name="T18" fmla="*/ 1880 w 13"/>
                  <a:gd name="T19" fmla="*/ 1273 h 14"/>
                  <a:gd name="T20" fmla="*/ 1284 w 13"/>
                  <a:gd name="T21" fmla="*/ 594 h 14"/>
                  <a:gd name="T22" fmla="*/ 278 w 13"/>
                  <a:gd name="T23" fmla="*/ 0 h 14"/>
                  <a:gd name="T24" fmla="*/ 0 w 13"/>
                  <a:gd name="T25" fmla="*/ 594 h 1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3"/>
                  <a:gd name="T40" fmla="*/ 0 h 14"/>
                  <a:gd name="T41" fmla="*/ 13 w 13"/>
                  <a:gd name="T42" fmla="*/ 14 h 1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3" h="14">
                    <a:moveTo>
                      <a:pt x="0" y="2"/>
                    </a:moveTo>
                    <a:cubicBezTo>
                      <a:pt x="3" y="2"/>
                      <a:pt x="2" y="4"/>
                      <a:pt x="2" y="6"/>
                    </a:cubicBezTo>
                    <a:cubicBezTo>
                      <a:pt x="2" y="7"/>
                      <a:pt x="2" y="8"/>
                      <a:pt x="1" y="10"/>
                    </a:cubicBezTo>
                    <a:cubicBezTo>
                      <a:pt x="1" y="11"/>
                      <a:pt x="2" y="12"/>
                      <a:pt x="1" y="14"/>
                    </a:cubicBezTo>
                    <a:cubicBezTo>
                      <a:pt x="3" y="14"/>
                      <a:pt x="4" y="12"/>
                      <a:pt x="5" y="12"/>
                    </a:cubicBezTo>
                    <a:cubicBezTo>
                      <a:pt x="7" y="12"/>
                      <a:pt x="9" y="11"/>
                      <a:pt x="9" y="10"/>
                    </a:cubicBezTo>
                    <a:cubicBezTo>
                      <a:pt x="8" y="9"/>
                      <a:pt x="12" y="9"/>
                      <a:pt x="12" y="8"/>
                    </a:cubicBezTo>
                    <a:cubicBezTo>
                      <a:pt x="11" y="6"/>
                      <a:pt x="13" y="4"/>
                      <a:pt x="10" y="6"/>
                    </a:cubicBezTo>
                    <a:cubicBezTo>
                      <a:pt x="10" y="5"/>
                      <a:pt x="9" y="4"/>
                      <a:pt x="8" y="4"/>
                    </a:cubicBezTo>
                    <a:cubicBezTo>
                      <a:pt x="8" y="4"/>
                      <a:pt x="7" y="5"/>
                      <a:pt x="6" y="4"/>
                    </a:cubicBezTo>
                    <a:cubicBezTo>
                      <a:pt x="6" y="3"/>
                      <a:pt x="5" y="2"/>
                      <a:pt x="4" y="2"/>
                    </a:cubicBezTo>
                    <a:cubicBezTo>
                      <a:pt x="3" y="1"/>
                      <a:pt x="2" y="1"/>
                      <a:pt x="1" y="0"/>
                    </a:cubicBezTo>
                    <a:cubicBezTo>
                      <a:pt x="1" y="1"/>
                      <a:pt x="1" y="1"/>
                      <a:pt x="0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17" name="Freeform 585">
                <a:extLst>
                  <a:ext uri="{FF2B5EF4-FFF2-40B4-BE49-F238E27FC236}">
                    <a16:creationId xmlns:a16="http://schemas.microsoft.com/office/drawing/2014/main" id="{F6F59E53-E5B6-40EF-90CB-38AD716FED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8" y="2161"/>
                <a:ext cx="7" cy="19"/>
              </a:xfrm>
              <a:custGeom>
                <a:avLst/>
                <a:gdLst>
                  <a:gd name="T0" fmla="*/ 602 w 2"/>
                  <a:gd name="T1" fmla="*/ 602 h 6"/>
                  <a:gd name="T2" fmla="*/ 602 w 2"/>
                  <a:gd name="T3" fmla="*/ 1906 h 6"/>
                  <a:gd name="T4" fmla="*/ 1029 w 2"/>
                  <a:gd name="T5" fmla="*/ 320 h 6"/>
                  <a:gd name="T6" fmla="*/ 602 w 2"/>
                  <a:gd name="T7" fmla="*/ 602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6"/>
                  <a:gd name="T14" fmla="*/ 2 w 2"/>
                  <a:gd name="T15" fmla="*/ 6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6">
                    <a:moveTo>
                      <a:pt x="1" y="2"/>
                    </a:moveTo>
                    <a:cubicBezTo>
                      <a:pt x="0" y="3"/>
                      <a:pt x="0" y="5"/>
                      <a:pt x="1" y="6"/>
                    </a:cubicBezTo>
                    <a:cubicBezTo>
                      <a:pt x="1" y="4"/>
                      <a:pt x="1" y="3"/>
                      <a:pt x="2" y="1"/>
                    </a:cubicBezTo>
                    <a:cubicBezTo>
                      <a:pt x="2" y="0"/>
                      <a:pt x="0" y="1"/>
                      <a:pt x="1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18" name="Freeform 586">
                <a:extLst>
                  <a:ext uri="{FF2B5EF4-FFF2-40B4-BE49-F238E27FC236}">
                    <a16:creationId xmlns:a16="http://schemas.microsoft.com/office/drawing/2014/main" id="{90A61FA0-939A-49FB-8F6B-4E51A7443F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8" y="2161"/>
                <a:ext cx="7" cy="19"/>
              </a:xfrm>
              <a:custGeom>
                <a:avLst/>
                <a:gdLst>
                  <a:gd name="T0" fmla="*/ 602 w 2"/>
                  <a:gd name="T1" fmla="*/ 602 h 6"/>
                  <a:gd name="T2" fmla="*/ 602 w 2"/>
                  <a:gd name="T3" fmla="*/ 1906 h 6"/>
                  <a:gd name="T4" fmla="*/ 1029 w 2"/>
                  <a:gd name="T5" fmla="*/ 320 h 6"/>
                  <a:gd name="T6" fmla="*/ 602 w 2"/>
                  <a:gd name="T7" fmla="*/ 602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6"/>
                  <a:gd name="T14" fmla="*/ 2 w 2"/>
                  <a:gd name="T15" fmla="*/ 6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6">
                    <a:moveTo>
                      <a:pt x="1" y="2"/>
                    </a:moveTo>
                    <a:cubicBezTo>
                      <a:pt x="0" y="3"/>
                      <a:pt x="0" y="5"/>
                      <a:pt x="1" y="6"/>
                    </a:cubicBezTo>
                    <a:cubicBezTo>
                      <a:pt x="1" y="4"/>
                      <a:pt x="1" y="3"/>
                      <a:pt x="2" y="1"/>
                    </a:cubicBezTo>
                    <a:cubicBezTo>
                      <a:pt x="2" y="0"/>
                      <a:pt x="0" y="1"/>
                      <a:pt x="1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19" name="Freeform 587">
                <a:extLst>
                  <a:ext uri="{FF2B5EF4-FFF2-40B4-BE49-F238E27FC236}">
                    <a16:creationId xmlns:a16="http://schemas.microsoft.com/office/drawing/2014/main" id="{C3B1465D-56D2-49F6-B1FB-B31C0F7A1A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8" y="2108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20" name="Freeform 588">
                <a:extLst>
                  <a:ext uri="{FF2B5EF4-FFF2-40B4-BE49-F238E27FC236}">
                    <a16:creationId xmlns:a16="http://schemas.microsoft.com/office/drawing/2014/main" id="{AFA5345F-5EB1-4B54-B42A-1AD923EB8E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8" y="2108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21" name="Freeform 589">
                <a:extLst>
                  <a:ext uri="{FF2B5EF4-FFF2-40B4-BE49-F238E27FC236}">
                    <a16:creationId xmlns:a16="http://schemas.microsoft.com/office/drawing/2014/main" id="{A5551A3A-61FE-4FE2-8F81-0EF6E1E5A3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8" y="2167"/>
                <a:ext cx="3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22" name="Freeform 590">
                <a:extLst>
                  <a:ext uri="{FF2B5EF4-FFF2-40B4-BE49-F238E27FC236}">
                    <a16:creationId xmlns:a16="http://schemas.microsoft.com/office/drawing/2014/main" id="{3AE24B7B-956C-4C2E-8AFE-A43B555944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8" y="2167"/>
                <a:ext cx="3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23" name="Freeform 591">
                <a:extLst>
                  <a:ext uri="{FF2B5EF4-FFF2-40B4-BE49-F238E27FC236}">
                    <a16:creationId xmlns:a16="http://schemas.microsoft.com/office/drawing/2014/main" id="{3798C57A-C217-4C4C-BA5C-5B60737326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2" y="2333"/>
                <a:ext cx="16" cy="9"/>
              </a:xfrm>
              <a:custGeom>
                <a:avLst/>
                <a:gdLst>
                  <a:gd name="T0" fmla="*/ 326 w 5"/>
                  <a:gd name="T1" fmla="*/ 243 h 3"/>
                  <a:gd name="T2" fmla="*/ 1043 w 5"/>
                  <a:gd name="T3" fmla="*/ 486 h 3"/>
                  <a:gd name="T4" fmla="*/ 1670 w 5"/>
                  <a:gd name="T5" fmla="*/ 0 h 3"/>
                  <a:gd name="T6" fmla="*/ 1043 w 5"/>
                  <a:gd name="T7" fmla="*/ 0 h 3"/>
                  <a:gd name="T8" fmla="*/ 0 w 5"/>
                  <a:gd name="T9" fmla="*/ 243 h 3"/>
                  <a:gd name="T10" fmla="*/ 326 w 5"/>
                  <a:gd name="T11" fmla="*/ 243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3"/>
                  <a:gd name="T20" fmla="*/ 5 w 5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3">
                    <a:moveTo>
                      <a:pt x="1" y="1"/>
                    </a:moveTo>
                    <a:cubicBezTo>
                      <a:pt x="1" y="2"/>
                      <a:pt x="2" y="3"/>
                      <a:pt x="3" y="2"/>
                    </a:cubicBezTo>
                    <a:cubicBezTo>
                      <a:pt x="4" y="2"/>
                      <a:pt x="4" y="1"/>
                      <a:pt x="5" y="0"/>
                    </a:cubicBezTo>
                    <a:cubicBezTo>
                      <a:pt x="4" y="0"/>
                      <a:pt x="3" y="0"/>
                      <a:pt x="3" y="0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24" name="Freeform 592">
                <a:extLst>
                  <a:ext uri="{FF2B5EF4-FFF2-40B4-BE49-F238E27FC236}">
                    <a16:creationId xmlns:a16="http://schemas.microsoft.com/office/drawing/2014/main" id="{F2B87AEA-19DE-4B18-8074-FA88CFCB28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2" y="2333"/>
                <a:ext cx="16" cy="9"/>
              </a:xfrm>
              <a:custGeom>
                <a:avLst/>
                <a:gdLst>
                  <a:gd name="T0" fmla="*/ 326 w 5"/>
                  <a:gd name="T1" fmla="*/ 243 h 3"/>
                  <a:gd name="T2" fmla="*/ 1043 w 5"/>
                  <a:gd name="T3" fmla="*/ 486 h 3"/>
                  <a:gd name="T4" fmla="*/ 1670 w 5"/>
                  <a:gd name="T5" fmla="*/ 0 h 3"/>
                  <a:gd name="T6" fmla="*/ 1043 w 5"/>
                  <a:gd name="T7" fmla="*/ 0 h 3"/>
                  <a:gd name="T8" fmla="*/ 0 w 5"/>
                  <a:gd name="T9" fmla="*/ 243 h 3"/>
                  <a:gd name="T10" fmla="*/ 326 w 5"/>
                  <a:gd name="T11" fmla="*/ 243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3"/>
                  <a:gd name="T20" fmla="*/ 5 w 5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3">
                    <a:moveTo>
                      <a:pt x="1" y="1"/>
                    </a:moveTo>
                    <a:cubicBezTo>
                      <a:pt x="1" y="2"/>
                      <a:pt x="2" y="3"/>
                      <a:pt x="3" y="2"/>
                    </a:cubicBezTo>
                    <a:cubicBezTo>
                      <a:pt x="4" y="2"/>
                      <a:pt x="4" y="1"/>
                      <a:pt x="5" y="0"/>
                    </a:cubicBezTo>
                    <a:cubicBezTo>
                      <a:pt x="4" y="0"/>
                      <a:pt x="3" y="0"/>
                      <a:pt x="3" y="0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25" name="Freeform 593">
                <a:extLst>
                  <a:ext uri="{FF2B5EF4-FFF2-40B4-BE49-F238E27FC236}">
                    <a16:creationId xmlns:a16="http://schemas.microsoft.com/office/drawing/2014/main" id="{59F97B6A-20DA-458C-BAAD-64498D8BB6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5" y="2252"/>
                <a:ext cx="135" cy="125"/>
              </a:xfrm>
              <a:custGeom>
                <a:avLst/>
                <a:gdLst>
                  <a:gd name="T0" fmla="*/ 276 w 43"/>
                  <a:gd name="T1" fmla="*/ 6291 h 40"/>
                  <a:gd name="T2" fmla="*/ 1272 w 43"/>
                  <a:gd name="T3" fmla="*/ 6591 h 40"/>
                  <a:gd name="T4" fmla="*/ 1548 w 43"/>
                  <a:gd name="T5" fmla="*/ 5616 h 40"/>
                  <a:gd name="T6" fmla="*/ 2414 w 43"/>
                  <a:gd name="T7" fmla="*/ 4766 h 40"/>
                  <a:gd name="T8" fmla="*/ 2722 w 43"/>
                  <a:gd name="T9" fmla="*/ 5616 h 40"/>
                  <a:gd name="T10" fmla="*/ 3008 w 43"/>
                  <a:gd name="T11" fmla="*/ 6016 h 40"/>
                  <a:gd name="T12" fmla="*/ 3686 w 43"/>
                  <a:gd name="T13" fmla="*/ 5069 h 40"/>
                  <a:gd name="T14" fmla="*/ 3686 w 43"/>
                  <a:gd name="T15" fmla="*/ 5616 h 40"/>
                  <a:gd name="T16" fmla="*/ 4267 w 43"/>
                  <a:gd name="T17" fmla="*/ 6016 h 40"/>
                  <a:gd name="T18" fmla="*/ 4267 w 43"/>
                  <a:gd name="T19" fmla="*/ 5616 h 40"/>
                  <a:gd name="T20" fmla="*/ 4584 w 43"/>
                  <a:gd name="T21" fmla="*/ 5341 h 40"/>
                  <a:gd name="T22" fmla="*/ 4584 w 43"/>
                  <a:gd name="T23" fmla="*/ 5069 h 40"/>
                  <a:gd name="T24" fmla="*/ 5136 w 43"/>
                  <a:gd name="T25" fmla="*/ 5341 h 40"/>
                  <a:gd name="T26" fmla="*/ 6408 w 43"/>
                  <a:gd name="T27" fmla="*/ 6591 h 40"/>
                  <a:gd name="T28" fmla="*/ 5814 w 43"/>
                  <a:gd name="T29" fmla="*/ 7450 h 40"/>
                  <a:gd name="T30" fmla="*/ 6132 w 43"/>
                  <a:gd name="T31" fmla="*/ 8672 h 40"/>
                  <a:gd name="T32" fmla="*/ 7274 w 43"/>
                  <a:gd name="T33" fmla="*/ 10097 h 40"/>
                  <a:gd name="T34" fmla="*/ 8546 w 43"/>
                  <a:gd name="T35" fmla="*/ 10772 h 40"/>
                  <a:gd name="T36" fmla="*/ 9127 w 43"/>
                  <a:gd name="T37" fmla="*/ 10097 h 40"/>
                  <a:gd name="T38" fmla="*/ 9720 w 43"/>
                  <a:gd name="T39" fmla="*/ 11631 h 40"/>
                  <a:gd name="T40" fmla="*/ 10398 w 43"/>
                  <a:gd name="T41" fmla="*/ 10097 h 40"/>
                  <a:gd name="T42" fmla="*/ 9720 w 43"/>
                  <a:gd name="T43" fmla="*/ 8672 h 40"/>
                  <a:gd name="T44" fmla="*/ 10992 w 43"/>
                  <a:gd name="T45" fmla="*/ 6866 h 40"/>
                  <a:gd name="T46" fmla="*/ 11572 w 43"/>
                  <a:gd name="T47" fmla="*/ 8300 h 40"/>
                  <a:gd name="T48" fmla="*/ 11572 w 43"/>
                  <a:gd name="T49" fmla="*/ 8975 h 40"/>
                  <a:gd name="T50" fmla="*/ 11849 w 43"/>
                  <a:gd name="T51" fmla="*/ 9825 h 40"/>
                  <a:gd name="T52" fmla="*/ 11849 w 43"/>
                  <a:gd name="T53" fmla="*/ 7997 h 40"/>
                  <a:gd name="T54" fmla="*/ 12250 w 43"/>
                  <a:gd name="T55" fmla="*/ 8300 h 40"/>
                  <a:gd name="T56" fmla="*/ 12812 w 43"/>
                  <a:gd name="T57" fmla="*/ 7725 h 40"/>
                  <a:gd name="T58" fmla="*/ 12812 w 43"/>
                  <a:gd name="T59" fmla="*/ 6291 h 40"/>
                  <a:gd name="T60" fmla="*/ 12536 w 43"/>
                  <a:gd name="T61" fmla="*/ 5341 h 40"/>
                  <a:gd name="T62" fmla="*/ 12250 w 43"/>
                  <a:gd name="T63" fmla="*/ 4766 h 40"/>
                  <a:gd name="T64" fmla="*/ 11572 w 43"/>
                  <a:gd name="T65" fmla="*/ 3544 h 40"/>
                  <a:gd name="T66" fmla="*/ 12250 w 43"/>
                  <a:gd name="T67" fmla="*/ 2959 h 40"/>
                  <a:gd name="T68" fmla="*/ 11849 w 43"/>
                  <a:gd name="T69" fmla="*/ 2384 h 40"/>
                  <a:gd name="T70" fmla="*/ 11849 w 43"/>
                  <a:gd name="T71" fmla="*/ 1797 h 40"/>
                  <a:gd name="T72" fmla="*/ 11265 w 43"/>
                  <a:gd name="T73" fmla="*/ 1525 h 40"/>
                  <a:gd name="T74" fmla="*/ 10992 w 43"/>
                  <a:gd name="T75" fmla="*/ 859 h 40"/>
                  <a:gd name="T76" fmla="*/ 10122 w 43"/>
                  <a:gd name="T77" fmla="*/ 0 h 40"/>
                  <a:gd name="T78" fmla="*/ 10122 w 43"/>
                  <a:gd name="T79" fmla="*/ 1797 h 40"/>
                  <a:gd name="T80" fmla="*/ 10122 w 43"/>
                  <a:gd name="T81" fmla="*/ 2384 h 40"/>
                  <a:gd name="T82" fmla="*/ 9127 w 43"/>
                  <a:gd name="T83" fmla="*/ 2109 h 40"/>
                  <a:gd name="T84" fmla="*/ 8546 w 43"/>
                  <a:gd name="T85" fmla="*/ 2109 h 40"/>
                  <a:gd name="T86" fmla="*/ 7956 w 43"/>
                  <a:gd name="T87" fmla="*/ 3231 h 40"/>
                  <a:gd name="T88" fmla="*/ 6998 w 43"/>
                  <a:gd name="T89" fmla="*/ 2959 h 40"/>
                  <a:gd name="T90" fmla="*/ 6712 w 43"/>
                  <a:gd name="T91" fmla="*/ 3906 h 40"/>
                  <a:gd name="T92" fmla="*/ 5814 w 43"/>
                  <a:gd name="T93" fmla="*/ 4181 h 40"/>
                  <a:gd name="T94" fmla="*/ 5136 w 43"/>
                  <a:gd name="T95" fmla="*/ 4481 h 40"/>
                  <a:gd name="T96" fmla="*/ 5136 w 43"/>
                  <a:gd name="T97" fmla="*/ 4481 h 40"/>
                  <a:gd name="T98" fmla="*/ 5538 w 43"/>
                  <a:gd name="T99" fmla="*/ 3906 h 40"/>
                  <a:gd name="T100" fmla="*/ 4860 w 43"/>
                  <a:gd name="T101" fmla="*/ 2959 h 40"/>
                  <a:gd name="T102" fmla="*/ 4267 w 43"/>
                  <a:gd name="T103" fmla="*/ 2384 h 40"/>
                  <a:gd name="T104" fmla="*/ 3400 w 43"/>
                  <a:gd name="T105" fmla="*/ 3231 h 40"/>
                  <a:gd name="T106" fmla="*/ 2722 w 43"/>
                  <a:gd name="T107" fmla="*/ 3906 h 40"/>
                  <a:gd name="T108" fmla="*/ 867 w 43"/>
                  <a:gd name="T109" fmla="*/ 4481 h 40"/>
                  <a:gd name="T110" fmla="*/ 590 w 43"/>
                  <a:gd name="T111" fmla="*/ 5341 h 40"/>
                  <a:gd name="T112" fmla="*/ 276 w 43"/>
                  <a:gd name="T113" fmla="*/ 6291 h 40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43"/>
                  <a:gd name="T172" fmla="*/ 0 h 40"/>
                  <a:gd name="T173" fmla="*/ 43 w 43"/>
                  <a:gd name="T174" fmla="*/ 40 h 40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43" h="40">
                    <a:moveTo>
                      <a:pt x="1" y="21"/>
                    </a:moveTo>
                    <a:cubicBezTo>
                      <a:pt x="0" y="23"/>
                      <a:pt x="3" y="25"/>
                      <a:pt x="4" y="22"/>
                    </a:cubicBezTo>
                    <a:cubicBezTo>
                      <a:pt x="4" y="21"/>
                      <a:pt x="5" y="19"/>
                      <a:pt x="5" y="19"/>
                    </a:cubicBezTo>
                    <a:cubicBezTo>
                      <a:pt x="6" y="19"/>
                      <a:pt x="7" y="15"/>
                      <a:pt x="8" y="16"/>
                    </a:cubicBezTo>
                    <a:cubicBezTo>
                      <a:pt x="9" y="17"/>
                      <a:pt x="9" y="19"/>
                      <a:pt x="9" y="19"/>
                    </a:cubicBezTo>
                    <a:cubicBezTo>
                      <a:pt x="10" y="18"/>
                      <a:pt x="10" y="19"/>
                      <a:pt x="10" y="20"/>
                    </a:cubicBezTo>
                    <a:cubicBezTo>
                      <a:pt x="11" y="19"/>
                      <a:pt x="11" y="18"/>
                      <a:pt x="12" y="17"/>
                    </a:cubicBezTo>
                    <a:cubicBezTo>
                      <a:pt x="12" y="18"/>
                      <a:pt x="12" y="19"/>
                      <a:pt x="12" y="19"/>
                    </a:cubicBezTo>
                    <a:cubicBezTo>
                      <a:pt x="13" y="19"/>
                      <a:pt x="13" y="20"/>
                      <a:pt x="14" y="20"/>
                    </a:cubicBezTo>
                    <a:cubicBezTo>
                      <a:pt x="14" y="20"/>
                      <a:pt x="14" y="19"/>
                      <a:pt x="14" y="19"/>
                    </a:cubicBezTo>
                    <a:cubicBezTo>
                      <a:pt x="14" y="18"/>
                      <a:pt x="15" y="18"/>
                      <a:pt x="15" y="18"/>
                    </a:cubicBezTo>
                    <a:cubicBezTo>
                      <a:pt x="15" y="17"/>
                      <a:pt x="14" y="18"/>
                      <a:pt x="15" y="17"/>
                    </a:cubicBezTo>
                    <a:cubicBezTo>
                      <a:pt x="16" y="16"/>
                      <a:pt x="17" y="17"/>
                      <a:pt x="17" y="18"/>
                    </a:cubicBezTo>
                    <a:cubicBezTo>
                      <a:pt x="19" y="19"/>
                      <a:pt x="21" y="19"/>
                      <a:pt x="21" y="22"/>
                    </a:cubicBezTo>
                    <a:cubicBezTo>
                      <a:pt x="21" y="23"/>
                      <a:pt x="19" y="24"/>
                      <a:pt x="19" y="25"/>
                    </a:cubicBezTo>
                    <a:cubicBezTo>
                      <a:pt x="19" y="26"/>
                      <a:pt x="20" y="28"/>
                      <a:pt x="20" y="29"/>
                    </a:cubicBezTo>
                    <a:cubicBezTo>
                      <a:pt x="20" y="31"/>
                      <a:pt x="22" y="33"/>
                      <a:pt x="24" y="34"/>
                    </a:cubicBezTo>
                    <a:cubicBezTo>
                      <a:pt x="24" y="34"/>
                      <a:pt x="27" y="36"/>
                      <a:pt x="28" y="36"/>
                    </a:cubicBezTo>
                    <a:cubicBezTo>
                      <a:pt x="29" y="35"/>
                      <a:pt x="29" y="34"/>
                      <a:pt x="30" y="34"/>
                    </a:cubicBezTo>
                    <a:cubicBezTo>
                      <a:pt x="30" y="34"/>
                      <a:pt x="29" y="40"/>
                      <a:pt x="32" y="39"/>
                    </a:cubicBezTo>
                    <a:cubicBezTo>
                      <a:pt x="33" y="38"/>
                      <a:pt x="35" y="35"/>
                      <a:pt x="34" y="34"/>
                    </a:cubicBezTo>
                    <a:cubicBezTo>
                      <a:pt x="34" y="32"/>
                      <a:pt x="33" y="31"/>
                      <a:pt x="32" y="29"/>
                    </a:cubicBezTo>
                    <a:cubicBezTo>
                      <a:pt x="32" y="28"/>
                      <a:pt x="35" y="23"/>
                      <a:pt x="36" y="23"/>
                    </a:cubicBezTo>
                    <a:cubicBezTo>
                      <a:pt x="36" y="24"/>
                      <a:pt x="38" y="27"/>
                      <a:pt x="38" y="28"/>
                    </a:cubicBezTo>
                    <a:cubicBezTo>
                      <a:pt x="38" y="28"/>
                      <a:pt x="38" y="29"/>
                      <a:pt x="38" y="30"/>
                    </a:cubicBezTo>
                    <a:cubicBezTo>
                      <a:pt x="38" y="31"/>
                      <a:pt x="39" y="32"/>
                      <a:pt x="39" y="33"/>
                    </a:cubicBezTo>
                    <a:cubicBezTo>
                      <a:pt x="39" y="31"/>
                      <a:pt x="40" y="29"/>
                      <a:pt x="39" y="27"/>
                    </a:cubicBezTo>
                    <a:cubicBezTo>
                      <a:pt x="40" y="27"/>
                      <a:pt x="40" y="28"/>
                      <a:pt x="40" y="28"/>
                    </a:cubicBezTo>
                    <a:cubicBezTo>
                      <a:pt x="39" y="27"/>
                      <a:pt x="41" y="26"/>
                      <a:pt x="42" y="26"/>
                    </a:cubicBezTo>
                    <a:cubicBezTo>
                      <a:pt x="43" y="24"/>
                      <a:pt x="43" y="22"/>
                      <a:pt x="42" y="21"/>
                    </a:cubicBezTo>
                    <a:cubicBezTo>
                      <a:pt x="42" y="19"/>
                      <a:pt x="40" y="19"/>
                      <a:pt x="41" y="18"/>
                    </a:cubicBezTo>
                    <a:cubicBezTo>
                      <a:pt x="42" y="17"/>
                      <a:pt x="42" y="15"/>
                      <a:pt x="40" y="16"/>
                    </a:cubicBezTo>
                    <a:cubicBezTo>
                      <a:pt x="43" y="14"/>
                      <a:pt x="38" y="13"/>
                      <a:pt x="38" y="12"/>
                    </a:cubicBezTo>
                    <a:cubicBezTo>
                      <a:pt x="39" y="11"/>
                      <a:pt x="40" y="11"/>
                      <a:pt x="40" y="10"/>
                    </a:cubicBezTo>
                    <a:cubicBezTo>
                      <a:pt x="41" y="9"/>
                      <a:pt x="40" y="9"/>
                      <a:pt x="39" y="8"/>
                    </a:cubicBezTo>
                    <a:cubicBezTo>
                      <a:pt x="39" y="7"/>
                      <a:pt x="40" y="5"/>
                      <a:pt x="39" y="6"/>
                    </a:cubicBezTo>
                    <a:cubicBezTo>
                      <a:pt x="38" y="6"/>
                      <a:pt x="38" y="6"/>
                      <a:pt x="37" y="5"/>
                    </a:cubicBezTo>
                    <a:cubicBezTo>
                      <a:pt x="37" y="4"/>
                      <a:pt x="37" y="3"/>
                      <a:pt x="36" y="3"/>
                    </a:cubicBezTo>
                    <a:cubicBezTo>
                      <a:pt x="34" y="2"/>
                      <a:pt x="34" y="1"/>
                      <a:pt x="33" y="0"/>
                    </a:cubicBezTo>
                    <a:cubicBezTo>
                      <a:pt x="32" y="2"/>
                      <a:pt x="33" y="4"/>
                      <a:pt x="33" y="6"/>
                    </a:cubicBezTo>
                    <a:cubicBezTo>
                      <a:pt x="33" y="6"/>
                      <a:pt x="34" y="8"/>
                      <a:pt x="33" y="8"/>
                    </a:cubicBezTo>
                    <a:cubicBezTo>
                      <a:pt x="32" y="8"/>
                      <a:pt x="31" y="8"/>
                      <a:pt x="30" y="7"/>
                    </a:cubicBezTo>
                    <a:cubicBezTo>
                      <a:pt x="29" y="9"/>
                      <a:pt x="30" y="9"/>
                      <a:pt x="28" y="7"/>
                    </a:cubicBezTo>
                    <a:cubicBezTo>
                      <a:pt x="26" y="6"/>
                      <a:pt x="27" y="11"/>
                      <a:pt x="26" y="11"/>
                    </a:cubicBezTo>
                    <a:cubicBezTo>
                      <a:pt x="24" y="11"/>
                      <a:pt x="24" y="10"/>
                      <a:pt x="23" y="10"/>
                    </a:cubicBezTo>
                    <a:cubicBezTo>
                      <a:pt x="22" y="11"/>
                      <a:pt x="22" y="13"/>
                      <a:pt x="22" y="13"/>
                    </a:cubicBezTo>
                    <a:cubicBezTo>
                      <a:pt x="21" y="14"/>
                      <a:pt x="20" y="14"/>
                      <a:pt x="19" y="14"/>
                    </a:cubicBezTo>
                    <a:cubicBezTo>
                      <a:pt x="18" y="15"/>
                      <a:pt x="17" y="15"/>
                      <a:pt x="17" y="15"/>
                    </a:cubicBezTo>
                    <a:cubicBezTo>
                      <a:pt x="16" y="15"/>
                      <a:pt x="17" y="14"/>
                      <a:pt x="17" y="15"/>
                    </a:cubicBezTo>
                    <a:cubicBezTo>
                      <a:pt x="18" y="14"/>
                      <a:pt x="18" y="14"/>
                      <a:pt x="18" y="13"/>
                    </a:cubicBezTo>
                    <a:cubicBezTo>
                      <a:pt x="18" y="12"/>
                      <a:pt x="17" y="8"/>
                      <a:pt x="16" y="10"/>
                    </a:cubicBezTo>
                    <a:cubicBezTo>
                      <a:pt x="16" y="9"/>
                      <a:pt x="15" y="8"/>
                      <a:pt x="14" y="8"/>
                    </a:cubicBezTo>
                    <a:cubicBezTo>
                      <a:pt x="15" y="11"/>
                      <a:pt x="12" y="9"/>
                      <a:pt x="11" y="11"/>
                    </a:cubicBezTo>
                    <a:cubicBezTo>
                      <a:pt x="10" y="12"/>
                      <a:pt x="11" y="13"/>
                      <a:pt x="9" y="13"/>
                    </a:cubicBezTo>
                    <a:cubicBezTo>
                      <a:pt x="7" y="14"/>
                      <a:pt x="4" y="13"/>
                      <a:pt x="3" y="15"/>
                    </a:cubicBezTo>
                    <a:cubicBezTo>
                      <a:pt x="3" y="16"/>
                      <a:pt x="3" y="17"/>
                      <a:pt x="2" y="18"/>
                    </a:cubicBezTo>
                    <a:cubicBezTo>
                      <a:pt x="2" y="19"/>
                      <a:pt x="1" y="20"/>
                      <a:pt x="1" y="2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26" name="Freeform 594">
                <a:extLst>
                  <a:ext uri="{FF2B5EF4-FFF2-40B4-BE49-F238E27FC236}">
                    <a16:creationId xmlns:a16="http://schemas.microsoft.com/office/drawing/2014/main" id="{7957DC3F-2934-4B15-8B70-527F989887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5" y="2252"/>
                <a:ext cx="135" cy="125"/>
              </a:xfrm>
              <a:custGeom>
                <a:avLst/>
                <a:gdLst>
                  <a:gd name="T0" fmla="*/ 276 w 43"/>
                  <a:gd name="T1" fmla="*/ 6291 h 40"/>
                  <a:gd name="T2" fmla="*/ 1272 w 43"/>
                  <a:gd name="T3" fmla="*/ 6591 h 40"/>
                  <a:gd name="T4" fmla="*/ 1548 w 43"/>
                  <a:gd name="T5" fmla="*/ 5616 h 40"/>
                  <a:gd name="T6" fmla="*/ 2414 w 43"/>
                  <a:gd name="T7" fmla="*/ 4766 h 40"/>
                  <a:gd name="T8" fmla="*/ 2722 w 43"/>
                  <a:gd name="T9" fmla="*/ 5616 h 40"/>
                  <a:gd name="T10" fmla="*/ 3008 w 43"/>
                  <a:gd name="T11" fmla="*/ 6016 h 40"/>
                  <a:gd name="T12" fmla="*/ 3686 w 43"/>
                  <a:gd name="T13" fmla="*/ 5069 h 40"/>
                  <a:gd name="T14" fmla="*/ 3686 w 43"/>
                  <a:gd name="T15" fmla="*/ 5616 h 40"/>
                  <a:gd name="T16" fmla="*/ 4267 w 43"/>
                  <a:gd name="T17" fmla="*/ 6016 h 40"/>
                  <a:gd name="T18" fmla="*/ 4267 w 43"/>
                  <a:gd name="T19" fmla="*/ 5616 h 40"/>
                  <a:gd name="T20" fmla="*/ 4584 w 43"/>
                  <a:gd name="T21" fmla="*/ 5341 h 40"/>
                  <a:gd name="T22" fmla="*/ 4584 w 43"/>
                  <a:gd name="T23" fmla="*/ 5069 h 40"/>
                  <a:gd name="T24" fmla="*/ 5136 w 43"/>
                  <a:gd name="T25" fmla="*/ 5341 h 40"/>
                  <a:gd name="T26" fmla="*/ 6408 w 43"/>
                  <a:gd name="T27" fmla="*/ 6591 h 40"/>
                  <a:gd name="T28" fmla="*/ 5814 w 43"/>
                  <a:gd name="T29" fmla="*/ 7450 h 40"/>
                  <a:gd name="T30" fmla="*/ 6132 w 43"/>
                  <a:gd name="T31" fmla="*/ 8672 h 40"/>
                  <a:gd name="T32" fmla="*/ 7274 w 43"/>
                  <a:gd name="T33" fmla="*/ 10097 h 40"/>
                  <a:gd name="T34" fmla="*/ 8546 w 43"/>
                  <a:gd name="T35" fmla="*/ 10772 h 40"/>
                  <a:gd name="T36" fmla="*/ 9127 w 43"/>
                  <a:gd name="T37" fmla="*/ 10097 h 40"/>
                  <a:gd name="T38" fmla="*/ 9720 w 43"/>
                  <a:gd name="T39" fmla="*/ 11631 h 40"/>
                  <a:gd name="T40" fmla="*/ 10398 w 43"/>
                  <a:gd name="T41" fmla="*/ 10097 h 40"/>
                  <a:gd name="T42" fmla="*/ 9720 w 43"/>
                  <a:gd name="T43" fmla="*/ 8672 h 40"/>
                  <a:gd name="T44" fmla="*/ 10992 w 43"/>
                  <a:gd name="T45" fmla="*/ 6866 h 40"/>
                  <a:gd name="T46" fmla="*/ 11572 w 43"/>
                  <a:gd name="T47" fmla="*/ 8300 h 40"/>
                  <a:gd name="T48" fmla="*/ 11572 w 43"/>
                  <a:gd name="T49" fmla="*/ 8975 h 40"/>
                  <a:gd name="T50" fmla="*/ 11849 w 43"/>
                  <a:gd name="T51" fmla="*/ 9825 h 40"/>
                  <a:gd name="T52" fmla="*/ 11849 w 43"/>
                  <a:gd name="T53" fmla="*/ 7997 h 40"/>
                  <a:gd name="T54" fmla="*/ 12250 w 43"/>
                  <a:gd name="T55" fmla="*/ 8300 h 40"/>
                  <a:gd name="T56" fmla="*/ 12812 w 43"/>
                  <a:gd name="T57" fmla="*/ 7725 h 40"/>
                  <a:gd name="T58" fmla="*/ 12812 w 43"/>
                  <a:gd name="T59" fmla="*/ 6291 h 40"/>
                  <a:gd name="T60" fmla="*/ 12536 w 43"/>
                  <a:gd name="T61" fmla="*/ 5341 h 40"/>
                  <a:gd name="T62" fmla="*/ 12250 w 43"/>
                  <a:gd name="T63" fmla="*/ 4766 h 40"/>
                  <a:gd name="T64" fmla="*/ 11572 w 43"/>
                  <a:gd name="T65" fmla="*/ 3544 h 40"/>
                  <a:gd name="T66" fmla="*/ 12250 w 43"/>
                  <a:gd name="T67" fmla="*/ 2959 h 40"/>
                  <a:gd name="T68" fmla="*/ 11849 w 43"/>
                  <a:gd name="T69" fmla="*/ 2384 h 40"/>
                  <a:gd name="T70" fmla="*/ 11849 w 43"/>
                  <a:gd name="T71" fmla="*/ 1797 h 40"/>
                  <a:gd name="T72" fmla="*/ 11265 w 43"/>
                  <a:gd name="T73" fmla="*/ 1525 h 40"/>
                  <a:gd name="T74" fmla="*/ 10992 w 43"/>
                  <a:gd name="T75" fmla="*/ 859 h 40"/>
                  <a:gd name="T76" fmla="*/ 10122 w 43"/>
                  <a:gd name="T77" fmla="*/ 0 h 40"/>
                  <a:gd name="T78" fmla="*/ 10122 w 43"/>
                  <a:gd name="T79" fmla="*/ 1797 h 40"/>
                  <a:gd name="T80" fmla="*/ 10122 w 43"/>
                  <a:gd name="T81" fmla="*/ 2384 h 40"/>
                  <a:gd name="T82" fmla="*/ 9127 w 43"/>
                  <a:gd name="T83" fmla="*/ 2109 h 40"/>
                  <a:gd name="T84" fmla="*/ 8546 w 43"/>
                  <a:gd name="T85" fmla="*/ 2109 h 40"/>
                  <a:gd name="T86" fmla="*/ 7956 w 43"/>
                  <a:gd name="T87" fmla="*/ 3231 h 40"/>
                  <a:gd name="T88" fmla="*/ 6998 w 43"/>
                  <a:gd name="T89" fmla="*/ 2959 h 40"/>
                  <a:gd name="T90" fmla="*/ 6712 w 43"/>
                  <a:gd name="T91" fmla="*/ 3906 h 40"/>
                  <a:gd name="T92" fmla="*/ 5814 w 43"/>
                  <a:gd name="T93" fmla="*/ 4181 h 40"/>
                  <a:gd name="T94" fmla="*/ 5136 w 43"/>
                  <a:gd name="T95" fmla="*/ 4481 h 40"/>
                  <a:gd name="T96" fmla="*/ 5136 w 43"/>
                  <a:gd name="T97" fmla="*/ 4481 h 40"/>
                  <a:gd name="T98" fmla="*/ 5538 w 43"/>
                  <a:gd name="T99" fmla="*/ 3906 h 40"/>
                  <a:gd name="T100" fmla="*/ 4860 w 43"/>
                  <a:gd name="T101" fmla="*/ 2959 h 40"/>
                  <a:gd name="T102" fmla="*/ 4267 w 43"/>
                  <a:gd name="T103" fmla="*/ 2384 h 40"/>
                  <a:gd name="T104" fmla="*/ 3400 w 43"/>
                  <a:gd name="T105" fmla="*/ 3231 h 40"/>
                  <a:gd name="T106" fmla="*/ 2722 w 43"/>
                  <a:gd name="T107" fmla="*/ 3906 h 40"/>
                  <a:gd name="T108" fmla="*/ 867 w 43"/>
                  <a:gd name="T109" fmla="*/ 4481 h 40"/>
                  <a:gd name="T110" fmla="*/ 590 w 43"/>
                  <a:gd name="T111" fmla="*/ 5341 h 40"/>
                  <a:gd name="T112" fmla="*/ 276 w 43"/>
                  <a:gd name="T113" fmla="*/ 6291 h 40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43"/>
                  <a:gd name="T172" fmla="*/ 0 h 40"/>
                  <a:gd name="T173" fmla="*/ 43 w 43"/>
                  <a:gd name="T174" fmla="*/ 40 h 40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43" h="40">
                    <a:moveTo>
                      <a:pt x="1" y="21"/>
                    </a:moveTo>
                    <a:cubicBezTo>
                      <a:pt x="0" y="23"/>
                      <a:pt x="3" y="25"/>
                      <a:pt x="4" y="22"/>
                    </a:cubicBezTo>
                    <a:cubicBezTo>
                      <a:pt x="4" y="21"/>
                      <a:pt x="5" y="19"/>
                      <a:pt x="5" y="19"/>
                    </a:cubicBezTo>
                    <a:cubicBezTo>
                      <a:pt x="6" y="19"/>
                      <a:pt x="7" y="15"/>
                      <a:pt x="8" y="16"/>
                    </a:cubicBezTo>
                    <a:cubicBezTo>
                      <a:pt x="9" y="17"/>
                      <a:pt x="9" y="19"/>
                      <a:pt x="9" y="19"/>
                    </a:cubicBezTo>
                    <a:cubicBezTo>
                      <a:pt x="10" y="18"/>
                      <a:pt x="10" y="19"/>
                      <a:pt x="10" y="20"/>
                    </a:cubicBezTo>
                    <a:cubicBezTo>
                      <a:pt x="11" y="19"/>
                      <a:pt x="11" y="18"/>
                      <a:pt x="12" y="17"/>
                    </a:cubicBezTo>
                    <a:cubicBezTo>
                      <a:pt x="12" y="18"/>
                      <a:pt x="12" y="19"/>
                      <a:pt x="12" y="19"/>
                    </a:cubicBezTo>
                    <a:cubicBezTo>
                      <a:pt x="13" y="19"/>
                      <a:pt x="13" y="20"/>
                      <a:pt x="14" y="20"/>
                    </a:cubicBezTo>
                    <a:cubicBezTo>
                      <a:pt x="14" y="20"/>
                      <a:pt x="14" y="19"/>
                      <a:pt x="14" y="19"/>
                    </a:cubicBezTo>
                    <a:cubicBezTo>
                      <a:pt x="14" y="18"/>
                      <a:pt x="15" y="18"/>
                      <a:pt x="15" y="18"/>
                    </a:cubicBezTo>
                    <a:cubicBezTo>
                      <a:pt x="15" y="17"/>
                      <a:pt x="14" y="18"/>
                      <a:pt x="15" y="17"/>
                    </a:cubicBezTo>
                    <a:cubicBezTo>
                      <a:pt x="16" y="16"/>
                      <a:pt x="17" y="17"/>
                      <a:pt x="17" y="18"/>
                    </a:cubicBezTo>
                    <a:cubicBezTo>
                      <a:pt x="19" y="19"/>
                      <a:pt x="21" y="19"/>
                      <a:pt x="21" y="22"/>
                    </a:cubicBezTo>
                    <a:cubicBezTo>
                      <a:pt x="21" y="23"/>
                      <a:pt x="19" y="24"/>
                      <a:pt x="19" y="25"/>
                    </a:cubicBezTo>
                    <a:cubicBezTo>
                      <a:pt x="19" y="26"/>
                      <a:pt x="20" y="28"/>
                      <a:pt x="20" y="29"/>
                    </a:cubicBezTo>
                    <a:cubicBezTo>
                      <a:pt x="20" y="31"/>
                      <a:pt x="22" y="33"/>
                      <a:pt x="24" y="34"/>
                    </a:cubicBezTo>
                    <a:cubicBezTo>
                      <a:pt x="24" y="34"/>
                      <a:pt x="27" y="36"/>
                      <a:pt x="28" y="36"/>
                    </a:cubicBezTo>
                    <a:cubicBezTo>
                      <a:pt x="29" y="35"/>
                      <a:pt x="29" y="34"/>
                      <a:pt x="30" y="34"/>
                    </a:cubicBezTo>
                    <a:cubicBezTo>
                      <a:pt x="30" y="34"/>
                      <a:pt x="29" y="40"/>
                      <a:pt x="32" y="39"/>
                    </a:cubicBezTo>
                    <a:cubicBezTo>
                      <a:pt x="33" y="38"/>
                      <a:pt x="35" y="35"/>
                      <a:pt x="34" y="34"/>
                    </a:cubicBezTo>
                    <a:cubicBezTo>
                      <a:pt x="34" y="32"/>
                      <a:pt x="33" y="31"/>
                      <a:pt x="32" y="29"/>
                    </a:cubicBezTo>
                    <a:cubicBezTo>
                      <a:pt x="32" y="28"/>
                      <a:pt x="35" y="23"/>
                      <a:pt x="36" y="23"/>
                    </a:cubicBezTo>
                    <a:cubicBezTo>
                      <a:pt x="36" y="24"/>
                      <a:pt x="38" y="27"/>
                      <a:pt x="38" y="28"/>
                    </a:cubicBezTo>
                    <a:cubicBezTo>
                      <a:pt x="38" y="28"/>
                      <a:pt x="38" y="29"/>
                      <a:pt x="38" y="30"/>
                    </a:cubicBezTo>
                    <a:cubicBezTo>
                      <a:pt x="38" y="31"/>
                      <a:pt x="39" y="32"/>
                      <a:pt x="39" y="33"/>
                    </a:cubicBezTo>
                    <a:cubicBezTo>
                      <a:pt x="39" y="31"/>
                      <a:pt x="40" y="29"/>
                      <a:pt x="39" y="27"/>
                    </a:cubicBezTo>
                    <a:cubicBezTo>
                      <a:pt x="40" y="27"/>
                      <a:pt x="40" y="28"/>
                      <a:pt x="40" y="28"/>
                    </a:cubicBezTo>
                    <a:cubicBezTo>
                      <a:pt x="39" y="27"/>
                      <a:pt x="41" y="26"/>
                      <a:pt x="42" y="26"/>
                    </a:cubicBezTo>
                    <a:cubicBezTo>
                      <a:pt x="43" y="24"/>
                      <a:pt x="43" y="22"/>
                      <a:pt x="42" y="21"/>
                    </a:cubicBezTo>
                    <a:cubicBezTo>
                      <a:pt x="42" y="19"/>
                      <a:pt x="40" y="19"/>
                      <a:pt x="41" y="18"/>
                    </a:cubicBezTo>
                    <a:cubicBezTo>
                      <a:pt x="42" y="17"/>
                      <a:pt x="42" y="15"/>
                      <a:pt x="40" y="16"/>
                    </a:cubicBezTo>
                    <a:cubicBezTo>
                      <a:pt x="43" y="14"/>
                      <a:pt x="38" y="13"/>
                      <a:pt x="38" y="12"/>
                    </a:cubicBezTo>
                    <a:cubicBezTo>
                      <a:pt x="39" y="11"/>
                      <a:pt x="40" y="11"/>
                      <a:pt x="40" y="10"/>
                    </a:cubicBezTo>
                    <a:cubicBezTo>
                      <a:pt x="41" y="9"/>
                      <a:pt x="40" y="9"/>
                      <a:pt x="39" y="8"/>
                    </a:cubicBezTo>
                    <a:cubicBezTo>
                      <a:pt x="39" y="7"/>
                      <a:pt x="40" y="5"/>
                      <a:pt x="39" y="6"/>
                    </a:cubicBezTo>
                    <a:cubicBezTo>
                      <a:pt x="38" y="6"/>
                      <a:pt x="38" y="6"/>
                      <a:pt x="37" y="5"/>
                    </a:cubicBezTo>
                    <a:cubicBezTo>
                      <a:pt x="37" y="4"/>
                      <a:pt x="37" y="3"/>
                      <a:pt x="36" y="3"/>
                    </a:cubicBezTo>
                    <a:cubicBezTo>
                      <a:pt x="34" y="2"/>
                      <a:pt x="34" y="1"/>
                      <a:pt x="33" y="0"/>
                    </a:cubicBezTo>
                    <a:cubicBezTo>
                      <a:pt x="32" y="2"/>
                      <a:pt x="33" y="4"/>
                      <a:pt x="33" y="6"/>
                    </a:cubicBezTo>
                    <a:cubicBezTo>
                      <a:pt x="33" y="6"/>
                      <a:pt x="34" y="8"/>
                      <a:pt x="33" y="8"/>
                    </a:cubicBezTo>
                    <a:cubicBezTo>
                      <a:pt x="32" y="8"/>
                      <a:pt x="31" y="8"/>
                      <a:pt x="30" y="7"/>
                    </a:cubicBezTo>
                    <a:cubicBezTo>
                      <a:pt x="29" y="9"/>
                      <a:pt x="30" y="9"/>
                      <a:pt x="28" y="7"/>
                    </a:cubicBezTo>
                    <a:cubicBezTo>
                      <a:pt x="26" y="6"/>
                      <a:pt x="27" y="11"/>
                      <a:pt x="26" y="11"/>
                    </a:cubicBezTo>
                    <a:cubicBezTo>
                      <a:pt x="24" y="11"/>
                      <a:pt x="24" y="10"/>
                      <a:pt x="23" y="10"/>
                    </a:cubicBezTo>
                    <a:cubicBezTo>
                      <a:pt x="22" y="11"/>
                      <a:pt x="22" y="13"/>
                      <a:pt x="22" y="13"/>
                    </a:cubicBezTo>
                    <a:cubicBezTo>
                      <a:pt x="21" y="14"/>
                      <a:pt x="20" y="14"/>
                      <a:pt x="19" y="14"/>
                    </a:cubicBezTo>
                    <a:cubicBezTo>
                      <a:pt x="18" y="15"/>
                      <a:pt x="17" y="15"/>
                      <a:pt x="17" y="15"/>
                    </a:cubicBezTo>
                    <a:cubicBezTo>
                      <a:pt x="16" y="15"/>
                      <a:pt x="17" y="14"/>
                      <a:pt x="17" y="15"/>
                    </a:cubicBezTo>
                    <a:cubicBezTo>
                      <a:pt x="18" y="14"/>
                      <a:pt x="18" y="14"/>
                      <a:pt x="18" y="13"/>
                    </a:cubicBezTo>
                    <a:cubicBezTo>
                      <a:pt x="18" y="12"/>
                      <a:pt x="17" y="8"/>
                      <a:pt x="16" y="10"/>
                    </a:cubicBezTo>
                    <a:cubicBezTo>
                      <a:pt x="16" y="9"/>
                      <a:pt x="15" y="8"/>
                      <a:pt x="14" y="8"/>
                    </a:cubicBezTo>
                    <a:cubicBezTo>
                      <a:pt x="15" y="11"/>
                      <a:pt x="12" y="9"/>
                      <a:pt x="11" y="11"/>
                    </a:cubicBezTo>
                    <a:cubicBezTo>
                      <a:pt x="10" y="12"/>
                      <a:pt x="11" y="13"/>
                      <a:pt x="9" y="13"/>
                    </a:cubicBezTo>
                    <a:cubicBezTo>
                      <a:pt x="7" y="14"/>
                      <a:pt x="4" y="13"/>
                      <a:pt x="3" y="15"/>
                    </a:cubicBezTo>
                    <a:cubicBezTo>
                      <a:pt x="3" y="16"/>
                      <a:pt x="3" y="17"/>
                      <a:pt x="2" y="18"/>
                    </a:cubicBezTo>
                    <a:cubicBezTo>
                      <a:pt x="2" y="19"/>
                      <a:pt x="1" y="20"/>
                      <a:pt x="1" y="2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27" name="Freeform 595">
                <a:extLst>
                  <a:ext uri="{FF2B5EF4-FFF2-40B4-BE49-F238E27FC236}">
                    <a16:creationId xmlns:a16="http://schemas.microsoft.com/office/drawing/2014/main" id="{5C617A65-E1DC-4586-8073-C724823A20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1" y="2170"/>
                <a:ext cx="9" cy="7"/>
              </a:xfrm>
              <a:custGeom>
                <a:avLst/>
                <a:gdLst>
                  <a:gd name="T0" fmla="*/ 243 w 3"/>
                  <a:gd name="T1" fmla="*/ 0 h 2"/>
                  <a:gd name="T2" fmla="*/ 0 w 3"/>
                  <a:gd name="T3" fmla="*/ 0 h 2"/>
                  <a:gd name="T4" fmla="*/ 486 w 3"/>
                  <a:gd name="T5" fmla="*/ 1029 h 2"/>
                  <a:gd name="T6" fmla="*/ 243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1"/>
                      <a:pt x="2" y="1"/>
                      <a:pt x="2" y="2"/>
                    </a:cubicBezTo>
                    <a:cubicBezTo>
                      <a:pt x="3" y="1"/>
                      <a:pt x="3" y="0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28" name="Freeform 596">
                <a:extLst>
                  <a:ext uri="{FF2B5EF4-FFF2-40B4-BE49-F238E27FC236}">
                    <a16:creationId xmlns:a16="http://schemas.microsoft.com/office/drawing/2014/main" id="{E8BCB6CC-9C70-4CBE-AC62-2A5CB1F440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1" y="2170"/>
                <a:ext cx="9" cy="7"/>
              </a:xfrm>
              <a:custGeom>
                <a:avLst/>
                <a:gdLst>
                  <a:gd name="T0" fmla="*/ 243 w 3"/>
                  <a:gd name="T1" fmla="*/ 0 h 2"/>
                  <a:gd name="T2" fmla="*/ 0 w 3"/>
                  <a:gd name="T3" fmla="*/ 0 h 2"/>
                  <a:gd name="T4" fmla="*/ 486 w 3"/>
                  <a:gd name="T5" fmla="*/ 1029 h 2"/>
                  <a:gd name="T6" fmla="*/ 243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1"/>
                      <a:pt x="2" y="1"/>
                      <a:pt x="2" y="2"/>
                    </a:cubicBezTo>
                    <a:cubicBezTo>
                      <a:pt x="3" y="1"/>
                      <a:pt x="3" y="0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29" name="Freeform 597">
                <a:extLst>
                  <a:ext uri="{FF2B5EF4-FFF2-40B4-BE49-F238E27FC236}">
                    <a16:creationId xmlns:a16="http://schemas.microsoft.com/office/drawing/2014/main" id="{9192CBE3-074E-43BA-85BB-CAD27C7EA1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1" y="2214"/>
                <a:ext cx="37" cy="56"/>
              </a:xfrm>
              <a:custGeom>
                <a:avLst/>
                <a:gdLst>
                  <a:gd name="T0" fmla="*/ 561 w 12"/>
                  <a:gd name="T1" fmla="*/ 3736 h 18"/>
                  <a:gd name="T2" fmla="*/ 1351 w 12"/>
                  <a:gd name="T3" fmla="*/ 4393 h 18"/>
                  <a:gd name="T4" fmla="*/ 1351 w 12"/>
                  <a:gd name="T5" fmla="*/ 4965 h 18"/>
                  <a:gd name="T6" fmla="*/ 2254 w 12"/>
                  <a:gd name="T7" fmla="*/ 4695 h 18"/>
                  <a:gd name="T8" fmla="*/ 1998 w 12"/>
                  <a:gd name="T9" fmla="*/ 3736 h 18"/>
                  <a:gd name="T10" fmla="*/ 2519 w 12"/>
                  <a:gd name="T11" fmla="*/ 1509 h 18"/>
                  <a:gd name="T12" fmla="*/ 2519 w 12"/>
                  <a:gd name="T13" fmla="*/ 0 h 18"/>
                  <a:gd name="T14" fmla="*/ 1998 w 12"/>
                  <a:gd name="T15" fmla="*/ 0 h 18"/>
                  <a:gd name="T16" fmla="*/ 1351 w 12"/>
                  <a:gd name="T17" fmla="*/ 843 h 18"/>
                  <a:gd name="T18" fmla="*/ 1085 w 12"/>
                  <a:gd name="T19" fmla="*/ 1114 h 18"/>
                  <a:gd name="T20" fmla="*/ 1085 w 12"/>
                  <a:gd name="T21" fmla="*/ 2053 h 18"/>
                  <a:gd name="T22" fmla="*/ 0 w 12"/>
                  <a:gd name="T23" fmla="*/ 2623 h 18"/>
                  <a:gd name="T24" fmla="*/ 561 w 12"/>
                  <a:gd name="T25" fmla="*/ 3736 h 1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2"/>
                  <a:gd name="T40" fmla="*/ 0 h 18"/>
                  <a:gd name="T41" fmla="*/ 12 w 12"/>
                  <a:gd name="T42" fmla="*/ 18 h 18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2" h="18">
                    <a:moveTo>
                      <a:pt x="2" y="13"/>
                    </a:moveTo>
                    <a:cubicBezTo>
                      <a:pt x="3" y="14"/>
                      <a:pt x="4" y="14"/>
                      <a:pt x="5" y="15"/>
                    </a:cubicBezTo>
                    <a:cubicBezTo>
                      <a:pt x="5" y="15"/>
                      <a:pt x="5" y="16"/>
                      <a:pt x="5" y="17"/>
                    </a:cubicBezTo>
                    <a:cubicBezTo>
                      <a:pt x="6" y="18"/>
                      <a:pt x="8" y="17"/>
                      <a:pt x="8" y="16"/>
                    </a:cubicBezTo>
                    <a:cubicBezTo>
                      <a:pt x="9" y="15"/>
                      <a:pt x="8" y="14"/>
                      <a:pt x="7" y="13"/>
                    </a:cubicBezTo>
                    <a:cubicBezTo>
                      <a:pt x="7" y="11"/>
                      <a:pt x="8" y="7"/>
                      <a:pt x="9" y="5"/>
                    </a:cubicBezTo>
                    <a:cubicBezTo>
                      <a:pt x="10" y="4"/>
                      <a:pt x="12" y="2"/>
                      <a:pt x="9" y="0"/>
                    </a:cubicBezTo>
                    <a:cubicBezTo>
                      <a:pt x="9" y="0"/>
                      <a:pt x="8" y="0"/>
                      <a:pt x="7" y="0"/>
                    </a:cubicBezTo>
                    <a:cubicBezTo>
                      <a:pt x="5" y="0"/>
                      <a:pt x="6" y="2"/>
                      <a:pt x="5" y="3"/>
                    </a:cubicBezTo>
                    <a:cubicBezTo>
                      <a:pt x="5" y="3"/>
                      <a:pt x="4" y="4"/>
                      <a:pt x="4" y="4"/>
                    </a:cubicBezTo>
                    <a:cubicBezTo>
                      <a:pt x="4" y="5"/>
                      <a:pt x="5" y="7"/>
                      <a:pt x="4" y="7"/>
                    </a:cubicBezTo>
                    <a:cubicBezTo>
                      <a:pt x="3" y="9"/>
                      <a:pt x="0" y="8"/>
                      <a:pt x="0" y="9"/>
                    </a:cubicBezTo>
                    <a:cubicBezTo>
                      <a:pt x="0" y="11"/>
                      <a:pt x="1" y="12"/>
                      <a:pt x="2" y="13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30" name="Freeform 598">
                <a:extLst>
                  <a:ext uri="{FF2B5EF4-FFF2-40B4-BE49-F238E27FC236}">
                    <a16:creationId xmlns:a16="http://schemas.microsoft.com/office/drawing/2014/main" id="{0BCAC0FA-564C-47EE-848B-AEA2663466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1" y="2214"/>
                <a:ext cx="37" cy="56"/>
              </a:xfrm>
              <a:custGeom>
                <a:avLst/>
                <a:gdLst>
                  <a:gd name="T0" fmla="*/ 561 w 12"/>
                  <a:gd name="T1" fmla="*/ 3736 h 18"/>
                  <a:gd name="T2" fmla="*/ 1351 w 12"/>
                  <a:gd name="T3" fmla="*/ 4393 h 18"/>
                  <a:gd name="T4" fmla="*/ 1351 w 12"/>
                  <a:gd name="T5" fmla="*/ 4965 h 18"/>
                  <a:gd name="T6" fmla="*/ 2254 w 12"/>
                  <a:gd name="T7" fmla="*/ 4695 h 18"/>
                  <a:gd name="T8" fmla="*/ 1998 w 12"/>
                  <a:gd name="T9" fmla="*/ 3736 h 18"/>
                  <a:gd name="T10" fmla="*/ 2519 w 12"/>
                  <a:gd name="T11" fmla="*/ 1509 h 18"/>
                  <a:gd name="T12" fmla="*/ 2519 w 12"/>
                  <a:gd name="T13" fmla="*/ 0 h 18"/>
                  <a:gd name="T14" fmla="*/ 1998 w 12"/>
                  <a:gd name="T15" fmla="*/ 0 h 18"/>
                  <a:gd name="T16" fmla="*/ 1351 w 12"/>
                  <a:gd name="T17" fmla="*/ 843 h 18"/>
                  <a:gd name="T18" fmla="*/ 1085 w 12"/>
                  <a:gd name="T19" fmla="*/ 1114 h 18"/>
                  <a:gd name="T20" fmla="*/ 1085 w 12"/>
                  <a:gd name="T21" fmla="*/ 2053 h 18"/>
                  <a:gd name="T22" fmla="*/ 0 w 12"/>
                  <a:gd name="T23" fmla="*/ 2623 h 18"/>
                  <a:gd name="T24" fmla="*/ 561 w 12"/>
                  <a:gd name="T25" fmla="*/ 3736 h 1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2"/>
                  <a:gd name="T40" fmla="*/ 0 h 18"/>
                  <a:gd name="T41" fmla="*/ 12 w 12"/>
                  <a:gd name="T42" fmla="*/ 18 h 18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2" h="18">
                    <a:moveTo>
                      <a:pt x="2" y="13"/>
                    </a:moveTo>
                    <a:cubicBezTo>
                      <a:pt x="3" y="14"/>
                      <a:pt x="4" y="14"/>
                      <a:pt x="5" y="15"/>
                    </a:cubicBezTo>
                    <a:cubicBezTo>
                      <a:pt x="5" y="15"/>
                      <a:pt x="5" y="16"/>
                      <a:pt x="5" y="17"/>
                    </a:cubicBezTo>
                    <a:cubicBezTo>
                      <a:pt x="6" y="18"/>
                      <a:pt x="8" y="17"/>
                      <a:pt x="8" y="16"/>
                    </a:cubicBezTo>
                    <a:cubicBezTo>
                      <a:pt x="9" y="15"/>
                      <a:pt x="8" y="14"/>
                      <a:pt x="7" y="13"/>
                    </a:cubicBezTo>
                    <a:cubicBezTo>
                      <a:pt x="7" y="11"/>
                      <a:pt x="8" y="7"/>
                      <a:pt x="9" y="5"/>
                    </a:cubicBezTo>
                    <a:cubicBezTo>
                      <a:pt x="10" y="4"/>
                      <a:pt x="12" y="2"/>
                      <a:pt x="9" y="0"/>
                    </a:cubicBezTo>
                    <a:cubicBezTo>
                      <a:pt x="9" y="0"/>
                      <a:pt x="8" y="0"/>
                      <a:pt x="7" y="0"/>
                    </a:cubicBezTo>
                    <a:cubicBezTo>
                      <a:pt x="5" y="0"/>
                      <a:pt x="6" y="2"/>
                      <a:pt x="5" y="3"/>
                    </a:cubicBezTo>
                    <a:cubicBezTo>
                      <a:pt x="5" y="3"/>
                      <a:pt x="4" y="4"/>
                      <a:pt x="4" y="4"/>
                    </a:cubicBezTo>
                    <a:cubicBezTo>
                      <a:pt x="4" y="5"/>
                      <a:pt x="5" y="7"/>
                      <a:pt x="4" y="7"/>
                    </a:cubicBezTo>
                    <a:cubicBezTo>
                      <a:pt x="3" y="9"/>
                      <a:pt x="0" y="8"/>
                      <a:pt x="0" y="9"/>
                    </a:cubicBezTo>
                    <a:cubicBezTo>
                      <a:pt x="0" y="11"/>
                      <a:pt x="1" y="12"/>
                      <a:pt x="2" y="13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31" name="Freeform 599">
                <a:extLst>
                  <a:ext uri="{FF2B5EF4-FFF2-40B4-BE49-F238E27FC236}">
                    <a16:creationId xmlns:a16="http://schemas.microsoft.com/office/drawing/2014/main" id="{9B1F0A24-7E31-4C73-BC77-6FF35D6852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4" y="2220"/>
                <a:ext cx="9" cy="10"/>
              </a:xfrm>
              <a:custGeom>
                <a:avLst/>
                <a:gdLst>
                  <a:gd name="T0" fmla="*/ 243 w 3"/>
                  <a:gd name="T1" fmla="*/ 1223 h 3"/>
                  <a:gd name="T2" fmla="*/ 486 w 3"/>
                  <a:gd name="T3" fmla="*/ 0 h 3"/>
                  <a:gd name="T4" fmla="*/ 243 w 3"/>
                  <a:gd name="T5" fmla="*/ 1223 h 3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3"/>
                  <a:gd name="T11" fmla="*/ 3 w 3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3">
                    <a:moveTo>
                      <a:pt x="1" y="3"/>
                    </a:moveTo>
                    <a:cubicBezTo>
                      <a:pt x="1" y="2"/>
                      <a:pt x="3" y="0"/>
                      <a:pt x="2" y="0"/>
                    </a:cubicBezTo>
                    <a:cubicBezTo>
                      <a:pt x="1" y="0"/>
                      <a:pt x="0" y="2"/>
                      <a:pt x="1" y="3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32" name="Freeform 600">
                <a:extLst>
                  <a:ext uri="{FF2B5EF4-FFF2-40B4-BE49-F238E27FC236}">
                    <a16:creationId xmlns:a16="http://schemas.microsoft.com/office/drawing/2014/main" id="{247418CB-D7A5-4C27-B0C5-4C077BDCED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4" y="2220"/>
                <a:ext cx="9" cy="10"/>
              </a:xfrm>
              <a:custGeom>
                <a:avLst/>
                <a:gdLst>
                  <a:gd name="T0" fmla="*/ 243 w 3"/>
                  <a:gd name="T1" fmla="*/ 1223 h 3"/>
                  <a:gd name="T2" fmla="*/ 486 w 3"/>
                  <a:gd name="T3" fmla="*/ 0 h 3"/>
                  <a:gd name="T4" fmla="*/ 243 w 3"/>
                  <a:gd name="T5" fmla="*/ 1223 h 3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3"/>
                  <a:gd name="T11" fmla="*/ 3 w 3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3">
                    <a:moveTo>
                      <a:pt x="1" y="3"/>
                    </a:moveTo>
                    <a:cubicBezTo>
                      <a:pt x="1" y="2"/>
                      <a:pt x="3" y="0"/>
                      <a:pt x="2" y="0"/>
                    </a:cubicBezTo>
                    <a:cubicBezTo>
                      <a:pt x="1" y="0"/>
                      <a:pt x="0" y="2"/>
                      <a:pt x="1" y="3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33" name="Freeform 601">
                <a:extLst>
                  <a:ext uri="{FF2B5EF4-FFF2-40B4-BE49-F238E27FC236}">
                    <a16:creationId xmlns:a16="http://schemas.microsoft.com/office/drawing/2014/main" id="{7321A585-D304-4AE6-B96A-C2C467A61A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93" y="2152"/>
                <a:ext cx="16" cy="12"/>
              </a:xfrm>
              <a:custGeom>
                <a:avLst/>
                <a:gdLst>
                  <a:gd name="T0" fmla="*/ 1670 w 5"/>
                  <a:gd name="T1" fmla="*/ 972 h 4"/>
                  <a:gd name="T2" fmla="*/ 326 w 5"/>
                  <a:gd name="T3" fmla="*/ 0 h 4"/>
                  <a:gd name="T4" fmla="*/ 1670 w 5"/>
                  <a:gd name="T5" fmla="*/ 972 h 4"/>
                  <a:gd name="T6" fmla="*/ 0 60000 65536"/>
                  <a:gd name="T7" fmla="*/ 0 60000 65536"/>
                  <a:gd name="T8" fmla="*/ 0 60000 65536"/>
                  <a:gd name="T9" fmla="*/ 0 w 5"/>
                  <a:gd name="T10" fmla="*/ 0 h 4"/>
                  <a:gd name="T11" fmla="*/ 5 w 5"/>
                  <a:gd name="T12" fmla="*/ 4 h 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" h="4">
                    <a:moveTo>
                      <a:pt x="5" y="4"/>
                    </a:moveTo>
                    <a:cubicBezTo>
                      <a:pt x="4" y="3"/>
                      <a:pt x="3" y="1"/>
                      <a:pt x="1" y="0"/>
                    </a:cubicBezTo>
                    <a:cubicBezTo>
                      <a:pt x="0" y="1"/>
                      <a:pt x="4" y="4"/>
                      <a:pt x="5" y="4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34" name="Freeform 602">
                <a:extLst>
                  <a:ext uri="{FF2B5EF4-FFF2-40B4-BE49-F238E27FC236}">
                    <a16:creationId xmlns:a16="http://schemas.microsoft.com/office/drawing/2014/main" id="{8E91386B-53AF-4A9F-8A2C-6E05B2A000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93" y="2152"/>
                <a:ext cx="16" cy="12"/>
              </a:xfrm>
              <a:custGeom>
                <a:avLst/>
                <a:gdLst>
                  <a:gd name="T0" fmla="*/ 1670 w 5"/>
                  <a:gd name="T1" fmla="*/ 972 h 4"/>
                  <a:gd name="T2" fmla="*/ 326 w 5"/>
                  <a:gd name="T3" fmla="*/ 0 h 4"/>
                  <a:gd name="T4" fmla="*/ 1670 w 5"/>
                  <a:gd name="T5" fmla="*/ 972 h 4"/>
                  <a:gd name="T6" fmla="*/ 0 60000 65536"/>
                  <a:gd name="T7" fmla="*/ 0 60000 65536"/>
                  <a:gd name="T8" fmla="*/ 0 60000 65536"/>
                  <a:gd name="T9" fmla="*/ 0 w 5"/>
                  <a:gd name="T10" fmla="*/ 0 h 4"/>
                  <a:gd name="T11" fmla="*/ 5 w 5"/>
                  <a:gd name="T12" fmla="*/ 4 h 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" h="4">
                    <a:moveTo>
                      <a:pt x="5" y="4"/>
                    </a:moveTo>
                    <a:cubicBezTo>
                      <a:pt x="4" y="3"/>
                      <a:pt x="3" y="1"/>
                      <a:pt x="1" y="0"/>
                    </a:cubicBezTo>
                    <a:cubicBezTo>
                      <a:pt x="0" y="1"/>
                      <a:pt x="4" y="4"/>
                      <a:pt x="5" y="4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35" name="Freeform 603">
                <a:extLst>
                  <a:ext uri="{FF2B5EF4-FFF2-40B4-BE49-F238E27FC236}">
                    <a16:creationId xmlns:a16="http://schemas.microsoft.com/office/drawing/2014/main" id="{F63E66F7-E14D-44DE-9726-35A6E8C61A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3" y="2167"/>
                <a:ext cx="28" cy="28"/>
              </a:xfrm>
              <a:custGeom>
                <a:avLst/>
                <a:gdLst>
                  <a:gd name="T0" fmla="*/ 0 w 9"/>
                  <a:gd name="T1" fmla="*/ 1780 h 9"/>
                  <a:gd name="T2" fmla="*/ 0 w 9"/>
                  <a:gd name="T3" fmla="*/ 1780 h 9"/>
                  <a:gd name="T4" fmla="*/ 1114 w 9"/>
                  <a:gd name="T5" fmla="*/ 1509 h 9"/>
                  <a:gd name="T6" fmla="*/ 1509 w 9"/>
                  <a:gd name="T7" fmla="*/ 2053 h 9"/>
                  <a:gd name="T8" fmla="*/ 2352 w 9"/>
                  <a:gd name="T9" fmla="*/ 2623 h 9"/>
                  <a:gd name="T10" fmla="*/ 1509 w 9"/>
                  <a:gd name="T11" fmla="*/ 843 h 9"/>
                  <a:gd name="T12" fmla="*/ 843 w 9"/>
                  <a:gd name="T13" fmla="*/ 572 h 9"/>
                  <a:gd name="T14" fmla="*/ 0 w 9"/>
                  <a:gd name="T15" fmla="*/ 0 h 9"/>
                  <a:gd name="T16" fmla="*/ 271 w 9"/>
                  <a:gd name="T17" fmla="*/ 843 h 9"/>
                  <a:gd name="T18" fmla="*/ 0 w 9"/>
                  <a:gd name="T19" fmla="*/ 1780 h 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9"/>
                  <a:gd name="T31" fmla="*/ 0 h 9"/>
                  <a:gd name="T32" fmla="*/ 9 w 9"/>
                  <a:gd name="T33" fmla="*/ 9 h 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9" h="9">
                    <a:moveTo>
                      <a:pt x="0" y="6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1" y="6"/>
                      <a:pt x="2" y="3"/>
                      <a:pt x="4" y="5"/>
                    </a:cubicBezTo>
                    <a:cubicBezTo>
                      <a:pt x="4" y="5"/>
                      <a:pt x="5" y="6"/>
                      <a:pt x="5" y="7"/>
                    </a:cubicBezTo>
                    <a:cubicBezTo>
                      <a:pt x="6" y="8"/>
                      <a:pt x="7" y="8"/>
                      <a:pt x="8" y="9"/>
                    </a:cubicBezTo>
                    <a:cubicBezTo>
                      <a:pt x="9" y="6"/>
                      <a:pt x="6" y="5"/>
                      <a:pt x="5" y="3"/>
                    </a:cubicBezTo>
                    <a:cubicBezTo>
                      <a:pt x="4" y="3"/>
                      <a:pt x="4" y="2"/>
                      <a:pt x="3" y="2"/>
                    </a:cubicBezTo>
                    <a:cubicBezTo>
                      <a:pt x="3" y="1"/>
                      <a:pt x="1" y="0"/>
                      <a:pt x="0" y="0"/>
                    </a:cubicBezTo>
                    <a:cubicBezTo>
                      <a:pt x="1" y="1"/>
                      <a:pt x="0" y="3"/>
                      <a:pt x="1" y="3"/>
                    </a:cubicBezTo>
                    <a:cubicBezTo>
                      <a:pt x="1" y="5"/>
                      <a:pt x="0" y="4"/>
                      <a:pt x="0" y="6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36" name="Freeform 604">
                <a:extLst>
                  <a:ext uri="{FF2B5EF4-FFF2-40B4-BE49-F238E27FC236}">
                    <a16:creationId xmlns:a16="http://schemas.microsoft.com/office/drawing/2014/main" id="{BA997301-1C83-4883-A417-9A89E49DBA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3" y="2167"/>
                <a:ext cx="28" cy="28"/>
              </a:xfrm>
              <a:custGeom>
                <a:avLst/>
                <a:gdLst>
                  <a:gd name="T0" fmla="*/ 0 w 9"/>
                  <a:gd name="T1" fmla="*/ 1780 h 9"/>
                  <a:gd name="T2" fmla="*/ 0 w 9"/>
                  <a:gd name="T3" fmla="*/ 1780 h 9"/>
                  <a:gd name="T4" fmla="*/ 1114 w 9"/>
                  <a:gd name="T5" fmla="*/ 1509 h 9"/>
                  <a:gd name="T6" fmla="*/ 1509 w 9"/>
                  <a:gd name="T7" fmla="*/ 2053 h 9"/>
                  <a:gd name="T8" fmla="*/ 2352 w 9"/>
                  <a:gd name="T9" fmla="*/ 2623 h 9"/>
                  <a:gd name="T10" fmla="*/ 1509 w 9"/>
                  <a:gd name="T11" fmla="*/ 843 h 9"/>
                  <a:gd name="T12" fmla="*/ 843 w 9"/>
                  <a:gd name="T13" fmla="*/ 572 h 9"/>
                  <a:gd name="T14" fmla="*/ 0 w 9"/>
                  <a:gd name="T15" fmla="*/ 0 h 9"/>
                  <a:gd name="T16" fmla="*/ 271 w 9"/>
                  <a:gd name="T17" fmla="*/ 843 h 9"/>
                  <a:gd name="T18" fmla="*/ 0 w 9"/>
                  <a:gd name="T19" fmla="*/ 1780 h 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9"/>
                  <a:gd name="T31" fmla="*/ 0 h 9"/>
                  <a:gd name="T32" fmla="*/ 9 w 9"/>
                  <a:gd name="T33" fmla="*/ 9 h 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9" h="9">
                    <a:moveTo>
                      <a:pt x="0" y="6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1" y="6"/>
                      <a:pt x="2" y="3"/>
                      <a:pt x="4" y="5"/>
                    </a:cubicBezTo>
                    <a:cubicBezTo>
                      <a:pt x="4" y="5"/>
                      <a:pt x="5" y="6"/>
                      <a:pt x="5" y="7"/>
                    </a:cubicBezTo>
                    <a:cubicBezTo>
                      <a:pt x="6" y="8"/>
                      <a:pt x="7" y="8"/>
                      <a:pt x="8" y="9"/>
                    </a:cubicBezTo>
                    <a:cubicBezTo>
                      <a:pt x="9" y="6"/>
                      <a:pt x="6" y="5"/>
                      <a:pt x="5" y="3"/>
                    </a:cubicBezTo>
                    <a:cubicBezTo>
                      <a:pt x="4" y="3"/>
                      <a:pt x="4" y="2"/>
                      <a:pt x="3" y="2"/>
                    </a:cubicBezTo>
                    <a:cubicBezTo>
                      <a:pt x="3" y="1"/>
                      <a:pt x="1" y="0"/>
                      <a:pt x="0" y="0"/>
                    </a:cubicBezTo>
                    <a:cubicBezTo>
                      <a:pt x="1" y="1"/>
                      <a:pt x="0" y="3"/>
                      <a:pt x="1" y="3"/>
                    </a:cubicBezTo>
                    <a:cubicBezTo>
                      <a:pt x="1" y="5"/>
                      <a:pt x="0" y="4"/>
                      <a:pt x="0" y="6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37" name="Freeform 605">
                <a:extLst>
                  <a:ext uri="{FF2B5EF4-FFF2-40B4-BE49-F238E27FC236}">
                    <a16:creationId xmlns:a16="http://schemas.microsoft.com/office/drawing/2014/main" id="{5706AD93-3D5E-469F-84C1-F7E83C94AD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5" y="2167"/>
                <a:ext cx="3" cy="10"/>
              </a:xfrm>
              <a:custGeom>
                <a:avLst/>
                <a:gdLst>
                  <a:gd name="T0" fmla="*/ 0 w 1"/>
                  <a:gd name="T1" fmla="*/ 367 h 3"/>
                  <a:gd name="T2" fmla="*/ 243 w 1"/>
                  <a:gd name="T3" fmla="*/ 1223 h 3"/>
                  <a:gd name="T4" fmla="*/ 0 w 1"/>
                  <a:gd name="T5" fmla="*/ 0 h 3"/>
                  <a:gd name="T6" fmla="*/ 0 w 1"/>
                  <a:gd name="T7" fmla="*/ 367 h 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3"/>
                  <a:gd name="T14" fmla="*/ 1 w 1"/>
                  <a:gd name="T15" fmla="*/ 3 h 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3">
                    <a:moveTo>
                      <a:pt x="0" y="1"/>
                    </a:moveTo>
                    <a:cubicBezTo>
                      <a:pt x="1" y="2"/>
                      <a:pt x="1" y="3"/>
                      <a:pt x="1" y="3"/>
                    </a:cubicBezTo>
                    <a:cubicBezTo>
                      <a:pt x="1" y="2"/>
                      <a:pt x="1" y="1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38" name="Freeform 606">
                <a:extLst>
                  <a:ext uri="{FF2B5EF4-FFF2-40B4-BE49-F238E27FC236}">
                    <a16:creationId xmlns:a16="http://schemas.microsoft.com/office/drawing/2014/main" id="{E4DCB062-E75A-4013-9CCE-793601CA4F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5" y="2167"/>
                <a:ext cx="3" cy="10"/>
              </a:xfrm>
              <a:custGeom>
                <a:avLst/>
                <a:gdLst>
                  <a:gd name="T0" fmla="*/ 0 w 1"/>
                  <a:gd name="T1" fmla="*/ 367 h 3"/>
                  <a:gd name="T2" fmla="*/ 243 w 1"/>
                  <a:gd name="T3" fmla="*/ 1223 h 3"/>
                  <a:gd name="T4" fmla="*/ 0 w 1"/>
                  <a:gd name="T5" fmla="*/ 0 h 3"/>
                  <a:gd name="T6" fmla="*/ 0 w 1"/>
                  <a:gd name="T7" fmla="*/ 367 h 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3"/>
                  <a:gd name="T14" fmla="*/ 1 w 1"/>
                  <a:gd name="T15" fmla="*/ 3 h 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3">
                    <a:moveTo>
                      <a:pt x="0" y="1"/>
                    </a:moveTo>
                    <a:cubicBezTo>
                      <a:pt x="1" y="2"/>
                      <a:pt x="1" y="3"/>
                      <a:pt x="1" y="3"/>
                    </a:cubicBezTo>
                    <a:cubicBezTo>
                      <a:pt x="1" y="2"/>
                      <a:pt x="1" y="1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39" name="Freeform 607">
                <a:extLst>
                  <a:ext uri="{FF2B5EF4-FFF2-40B4-BE49-F238E27FC236}">
                    <a16:creationId xmlns:a16="http://schemas.microsoft.com/office/drawing/2014/main" id="{E7B1A62C-4757-4A8F-9C93-6B8A425F5B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6" y="2208"/>
                <a:ext cx="22" cy="50"/>
              </a:xfrm>
              <a:custGeom>
                <a:avLst/>
                <a:gdLst>
                  <a:gd name="T0" fmla="*/ 277 w 7"/>
                  <a:gd name="T1" fmla="*/ 3231 h 16"/>
                  <a:gd name="T2" fmla="*/ 0 w 7"/>
                  <a:gd name="T3" fmla="*/ 4766 h 16"/>
                  <a:gd name="T4" fmla="*/ 1273 w 7"/>
                  <a:gd name="T5" fmla="*/ 2959 h 16"/>
                  <a:gd name="T6" fmla="*/ 2143 w 7"/>
                  <a:gd name="T7" fmla="*/ 2109 h 16"/>
                  <a:gd name="T8" fmla="*/ 2143 w 7"/>
                  <a:gd name="T9" fmla="*/ 0 h 16"/>
                  <a:gd name="T10" fmla="*/ 1549 w 7"/>
                  <a:gd name="T11" fmla="*/ 1250 h 16"/>
                  <a:gd name="T12" fmla="*/ 277 w 7"/>
                  <a:gd name="T13" fmla="*/ 3231 h 1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7"/>
                  <a:gd name="T22" fmla="*/ 0 h 16"/>
                  <a:gd name="T23" fmla="*/ 7 w 7"/>
                  <a:gd name="T24" fmla="*/ 16 h 1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7" h="16">
                    <a:moveTo>
                      <a:pt x="1" y="11"/>
                    </a:moveTo>
                    <a:cubicBezTo>
                      <a:pt x="1" y="13"/>
                      <a:pt x="1" y="14"/>
                      <a:pt x="0" y="16"/>
                    </a:cubicBezTo>
                    <a:cubicBezTo>
                      <a:pt x="3" y="16"/>
                      <a:pt x="3" y="11"/>
                      <a:pt x="4" y="10"/>
                    </a:cubicBezTo>
                    <a:cubicBezTo>
                      <a:pt x="5" y="9"/>
                      <a:pt x="7" y="8"/>
                      <a:pt x="7" y="7"/>
                    </a:cubicBezTo>
                    <a:cubicBezTo>
                      <a:pt x="7" y="4"/>
                      <a:pt x="7" y="2"/>
                      <a:pt x="7" y="0"/>
                    </a:cubicBezTo>
                    <a:cubicBezTo>
                      <a:pt x="6" y="0"/>
                      <a:pt x="5" y="4"/>
                      <a:pt x="5" y="4"/>
                    </a:cubicBezTo>
                    <a:cubicBezTo>
                      <a:pt x="4" y="7"/>
                      <a:pt x="2" y="9"/>
                      <a:pt x="1" y="1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40" name="Freeform 608">
                <a:extLst>
                  <a:ext uri="{FF2B5EF4-FFF2-40B4-BE49-F238E27FC236}">
                    <a16:creationId xmlns:a16="http://schemas.microsoft.com/office/drawing/2014/main" id="{213F57C4-3C41-43C2-8E2D-A1E516FB58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6" y="2208"/>
                <a:ext cx="22" cy="50"/>
              </a:xfrm>
              <a:custGeom>
                <a:avLst/>
                <a:gdLst>
                  <a:gd name="T0" fmla="*/ 277 w 7"/>
                  <a:gd name="T1" fmla="*/ 3231 h 16"/>
                  <a:gd name="T2" fmla="*/ 0 w 7"/>
                  <a:gd name="T3" fmla="*/ 4766 h 16"/>
                  <a:gd name="T4" fmla="*/ 1273 w 7"/>
                  <a:gd name="T5" fmla="*/ 2959 h 16"/>
                  <a:gd name="T6" fmla="*/ 2143 w 7"/>
                  <a:gd name="T7" fmla="*/ 2109 h 16"/>
                  <a:gd name="T8" fmla="*/ 2143 w 7"/>
                  <a:gd name="T9" fmla="*/ 0 h 16"/>
                  <a:gd name="T10" fmla="*/ 1549 w 7"/>
                  <a:gd name="T11" fmla="*/ 1250 h 16"/>
                  <a:gd name="T12" fmla="*/ 277 w 7"/>
                  <a:gd name="T13" fmla="*/ 3231 h 1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7"/>
                  <a:gd name="T22" fmla="*/ 0 h 16"/>
                  <a:gd name="T23" fmla="*/ 7 w 7"/>
                  <a:gd name="T24" fmla="*/ 16 h 1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7" h="16">
                    <a:moveTo>
                      <a:pt x="1" y="11"/>
                    </a:moveTo>
                    <a:cubicBezTo>
                      <a:pt x="1" y="13"/>
                      <a:pt x="1" y="14"/>
                      <a:pt x="0" y="16"/>
                    </a:cubicBezTo>
                    <a:cubicBezTo>
                      <a:pt x="3" y="16"/>
                      <a:pt x="3" y="11"/>
                      <a:pt x="4" y="10"/>
                    </a:cubicBezTo>
                    <a:cubicBezTo>
                      <a:pt x="5" y="9"/>
                      <a:pt x="7" y="8"/>
                      <a:pt x="7" y="7"/>
                    </a:cubicBezTo>
                    <a:cubicBezTo>
                      <a:pt x="7" y="4"/>
                      <a:pt x="7" y="2"/>
                      <a:pt x="7" y="0"/>
                    </a:cubicBezTo>
                    <a:cubicBezTo>
                      <a:pt x="6" y="0"/>
                      <a:pt x="5" y="4"/>
                      <a:pt x="5" y="4"/>
                    </a:cubicBezTo>
                    <a:cubicBezTo>
                      <a:pt x="4" y="7"/>
                      <a:pt x="2" y="9"/>
                      <a:pt x="1" y="1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41" name="Freeform 609">
                <a:extLst>
                  <a:ext uri="{FF2B5EF4-FFF2-40B4-BE49-F238E27FC236}">
                    <a16:creationId xmlns:a16="http://schemas.microsoft.com/office/drawing/2014/main" id="{A1999EED-9EB4-470F-87D6-249355C613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25" y="2152"/>
                <a:ext cx="3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16" name="Group 1012">
              <a:extLst>
                <a:ext uri="{FF2B5EF4-FFF2-40B4-BE49-F238E27FC236}">
                  <a16:creationId xmlns:a16="http://schemas.microsoft.com/office/drawing/2014/main" id="{939D08AE-4FE7-4C25-99AE-26DB0ABF843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794301" y="6347523"/>
              <a:ext cx="3997779" cy="1533686"/>
              <a:chOff x="2955" y="2202"/>
              <a:chExt cx="2518" cy="966"/>
            </a:xfrm>
            <a:solidFill>
              <a:srgbClr val="E6E6E6"/>
            </a:solidFill>
          </p:grpSpPr>
          <p:sp>
            <p:nvSpPr>
              <p:cNvPr id="442" name="Freeform 812">
                <a:extLst>
                  <a:ext uri="{FF2B5EF4-FFF2-40B4-BE49-F238E27FC236}">
                    <a16:creationId xmlns:a16="http://schemas.microsoft.com/office/drawing/2014/main" id="{3DF514AD-FA34-4402-80AC-0E32E1664B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5" y="2530"/>
                <a:ext cx="3" cy="3"/>
              </a:xfrm>
              <a:custGeom>
                <a:avLst/>
                <a:gdLst>
                  <a:gd name="T0" fmla="*/ 243 w 1"/>
                  <a:gd name="T1" fmla="*/ 243 h 1"/>
                  <a:gd name="T2" fmla="*/ 0 w 1"/>
                  <a:gd name="T3" fmla="*/ 243 h 1"/>
                  <a:gd name="T4" fmla="*/ 243 w 1"/>
                  <a:gd name="T5" fmla="*/ 243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43" name="Freeform 813">
                <a:extLst>
                  <a:ext uri="{FF2B5EF4-FFF2-40B4-BE49-F238E27FC236}">
                    <a16:creationId xmlns:a16="http://schemas.microsoft.com/office/drawing/2014/main" id="{50D6D0D7-18E9-448F-A2BD-E9E95C5934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1" y="2649"/>
                <a:ext cx="15" cy="25"/>
              </a:xfrm>
              <a:custGeom>
                <a:avLst/>
                <a:gdLst>
                  <a:gd name="T0" fmla="*/ 486 w 5"/>
                  <a:gd name="T1" fmla="*/ 2384 h 8"/>
                  <a:gd name="T2" fmla="*/ 729 w 5"/>
                  <a:gd name="T3" fmla="*/ 1797 h 8"/>
                  <a:gd name="T4" fmla="*/ 972 w 5"/>
                  <a:gd name="T5" fmla="*/ 1250 h 8"/>
                  <a:gd name="T6" fmla="*/ 972 w 5"/>
                  <a:gd name="T7" fmla="*/ 275 h 8"/>
                  <a:gd name="T8" fmla="*/ 243 w 5"/>
                  <a:gd name="T9" fmla="*/ 575 h 8"/>
                  <a:gd name="T10" fmla="*/ 243 w 5"/>
                  <a:gd name="T11" fmla="*/ 1525 h 8"/>
                  <a:gd name="T12" fmla="*/ 0 w 5"/>
                  <a:gd name="T13" fmla="*/ 2109 h 8"/>
                  <a:gd name="T14" fmla="*/ 486 w 5"/>
                  <a:gd name="T15" fmla="*/ 2109 h 8"/>
                  <a:gd name="T16" fmla="*/ 486 w 5"/>
                  <a:gd name="T17" fmla="*/ 2384 h 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"/>
                  <a:gd name="T28" fmla="*/ 0 h 8"/>
                  <a:gd name="T29" fmla="*/ 5 w 5"/>
                  <a:gd name="T30" fmla="*/ 8 h 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" h="8">
                    <a:moveTo>
                      <a:pt x="2" y="8"/>
                    </a:moveTo>
                    <a:cubicBezTo>
                      <a:pt x="3" y="8"/>
                      <a:pt x="4" y="7"/>
                      <a:pt x="3" y="6"/>
                    </a:cubicBezTo>
                    <a:cubicBezTo>
                      <a:pt x="3" y="5"/>
                      <a:pt x="4" y="5"/>
                      <a:pt x="4" y="4"/>
                    </a:cubicBezTo>
                    <a:cubicBezTo>
                      <a:pt x="4" y="4"/>
                      <a:pt x="5" y="0"/>
                      <a:pt x="4" y="1"/>
                    </a:cubicBezTo>
                    <a:cubicBezTo>
                      <a:pt x="3" y="1"/>
                      <a:pt x="2" y="2"/>
                      <a:pt x="1" y="2"/>
                    </a:cubicBezTo>
                    <a:cubicBezTo>
                      <a:pt x="0" y="3"/>
                      <a:pt x="2" y="4"/>
                      <a:pt x="1" y="5"/>
                    </a:cubicBezTo>
                    <a:cubicBezTo>
                      <a:pt x="1" y="6"/>
                      <a:pt x="0" y="7"/>
                      <a:pt x="0" y="7"/>
                    </a:cubicBezTo>
                    <a:cubicBezTo>
                      <a:pt x="1" y="8"/>
                      <a:pt x="2" y="8"/>
                      <a:pt x="2" y="7"/>
                    </a:cubicBezTo>
                    <a:cubicBezTo>
                      <a:pt x="2" y="7"/>
                      <a:pt x="2" y="8"/>
                      <a:pt x="2" y="8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44" name="Freeform 814">
                <a:extLst>
                  <a:ext uri="{FF2B5EF4-FFF2-40B4-BE49-F238E27FC236}">
                    <a16:creationId xmlns:a16="http://schemas.microsoft.com/office/drawing/2014/main" id="{1F303D94-3A8A-4DC6-B851-FFF6B4FF9E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1" y="2649"/>
                <a:ext cx="15" cy="25"/>
              </a:xfrm>
              <a:custGeom>
                <a:avLst/>
                <a:gdLst>
                  <a:gd name="T0" fmla="*/ 486 w 5"/>
                  <a:gd name="T1" fmla="*/ 2384 h 8"/>
                  <a:gd name="T2" fmla="*/ 729 w 5"/>
                  <a:gd name="T3" fmla="*/ 1797 h 8"/>
                  <a:gd name="T4" fmla="*/ 972 w 5"/>
                  <a:gd name="T5" fmla="*/ 1250 h 8"/>
                  <a:gd name="T6" fmla="*/ 972 w 5"/>
                  <a:gd name="T7" fmla="*/ 275 h 8"/>
                  <a:gd name="T8" fmla="*/ 243 w 5"/>
                  <a:gd name="T9" fmla="*/ 575 h 8"/>
                  <a:gd name="T10" fmla="*/ 243 w 5"/>
                  <a:gd name="T11" fmla="*/ 1525 h 8"/>
                  <a:gd name="T12" fmla="*/ 0 w 5"/>
                  <a:gd name="T13" fmla="*/ 2109 h 8"/>
                  <a:gd name="T14" fmla="*/ 486 w 5"/>
                  <a:gd name="T15" fmla="*/ 2109 h 8"/>
                  <a:gd name="T16" fmla="*/ 486 w 5"/>
                  <a:gd name="T17" fmla="*/ 2384 h 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"/>
                  <a:gd name="T28" fmla="*/ 0 h 8"/>
                  <a:gd name="T29" fmla="*/ 5 w 5"/>
                  <a:gd name="T30" fmla="*/ 8 h 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" h="8">
                    <a:moveTo>
                      <a:pt x="2" y="8"/>
                    </a:moveTo>
                    <a:cubicBezTo>
                      <a:pt x="3" y="8"/>
                      <a:pt x="4" y="7"/>
                      <a:pt x="3" y="6"/>
                    </a:cubicBezTo>
                    <a:cubicBezTo>
                      <a:pt x="3" y="5"/>
                      <a:pt x="4" y="5"/>
                      <a:pt x="4" y="4"/>
                    </a:cubicBezTo>
                    <a:cubicBezTo>
                      <a:pt x="4" y="4"/>
                      <a:pt x="5" y="0"/>
                      <a:pt x="4" y="1"/>
                    </a:cubicBezTo>
                    <a:cubicBezTo>
                      <a:pt x="3" y="1"/>
                      <a:pt x="2" y="2"/>
                      <a:pt x="1" y="2"/>
                    </a:cubicBezTo>
                    <a:cubicBezTo>
                      <a:pt x="0" y="3"/>
                      <a:pt x="2" y="4"/>
                      <a:pt x="1" y="5"/>
                    </a:cubicBezTo>
                    <a:cubicBezTo>
                      <a:pt x="1" y="6"/>
                      <a:pt x="0" y="7"/>
                      <a:pt x="0" y="7"/>
                    </a:cubicBezTo>
                    <a:cubicBezTo>
                      <a:pt x="1" y="8"/>
                      <a:pt x="2" y="8"/>
                      <a:pt x="2" y="7"/>
                    </a:cubicBezTo>
                    <a:cubicBezTo>
                      <a:pt x="2" y="7"/>
                      <a:pt x="2" y="8"/>
                      <a:pt x="2" y="8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45" name="Freeform 815">
                <a:extLst>
                  <a:ext uri="{FF2B5EF4-FFF2-40B4-BE49-F238E27FC236}">
                    <a16:creationId xmlns:a16="http://schemas.microsoft.com/office/drawing/2014/main" id="{DEB9B83E-5C5B-43CA-B1A6-AB52003B43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4" y="2818"/>
                <a:ext cx="19" cy="12"/>
              </a:xfrm>
              <a:custGeom>
                <a:avLst/>
                <a:gdLst>
                  <a:gd name="T0" fmla="*/ 320 w 6"/>
                  <a:gd name="T1" fmla="*/ 486 h 4"/>
                  <a:gd name="T2" fmla="*/ 320 w 6"/>
                  <a:gd name="T3" fmla="*/ 972 h 4"/>
                  <a:gd name="T4" fmla="*/ 1906 w 6"/>
                  <a:gd name="T5" fmla="*/ 243 h 4"/>
                  <a:gd name="T6" fmla="*/ 1625 w 6"/>
                  <a:gd name="T7" fmla="*/ 0 h 4"/>
                  <a:gd name="T8" fmla="*/ 320 w 6"/>
                  <a:gd name="T9" fmla="*/ 486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"/>
                  <a:gd name="T16" fmla="*/ 0 h 4"/>
                  <a:gd name="T17" fmla="*/ 6 w 6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" h="4">
                    <a:moveTo>
                      <a:pt x="1" y="2"/>
                    </a:moveTo>
                    <a:cubicBezTo>
                      <a:pt x="0" y="3"/>
                      <a:pt x="0" y="3"/>
                      <a:pt x="1" y="4"/>
                    </a:cubicBezTo>
                    <a:cubicBezTo>
                      <a:pt x="2" y="3"/>
                      <a:pt x="4" y="2"/>
                      <a:pt x="6" y="1"/>
                    </a:cubicBezTo>
                    <a:cubicBezTo>
                      <a:pt x="5" y="1"/>
                      <a:pt x="5" y="0"/>
                      <a:pt x="5" y="0"/>
                    </a:cubicBezTo>
                    <a:cubicBezTo>
                      <a:pt x="3" y="0"/>
                      <a:pt x="2" y="2"/>
                      <a:pt x="1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46" name="Freeform 816">
                <a:extLst>
                  <a:ext uri="{FF2B5EF4-FFF2-40B4-BE49-F238E27FC236}">
                    <a16:creationId xmlns:a16="http://schemas.microsoft.com/office/drawing/2014/main" id="{41CB43C9-8A4F-490D-8B95-44E0E6457B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4" y="2818"/>
                <a:ext cx="19" cy="12"/>
              </a:xfrm>
              <a:custGeom>
                <a:avLst/>
                <a:gdLst>
                  <a:gd name="T0" fmla="*/ 320 w 6"/>
                  <a:gd name="T1" fmla="*/ 486 h 4"/>
                  <a:gd name="T2" fmla="*/ 320 w 6"/>
                  <a:gd name="T3" fmla="*/ 972 h 4"/>
                  <a:gd name="T4" fmla="*/ 1906 w 6"/>
                  <a:gd name="T5" fmla="*/ 243 h 4"/>
                  <a:gd name="T6" fmla="*/ 1625 w 6"/>
                  <a:gd name="T7" fmla="*/ 0 h 4"/>
                  <a:gd name="T8" fmla="*/ 320 w 6"/>
                  <a:gd name="T9" fmla="*/ 486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"/>
                  <a:gd name="T16" fmla="*/ 0 h 4"/>
                  <a:gd name="T17" fmla="*/ 6 w 6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" h="4">
                    <a:moveTo>
                      <a:pt x="1" y="2"/>
                    </a:moveTo>
                    <a:cubicBezTo>
                      <a:pt x="0" y="3"/>
                      <a:pt x="0" y="3"/>
                      <a:pt x="1" y="4"/>
                    </a:cubicBezTo>
                    <a:cubicBezTo>
                      <a:pt x="2" y="3"/>
                      <a:pt x="4" y="2"/>
                      <a:pt x="6" y="1"/>
                    </a:cubicBezTo>
                    <a:cubicBezTo>
                      <a:pt x="5" y="1"/>
                      <a:pt x="5" y="0"/>
                      <a:pt x="5" y="0"/>
                    </a:cubicBezTo>
                    <a:cubicBezTo>
                      <a:pt x="3" y="0"/>
                      <a:pt x="2" y="2"/>
                      <a:pt x="1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47" name="Freeform 817">
                <a:extLst>
                  <a:ext uri="{FF2B5EF4-FFF2-40B4-BE49-F238E27FC236}">
                    <a16:creationId xmlns:a16="http://schemas.microsoft.com/office/drawing/2014/main" id="{5A6F0065-3155-461A-9CD4-F49980135B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7" y="2646"/>
                <a:ext cx="22" cy="34"/>
              </a:xfrm>
              <a:custGeom>
                <a:avLst/>
                <a:gdLst>
                  <a:gd name="T0" fmla="*/ 1867 w 7"/>
                  <a:gd name="T1" fmla="*/ 0 h 11"/>
                  <a:gd name="T2" fmla="*/ 871 w 7"/>
                  <a:gd name="T3" fmla="*/ 1740 h 11"/>
                  <a:gd name="T4" fmla="*/ 277 w 7"/>
                  <a:gd name="T5" fmla="*/ 2569 h 11"/>
                  <a:gd name="T6" fmla="*/ 871 w 7"/>
                  <a:gd name="T7" fmla="*/ 3106 h 11"/>
                  <a:gd name="T8" fmla="*/ 1273 w 7"/>
                  <a:gd name="T9" fmla="*/ 2569 h 11"/>
                  <a:gd name="T10" fmla="*/ 1867 w 7"/>
                  <a:gd name="T11" fmla="*/ 2275 h 11"/>
                  <a:gd name="T12" fmla="*/ 1273 w 7"/>
                  <a:gd name="T13" fmla="*/ 2006 h 11"/>
                  <a:gd name="T14" fmla="*/ 1549 w 7"/>
                  <a:gd name="T15" fmla="*/ 1088 h 11"/>
                  <a:gd name="T16" fmla="*/ 1867 w 7"/>
                  <a:gd name="T17" fmla="*/ 831 h 11"/>
                  <a:gd name="T18" fmla="*/ 1867 w 7"/>
                  <a:gd name="T19" fmla="*/ 0 h 1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7"/>
                  <a:gd name="T31" fmla="*/ 0 h 11"/>
                  <a:gd name="T32" fmla="*/ 7 w 7"/>
                  <a:gd name="T33" fmla="*/ 11 h 1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7" h="11">
                    <a:moveTo>
                      <a:pt x="6" y="0"/>
                    </a:moveTo>
                    <a:cubicBezTo>
                      <a:pt x="3" y="0"/>
                      <a:pt x="3" y="4"/>
                      <a:pt x="3" y="6"/>
                    </a:cubicBezTo>
                    <a:cubicBezTo>
                      <a:pt x="3" y="7"/>
                      <a:pt x="2" y="8"/>
                      <a:pt x="1" y="9"/>
                    </a:cubicBezTo>
                    <a:cubicBezTo>
                      <a:pt x="0" y="11"/>
                      <a:pt x="2" y="10"/>
                      <a:pt x="3" y="11"/>
                    </a:cubicBezTo>
                    <a:cubicBezTo>
                      <a:pt x="3" y="11"/>
                      <a:pt x="3" y="10"/>
                      <a:pt x="4" y="9"/>
                    </a:cubicBezTo>
                    <a:cubicBezTo>
                      <a:pt x="4" y="9"/>
                      <a:pt x="5" y="9"/>
                      <a:pt x="6" y="8"/>
                    </a:cubicBezTo>
                    <a:cubicBezTo>
                      <a:pt x="7" y="8"/>
                      <a:pt x="5" y="6"/>
                      <a:pt x="4" y="7"/>
                    </a:cubicBezTo>
                    <a:cubicBezTo>
                      <a:pt x="5" y="6"/>
                      <a:pt x="4" y="5"/>
                      <a:pt x="5" y="4"/>
                    </a:cubicBezTo>
                    <a:cubicBezTo>
                      <a:pt x="5" y="4"/>
                      <a:pt x="6" y="2"/>
                      <a:pt x="6" y="3"/>
                    </a:cubicBezTo>
                    <a:cubicBezTo>
                      <a:pt x="7" y="2"/>
                      <a:pt x="6" y="1"/>
                      <a:pt x="6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48" name="Freeform 818">
                <a:extLst>
                  <a:ext uri="{FF2B5EF4-FFF2-40B4-BE49-F238E27FC236}">
                    <a16:creationId xmlns:a16="http://schemas.microsoft.com/office/drawing/2014/main" id="{C31E366F-76DC-4684-BC7B-41D3E1807F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7" y="2646"/>
                <a:ext cx="22" cy="34"/>
              </a:xfrm>
              <a:custGeom>
                <a:avLst/>
                <a:gdLst>
                  <a:gd name="T0" fmla="*/ 1867 w 7"/>
                  <a:gd name="T1" fmla="*/ 0 h 11"/>
                  <a:gd name="T2" fmla="*/ 871 w 7"/>
                  <a:gd name="T3" fmla="*/ 1740 h 11"/>
                  <a:gd name="T4" fmla="*/ 277 w 7"/>
                  <a:gd name="T5" fmla="*/ 2569 h 11"/>
                  <a:gd name="T6" fmla="*/ 871 w 7"/>
                  <a:gd name="T7" fmla="*/ 3106 h 11"/>
                  <a:gd name="T8" fmla="*/ 1273 w 7"/>
                  <a:gd name="T9" fmla="*/ 2569 h 11"/>
                  <a:gd name="T10" fmla="*/ 1867 w 7"/>
                  <a:gd name="T11" fmla="*/ 2275 h 11"/>
                  <a:gd name="T12" fmla="*/ 1273 w 7"/>
                  <a:gd name="T13" fmla="*/ 2006 h 11"/>
                  <a:gd name="T14" fmla="*/ 1549 w 7"/>
                  <a:gd name="T15" fmla="*/ 1088 h 11"/>
                  <a:gd name="T16" fmla="*/ 1867 w 7"/>
                  <a:gd name="T17" fmla="*/ 831 h 11"/>
                  <a:gd name="T18" fmla="*/ 1867 w 7"/>
                  <a:gd name="T19" fmla="*/ 0 h 1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7"/>
                  <a:gd name="T31" fmla="*/ 0 h 11"/>
                  <a:gd name="T32" fmla="*/ 7 w 7"/>
                  <a:gd name="T33" fmla="*/ 11 h 1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7" h="11">
                    <a:moveTo>
                      <a:pt x="6" y="0"/>
                    </a:moveTo>
                    <a:cubicBezTo>
                      <a:pt x="3" y="0"/>
                      <a:pt x="3" y="4"/>
                      <a:pt x="3" y="6"/>
                    </a:cubicBezTo>
                    <a:cubicBezTo>
                      <a:pt x="3" y="7"/>
                      <a:pt x="2" y="8"/>
                      <a:pt x="1" y="9"/>
                    </a:cubicBezTo>
                    <a:cubicBezTo>
                      <a:pt x="0" y="11"/>
                      <a:pt x="2" y="10"/>
                      <a:pt x="3" y="11"/>
                    </a:cubicBezTo>
                    <a:cubicBezTo>
                      <a:pt x="3" y="11"/>
                      <a:pt x="3" y="10"/>
                      <a:pt x="4" y="9"/>
                    </a:cubicBezTo>
                    <a:cubicBezTo>
                      <a:pt x="4" y="9"/>
                      <a:pt x="5" y="9"/>
                      <a:pt x="6" y="8"/>
                    </a:cubicBezTo>
                    <a:cubicBezTo>
                      <a:pt x="7" y="8"/>
                      <a:pt x="5" y="6"/>
                      <a:pt x="4" y="7"/>
                    </a:cubicBezTo>
                    <a:cubicBezTo>
                      <a:pt x="5" y="6"/>
                      <a:pt x="4" y="5"/>
                      <a:pt x="5" y="4"/>
                    </a:cubicBezTo>
                    <a:cubicBezTo>
                      <a:pt x="5" y="4"/>
                      <a:pt x="6" y="2"/>
                      <a:pt x="6" y="3"/>
                    </a:cubicBezTo>
                    <a:cubicBezTo>
                      <a:pt x="7" y="2"/>
                      <a:pt x="6" y="1"/>
                      <a:pt x="6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49" name="Freeform 819">
                <a:extLst>
                  <a:ext uri="{FF2B5EF4-FFF2-40B4-BE49-F238E27FC236}">
                    <a16:creationId xmlns:a16="http://schemas.microsoft.com/office/drawing/2014/main" id="{AD6D0D84-B464-48DF-BD2F-CA665F7530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93" y="2758"/>
                <a:ext cx="7" cy="7"/>
              </a:xfrm>
              <a:custGeom>
                <a:avLst/>
                <a:gdLst>
                  <a:gd name="T0" fmla="*/ 0 w 2"/>
                  <a:gd name="T1" fmla="*/ 602 h 2"/>
                  <a:gd name="T2" fmla="*/ 0 w 2"/>
                  <a:gd name="T3" fmla="*/ 1029 h 2"/>
                  <a:gd name="T4" fmla="*/ 1029 w 2"/>
                  <a:gd name="T5" fmla="*/ 0 h 2"/>
                  <a:gd name="T6" fmla="*/ 0 w 2"/>
                  <a:gd name="T7" fmla="*/ 602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2"/>
                  <a:gd name="T14" fmla="*/ 2 w 2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2">
                    <a:moveTo>
                      <a:pt x="0" y="1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1" y="1"/>
                      <a:pt x="1" y="1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50" name="Freeform 820">
                <a:extLst>
                  <a:ext uri="{FF2B5EF4-FFF2-40B4-BE49-F238E27FC236}">
                    <a16:creationId xmlns:a16="http://schemas.microsoft.com/office/drawing/2014/main" id="{130EE0E1-4649-44D5-8C5B-31E765FE1B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93" y="2758"/>
                <a:ext cx="7" cy="7"/>
              </a:xfrm>
              <a:custGeom>
                <a:avLst/>
                <a:gdLst>
                  <a:gd name="T0" fmla="*/ 0 w 2"/>
                  <a:gd name="T1" fmla="*/ 602 h 2"/>
                  <a:gd name="T2" fmla="*/ 0 w 2"/>
                  <a:gd name="T3" fmla="*/ 1029 h 2"/>
                  <a:gd name="T4" fmla="*/ 1029 w 2"/>
                  <a:gd name="T5" fmla="*/ 0 h 2"/>
                  <a:gd name="T6" fmla="*/ 0 w 2"/>
                  <a:gd name="T7" fmla="*/ 602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2"/>
                  <a:gd name="T14" fmla="*/ 2 w 2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2">
                    <a:moveTo>
                      <a:pt x="0" y="1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1" y="1"/>
                      <a:pt x="1" y="1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51" name="Freeform 821">
                <a:extLst>
                  <a:ext uri="{FF2B5EF4-FFF2-40B4-BE49-F238E27FC236}">
                    <a16:creationId xmlns:a16="http://schemas.microsoft.com/office/drawing/2014/main" id="{DB461E64-3482-41B9-B73B-7C2CE956A9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96" y="2752"/>
                <a:ext cx="10" cy="6"/>
              </a:xfrm>
              <a:custGeom>
                <a:avLst/>
                <a:gdLst>
                  <a:gd name="T0" fmla="*/ 367 w 3"/>
                  <a:gd name="T1" fmla="*/ 243 h 2"/>
                  <a:gd name="T2" fmla="*/ 0 w 3"/>
                  <a:gd name="T3" fmla="*/ 486 h 2"/>
                  <a:gd name="T4" fmla="*/ 1223 w 3"/>
                  <a:gd name="T5" fmla="*/ 243 h 2"/>
                  <a:gd name="T6" fmla="*/ 367 w 3"/>
                  <a:gd name="T7" fmla="*/ 243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1" y="1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1" y="2"/>
                      <a:pt x="3" y="2"/>
                      <a:pt x="3" y="1"/>
                    </a:cubicBezTo>
                    <a:cubicBezTo>
                      <a:pt x="3" y="0"/>
                      <a:pt x="1" y="0"/>
                      <a:pt x="1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52" name="Freeform 822">
                <a:extLst>
                  <a:ext uri="{FF2B5EF4-FFF2-40B4-BE49-F238E27FC236}">
                    <a16:creationId xmlns:a16="http://schemas.microsoft.com/office/drawing/2014/main" id="{EFC80551-56AD-40F1-B8EB-69AF286F5E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96" y="2752"/>
                <a:ext cx="10" cy="6"/>
              </a:xfrm>
              <a:custGeom>
                <a:avLst/>
                <a:gdLst>
                  <a:gd name="T0" fmla="*/ 367 w 3"/>
                  <a:gd name="T1" fmla="*/ 243 h 2"/>
                  <a:gd name="T2" fmla="*/ 0 w 3"/>
                  <a:gd name="T3" fmla="*/ 486 h 2"/>
                  <a:gd name="T4" fmla="*/ 1223 w 3"/>
                  <a:gd name="T5" fmla="*/ 243 h 2"/>
                  <a:gd name="T6" fmla="*/ 367 w 3"/>
                  <a:gd name="T7" fmla="*/ 243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1" y="1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1" y="2"/>
                      <a:pt x="3" y="2"/>
                      <a:pt x="3" y="1"/>
                    </a:cubicBezTo>
                    <a:cubicBezTo>
                      <a:pt x="3" y="0"/>
                      <a:pt x="1" y="0"/>
                      <a:pt x="1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53" name="Freeform 823">
                <a:extLst>
                  <a:ext uri="{FF2B5EF4-FFF2-40B4-BE49-F238E27FC236}">
                    <a16:creationId xmlns:a16="http://schemas.microsoft.com/office/drawing/2014/main" id="{F312789F-B333-402C-913A-C23E9A393B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0" y="2808"/>
                <a:ext cx="6" cy="4"/>
              </a:xfrm>
              <a:custGeom>
                <a:avLst/>
                <a:gdLst>
                  <a:gd name="T0" fmla="*/ 243 w 2"/>
                  <a:gd name="T1" fmla="*/ 0 h 1"/>
                  <a:gd name="T2" fmla="*/ 0 w 2"/>
                  <a:gd name="T3" fmla="*/ 1024 h 1"/>
                  <a:gd name="T4" fmla="*/ 243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1" y="0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1" y="1"/>
                      <a:pt x="2" y="0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54" name="Freeform 824">
                <a:extLst>
                  <a:ext uri="{FF2B5EF4-FFF2-40B4-BE49-F238E27FC236}">
                    <a16:creationId xmlns:a16="http://schemas.microsoft.com/office/drawing/2014/main" id="{5DFBAF38-5625-4AD6-BEA4-29F8B7DF0D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0" y="2808"/>
                <a:ext cx="6" cy="4"/>
              </a:xfrm>
              <a:custGeom>
                <a:avLst/>
                <a:gdLst>
                  <a:gd name="T0" fmla="*/ 243 w 2"/>
                  <a:gd name="T1" fmla="*/ 0 h 1"/>
                  <a:gd name="T2" fmla="*/ 0 w 2"/>
                  <a:gd name="T3" fmla="*/ 1024 h 1"/>
                  <a:gd name="T4" fmla="*/ 243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1" y="0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1" y="1"/>
                      <a:pt x="2" y="0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55" name="Freeform 825">
                <a:extLst>
                  <a:ext uri="{FF2B5EF4-FFF2-40B4-BE49-F238E27FC236}">
                    <a16:creationId xmlns:a16="http://schemas.microsoft.com/office/drawing/2014/main" id="{0F661D6C-F303-4F1A-8E92-0C3996854C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0" y="2549"/>
                <a:ext cx="21" cy="19"/>
              </a:xfrm>
              <a:custGeom>
                <a:avLst/>
                <a:gdLst>
                  <a:gd name="T0" fmla="*/ 972 w 7"/>
                  <a:gd name="T1" fmla="*/ 1906 h 6"/>
                  <a:gd name="T2" fmla="*/ 972 w 7"/>
                  <a:gd name="T3" fmla="*/ 1305 h 6"/>
                  <a:gd name="T4" fmla="*/ 972 w 7"/>
                  <a:gd name="T5" fmla="*/ 1305 h 6"/>
                  <a:gd name="T6" fmla="*/ 729 w 7"/>
                  <a:gd name="T7" fmla="*/ 602 h 6"/>
                  <a:gd name="T8" fmla="*/ 243 w 7"/>
                  <a:gd name="T9" fmla="*/ 602 h 6"/>
                  <a:gd name="T10" fmla="*/ 243 w 7"/>
                  <a:gd name="T11" fmla="*/ 1906 h 6"/>
                  <a:gd name="T12" fmla="*/ 729 w 7"/>
                  <a:gd name="T13" fmla="*/ 1013 h 6"/>
                  <a:gd name="T14" fmla="*/ 972 w 7"/>
                  <a:gd name="T15" fmla="*/ 1906 h 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"/>
                  <a:gd name="T25" fmla="*/ 0 h 6"/>
                  <a:gd name="T26" fmla="*/ 7 w 7"/>
                  <a:gd name="T27" fmla="*/ 6 h 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" h="6">
                    <a:moveTo>
                      <a:pt x="4" y="6"/>
                    </a:moveTo>
                    <a:cubicBezTo>
                      <a:pt x="4" y="5"/>
                      <a:pt x="4" y="5"/>
                      <a:pt x="4" y="4"/>
                    </a:cubicBezTo>
                    <a:cubicBezTo>
                      <a:pt x="7" y="6"/>
                      <a:pt x="7" y="0"/>
                      <a:pt x="4" y="4"/>
                    </a:cubicBezTo>
                    <a:cubicBezTo>
                      <a:pt x="3" y="3"/>
                      <a:pt x="5" y="2"/>
                      <a:pt x="3" y="2"/>
                    </a:cubicBezTo>
                    <a:cubicBezTo>
                      <a:pt x="3" y="2"/>
                      <a:pt x="2" y="2"/>
                      <a:pt x="1" y="2"/>
                    </a:cubicBezTo>
                    <a:cubicBezTo>
                      <a:pt x="0" y="3"/>
                      <a:pt x="0" y="5"/>
                      <a:pt x="1" y="6"/>
                    </a:cubicBezTo>
                    <a:cubicBezTo>
                      <a:pt x="2" y="5"/>
                      <a:pt x="2" y="4"/>
                      <a:pt x="3" y="3"/>
                    </a:cubicBezTo>
                    <a:cubicBezTo>
                      <a:pt x="4" y="4"/>
                      <a:pt x="3" y="6"/>
                      <a:pt x="4" y="6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56" name="Freeform 826">
                <a:extLst>
                  <a:ext uri="{FF2B5EF4-FFF2-40B4-BE49-F238E27FC236}">
                    <a16:creationId xmlns:a16="http://schemas.microsoft.com/office/drawing/2014/main" id="{7103019F-F672-4F4C-A21D-960F810891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0" y="2549"/>
                <a:ext cx="21" cy="19"/>
              </a:xfrm>
              <a:custGeom>
                <a:avLst/>
                <a:gdLst>
                  <a:gd name="T0" fmla="*/ 972 w 7"/>
                  <a:gd name="T1" fmla="*/ 1906 h 6"/>
                  <a:gd name="T2" fmla="*/ 972 w 7"/>
                  <a:gd name="T3" fmla="*/ 1305 h 6"/>
                  <a:gd name="T4" fmla="*/ 972 w 7"/>
                  <a:gd name="T5" fmla="*/ 1305 h 6"/>
                  <a:gd name="T6" fmla="*/ 729 w 7"/>
                  <a:gd name="T7" fmla="*/ 602 h 6"/>
                  <a:gd name="T8" fmla="*/ 243 w 7"/>
                  <a:gd name="T9" fmla="*/ 602 h 6"/>
                  <a:gd name="T10" fmla="*/ 243 w 7"/>
                  <a:gd name="T11" fmla="*/ 1906 h 6"/>
                  <a:gd name="T12" fmla="*/ 729 w 7"/>
                  <a:gd name="T13" fmla="*/ 1013 h 6"/>
                  <a:gd name="T14" fmla="*/ 972 w 7"/>
                  <a:gd name="T15" fmla="*/ 1906 h 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"/>
                  <a:gd name="T25" fmla="*/ 0 h 6"/>
                  <a:gd name="T26" fmla="*/ 7 w 7"/>
                  <a:gd name="T27" fmla="*/ 6 h 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" h="6">
                    <a:moveTo>
                      <a:pt x="4" y="6"/>
                    </a:moveTo>
                    <a:cubicBezTo>
                      <a:pt x="4" y="5"/>
                      <a:pt x="4" y="5"/>
                      <a:pt x="4" y="4"/>
                    </a:cubicBezTo>
                    <a:cubicBezTo>
                      <a:pt x="7" y="6"/>
                      <a:pt x="7" y="0"/>
                      <a:pt x="4" y="4"/>
                    </a:cubicBezTo>
                    <a:cubicBezTo>
                      <a:pt x="3" y="3"/>
                      <a:pt x="5" y="2"/>
                      <a:pt x="3" y="2"/>
                    </a:cubicBezTo>
                    <a:cubicBezTo>
                      <a:pt x="3" y="2"/>
                      <a:pt x="2" y="2"/>
                      <a:pt x="1" y="2"/>
                    </a:cubicBezTo>
                    <a:cubicBezTo>
                      <a:pt x="0" y="3"/>
                      <a:pt x="0" y="5"/>
                      <a:pt x="1" y="6"/>
                    </a:cubicBezTo>
                    <a:cubicBezTo>
                      <a:pt x="2" y="5"/>
                      <a:pt x="2" y="4"/>
                      <a:pt x="3" y="3"/>
                    </a:cubicBezTo>
                    <a:cubicBezTo>
                      <a:pt x="4" y="4"/>
                      <a:pt x="3" y="6"/>
                      <a:pt x="4" y="6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57" name="Freeform 827">
                <a:extLst>
                  <a:ext uri="{FF2B5EF4-FFF2-40B4-BE49-F238E27FC236}">
                    <a16:creationId xmlns:a16="http://schemas.microsoft.com/office/drawing/2014/main" id="{58A4E6A5-A882-49A7-A7A4-B2322F58CF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3" y="2633"/>
                <a:ext cx="9" cy="10"/>
              </a:xfrm>
              <a:custGeom>
                <a:avLst/>
                <a:gdLst>
                  <a:gd name="T0" fmla="*/ 243 w 3"/>
                  <a:gd name="T1" fmla="*/ 0 h 3"/>
                  <a:gd name="T2" fmla="*/ 243 w 3"/>
                  <a:gd name="T3" fmla="*/ 857 h 3"/>
                  <a:gd name="T4" fmla="*/ 243 w 3"/>
                  <a:gd name="T5" fmla="*/ 0 h 3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3"/>
                  <a:gd name="T11" fmla="*/ 3 w 3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3">
                    <a:moveTo>
                      <a:pt x="1" y="0"/>
                    </a:moveTo>
                    <a:cubicBezTo>
                      <a:pt x="0" y="0"/>
                      <a:pt x="0" y="2"/>
                      <a:pt x="1" y="2"/>
                    </a:cubicBezTo>
                    <a:cubicBezTo>
                      <a:pt x="2" y="3"/>
                      <a:pt x="3" y="0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58" name="Freeform 828">
                <a:extLst>
                  <a:ext uri="{FF2B5EF4-FFF2-40B4-BE49-F238E27FC236}">
                    <a16:creationId xmlns:a16="http://schemas.microsoft.com/office/drawing/2014/main" id="{D5B5DB3F-442A-47D6-AAE9-545B0A633E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3" y="2633"/>
                <a:ext cx="9" cy="10"/>
              </a:xfrm>
              <a:custGeom>
                <a:avLst/>
                <a:gdLst>
                  <a:gd name="T0" fmla="*/ 243 w 3"/>
                  <a:gd name="T1" fmla="*/ 0 h 3"/>
                  <a:gd name="T2" fmla="*/ 243 w 3"/>
                  <a:gd name="T3" fmla="*/ 857 h 3"/>
                  <a:gd name="T4" fmla="*/ 243 w 3"/>
                  <a:gd name="T5" fmla="*/ 0 h 3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3"/>
                  <a:gd name="T11" fmla="*/ 3 w 3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3">
                    <a:moveTo>
                      <a:pt x="1" y="0"/>
                    </a:moveTo>
                    <a:cubicBezTo>
                      <a:pt x="0" y="0"/>
                      <a:pt x="0" y="2"/>
                      <a:pt x="1" y="2"/>
                    </a:cubicBezTo>
                    <a:cubicBezTo>
                      <a:pt x="2" y="3"/>
                      <a:pt x="3" y="0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59" name="Freeform 829">
                <a:extLst>
                  <a:ext uri="{FF2B5EF4-FFF2-40B4-BE49-F238E27FC236}">
                    <a16:creationId xmlns:a16="http://schemas.microsoft.com/office/drawing/2014/main" id="{188B0772-5A58-4FD7-A726-11FAA3EB6E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3" y="2749"/>
                <a:ext cx="18" cy="16"/>
              </a:xfrm>
              <a:custGeom>
                <a:avLst/>
                <a:gdLst>
                  <a:gd name="T0" fmla="*/ 486 w 6"/>
                  <a:gd name="T1" fmla="*/ 624 h 5"/>
                  <a:gd name="T2" fmla="*/ 486 w 6"/>
                  <a:gd name="T3" fmla="*/ 624 h 5"/>
                  <a:gd name="T4" fmla="*/ 0 w 6"/>
                  <a:gd name="T5" fmla="*/ 1373 h 5"/>
                  <a:gd name="T6" fmla="*/ 729 w 6"/>
                  <a:gd name="T7" fmla="*/ 1373 h 5"/>
                  <a:gd name="T8" fmla="*/ 1458 w 6"/>
                  <a:gd name="T9" fmla="*/ 624 h 5"/>
                  <a:gd name="T10" fmla="*/ 729 w 6"/>
                  <a:gd name="T11" fmla="*/ 1043 h 5"/>
                  <a:gd name="T12" fmla="*/ 486 w 6"/>
                  <a:gd name="T13" fmla="*/ 624 h 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5"/>
                  <a:gd name="T23" fmla="*/ 6 w 6"/>
                  <a:gd name="T24" fmla="*/ 5 h 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5">
                    <a:moveTo>
                      <a:pt x="2" y="2"/>
                    </a:moveTo>
                    <a:cubicBezTo>
                      <a:pt x="2" y="2"/>
                      <a:pt x="2" y="2"/>
                      <a:pt x="2" y="2"/>
                    </a:cubicBezTo>
                    <a:cubicBezTo>
                      <a:pt x="1" y="3"/>
                      <a:pt x="0" y="3"/>
                      <a:pt x="0" y="4"/>
                    </a:cubicBezTo>
                    <a:cubicBezTo>
                      <a:pt x="0" y="5"/>
                      <a:pt x="2" y="4"/>
                      <a:pt x="3" y="4"/>
                    </a:cubicBezTo>
                    <a:cubicBezTo>
                      <a:pt x="3" y="3"/>
                      <a:pt x="5" y="2"/>
                      <a:pt x="6" y="2"/>
                    </a:cubicBezTo>
                    <a:cubicBezTo>
                      <a:pt x="5" y="0"/>
                      <a:pt x="4" y="2"/>
                      <a:pt x="3" y="3"/>
                    </a:cubicBezTo>
                    <a:cubicBezTo>
                      <a:pt x="3" y="1"/>
                      <a:pt x="2" y="2"/>
                      <a:pt x="2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60" name="Freeform 830">
                <a:extLst>
                  <a:ext uri="{FF2B5EF4-FFF2-40B4-BE49-F238E27FC236}">
                    <a16:creationId xmlns:a16="http://schemas.microsoft.com/office/drawing/2014/main" id="{1DF7ED40-69FB-4AE8-A491-C5E5E45FD5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3" y="2749"/>
                <a:ext cx="18" cy="16"/>
              </a:xfrm>
              <a:custGeom>
                <a:avLst/>
                <a:gdLst>
                  <a:gd name="T0" fmla="*/ 486 w 6"/>
                  <a:gd name="T1" fmla="*/ 624 h 5"/>
                  <a:gd name="T2" fmla="*/ 486 w 6"/>
                  <a:gd name="T3" fmla="*/ 624 h 5"/>
                  <a:gd name="T4" fmla="*/ 0 w 6"/>
                  <a:gd name="T5" fmla="*/ 1373 h 5"/>
                  <a:gd name="T6" fmla="*/ 729 w 6"/>
                  <a:gd name="T7" fmla="*/ 1373 h 5"/>
                  <a:gd name="T8" fmla="*/ 1458 w 6"/>
                  <a:gd name="T9" fmla="*/ 624 h 5"/>
                  <a:gd name="T10" fmla="*/ 729 w 6"/>
                  <a:gd name="T11" fmla="*/ 1043 h 5"/>
                  <a:gd name="T12" fmla="*/ 486 w 6"/>
                  <a:gd name="T13" fmla="*/ 624 h 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5"/>
                  <a:gd name="T23" fmla="*/ 6 w 6"/>
                  <a:gd name="T24" fmla="*/ 5 h 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5">
                    <a:moveTo>
                      <a:pt x="2" y="2"/>
                    </a:moveTo>
                    <a:cubicBezTo>
                      <a:pt x="2" y="2"/>
                      <a:pt x="2" y="2"/>
                      <a:pt x="2" y="2"/>
                    </a:cubicBezTo>
                    <a:cubicBezTo>
                      <a:pt x="1" y="3"/>
                      <a:pt x="0" y="3"/>
                      <a:pt x="0" y="4"/>
                    </a:cubicBezTo>
                    <a:cubicBezTo>
                      <a:pt x="0" y="5"/>
                      <a:pt x="2" y="4"/>
                      <a:pt x="3" y="4"/>
                    </a:cubicBezTo>
                    <a:cubicBezTo>
                      <a:pt x="3" y="3"/>
                      <a:pt x="5" y="2"/>
                      <a:pt x="6" y="2"/>
                    </a:cubicBezTo>
                    <a:cubicBezTo>
                      <a:pt x="5" y="0"/>
                      <a:pt x="4" y="2"/>
                      <a:pt x="3" y="3"/>
                    </a:cubicBezTo>
                    <a:cubicBezTo>
                      <a:pt x="3" y="1"/>
                      <a:pt x="2" y="2"/>
                      <a:pt x="2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61" name="Freeform 831">
                <a:extLst>
                  <a:ext uri="{FF2B5EF4-FFF2-40B4-BE49-F238E27FC236}">
                    <a16:creationId xmlns:a16="http://schemas.microsoft.com/office/drawing/2014/main" id="{CE5EED39-047B-467D-B0C4-09679DC4A9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6" y="2768"/>
                <a:ext cx="56" cy="44"/>
              </a:xfrm>
              <a:custGeom>
                <a:avLst/>
                <a:gdLst>
                  <a:gd name="T0" fmla="*/ 271 w 18"/>
                  <a:gd name="T1" fmla="*/ 3416 h 14"/>
                  <a:gd name="T2" fmla="*/ 572 w 18"/>
                  <a:gd name="T3" fmla="*/ 3416 h 14"/>
                  <a:gd name="T4" fmla="*/ 0 w 18"/>
                  <a:gd name="T5" fmla="*/ 4287 h 14"/>
                  <a:gd name="T6" fmla="*/ 843 w 18"/>
                  <a:gd name="T7" fmla="*/ 4287 h 14"/>
                  <a:gd name="T8" fmla="*/ 2053 w 18"/>
                  <a:gd name="T9" fmla="*/ 3693 h 14"/>
                  <a:gd name="T10" fmla="*/ 3195 w 18"/>
                  <a:gd name="T11" fmla="*/ 3014 h 14"/>
                  <a:gd name="T12" fmla="*/ 3466 w 18"/>
                  <a:gd name="T13" fmla="*/ 2448 h 14"/>
                  <a:gd name="T14" fmla="*/ 4393 w 18"/>
                  <a:gd name="T15" fmla="*/ 1273 h 14"/>
                  <a:gd name="T16" fmla="*/ 4393 w 18"/>
                  <a:gd name="T17" fmla="*/ 277 h 14"/>
                  <a:gd name="T18" fmla="*/ 2623 w 18"/>
                  <a:gd name="T19" fmla="*/ 1273 h 14"/>
                  <a:gd name="T20" fmla="*/ 271 w 18"/>
                  <a:gd name="T21" fmla="*/ 3416 h 1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8"/>
                  <a:gd name="T34" fmla="*/ 0 h 14"/>
                  <a:gd name="T35" fmla="*/ 18 w 18"/>
                  <a:gd name="T36" fmla="*/ 14 h 14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8" h="14">
                    <a:moveTo>
                      <a:pt x="1" y="11"/>
                    </a:moveTo>
                    <a:cubicBezTo>
                      <a:pt x="2" y="11"/>
                      <a:pt x="2" y="12"/>
                      <a:pt x="2" y="11"/>
                    </a:cubicBezTo>
                    <a:cubicBezTo>
                      <a:pt x="2" y="12"/>
                      <a:pt x="0" y="13"/>
                      <a:pt x="0" y="14"/>
                    </a:cubicBezTo>
                    <a:cubicBezTo>
                      <a:pt x="1" y="14"/>
                      <a:pt x="2" y="14"/>
                      <a:pt x="3" y="14"/>
                    </a:cubicBezTo>
                    <a:cubicBezTo>
                      <a:pt x="4" y="14"/>
                      <a:pt x="5" y="12"/>
                      <a:pt x="7" y="12"/>
                    </a:cubicBezTo>
                    <a:cubicBezTo>
                      <a:pt x="9" y="12"/>
                      <a:pt x="10" y="12"/>
                      <a:pt x="11" y="10"/>
                    </a:cubicBezTo>
                    <a:cubicBezTo>
                      <a:pt x="12" y="9"/>
                      <a:pt x="12" y="9"/>
                      <a:pt x="12" y="8"/>
                    </a:cubicBezTo>
                    <a:cubicBezTo>
                      <a:pt x="18" y="6"/>
                      <a:pt x="13" y="4"/>
                      <a:pt x="15" y="4"/>
                    </a:cubicBezTo>
                    <a:cubicBezTo>
                      <a:pt x="16" y="1"/>
                      <a:pt x="16" y="1"/>
                      <a:pt x="15" y="1"/>
                    </a:cubicBezTo>
                    <a:cubicBezTo>
                      <a:pt x="13" y="0"/>
                      <a:pt x="13" y="3"/>
                      <a:pt x="9" y="4"/>
                    </a:cubicBezTo>
                    <a:cubicBezTo>
                      <a:pt x="5" y="4"/>
                      <a:pt x="2" y="8"/>
                      <a:pt x="1" y="1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62" name="Freeform 832">
                <a:extLst>
                  <a:ext uri="{FF2B5EF4-FFF2-40B4-BE49-F238E27FC236}">
                    <a16:creationId xmlns:a16="http://schemas.microsoft.com/office/drawing/2014/main" id="{E71F7875-EC14-43E7-B937-E0A17F9F9B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6" y="2768"/>
                <a:ext cx="56" cy="44"/>
              </a:xfrm>
              <a:custGeom>
                <a:avLst/>
                <a:gdLst>
                  <a:gd name="T0" fmla="*/ 271 w 18"/>
                  <a:gd name="T1" fmla="*/ 3416 h 14"/>
                  <a:gd name="T2" fmla="*/ 572 w 18"/>
                  <a:gd name="T3" fmla="*/ 3416 h 14"/>
                  <a:gd name="T4" fmla="*/ 0 w 18"/>
                  <a:gd name="T5" fmla="*/ 4287 h 14"/>
                  <a:gd name="T6" fmla="*/ 843 w 18"/>
                  <a:gd name="T7" fmla="*/ 4287 h 14"/>
                  <a:gd name="T8" fmla="*/ 2053 w 18"/>
                  <a:gd name="T9" fmla="*/ 3693 h 14"/>
                  <a:gd name="T10" fmla="*/ 3195 w 18"/>
                  <a:gd name="T11" fmla="*/ 3014 h 14"/>
                  <a:gd name="T12" fmla="*/ 3466 w 18"/>
                  <a:gd name="T13" fmla="*/ 2448 h 14"/>
                  <a:gd name="T14" fmla="*/ 4393 w 18"/>
                  <a:gd name="T15" fmla="*/ 1273 h 14"/>
                  <a:gd name="T16" fmla="*/ 4393 w 18"/>
                  <a:gd name="T17" fmla="*/ 277 h 14"/>
                  <a:gd name="T18" fmla="*/ 2623 w 18"/>
                  <a:gd name="T19" fmla="*/ 1273 h 14"/>
                  <a:gd name="T20" fmla="*/ 271 w 18"/>
                  <a:gd name="T21" fmla="*/ 3416 h 1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8"/>
                  <a:gd name="T34" fmla="*/ 0 h 14"/>
                  <a:gd name="T35" fmla="*/ 18 w 18"/>
                  <a:gd name="T36" fmla="*/ 14 h 14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8" h="14">
                    <a:moveTo>
                      <a:pt x="1" y="11"/>
                    </a:moveTo>
                    <a:cubicBezTo>
                      <a:pt x="2" y="11"/>
                      <a:pt x="2" y="12"/>
                      <a:pt x="2" y="11"/>
                    </a:cubicBezTo>
                    <a:cubicBezTo>
                      <a:pt x="2" y="12"/>
                      <a:pt x="0" y="13"/>
                      <a:pt x="0" y="14"/>
                    </a:cubicBezTo>
                    <a:cubicBezTo>
                      <a:pt x="1" y="14"/>
                      <a:pt x="2" y="14"/>
                      <a:pt x="3" y="14"/>
                    </a:cubicBezTo>
                    <a:cubicBezTo>
                      <a:pt x="4" y="14"/>
                      <a:pt x="5" y="12"/>
                      <a:pt x="7" y="12"/>
                    </a:cubicBezTo>
                    <a:cubicBezTo>
                      <a:pt x="9" y="12"/>
                      <a:pt x="10" y="12"/>
                      <a:pt x="11" y="10"/>
                    </a:cubicBezTo>
                    <a:cubicBezTo>
                      <a:pt x="12" y="9"/>
                      <a:pt x="12" y="9"/>
                      <a:pt x="12" y="8"/>
                    </a:cubicBezTo>
                    <a:cubicBezTo>
                      <a:pt x="18" y="6"/>
                      <a:pt x="13" y="4"/>
                      <a:pt x="15" y="4"/>
                    </a:cubicBezTo>
                    <a:cubicBezTo>
                      <a:pt x="16" y="1"/>
                      <a:pt x="16" y="1"/>
                      <a:pt x="15" y="1"/>
                    </a:cubicBezTo>
                    <a:cubicBezTo>
                      <a:pt x="13" y="0"/>
                      <a:pt x="13" y="3"/>
                      <a:pt x="9" y="4"/>
                    </a:cubicBezTo>
                    <a:cubicBezTo>
                      <a:pt x="5" y="4"/>
                      <a:pt x="2" y="8"/>
                      <a:pt x="1" y="1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63" name="Freeform 833">
                <a:extLst>
                  <a:ext uri="{FF2B5EF4-FFF2-40B4-BE49-F238E27FC236}">
                    <a16:creationId xmlns:a16="http://schemas.microsoft.com/office/drawing/2014/main" id="{6A56D051-B2D4-4A69-924A-E63195FF9B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21" y="2752"/>
                <a:ext cx="13" cy="9"/>
              </a:xfrm>
              <a:custGeom>
                <a:avLst/>
                <a:gdLst>
                  <a:gd name="T0" fmla="*/ 348 w 4"/>
                  <a:gd name="T1" fmla="*/ 243 h 3"/>
                  <a:gd name="T2" fmla="*/ 0 w 4"/>
                  <a:gd name="T3" fmla="*/ 486 h 3"/>
                  <a:gd name="T4" fmla="*/ 793 w 4"/>
                  <a:gd name="T5" fmla="*/ 729 h 3"/>
                  <a:gd name="T6" fmla="*/ 1099 w 4"/>
                  <a:gd name="T7" fmla="*/ 0 h 3"/>
                  <a:gd name="T8" fmla="*/ 348 w 4"/>
                  <a:gd name="T9" fmla="*/ 243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3"/>
                  <a:gd name="T17" fmla="*/ 4 w 4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3">
                    <a:moveTo>
                      <a:pt x="1" y="1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1" y="2"/>
                      <a:pt x="2" y="3"/>
                      <a:pt x="2" y="3"/>
                    </a:cubicBezTo>
                    <a:cubicBezTo>
                      <a:pt x="3" y="2"/>
                      <a:pt x="4" y="1"/>
                      <a:pt x="3" y="0"/>
                    </a:cubicBezTo>
                    <a:cubicBezTo>
                      <a:pt x="3" y="1"/>
                      <a:pt x="2" y="1"/>
                      <a:pt x="1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64" name="Freeform 834">
                <a:extLst>
                  <a:ext uri="{FF2B5EF4-FFF2-40B4-BE49-F238E27FC236}">
                    <a16:creationId xmlns:a16="http://schemas.microsoft.com/office/drawing/2014/main" id="{23460F31-2937-4F7F-9289-5CC6B6A236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21" y="2752"/>
                <a:ext cx="13" cy="9"/>
              </a:xfrm>
              <a:custGeom>
                <a:avLst/>
                <a:gdLst>
                  <a:gd name="T0" fmla="*/ 348 w 4"/>
                  <a:gd name="T1" fmla="*/ 243 h 3"/>
                  <a:gd name="T2" fmla="*/ 0 w 4"/>
                  <a:gd name="T3" fmla="*/ 486 h 3"/>
                  <a:gd name="T4" fmla="*/ 793 w 4"/>
                  <a:gd name="T5" fmla="*/ 729 h 3"/>
                  <a:gd name="T6" fmla="*/ 1099 w 4"/>
                  <a:gd name="T7" fmla="*/ 0 h 3"/>
                  <a:gd name="T8" fmla="*/ 348 w 4"/>
                  <a:gd name="T9" fmla="*/ 243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3"/>
                  <a:gd name="T17" fmla="*/ 4 w 4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3">
                    <a:moveTo>
                      <a:pt x="1" y="1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1" y="2"/>
                      <a:pt x="2" y="3"/>
                      <a:pt x="2" y="3"/>
                    </a:cubicBezTo>
                    <a:cubicBezTo>
                      <a:pt x="3" y="2"/>
                      <a:pt x="4" y="1"/>
                      <a:pt x="3" y="0"/>
                    </a:cubicBezTo>
                    <a:cubicBezTo>
                      <a:pt x="3" y="1"/>
                      <a:pt x="2" y="1"/>
                      <a:pt x="1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65" name="Freeform 835">
                <a:extLst>
                  <a:ext uri="{FF2B5EF4-FFF2-40B4-BE49-F238E27FC236}">
                    <a16:creationId xmlns:a16="http://schemas.microsoft.com/office/drawing/2014/main" id="{930C11C2-D1BE-4BAC-9A76-BA4AD78493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4" y="2749"/>
                <a:ext cx="25" cy="9"/>
              </a:xfrm>
              <a:custGeom>
                <a:avLst/>
                <a:gdLst>
                  <a:gd name="T0" fmla="*/ 275 w 8"/>
                  <a:gd name="T1" fmla="*/ 0 h 3"/>
                  <a:gd name="T2" fmla="*/ 575 w 8"/>
                  <a:gd name="T3" fmla="*/ 243 h 3"/>
                  <a:gd name="T4" fmla="*/ 0 w 8"/>
                  <a:gd name="T5" fmla="*/ 729 h 3"/>
                  <a:gd name="T6" fmla="*/ 2109 w 8"/>
                  <a:gd name="T7" fmla="*/ 486 h 3"/>
                  <a:gd name="T8" fmla="*/ 1797 w 8"/>
                  <a:gd name="T9" fmla="*/ 243 h 3"/>
                  <a:gd name="T10" fmla="*/ 1250 w 8"/>
                  <a:gd name="T11" fmla="*/ 243 h 3"/>
                  <a:gd name="T12" fmla="*/ 275 w 8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3"/>
                  <a:gd name="T23" fmla="*/ 8 w 8"/>
                  <a:gd name="T24" fmla="*/ 3 h 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3">
                    <a:moveTo>
                      <a:pt x="1" y="0"/>
                    </a:moveTo>
                    <a:cubicBezTo>
                      <a:pt x="1" y="1"/>
                      <a:pt x="0" y="2"/>
                      <a:pt x="2" y="1"/>
                    </a:cubicBezTo>
                    <a:cubicBezTo>
                      <a:pt x="1" y="2"/>
                      <a:pt x="0" y="2"/>
                      <a:pt x="0" y="3"/>
                    </a:cubicBezTo>
                    <a:cubicBezTo>
                      <a:pt x="2" y="3"/>
                      <a:pt x="5" y="3"/>
                      <a:pt x="7" y="2"/>
                    </a:cubicBezTo>
                    <a:cubicBezTo>
                      <a:pt x="8" y="2"/>
                      <a:pt x="7" y="1"/>
                      <a:pt x="6" y="1"/>
                    </a:cubicBezTo>
                    <a:cubicBezTo>
                      <a:pt x="5" y="1"/>
                      <a:pt x="5" y="1"/>
                      <a:pt x="4" y="1"/>
                    </a:cubicBezTo>
                    <a:cubicBezTo>
                      <a:pt x="3" y="1"/>
                      <a:pt x="2" y="0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66" name="Freeform 836">
                <a:extLst>
                  <a:ext uri="{FF2B5EF4-FFF2-40B4-BE49-F238E27FC236}">
                    <a16:creationId xmlns:a16="http://schemas.microsoft.com/office/drawing/2014/main" id="{CDA7988B-C3EF-4BAF-9BB1-EA44E0A25D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4" y="2749"/>
                <a:ext cx="25" cy="9"/>
              </a:xfrm>
              <a:custGeom>
                <a:avLst/>
                <a:gdLst>
                  <a:gd name="T0" fmla="*/ 275 w 8"/>
                  <a:gd name="T1" fmla="*/ 0 h 3"/>
                  <a:gd name="T2" fmla="*/ 575 w 8"/>
                  <a:gd name="T3" fmla="*/ 243 h 3"/>
                  <a:gd name="T4" fmla="*/ 0 w 8"/>
                  <a:gd name="T5" fmla="*/ 729 h 3"/>
                  <a:gd name="T6" fmla="*/ 2109 w 8"/>
                  <a:gd name="T7" fmla="*/ 486 h 3"/>
                  <a:gd name="T8" fmla="*/ 1797 w 8"/>
                  <a:gd name="T9" fmla="*/ 243 h 3"/>
                  <a:gd name="T10" fmla="*/ 1250 w 8"/>
                  <a:gd name="T11" fmla="*/ 243 h 3"/>
                  <a:gd name="T12" fmla="*/ 275 w 8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3"/>
                  <a:gd name="T23" fmla="*/ 8 w 8"/>
                  <a:gd name="T24" fmla="*/ 3 h 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3">
                    <a:moveTo>
                      <a:pt x="1" y="0"/>
                    </a:moveTo>
                    <a:cubicBezTo>
                      <a:pt x="1" y="1"/>
                      <a:pt x="0" y="2"/>
                      <a:pt x="2" y="1"/>
                    </a:cubicBezTo>
                    <a:cubicBezTo>
                      <a:pt x="1" y="2"/>
                      <a:pt x="0" y="2"/>
                      <a:pt x="0" y="3"/>
                    </a:cubicBezTo>
                    <a:cubicBezTo>
                      <a:pt x="2" y="3"/>
                      <a:pt x="5" y="3"/>
                      <a:pt x="7" y="2"/>
                    </a:cubicBezTo>
                    <a:cubicBezTo>
                      <a:pt x="8" y="2"/>
                      <a:pt x="7" y="1"/>
                      <a:pt x="6" y="1"/>
                    </a:cubicBezTo>
                    <a:cubicBezTo>
                      <a:pt x="5" y="1"/>
                      <a:pt x="5" y="1"/>
                      <a:pt x="4" y="1"/>
                    </a:cubicBezTo>
                    <a:cubicBezTo>
                      <a:pt x="3" y="1"/>
                      <a:pt x="2" y="0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67" name="Freeform 837">
                <a:extLst>
                  <a:ext uri="{FF2B5EF4-FFF2-40B4-BE49-F238E27FC236}">
                    <a16:creationId xmlns:a16="http://schemas.microsoft.com/office/drawing/2014/main" id="{CF3179A2-D890-4387-AD16-4B7C8C6386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40" y="2568"/>
                <a:ext cx="31" cy="12"/>
              </a:xfrm>
              <a:custGeom>
                <a:avLst/>
                <a:gdLst>
                  <a:gd name="T0" fmla="*/ 567 w 10"/>
                  <a:gd name="T1" fmla="*/ 0 h 4"/>
                  <a:gd name="T2" fmla="*/ 1107 w 10"/>
                  <a:gd name="T3" fmla="*/ 729 h 4"/>
                  <a:gd name="T4" fmla="*/ 1491 w 10"/>
                  <a:gd name="T5" fmla="*/ 486 h 4"/>
                  <a:gd name="T6" fmla="*/ 2027 w 10"/>
                  <a:gd name="T7" fmla="*/ 486 h 4"/>
                  <a:gd name="T8" fmla="*/ 2864 w 10"/>
                  <a:gd name="T9" fmla="*/ 243 h 4"/>
                  <a:gd name="T10" fmla="*/ 2297 w 10"/>
                  <a:gd name="T11" fmla="*/ 0 h 4"/>
                  <a:gd name="T12" fmla="*/ 567 w 10"/>
                  <a:gd name="T13" fmla="*/ 0 h 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"/>
                  <a:gd name="T22" fmla="*/ 0 h 4"/>
                  <a:gd name="T23" fmla="*/ 10 w 10"/>
                  <a:gd name="T24" fmla="*/ 4 h 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" h="4">
                    <a:moveTo>
                      <a:pt x="2" y="0"/>
                    </a:moveTo>
                    <a:cubicBezTo>
                      <a:pt x="0" y="2"/>
                      <a:pt x="1" y="4"/>
                      <a:pt x="4" y="3"/>
                    </a:cubicBezTo>
                    <a:cubicBezTo>
                      <a:pt x="4" y="3"/>
                      <a:pt x="5" y="2"/>
                      <a:pt x="5" y="2"/>
                    </a:cubicBezTo>
                    <a:cubicBezTo>
                      <a:pt x="6" y="2"/>
                      <a:pt x="6" y="2"/>
                      <a:pt x="7" y="2"/>
                    </a:cubicBezTo>
                    <a:cubicBezTo>
                      <a:pt x="8" y="2"/>
                      <a:pt x="9" y="2"/>
                      <a:pt x="10" y="1"/>
                    </a:cubicBezTo>
                    <a:cubicBezTo>
                      <a:pt x="9" y="1"/>
                      <a:pt x="9" y="1"/>
                      <a:pt x="8" y="0"/>
                    </a:cubicBezTo>
                    <a:cubicBezTo>
                      <a:pt x="7" y="2"/>
                      <a:pt x="3" y="0"/>
                      <a:pt x="2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68" name="Freeform 838">
                <a:extLst>
                  <a:ext uri="{FF2B5EF4-FFF2-40B4-BE49-F238E27FC236}">
                    <a16:creationId xmlns:a16="http://schemas.microsoft.com/office/drawing/2014/main" id="{371E041F-53F3-4D1B-9BA0-E773D37D18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40" y="2568"/>
                <a:ext cx="31" cy="12"/>
              </a:xfrm>
              <a:custGeom>
                <a:avLst/>
                <a:gdLst>
                  <a:gd name="T0" fmla="*/ 567 w 10"/>
                  <a:gd name="T1" fmla="*/ 0 h 4"/>
                  <a:gd name="T2" fmla="*/ 1107 w 10"/>
                  <a:gd name="T3" fmla="*/ 729 h 4"/>
                  <a:gd name="T4" fmla="*/ 1491 w 10"/>
                  <a:gd name="T5" fmla="*/ 486 h 4"/>
                  <a:gd name="T6" fmla="*/ 2027 w 10"/>
                  <a:gd name="T7" fmla="*/ 486 h 4"/>
                  <a:gd name="T8" fmla="*/ 2864 w 10"/>
                  <a:gd name="T9" fmla="*/ 243 h 4"/>
                  <a:gd name="T10" fmla="*/ 2297 w 10"/>
                  <a:gd name="T11" fmla="*/ 0 h 4"/>
                  <a:gd name="T12" fmla="*/ 567 w 10"/>
                  <a:gd name="T13" fmla="*/ 0 h 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"/>
                  <a:gd name="T22" fmla="*/ 0 h 4"/>
                  <a:gd name="T23" fmla="*/ 10 w 10"/>
                  <a:gd name="T24" fmla="*/ 4 h 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" h="4">
                    <a:moveTo>
                      <a:pt x="2" y="0"/>
                    </a:moveTo>
                    <a:cubicBezTo>
                      <a:pt x="0" y="2"/>
                      <a:pt x="1" y="4"/>
                      <a:pt x="4" y="3"/>
                    </a:cubicBezTo>
                    <a:cubicBezTo>
                      <a:pt x="4" y="3"/>
                      <a:pt x="5" y="2"/>
                      <a:pt x="5" y="2"/>
                    </a:cubicBezTo>
                    <a:cubicBezTo>
                      <a:pt x="6" y="2"/>
                      <a:pt x="6" y="2"/>
                      <a:pt x="7" y="2"/>
                    </a:cubicBezTo>
                    <a:cubicBezTo>
                      <a:pt x="8" y="2"/>
                      <a:pt x="9" y="2"/>
                      <a:pt x="10" y="1"/>
                    </a:cubicBezTo>
                    <a:cubicBezTo>
                      <a:pt x="9" y="1"/>
                      <a:pt x="9" y="1"/>
                      <a:pt x="8" y="0"/>
                    </a:cubicBezTo>
                    <a:cubicBezTo>
                      <a:pt x="7" y="2"/>
                      <a:pt x="3" y="0"/>
                      <a:pt x="2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69" name="Freeform 839">
                <a:extLst>
                  <a:ext uri="{FF2B5EF4-FFF2-40B4-BE49-F238E27FC236}">
                    <a16:creationId xmlns:a16="http://schemas.microsoft.com/office/drawing/2014/main" id="{42D50A28-152A-4236-BC64-0BB6EEC30D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1" y="2414"/>
                <a:ext cx="10" cy="13"/>
              </a:xfrm>
              <a:custGeom>
                <a:avLst/>
                <a:gdLst>
                  <a:gd name="T0" fmla="*/ 857 w 3"/>
                  <a:gd name="T1" fmla="*/ 1446 h 4"/>
                  <a:gd name="T2" fmla="*/ 0 w 3"/>
                  <a:gd name="T3" fmla="*/ 348 h 4"/>
                  <a:gd name="T4" fmla="*/ 857 w 3"/>
                  <a:gd name="T5" fmla="*/ 1446 h 4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4"/>
                  <a:gd name="T11" fmla="*/ 3 w 3"/>
                  <a:gd name="T12" fmla="*/ 4 h 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4">
                    <a:moveTo>
                      <a:pt x="2" y="4"/>
                    </a:moveTo>
                    <a:cubicBezTo>
                      <a:pt x="3" y="3"/>
                      <a:pt x="1" y="0"/>
                      <a:pt x="0" y="1"/>
                    </a:cubicBezTo>
                    <a:cubicBezTo>
                      <a:pt x="1" y="2"/>
                      <a:pt x="1" y="3"/>
                      <a:pt x="2" y="4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70" name="Freeform 840">
                <a:extLst>
                  <a:ext uri="{FF2B5EF4-FFF2-40B4-BE49-F238E27FC236}">
                    <a16:creationId xmlns:a16="http://schemas.microsoft.com/office/drawing/2014/main" id="{2DC8293E-EC5E-4F14-84A7-789A8D0DDE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1" y="2414"/>
                <a:ext cx="10" cy="13"/>
              </a:xfrm>
              <a:custGeom>
                <a:avLst/>
                <a:gdLst>
                  <a:gd name="T0" fmla="*/ 857 w 3"/>
                  <a:gd name="T1" fmla="*/ 1446 h 4"/>
                  <a:gd name="T2" fmla="*/ 0 w 3"/>
                  <a:gd name="T3" fmla="*/ 348 h 4"/>
                  <a:gd name="T4" fmla="*/ 857 w 3"/>
                  <a:gd name="T5" fmla="*/ 1446 h 4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4"/>
                  <a:gd name="T11" fmla="*/ 3 w 3"/>
                  <a:gd name="T12" fmla="*/ 4 h 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4">
                    <a:moveTo>
                      <a:pt x="2" y="4"/>
                    </a:moveTo>
                    <a:cubicBezTo>
                      <a:pt x="3" y="3"/>
                      <a:pt x="1" y="0"/>
                      <a:pt x="0" y="1"/>
                    </a:cubicBezTo>
                    <a:cubicBezTo>
                      <a:pt x="1" y="2"/>
                      <a:pt x="1" y="3"/>
                      <a:pt x="2" y="4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71" name="Freeform 841">
                <a:extLst>
                  <a:ext uri="{FF2B5EF4-FFF2-40B4-BE49-F238E27FC236}">
                    <a16:creationId xmlns:a16="http://schemas.microsoft.com/office/drawing/2014/main" id="{4B840246-E119-4CA1-8409-3A9064A5DD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68" y="2571"/>
                <a:ext cx="32" cy="6"/>
              </a:xfrm>
              <a:custGeom>
                <a:avLst/>
                <a:gdLst>
                  <a:gd name="T0" fmla="*/ 624 w 10"/>
                  <a:gd name="T1" fmla="*/ 0 h 2"/>
                  <a:gd name="T2" fmla="*/ 1373 w 10"/>
                  <a:gd name="T3" fmla="*/ 243 h 2"/>
                  <a:gd name="T4" fmla="*/ 3338 w 10"/>
                  <a:gd name="T5" fmla="*/ 0 h 2"/>
                  <a:gd name="T6" fmla="*/ 624 w 10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"/>
                  <a:gd name="T13" fmla="*/ 0 h 2"/>
                  <a:gd name="T14" fmla="*/ 10 w 10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" h="2">
                    <a:moveTo>
                      <a:pt x="2" y="0"/>
                    </a:moveTo>
                    <a:cubicBezTo>
                      <a:pt x="0" y="1"/>
                      <a:pt x="4" y="1"/>
                      <a:pt x="4" y="1"/>
                    </a:cubicBezTo>
                    <a:cubicBezTo>
                      <a:pt x="6" y="1"/>
                      <a:pt x="8" y="2"/>
                      <a:pt x="10" y="0"/>
                    </a:cubicBezTo>
                    <a:cubicBezTo>
                      <a:pt x="7" y="0"/>
                      <a:pt x="4" y="1"/>
                      <a:pt x="2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72" name="Freeform 842">
                <a:extLst>
                  <a:ext uri="{FF2B5EF4-FFF2-40B4-BE49-F238E27FC236}">
                    <a16:creationId xmlns:a16="http://schemas.microsoft.com/office/drawing/2014/main" id="{8BF88650-FD32-4BFF-A0EB-A93D85D4F5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68" y="2571"/>
                <a:ext cx="32" cy="6"/>
              </a:xfrm>
              <a:custGeom>
                <a:avLst/>
                <a:gdLst>
                  <a:gd name="T0" fmla="*/ 624 w 10"/>
                  <a:gd name="T1" fmla="*/ 0 h 2"/>
                  <a:gd name="T2" fmla="*/ 1373 w 10"/>
                  <a:gd name="T3" fmla="*/ 243 h 2"/>
                  <a:gd name="T4" fmla="*/ 3338 w 10"/>
                  <a:gd name="T5" fmla="*/ 0 h 2"/>
                  <a:gd name="T6" fmla="*/ 624 w 10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"/>
                  <a:gd name="T13" fmla="*/ 0 h 2"/>
                  <a:gd name="T14" fmla="*/ 10 w 10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" h="2">
                    <a:moveTo>
                      <a:pt x="2" y="0"/>
                    </a:moveTo>
                    <a:cubicBezTo>
                      <a:pt x="0" y="1"/>
                      <a:pt x="4" y="1"/>
                      <a:pt x="4" y="1"/>
                    </a:cubicBezTo>
                    <a:cubicBezTo>
                      <a:pt x="6" y="1"/>
                      <a:pt x="8" y="2"/>
                      <a:pt x="10" y="0"/>
                    </a:cubicBezTo>
                    <a:cubicBezTo>
                      <a:pt x="7" y="0"/>
                      <a:pt x="4" y="1"/>
                      <a:pt x="2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73" name="Freeform 843">
                <a:extLst>
                  <a:ext uri="{FF2B5EF4-FFF2-40B4-BE49-F238E27FC236}">
                    <a16:creationId xmlns:a16="http://schemas.microsoft.com/office/drawing/2014/main" id="{D7595022-A376-40A5-90EE-F350767FBC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5" y="2733"/>
                <a:ext cx="28" cy="13"/>
              </a:xfrm>
              <a:custGeom>
                <a:avLst/>
                <a:gdLst>
                  <a:gd name="T0" fmla="*/ 0 w 9"/>
                  <a:gd name="T1" fmla="*/ 1446 h 4"/>
                  <a:gd name="T2" fmla="*/ 1780 w 9"/>
                  <a:gd name="T3" fmla="*/ 1446 h 4"/>
                  <a:gd name="T4" fmla="*/ 2623 w 9"/>
                  <a:gd name="T5" fmla="*/ 793 h 4"/>
                  <a:gd name="T6" fmla="*/ 1114 w 9"/>
                  <a:gd name="T7" fmla="*/ 348 h 4"/>
                  <a:gd name="T8" fmla="*/ 572 w 9"/>
                  <a:gd name="T9" fmla="*/ 348 h 4"/>
                  <a:gd name="T10" fmla="*/ 0 w 9"/>
                  <a:gd name="T11" fmla="*/ 1446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"/>
                  <a:gd name="T19" fmla="*/ 0 h 4"/>
                  <a:gd name="T20" fmla="*/ 9 w 9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" h="4">
                    <a:moveTo>
                      <a:pt x="0" y="4"/>
                    </a:moveTo>
                    <a:cubicBezTo>
                      <a:pt x="2" y="3"/>
                      <a:pt x="4" y="3"/>
                      <a:pt x="6" y="4"/>
                    </a:cubicBezTo>
                    <a:cubicBezTo>
                      <a:pt x="7" y="4"/>
                      <a:pt x="8" y="2"/>
                      <a:pt x="9" y="2"/>
                    </a:cubicBezTo>
                    <a:cubicBezTo>
                      <a:pt x="8" y="0"/>
                      <a:pt x="7" y="1"/>
                      <a:pt x="4" y="1"/>
                    </a:cubicBezTo>
                    <a:cubicBezTo>
                      <a:pt x="3" y="2"/>
                      <a:pt x="3" y="1"/>
                      <a:pt x="2" y="1"/>
                    </a:cubicBezTo>
                    <a:cubicBezTo>
                      <a:pt x="1" y="2"/>
                      <a:pt x="0" y="3"/>
                      <a:pt x="0" y="4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74" name="Freeform 844">
                <a:extLst>
                  <a:ext uri="{FF2B5EF4-FFF2-40B4-BE49-F238E27FC236}">
                    <a16:creationId xmlns:a16="http://schemas.microsoft.com/office/drawing/2014/main" id="{B9499092-1E39-4804-8CE6-AD1C7C3930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5" y="2733"/>
                <a:ext cx="28" cy="13"/>
              </a:xfrm>
              <a:custGeom>
                <a:avLst/>
                <a:gdLst>
                  <a:gd name="T0" fmla="*/ 0 w 9"/>
                  <a:gd name="T1" fmla="*/ 1446 h 4"/>
                  <a:gd name="T2" fmla="*/ 1780 w 9"/>
                  <a:gd name="T3" fmla="*/ 1446 h 4"/>
                  <a:gd name="T4" fmla="*/ 2623 w 9"/>
                  <a:gd name="T5" fmla="*/ 793 h 4"/>
                  <a:gd name="T6" fmla="*/ 1114 w 9"/>
                  <a:gd name="T7" fmla="*/ 348 h 4"/>
                  <a:gd name="T8" fmla="*/ 572 w 9"/>
                  <a:gd name="T9" fmla="*/ 348 h 4"/>
                  <a:gd name="T10" fmla="*/ 0 w 9"/>
                  <a:gd name="T11" fmla="*/ 1446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"/>
                  <a:gd name="T19" fmla="*/ 0 h 4"/>
                  <a:gd name="T20" fmla="*/ 9 w 9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" h="4">
                    <a:moveTo>
                      <a:pt x="0" y="4"/>
                    </a:moveTo>
                    <a:cubicBezTo>
                      <a:pt x="2" y="3"/>
                      <a:pt x="4" y="3"/>
                      <a:pt x="6" y="4"/>
                    </a:cubicBezTo>
                    <a:cubicBezTo>
                      <a:pt x="7" y="4"/>
                      <a:pt x="8" y="2"/>
                      <a:pt x="9" y="2"/>
                    </a:cubicBezTo>
                    <a:cubicBezTo>
                      <a:pt x="8" y="0"/>
                      <a:pt x="7" y="1"/>
                      <a:pt x="4" y="1"/>
                    </a:cubicBezTo>
                    <a:cubicBezTo>
                      <a:pt x="3" y="2"/>
                      <a:pt x="3" y="1"/>
                      <a:pt x="2" y="1"/>
                    </a:cubicBezTo>
                    <a:cubicBezTo>
                      <a:pt x="1" y="2"/>
                      <a:pt x="0" y="3"/>
                      <a:pt x="0" y="4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75" name="Freeform 845">
                <a:extLst>
                  <a:ext uri="{FF2B5EF4-FFF2-40B4-BE49-F238E27FC236}">
                    <a16:creationId xmlns:a16="http://schemas.microsoft.com/office/drawing/2014/main" id="{30FFDC76-39F6-4D85-8EAB-226898272F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84" y="2577"/>
                <a:ext cx="9" cy="12"/>
              </a:xfrm>
              <a:custGeom>
                <a:avLst/>
                <a:gdLst>
                  <a:gd name="T0" fmla="*/ 243 w 3"/>
                  <a:gd name="T1" fmla="*/ 0 h 4"/>
                  <a:gd name="T2" fmla="*/ 486 w 3"/>
                  <a:gd name="T3" fmla="*/ 972 h 4"/>
                  <a:gd name="T4" fmla="*/ 243 w 3"/>
                  <a:gd name="T5" fmla="*/ 0 h 4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4"/>
                  <a:gd name="T11" fmla="*/ 3 w 3"/>
                  <a:gd name="T12" fmla="*/ 4 h 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4">
                    <a:moveTo>
                      <a:pt x="1" y="0"/>
                    </a:moveTo>
                    <a:cubicBezTo>
                      <a:pt x="0" y="0"/>
                      <a:pt x="1" y="4"/>
                      <a:pt x="2" y="4"/>
                    </a:cubicBezTo>
                    <a:cubicBezTo>
                      <a:pt x="3" y="4"/>
                      <a:pt x="2" y="0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76" name="Freeform 846">
                <a:extLst>
                  <a:ext uri="{FF2B5EF4-FFF2-40B4-BE49-F238E27FC236}">
                    <a16:creationId xmlns:a16="http://schemas.microsoft.com/office/drawing/2014/main" id="{DAB8BC40-7C78-4632-9924-4CEC5FDBB6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84" y="2577"/>
                <a:ext cx="9" cy="12"/>
              </a:xfrm>
              <a:custGeom>
                <a:avLst/>
                <a:gdLst>
                  <a:gd name="T0" fmla="*/ 243 w 3"/>
                  <a:gd name="T1" fmla="*/ 0 h 4"/>
                  <a:gd name="T2" fmla="*/ 486 w 3"/>
                  <a:gd name="T3" fmla="*/ 972 h 4"/>
                  <a:gd name="T4" fmla="*/ 243 w 3"/>
                  <a:gd name="T5" fmla="*/ 0 h 4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4"/>
                  <a:gd name="T11" fmla="*/ 3 w 3"/>
                  <a:gd name="T12" fmla="*/ 4 h 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4">
                    <a:moveTo>
                      <a:pt x="1" y="0"/>
                    </a:moveTo>
                    <a:cubicBezTo>
                      <a:pt x="0" y="0"/>
                      <a:pt x="1" y="4"/>
                      <a:pt x="2" y="4"/>
                    </a:cubicBezTo>
                    <a:cubicBezTo>
                      <a:pt x="3" y="4"/>
                      <a:pt x="2" y="0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77" name="Freeform 847">
                <a:extLst>
                  <a:ext uri="{FF2B5EF4-FFF2-40B4-BE49-F238E27FC236}">
                    <a16:creationId xmlns:a16="http://schemas.microsoft.com/office/drawing/2014/main" id="{9A90FFEF-FB6C-49C8-A15F-B0653947E3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87" y="2605"/>
                <a:ext cx="38" cy="25"/>
              </a:xfrm>
              <a:custGeom>
                <a:avLst/>
                <a:gdLst>
                  <a:gd name="T0" fmla="*/ 1906 w 12"/>
                  <a:gd name="T1" fmla="*/ 2384 h 8"/>
                  <a:gd name="T2" fmla="*/ 3531 w 12"/>
                  <a:gd name="T3" fmla="*/ 1797 h 8"/>
                  <a:gd name="T4" fmla="*/ 3208 w 12"/>
                  <a:gd name="T5" fmla="*/ 859 h 8"/>
                  <a:gd name="T6" fmla="*/ 2508 w 12"/>
                  <a:gd name="T7" fmla="*/ 275 h 8"/>
                  <a:gd name="T8" fmla="*/ 1013 w 12"/>
                  <a:gd name="T9" fmla="*/ 275 h 8"/>
                  <a:gd name="T10" fmla="*/ 320 w 12"/>
                  <a:gd name="T11" fmla="*/ 1250 h 8"/>
                  <a:gd name="T12" fmla="*/ 1906 w 12"/>
                  <a:gd name="T13" fmla="*/ 2384 h 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2"/>
                  <a:gd name="T22" fmla="*/ 0 h 8"/>
                  <a:gd name="T23" fmla="*/ 12 w 12"/>
                  <a:gd name="T24" fmla="*/ 8 h 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2" h="8">
                    <a:moveTo>
                      <a:pt x="6" y="8"/>
                    </a:moveTo>
                    <a:cubicBezTo>
                      <a:pt x="8" y="7"/>
                      <a:pt x="10" y="7"/>
                      <a:pt x="11" y="6"/>
                    </a:cubicBezTo>
                    <a:cubicBezTo>
                      <a:pt x="12" y="4"/>
                      <a:pt x="12" y="3"/>
                      <a:pt x="10" y="3"/>
                    </a:cubicBezTo>
                    <a:cubicBezTo>
                      <a:pt x="11" y="2"/>
                      <a:pt x="9" y="1"/>
                      <a:pt x="8" y="1"/>
                    </a:cubicBezTo>
                    <a:cubicBezTo>
                      <a:pt x="6" y="0"/>
                      <a:pt x="4" y="1"/>
                      <a:pt x="3" y="1"/>
                    </a:cubicBezTo>
                    <a:cubicBezTo>
                      <a:pt x="1" y="1"/>
                      <a:pt x="0" y="2"/>
                      <a:pt x="1" y="4"/>
                    </a:cubicBezTo>
                    <a:cubicBezTo>
                      <a:pt x="2" y="6"/>
                      <a:pt x="4" y="7"/>
                      <a:pt x="6" y="8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78" name="Freeform 848">
                <a:extLst>
                  <a:ext uri="{FF2B5EF4-FFF2-40B4-BE49-F238E27FC236}">
                    <a16:creationId xmlns:a16="http://schemas.microsoft.com/office/drawing/2014/main" id="{36DAEE9A-7D17-4E51-BBAD-930BECD111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87" y="2605"/>
                <a:ext cx="38" cy="25"/>
              </a:xfrm>
              <a:custGeom>
                <a:avLst/>
                <a:gdLst>
                  <a:gd name="T0" fmla="*/ 1906 w 12"/>
                  <a:gd name="T1" fmla="*/ 2384 h 8"/>
                  <a:gd name="T2" fmla="*/ 3531 w 12"/>
                  <a:gd name="T3" fmla="*/ 1797 h 8"/>
                  <a:gd name="T4" fmla="*/ 3208 w 12"/>
                  <a:gd name="T5" fmla="*/ 859 h 8"/>
                  <a:gd name="T6" fmla="*/ 2508 w 12"/>
                  <a:gd name="T7" fmla="*/ 275 h 8"/>
                  <a:gd name="T8" fmla="*/ 1013 w 12"/>
                  <a:gd name="T9" fmla="*/ 275 h 8"/>
                  <a:gd name="T10" fmla="*/ 320 w 12"/>
                  <a:gd name="T11" fmla="*/ 1250 h 8"/>
                  <a:gd name="T12" fmla="*/ 1906 w 12"/>
                  <a:gd name="T13" fmla="*/ 2384 h 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2"/>
                  <a:gd name="T22" fmla="*/ 0 h 8"/>
                  <a:gd name="T23" fmla="*/ 12 w 12"/>
                  <a:gd name="T24" fmla="*/ 8 h 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2" h="8">
                    <a:moveTo>
                      <a:pt x="6" y="8"/>
                    </a:moveTo>
                    <a:cubicBezTo>
                      <a:pt x="8" y="7"/>
                      <a:pt x="10" y="7"/>
                      <a:pt x="11" y="6"/>
                    </a:cubicBezTo>
                    <a:cubicBezTo>
                      <a:pt x="12" y="4"/>
                      <a:pt x="12" y="3"/>
                      <a:pt x="10" y="3"/>
                    </a:cubicBezTo>
                    <a:cubicBezTo>
                      <a:pt x="11" y="2"/>
                      <a:pt x="9" y="1"/>
                      <a:pt x="8" y="1"/>
                    </a:cubicBezTo>
                    <a:cubicBezTo>
                      <a:pt x="6" y="0"/>
                      <a:pt x="4" y="1"/>
                      <a:pt x="3" y="1"/>
                    </a:cubicBezTo>
                    <a:cubicBezTo>
                      <a:pt x="1" y="1"/>
                      <a:pt x="0" y="2"/>
                      <a:pt x="1" y="4"/>
                    </a:cubicBezTo>
                    <a:cubicBezTo>
                      <a:pt x="2" y="6"/>
                      <a:pt x="4" y="7"/>
                      <a:pt x="6" y="8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79" name="Freeform 849">
                <a:extLst>
                  <a:ext uri="{FF2B5EF4-FFF2-40B4-BE49-F238E27FC236}">
                    <a16:creationId xmlns:a16="http://schemas.microsoft.com/office/drawing/2014/main" id="{C5DF3F73-E983-42BC-A6AC-6EDFE6603C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6" y="2392"/>
                <a:ext cx="6" cy="16"/>
              </a:xfrm>
              <a:custGeom>
                <a:avLst/>
                <a:gdLst>
                  <a:gd name="T0" fmla="*/ 243 w 2"/>
                  <a:gd name="T1" fmla="*/ 1670 h 5"/>
                  <a:gd name="T2" fmla="*/ 486 w 2"/>
                  <a:gd name="T3" fmla="*/ 624 h 5"/>
                  <a:gd name="T4" fmla="*/ 0 w 2"/>
                  <a:gd name="T5" fmla="*/ 326 h 5"/>
                  <a:gd name="T6" fmla="*/ 243 w 2"/>
                  <a:gd name="T7" fmla="*/ 1043 h 5"/>
                  <a:gd name="T8" fmla="*/ 243 w 2"/>
                  <a:gd name="T9" fmla="*/ 167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"/>
                  <a:gd name="T16" fmla="*/ 0 h 5"/>
                  <a:gd name="T17" fmla="*/ 2 w 2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" h="5">
                    <a:moveTo>
                      <a:pt x="1" y="5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2"/>
                      <a:pt x="1" y="3"/>
                      <a:pt x="1" y="3"/>
                    </a:cubicBezTo>
                    <a:cubicBezTo>
                      <a:pt x="0" y="4"/>
                      <a:pt x="0" y="5"/>
                      <a:pt x="1" y="5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80" name="Freeform 850">
                <a:extLst>
                  <a:ext uri="{FF2B5EF4-FFF2-40B4-BE49-F238E27FC236}">
                    <a16:creationId xmlns:a16="http://schemas.microsoft.com/office/drawing/2014/main" id="{6B97C9C4-FED0-4E32-BD9B-C183B50847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6" y="2392"/>
                <a:ext cx="6" cy="16"/>
              </a:xfrm>
              <a:custGeom>
                <a:avLst/>
                <a:gdLst>
                  <a:gd name="T0" fmla="*/ 243 w 2"/>
                  <a:gd name="T1" fmla="*/ 1670 h 5"/>
                  <a:gd name="T2" fmla="*/ 486 w 2"/>
                  <a:gd name="T3" fmla="*/ 624 h 5"/>
                  <a:gd name="T4" fmla="*/ 0 w 2"/>
                  <a:gd name="T5" fmla="*/ 326 h 5"/>
                  <a:gd name="T6" fmla="*/ 243 w 2"/>
                  <a:gd name="T7" fmla="*/ 1043 h 5"/>
                  <a:gd name="T8" fmla="*/ 243 w 2"/>
                  <a:gd name="T9" fmla="*/ 167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"/>
                  <a:gd name="T16" fmla="*/ 0 h 5"/>
                  <a:gd name="T17" fmla="*/ 2 w 2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" h="5">
                    <a:moveTo>
                      <a:pt x="1" y="5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2"/>
                      <a:pt x="1" y="3"/>
                      <a:pt x="1" y="3"/>
                    </a:cubicBezTo>
                    <a:cubicBezTo>
                      <a:pt x="0" y="4"/>
                      <a:pt x="0" y="5"/>
                      <a:pt x="1" y="5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81" name="Freeform 851">
                <a:extLst>
                  <a:ext uri="{FF2B5EF4-FFF2-40B4-BE49-F238E27FC236}">
                    <a16:creationId xmlns:a16="http://schemas.microsoft.com/office/drawing/2014/main" id="{D839E727-6F4A-4057-A9F7-4D807B42E6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2" y="2733"/>
                <a:ext cx="3" cy="3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243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1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82" name="Freeform 852">
                <a:extLst>
                  <a:ext uri="{FF2B5EF4-FFF2-40B4-BE49-F238E27FC236}">
                    <a16:creationId xmlns:a16="http://schemas.microsoft.com/office/drawing/2014/main" id="{335F46A8-80FF-44BE-9EEF-81175AA23A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2" y="2733"/>
                <a:ext cx="3" cy="3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243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1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83" name="Freeform 853">
                <a:extLst>
                  <a:ext uri="{FF2B5EF4-FFF2-40B4-BE49-F238E27FC236}">
                    <a16:creationId xmlns:a16="http://schemas.microsoft.com/office/drawing/2014/main" id="{6081BED6-C230-4830-B37F-0E1C2FE71E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18" y="2527"/>
                <a:ext cx="7" cy="12"/>
              </a:xfrm>
              <a:custGeom>
                <a:avLst/>
                <a:gdLst>
                  <a:gd name="T0" fmla="*/ 1029 w 2"/>
                  <a:gd name="T1" fmla="*/ 0 h 4"/>
                  <a:gd name="T2" fmla="*/ 602 w 2"/>
                  <a:gd name="T3" fmla="*/ 729 h 4"/>
                  <a:gd name="T4" fmla="*/ 1029 w 2"/>
                  <a:gd name="T5" fmla="*/ 0 h 4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4"/>
                  <a:gd name="T11" fmla="*/ 2 w 2"/>
                  <a:gd name="T12" fmla="*/ 4 h 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4">
                    <a:moveTo>
                      <a:pt x="2" y="0"/>
                    </a:moveTo>
                    <a:cubicBezTo>
                      <a:pt x="1" y="0"/>
                      <a:pt x="0" y="2"/>
                      <a:pt x="1" y="3"/>
                    </a:cubicBezTo>
                    <a:cubicBezTo>
                      <a:pt x="2" y="4"/>
                      <a:pt x="2" y="1"/>
                      <a:pt x="2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84" name="Freeform 854">
                <a:extLst>
                  <a:ext uri="{FF2B5EF4-FFF2-40B4-BE49-F238E27FC236}">
                    <a16:creationId xmlns:a16="http://schemas.microsoft.com/office/drawing/2014/main" id="{B0DADF7F-3FDA-4790-80B7-79E08971E5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18" y="2527"/>
                <a:ext cx="7" cy="12"/>
              </a:xfrm>
              <a:custGeom>
                <a:avLst/>
                <a:gdLst>
                  <a:gd name="T0" fmla="*/ 1029 w 2"/>
                  <a:gd name="T1" fmla="*/ 0 h 4"/>
                  <a:gd name="T2" fmla="*/ 602 w 2"/>
                  <a:gd name="T3" fmla="*/ 729 h 4"/>
                  <a:gd name="T4" fmla="*/ 1029 w 2"/>
                  <a:gd name="T5" fmla="*/ 0 h 4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4"/>
                  <a:gd name="T11" fmla="*/ 2 w 2"/>
                  <a:gd name="T12" fmla="*/ 4 h 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4">
                    <a:moveTo>
                      <a:pt x="2" y="0"/>
                    </a:moveTo>
                    <a:cubicBezTo>
                      <a:pt x="1" y="0"/>
                      <a:pt x="0" y="2"/>
                      <a:pt x="1" y="3"/>
                    </a:cubicBezTo>
                    <a:cubicBezTo>
                      <a:pt x="2" y="4"/>
                      <a:pt x="2" y="1"/>
                      <a:pt x="2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85" name="Freeform 855">
                <a:extLst>
                  <a:ext uri="{FF2B5EF4-FFF2-40B4-BE49-F238E27FC236}">
                    <a16:creationId xmlns:a16="http://schemas.microsoft.com/office/drawing/2014/main" id="{5E5C7D38-2313-444E-8B4C-D24DF7F3D7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2" y="2539"/>
                <a:ext cx="6" cy="4"/>
              </a:xfrm>
              <a:custGeom>
                <a:avLst/>
                <a:gdLst>
                  <a:gd name="T0" fmla="*/ 243 w 2"/>
                  <a:gd name="T1" fmla="*/ 0 h 1"/>
                  <a:gd name="T2" fmla="*/ 486 w 2"/>
                  <a:gd name="T3" fmla="*/ 1024 h 1"/>
                  <a:gd name="T4" fmla="*/ 243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1" y="0"/>
                    </a:moveTo>
                    <a:cubicBezTo>
                      <a:pt x="0" y="0"/>
                      <a:pt x="1" y="1"/>
                      <a:pt x="2" y="1"/>
                    </a:cubicBezTo>
                    <a:cubicBezTo>
                      <a:pt x="2" y="1"/>
                      <a:pt x="2" y="0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86" name="Freeform 856">
                <a:extLst>
                  <a:ext uri="{FF2B5EF4-FFF2-40B4-BE49-F238E27FC236}">
                    <a16:creationId xmlns:a16="http://schemas.microsoft.com/office/drawing/2014/main" id="{BC6E79F6-D640-458B-8484-2D39D09F4D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2" y="2539"/>
                <a:ext cx="6" cy="4"/>
              </a:xfrm>
              <a:custGeom>
                <a:avLst/>
                <a:gdLst>
                  <a:gd name="T0" fmla="*/ 243 w 2"/>
                  <a:gd name="T1" fmla="*/ 0 h 1"/>
                  <a:gd name="T2" fmla="*/ 486 w 2"/>
                  <a:gd name="T3" fmla="*/ 1024 h 1"/>
                  <a:gd name="T4" fmla="*/ 243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1" y="0"/>
                    </a:moveTo>
                    <a:cubicBezTo>
                      <a:pt x="0" y="0"/>
                      <a:pt x="1" y="1"/>
                      <a:pt x="2" y="1"/>
                    </a:cubicBezTo>
                    <a:cubicBezTo>
                      <a:pt x="2" y="1"/>
                      <a:pt x="2" y="0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87" name="Freeform 857">
                <a:extLst>
                  <a:ext uri="{FF2B5EF4-FFF2-40B4-BE49-F238E27FC236}">
                    <a16:creationId xmlns:a16="http://schemas.microsoft.com/office/drawing/2014/main" id="{0DBD263B-C1B3-4689-8424-687336B1FA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8" y="2752"/>
                <a:ext cx="3" cy="1"/>
              </a:xfrm>
              <a:custGeom>
                <a:avLst/>
                <a:gdLst>
                  <a:gd name="T0" fmla="*/ 0 w 1"/>
                  <a:gd name="T1" fmla="*/ 0 h 1"/>
                  <a:gd name="T2" fmla="*/ 243 w 1"/>
                  <a:gd name="T3" fmla="*/ 0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88" name="Freeform 858">
                <a:extLst>
                  <a:ext uri="{FF2B5EF4-FFF2-40B4-BE49-F238E27FC236}">
                    <a16:creationId xmlns:a16="http://schemas.microsoft.com/office/drawing/2014/main" id="{09266E04-1FD0-4E47-9E43-8740AECDD9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8" y="2752"/>
                <a:ext cx="3" cy="1"/>
              </a:xfrm>
              <a:custGeom>
                <a:avLst/>
                <a:gdLst>
                  <a:gd name="T0" fmla="*/ 0 w 1"/>
                  <a:gd name="T1" fmla="*/ 0 h 1"/>
                  <a:gd name="T2" fmla="*/ 243 w 1"/>
                  <a:gd name="T3" fmla="*/ 0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89" name="Freeform 859">
                <a:extLst>
                  <a:ext uri="{FF2B5EF4-FFF2-40B4-BE49-F238E27FC236}">
                    <a16:creationId xmlns:a16="http://schemas.microsoft.com/office/drawing/2014/main" id="{3DDA2141-9F38-451C-9614-3B178614C1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5" y="2530"/>
                <a:ext cx="25" cy="16"/>
              </a:xfrm>
              <a:custGeom>
                <a:avLst/>
                <a:gdLst>
                  <a:gd name="T0" fmla="*/ 859 w 8"/>
                  <a:gd name="T1" fmla="*/ 0 h 5"/>
                  <a:gd name="T2" fmla="*/ 575 w 8"/>
                  <a:gd name="T3" fmla="*/ 326 h 5"/>
                  <a:gd name="T4" fmla="*/ 275 w 8"/>
                  <a:gd name="T5" fmla="*/ 0 h 5"/>
                  <a:gd name="T6" fmla="*/ 575 w 8"/>
                  <a:gd name="T7" fmla="*/ 1043 h 5"/>
                  <a:gd name="T8" fmla="*/ 575 w 8"/>
                  <a:gd name="T9" fmla="*/ 1373 h 5"/>
                  <a:gd name="T10" fmla="*/ 1250 w 8"/>
                  <a:gd name="T11" fmla="*/ 1670 h 5"/>
                  <a:gd name="T12" fmla="*/ 1525 w 8"/>
                  <a:gd name="T13" fmla="*/ 1043 h 5"/>
                  <a:gd name="T14" fmla="*/ 1250 w 8"/>
                  <a:gd name="T15" fmla="*/ 624 h 5"/>
                  <a:gd name="T16" fmla="*/ 859 w 8"/>
                  <a:gd name="T17" fmla="*/ 0 h 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8"/>
                  <a:gd name="T28" fmla="*/ 0 h 5"/>
                  <a:gd name="T29" fmla="*/ 8 w 8"/>
                  <a:gd name="T30" fmla="*/ 5 h 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8" h="5">
                    <a:moveTo>
                      <a:pt x="3" y="0"/>
                    </a:moveTo>
                    <a:cubicBezTo>
                      <a:pt x="3" y="0"/>
                      <a:pt x="2" y="0"/>
                      <a:pt x="2" y="1"/>
                    </a:cubicBezTo>
                    <a:cubicBezTo>
                      <a:pt x="2" y="1"/>
                      <a:pt x="1" y="0"/>
                      <a:pt x="1" y="0"/>
                    </a:cubicBezTo>
                    <a:cubicBezTo>
                      <a:pt x="0" y="2"/>
                      <a:pt x="2" y="1"/>
                      <a:pt x="2" y="3"/>
                    </a:cubicBezTo>
                    <a:cubicBezTo>
                      <a:pt x="2" y="3"/>
                      <a:pt x="1" y="5"/>
                      <a:pt x="2" y="4"/>
                    </a:cubicBezTo>
                    <a:cubicBezTo>
                      <a:pt x="3" y="4"/>
                      <a:pt x="4" y="4"/>
                      <a:pt x="4" y="5"/>
                    </a:cubicBezTo>
                    <a:cubicBezTo>
                      <a:pt x="4" y="5"/>
                      <a:pt x="8" y="4"/>
                      <a:pt x="5" y="3"/>
                    </a:cubicBezTo>
                    <a:cubicBezTo>
                      <a:pt x="4" y="3"/>
                      <a:pt x="3" y="2"/>
                      <a:pt x="4" y="2"/>
                    </a:cubicBezTo>
                    <a:cubicBezTo>
                      <a:pt x="4" y="1"/>
                      <a:pt x="3" y="0"/>
                      <a:pt x="3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90" name="Freeform 860">
                <a:extLst>
                  <a:ext uri="{FF2B5EF4-FFF2-40B4-BE49-F238E27FC236}">
                    <a16:creationId xmlns:a16="http://schemas.microsoft.com/office/drawing/2014/main" id="{770D3DDF-CA36-4D9B-A90A-B8C12BA259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5" y="2530"/>
                <a:ext cx="25" cy="16"/>
              </a:xfrm>
              <a:custGeom>
                <a:avLst/>
                <a:gdLst>
                  <a:gd name="T0" fmla="*/ 859 w 8"/>
                  <a:gd name="T1" fmla="*/ 0 h 5"/>
                  <a:gd name="T2" fmla="*/ 575 w 8"/>
                  <a:gd name="T3" fmla="*/ 326 h 5"/>
                  <a:gd name="T4" fmla="*/ 275 w 8"/>
                  <a:gd name="T5" fmla="*/ 0 h 5"/>
                  <a:gd name="T6" fmla="*/ 575 w 8"/>
                  <a:gd name="T7" fmla="*/ 1043 h 5"/>
                  <a:gd name="T8" fmla="*/ 575 w 8"/>
                  <a:gd name="T9" fmla="*/ 1373 h 5"/>
                  <a:gd name="T10" fmla="*/ 1250 w 8"/>
                  <a:gd name="T11" fmla="*/ 1670 h 5"/>
                  <a:gd name="T12" fmla="*/ 1525 w 8"/>
                  <a:gd name="T13" fmla="*/ 1043 h 5"/>
                  <a:gd name="T14" fmla="*/ 1250 w 8"/>
                  <a:gd name="T15" fmla="*/ 624 h 5"/>
                  <a:gd name="T16" fmla="*/ 859 w 8"/>
                  <a:gd name="T17" fmla="*/ 0 h 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8"/>
                  <a:gd name="T28" fmla="*/ 0 h 5"/>
                  <a:gd name="T29" fmla="*/ 8 w 8"/>
                  <a:gd name="T30" fmla="*/ 5 h 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8" h="5">
                    <a:moveTo>
                      <a:pt x="3" y="0"/>
                    </a:moveTo>
                    <a:cubicBezTo>
                      <a:pt x="3" y="0"/>
                      <a:pt x="2" y="0"/>
                      <a:pt x="2" y="1"/>
                    </a:cubicBezTo>
                    <a:cubicBezTo>
                      <a:pt x="2" y="1"/>
                      <a:pt x="1" y="0"/>
                      <a:pt x="1" y="0"/>
                    </a:cubicBezTo>
                    <a:cubicBezTo>
                      <a:pt x="0" y="2"/>
                      <a:pt x="2" y="1"/>
                      <a:pt x="2" y="3"/>
                    </a:cubicBezTo>
                    <a:cubicBezTo>
                      <a:pt x="2" y="3"/>
                      <a:pt x="1" y="5"/>
                      <a:pt x="2" y="4"/>
                    </a:cubicBezTo>
                    <a:cubicBezTo>
                      <a:pt x="3" y="4"/>
                      <a:pt x="4" y="4"/>
                      <a:pt x="4" y="5"/>
                    </a:cubicBezTo>
                    <a:cubicBezTo>
                      <a:pt x="4" y="5"/>
                      <a:pt x="8" y="4"/>
                      <a:pt x="5" y="3"/>
                    </a:cubicBezTo>
                    <a:cubicBezTo>
                      <a:pt x="4" y="3"/>
                      <a:pt x="3" y="2"/>
                      <a:pt x="4" y="2"/>
                    </a:cubicBezTo>
                    <a:cubicBezTo>
                      <a:pt x="4" y="1"/>
                      <a:pt x="3" y="0"/>
                      <a:pt x="3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91" name="Freeform 861">
                <a:extLst>
                  <a:ext uri="{FF2B5EF4-FFF2-40B4-BE49-F238E27FC236}">
                    <a16:creationId xmlns:a16="http://schemas.microsoft.com/office/drawing/2014/main" id="{0D0CB2BA-FF11-48A5-93C7-59DA302906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8" y="2558"/>
                <a:ext cx="28" cy="13"/>
              </a:xfrm>
              <a:custGeom>
                <a:avLst/>
                <a:gdLst>
                  <a:gd name="T0" fmla="*/ 271 w 9"/>
                  <a:gd name="T1" fmla="*/ 348 h 4"/>
                  <a:gd name="T2" fmla="*/ 572 w 9"/>
                  <a:gd name="T3" fmla="*/ 1446 h 4"/>
                  <a:gd name="T4" fmla="*/ 1114 w 9"/>
                  <a:gd name="T5" fmla="*/ 1099 h 4"/>
                  <a:gd name="T6" fmla="*/ 1780 w 9"/>
                  <a:gd name="T7" fmla="*/ 1099 h 4"/>
                  <a:gd name="T8" fmla="*/ 1509 w 9"/>
                  <a:gd name="T9" fmla="*/ 348 h 4"/>
                  <a:gd name="T10" fmla="*/ 271 w 9"/>
                  <a:gd name="T11" fmla="*/ 348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"/>
                  <a:gd name="T19" fmla="*/ 0 h 4"/>
                  <a:gd name="T20" fmla="*/ 9 w 9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" h="4">
                    <a:moveTo>
                      <a:pt x="1" y="1"/>
                    </a:moveTo>
                    <a:cubicBezTo>
                      <a:pt x="0" y="2"/>
                      <a:pt x="0" y="3"/>
                      <a:pt x="2" y="4"/>
                    </a:cubicBezTo>
                    <a:cubicBezTo>
                      <a:pt x="3" y="4"/>
                      <a:pt x="3" y="3"/>
                      <a:pt x="4" y="3"/>
                    </a:cubicBezTo>
                    <a:cubicBezTo>
                      <a:pt x="5" y="3"/>
                      <a:pt x="5" y="3"/>
                      <a:pt x="6" y="3"/>
                    </a:cubicBezTo>
                    <a:cubicBezTo>
                      <a:pt x="9" y="4"/>
                      <a:pt x="6" y="2"/>
                      <a:pt x="5" y="1"/>
                    </a:cubicBezTo>
                    <a:cubicBezTo>
                      <a:pt x="4" y="1"/>
                      <a:pt x="3" y="0"/>
                      <a:pt x="1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92" name="Freeform 862">
                <a:extLst>
                  <a:ext uri="{FF2B5EF4-FFF2-40B4-BE49-F238E27FC236}">
                    <a16:creationId xmlns:a16="http://schemas.microsoft.com/office/drawing/2014/main" id="{98C34C58-2B60-4A80-88B0-7AA69CA42F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8" y="2558"/>
                <a:ext cx="28" cy="13"/>
              </a:xfrm>
              <a:custGeom>
                <a:avLst/>
                <a:gdLst>
                  <a:gd name="T0" fmla="*/ 271 w 9"/>
                  <a:gd name="T1" fmla="*/ 348 h 4"/>
                  <a:gd name="T2" fmla="*/ 572 w 9"/>
                  <a:gd name="T3" fmla="*/ 1446 h 4"/>
                  <a:gd name="T4" fmla="*/ 1114 w 9"/>
                  <a:gd name="T5" fmla="*/ 1099 h 4"/>
                  <a:gd name="T6" fmla="*/ 1780 w 9"/>
                  <a:gd name="T7" fmla="*/ 1099 h 4"/>
                  <a:gd name="T8" fmla="*/ 1509 w 9"/>
                  <a:gd name="T9" fmla="*/ 348 h 4"/>
                  <a:gd name="T10" fmla="*/ 271 w 9"/>
                  <a:gd name="T11" fmla="*/ 348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"/>
                  <a:gd name="T19" fmla="*/ 0 h 4"/>
                  <a:gd name="T20" fmla="*/ 9 w 9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" h="4">
                    <a:moveTo>
                      <a:pt x="1" y="1"/>
                    </a:moveTo>
                    <a:cubicBezTo>
                      <a:pt x="0" y="2"/>
                      <a:pt x="0" y="3"/>
                      <a:pt x="2" y="4"/>
                    </a:cubicBezTo>
                    <a:cubicBezTo>
                      <a:pt x="3" y="4"/>
                      <a:pt x="3" y="3"/>
                      <a:pt x="4" y="3"/>
                    </a:cubicBezTo>
                    <a:cubicBezTo>
                      <a:pt x="5" y="3"/>
                      <a:pt x="5" y="3"/>
                      <a:pt x="6" y="3"/>
                    </a:cubicBezTo>
                    <a:cubicBezTo>
                      <a:pt x="9" y="4"/>
                      <a:pt x="6" y="2"/>
                      <a:pt x="5" y="1"/>
                    </a:cubicBezTo>
                    <a:cubicBezTo>
                      <a:pt x="4" y="1"/>
                      <a:pt x="3" y="0"/>
                      <a:pt x="1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93" name="Freeform 863">
                <a:extLst>
                  <a:ext uri="{FF2B5EF4-FFF2-40B4-BE49-F238E27FC236}">
                    <a16:creationId xmlns:a16="http://schemas.microsoft.com/office/drawing/2014/main" id="{CBF5AAF9-AC15-44CF-875E-1A2A386CC1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31" y="2749"/>
                <a:ext cx="9" cy="6"/>
              </a:xfrm>
              <a:custGeom>
                <a:avLst/>
                <a:gdLst>
                  <a:gd name="T0" fmla="*/ 0 w 3"/>
                  <a:gd name="T1" fmla="*/ 0 h 2"/>
                  <a:gd name="T2" fmla="*/ 729 w 3"/>
                  <a:gd name="T3" fmla="*/ 0 h 2"/>
                  <a:gd name="T4" fmla="*/ 0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0" y="0"/>
                    </a:moveTo>
                    <a:cubicBezTo>
                      <a:pt x="0" y="1"/>
                      <a:pt x="3" y="2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94" name="Freeform 864">
                <a:extLst>
                  <a:ext uri="{FF2B5EF4-FFF2-40B4-BE49-F238E27FC236}">
                    <a16:creationId xmlns:a16="http://schemas.microsoft.com/office/drawing/2014/main" id="{F9C546E9-38B3-408E-AD76-B356105B2B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31" y="2749"/>
                <a:ext cx="9" cy="6"/>
              </a:xfrm>
              <a:custGeom>
                <a:avLst/>
                <a:gdLst>
                  <a:gd name="T0" fmla="*/ 0 w 3"/>
                  <a:gd name="T1" fmla="*/ 0 h 2"/>
                  <a:gd name="T2" fmla="*/ 729 w 3"/>
                  <a:gd name="T3" fmla="*/ 0 h 2"/>
                  <a:gd name="T4" fmla="*/ 0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0" y="0"/>
                    </a:moveTo>
                    <a:cubicBezTo>
                      <a:pt x="0" y="1"/>
                      <a:pt x="3" y="2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95" name="Freeform 865">
                <a:extLst>
                  <a:ext uri="{FF2B5EF4-FFF2-40B4-BE49-F238E27FC236}">
                    <a16:creationId xmlns:a16="http://schemas.microsoft.com/office/drawing/2014/main" id="{39A405A1-13CD-4846-98E6-AD7699DD82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8" y="2458"/>
                <a:ext cx="44" cy="88"/>
              </a:xfrm>
              <a:custGeom>
                <a:avLst/>
                <a:gdLst>
                  <a:gd name="T0" fmla="*/ 871 w 14"/>
                  <a:gd name="T1" fmla="*/ 6144 h 28"/>
                  <a:gd name="T2" fmla="*/ 1273 w 14"/>
                  <a:gd name="T3" fmla="*/ 7012 h 28"/>
                  <a:gd name="T4" fmla="*/ 1867 w 14"/>
                  <a:gd name="T5" fmla="*/ 7694 h 28"/>
                  <a:gd name="T6" fmla="*/ 2737 w 14"/>
                  <a:gd name="T7" fmla="*/ 8602 h 28"/>
                  <a:gd name="T8" fmla="*/ 1549 w 14"/>
                  <a:gd name="T9" fmla="*/ 5560 h 28"/>
                  <a:gd name="T10" fmla="*/ 2143 w 14"/>
                  <a:gd name="T11" fmla="*/ 4868 h 28"/>
                  <a:gd name="T12" fmla="*/ 4287 w 14"/>
                  <a:gd name="T13" fmla="*/ 5560 h 28"/>
                  <a:gd name="T14" fmla="*/ 3416 w 14"/>
                  <a:gd name="T15" fmla="*/ 4592 h 28"/>
                  <a:gd name="T16" fmla="*/ 2737 w 14"/>
                  <a:gd name="T17" fmla="*/ 3693 h 28"/>
                  <a:gd name="T18" fmla="*/ 3693 w 14"/>
                  <a:gd name="T19" fmla="*/ 2737 h 28"/>
                  <a:gd name="T20" fmla="*/ 3693 w 14"/>
                  <a:gd name="T21" fmla="*/ 1867 h 28"/>
                  <a:gd name="T22" fmla="*/ 2143 w 14"/>
                  <a:gd name="T23" fmla="*/ 2737 h 28"/>
                  <a:gd name="T24" fmla="*/ 1867 w 14"/>
                  <a:gd name="T25" fmla="*/ 3014 h 28"/>
                  <a:gd name="T26" fmla="*/ 1549 w 14"/>
                  <a:gd name="T27" fmla="*/ 3693 h 28"/>
                  <a:gd name="T28" fmla="*/ 871 w 14"/>
                  <a:gd name="T29" fmla="*/ 3693 h 28"/>
                  <a:gd name="T30" fmla="*/ 1273 w 14"/>
                  <a:gd name="T31" fmla="*/ 3014 h 28"/>
                  <a:gd name="T32" fmla="*/ 1867 w 14"/>
                  <a:gd name="T33" fmla="*/ 1549 h 28"/>
                  <a:gd name="T34" fmla="*/ 1549 w 14"/>
                  <a:gd name="T35" fmla="*/ 871 h 28"/>
                  <a:gd name="T36" fmla="*/ 1867 w 14"/>
                  <a:gd name="T37" fmla="*/ 0 h 28"/>
                  <a:gd name="T38" fmla="*/ 594 w 14"/>
                  <a:gd name="T39" fmla="*/ 1273 h 28"/>
                  <a:gd name="T40" fmla="*/ 277 w 14"/>
                  <a:gd name="T41" fmla="*/ 3014 h 28"/>
                  <a:gd name="T42" fmla="*/ 594 w 14"/>
                  <a:gd name="T43" fmla="*/ 3693 h 28"/>
                  <a:gd name="T44" fmla="*/ 871 w 14"/>
                  <a:gd name="T45" fmla="*/ 4001 h 28"/>
                  <a:gd name="T46" fmla="*/ 594 w 14"/>
                  <a:gd name="T47" fmla="*/ 4592 h 28"/>
                  <a:gd name="T48" fmla="*/ 871 w 14"/>
                  <a:gd name="T49" fmla="*/ 5186 h 28"/>
                  <a:gd name="T50" fmla="*/ 871 w 14"/>
                  <a:gd name="T51" fmla="*/ 6144 h 2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4"/>
                  <a:gd name="T79" fmla="*/ 0 h 28"/>
                  <a:gd name="T80" fmla="*/ 14 w 14"/>
                  <a:gd name="T81" fmla="*/ 28 h 2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4" h="28">
                    <a:moveTo>
                      <a:pt x="3" y="20"/>
                    </a:moveTo>
                    <a:cubicBezTo>
                      <a:pt x="3" y="21"/>
                      <a:pt x="3" y="22"/>
                      <a:pt x="4" y="23"/>
                    </a:cubicBezTo>
                    <a:cubicBezTo>
                      <a:pt x="4" y="23"/>
                      <a:pt x="5" y="24"/>
                      <a:pt x="6" y="25"/>
                    </a:cubicBezTo>
                    <a:cubicBezTo>
                      <a:pt x="6" y="26"/>
                      <a:pt x="8" y="28"/>
                      <a:pt x="9" y="28"/>
                    </a:cubicBezTo>
                    <a:cubicBezTo>
                      <a:pt x="6" y="25"/>
                      <a:pt x="6" y="22"/>
                      <a:pt x="5" y="18"/>
                    </a:cubicBezTo>
                    <a:cubicBezTo>
                      <a:pt x="5" y="16"/>
                      <a:pt x="5" y="15"/>
                      <a:pt x="7" y="16"/>
                    </a:cubicBezTo>
                    <a:cubicBezTo>
                      <a:pt x="9" y="17"/>
                      <a:pt x="12" y="17"/>
                      <a:pt x="14" y="18"/>
                    </a:cubicBezTo>
                    <a:cubicBezTo>
                      <a:pt x="13" y="17"/>
                      <a:pt x="13" y="16"/>
                      <a:pt x="11" y="15"/>
                    </a:cubicBezTo>
                    <a:cubicBezTo>
                      <a:pt x="10" y="14"/>
                      <a:pt x="7" y="14"/>
                      <a:pt x="9" y="12"/>
                    </a:cubicBezTo>
                    <a:cubicBezTo>
                      <a:pt x="10" y="11"/>
                      <a:pt x="12" y="11"/>
                      <a:pt x="12" y="9"/>
                    </a:cubicBezTo>
                    <a:cubicBezTo>
                      <a:pt x="13" y="8"/>
                      <a:pt x="12" y="7"/>
                      <a:pt x="12" y="6"/>
                    </a:cubicBezTo>
                    <a:cubicBezTo>
                      <a:pt x="10" y="5"/>
                      <a:pt x="8" y="7"/>
                      <a:pt x="7" y="9"/>
                    </a:cubicBezTo>
                    <a:cubicBezTo>
                      <a:pt x="9" y="9"/>
                      <a:pt x="7" y="10"/>
                      <a:pt x="6" y="10"/>
                    </a:cubicBezTo>
                    <a:cubicBezTo>
                      <a:pt x="5" y="10"/>
                      <a:pt x="6" y="12"/>
                      <a:pt x="5" y="12"/>
                    </a:cubicBezTo>
                    <a:cubicBezTo>
                      <a:pt x="4" y="13"/>
                      <a:pt x="3" y="12"/>
                      <a:pt x="3" y="12"/>
                    </a:cubicBezTo>
                    <a:cubicBezTo>
                      <a:pt x="2" y="11"/>
                      <a:pt x="3" y="10"/>
                      <a:pt x="4" y="10"/>
                    </a:cubicBezTo>
                    <a:cubicBezTo>
                      <a:pt x="6" y="9"/>
                      <a:pt x="7" y="6"/>
                      <a:pt x="6" y="5"/>
                    </a:cubicBezTo>
                    <a:cubicBezTo>
                      <a:pt x="6" y="4"/>
                      <a:pt x="4" y="4"/>
                      <a:pt x="5" y="3"/>
                    </a:cubicBezTo>
                    <a:cubicBezTo>
                      <a:pt x="5" y="2"/>
                      <a:pt x="6" y="1"/>
                      <a:pt x="6" y="0"/>
                    </a:cubicBezTo>
                    <a:cubicBezTo>
                      <a:pt x="4" y="0"/>
                      <a:pt x="3" y="3"/>
                      <a:pt x="2" y="4"/>
                    </a:cubicBezTo>
                    <a:cubicBezTo>
                      <a:pt x="2" y="6"/>
                      <a:pt x="0" y="8"/>
                      <a:pt x="1" y="10"/>
                    </a:cubicBezTo>
                    <a:cubicBezTo>
                      <a:pt x="1" y="11"/>
                      <a:pt x="1" y="11"/>
                      <a:pt x="2" y="12"/>
                    </a:cubicBezTo>
                    <a:cubicBezTo>
                      <a:pt x="2" y="12"/>
                      <a:pt x="2" y="12"/>
                      <a:pt x="3" y="13"/>
                    </a:cubicBezTo>
                    <a:cubicBezTo>
                      <a:pt x="2" y="13"/>
                      <a:pt x="2" y="14"/>
                      <a:pt x="2" y="15"/>
                    </a:cubicBezTo>
                    <a:cubicBezTo>
                      <a:pt x="2" y="16"/>
                      <a:pt x="2" y="16"/>
                      <a:pt x="3" y="17"/>
                    </a:cubicBezTo>
                    <a:cubicBezTo>
                      <a:pt x="4" y="18"/>
                      <a:pt x="3" y="19"/>
                      <a:pt x="3" y="2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96" name="Freeform 866">
                <a:extLst>
                  <a:ext uri="{FF2B5EF4-FFF2-40B4-BE49-F238E27FC236}">
                    <a16:creationId xmlns:a16="http://schemas.microsoft.com/office/drawing/2014/main" id="{859C5FAF-1107-4D8A-81E1-3193481813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8" y="2458"/>
                <a:ext cx="44" cy="88"/>
              </a:xfrm>
              <a:custGeom>
                <a:avLst/>
                <a:gdLst>
                  <a:gd name="T0" fmla="*/ 871 w 14"/>
                  <a:gd name="T1" fmla="*/ 6144 h 28"/>
                  <a:gd name="T2" fmla="*/ 1273 w 14"/>
                  <a:gd name="T3" fmla="*/ 7012 h 28"/>
                  <a:gd name="T4" fmla="*/ 1867 w 14"/>
                  <a:gd name="T5" fmla="*/ 7694 h 28"/>
                  <a:gd name="T6" fmla="*/ 2737 w 14"/>
                  <a:gd name="T7" fmla="*/ 8602 h 28"/>
                  <a:gd name="T8" fmla="*/ 1549 w 14"/>
                  <a:gd name="T9" fmla="*/ 5560 h 28"/>
                  <a:gd name="T10" fmla="*/ 2143 w 14"/>
                  <a:gd name="T11" fmla="*/ 4868 h 28"/>
                  <a:gd name="T12" fmla="*/ 4287 w 14"/>
                  <a:gd name="T13" fmla="*/ 5560 h 28"/>
                  <a:gd name="T14" fmla="*/ 3416 w 14"/>
                  <a:gd name="T15" fmla="*/ 4592 h 28"/>
                  <a:gd name="T16" fmla="*/ 2737 w 14"/>
                  <a:gd name="T17" fmla="*/ 3693 h 28"/>
                  <a:gd name="T18" fmla="*/ 3693 w 14"/>
                  <a:gd name="T19" fmla="*/ 2737 h 28"/>
                  <a:gd name="T20" fmla="*/ 3693 w 14"/>
                  <a:gd name="T21" fmla="*/ 1867 h 28"/>
                  <a:gd name="T22" fmla="*/ 2143 w 14"/>
                  <a:gd name="T23" fmla="*/ 2737 h 28"/>
                  <a:gd name="T24" fmla="*/ 1867 w 14"/>
                  <a:gd name="T25" fmla="*/ 3014 h 28"/>
                  <a:gd name="T26" fmla="*/ 1549 w 14"/>
                  <a:gd name="T27" fmla="*/ 3693 h 28"/>
                  <a:gd name="T28" fmla="*/ 871 w 14"/>
                  <a:gd name="T29" fmla="*/ 3693 h 28"/>
                  <a:gd name="T30" fmla="*/ 1273 w 14"/>
                  <a:gd name="T31" fmla="*/ 3014 h 28"/>
                  <a:gd name="T32" fmla="*/ 1867 w 14"/>
                  <a:gd name="T33" fmla="*/ 1549 h 28"/>
                  <a:gd name="T34" fmla="*/ 1549 w 14"/>
                  <a:gd name="T35" fmla="*/ 871 h 28"/>
                  <a:gd name="T36" fmla="*/ 1867 w 14"/>
                  <a:gd name="T37" fmla="*/ 0 h 28"/>
                  <a:gd name="T38" fmla="*/ 594 w 14"/>
                  <a:gd name="T39" fmla="*/ 1273 h 28"/>
                  <a:gd name="T40" fmla="*/ 277 w 14"/>
                  <a:gd name="T41" fmla="*/ 3014 h 28"/>
                  <a:gd name="T42" fmla="*/ 594 w 14"/>
                  <a:gd name="T43" fmla="*/ 3693 h 28"/>
                  <a:gd name="T44" fmla="*/ 871 w 14"/>
                  <a:gd name="T45" fmla="*/ 4001 h 28"/>
                  <a:gd name="T46" fmla="*/ 594 w 14"/>
                  <a:gd name="T47" fmla="*/ 4592 h 28"/>
                  <a:gd name="T48" fmla="*/ 871 w 14"/>
                  <a:gd name="T49" fmla="*/ 5186 h 28"/>
                  <a:gd name="T50" fmla="*/ 871 w 14"/>
                  <a:gd name="T51" fmla="*/ 6144 h 2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4"/>
                  <a:gd name="T79" fmla="*/ 0 h 28"/>
                  <a:gd name="T80" fmla="*/ 14 w 14"/>
                  <a:gd name="T81" fmla="*/ 28 h 2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4" h="28">
                    <a:moveTo>
                      <a:pt x="3" y="20"/>
                    </a:moveTo>
                    <a:cubicBezTo>
                      <a:pt x="3" y="21"/>
                      <a:pt x="3" y="22"/>
                      <a:pt x="4" y="23"/>
                    </a:cubicBezTo>
                    <a:cubicBezTo>
                      <a:pt x="4" y="23"/>
                      <a:pt x="5" y="24"/>
                      <a:pt x="6" y="25"/>
                    </a:cubicBezTo>
                    <a:cubicBezTo>
                      <a:pt x="6" y="26"/>
                      <a:pt x="8" y="28"/>
                      <a:pt x="9" y="28"/>
                    </a:cubicBezTo>
                    <a:cubicBezTo>
                      <a:pt x="6" y="25"/>
                      <a:pt x="6" y="22"/>
                      <a:pt x="5" y="18"/>
                    </a:cubicBezTo>
                    <a:cubicBezTo>
                      <a:pt x="5" y="16"/>
                      <a:pt x="5" y="15"/>
                      <a:pt x="7" y="16"/>
                    </a:cubicBezTo>
                    <a:cubicBezTo>
                      <a:pt x="9" y="17"/>
                      <a:pt x="12" y="17"/>
                      <a:pt x="14" y="18"/>
                    </a:cubicBezTo>
                    <a:cubicBezTo>
                      <a:pt x="13" y="17"/>
                      <a:pt x="13" y="16"/>
                      <a:pt x="11" y="15"/>
                    </a:cubicBezTo>
                    <a:cubicBezTo>
                      <a:pt x="10" y="14"/>
                      <a:pt x="7" y="14"/>
                      <a:pt x="9" y="12"/>
                    </a:cubicBezTo>
                    <a:cubicBezTo>
                      <a:pt x="10" y="11"/>
                      <a:pt x="12" y="11"/>
                      <a:pt x="12" y="9"/>
                    </a:cubicBezTo>
                    <a:cubicBezTo>
                      <a:pt x="13" y="8"/>
                      <a:pt x="12" y="7"/>
                      <a:pt x="12" y="6"/>
                    </a:cubicBezTo>
                    <a:cubicBezTo>
                      <a:pt x="10" y="5"/>
                      <a:pt x="8" y="7"/>
                      <a:pt x="7" y="9"/>
                    </a:cubicBezTo>
                    <a:cubicBezTo>
                      <a:pt x="9" y="9"/>
                      <a:pt x="7" y="10"/>
                      <a:pt x="6" y="10"/>
                    </a:cubicBezTo>
                    <a:cubicBezTo>
                      <a:pt x="5" y="10"/>
                      <a:pt x="6" y="12"/>
                      <a:pt x="5" y="12"/>
                    </a:cubicBezTo>
                    <a:cubicBezTo>
                      <a:pt x="4" y="13"/>
                      <a:pt x="3" y="12"/>
                      <a:pt x="3" y="12"/>
                    </a:cubicBezTo>
                    <a:cubicBezTo>
                      <a:pt x="2" y="11"/>
                      <a:pt x="3" y="10"/>
                      <a:pt x="4" y="10"/>
                    </a:cubicBezTo>
                    <a:cubicBezTo>
                      <a:pt x="6" y="9"/>
                      <a:pt x="7" y="6"/>
                      <a:pt x="6" y="5"/>
                    </a:cubicBezTo>
                    <a:cubicBezTo>
                      <a:pt x="6" y="4"/>
                      <a:pt x="4" y="4"/>
                      <a:pt x="5" y="3"/>
                    </a:cubicBezTo>
                    <a:cubicBezTo>
                      <a:pt x="5" y="2"/>
                      <a:pt x="6" y="1"/>
                      <a:pt x="6" y="0"/>
                    </a:cubicBezTo>
                    <a:cubicBezTo>
                      <a:pt x="4" y="0"/>
                      <a:pt x="3" y="3"/>
                      <a:pt x="2" y="4"/>
                    </a:cubicBezTo>
                    <a:cubicBezTo>
                      <a:pt x="2" y="6"/>
                      <a:pt x="0" y="8"/>
                      <a:pt x="1" y="10"/>
                    </a:cubicBezTo>
                    <a:cubicBezTo>
                      <a:pt x="1" y="11"/>
                      <a:pt x="1" y="11"/>
                      <a:pt x="2" y="12"/>
                    </a:cubicBezTo>
                    <a:cubicBezTo>
                      <a:pt x="2" y="12"/>
                      <a:pt x="2" y="12"/>
                      <a:pt x="3" y="13"/>
                    </a:cubicBezTo>
                    <a:cubicBezTo>
                      <a:pt x="2" y="13"/>
                      <a:pt x="2" y="14"/>
                      <a:pt x="2" y="15"/>
                    </a:cubicBezTo>
                    <a:cubicBezTo>
                      <a:pt x="2" y="16"/>
                      <a:pt x="2" y="16"/>
                      <a:pt x="3" y="17"/>
                    </a:cubicBezTo>
                    <a:cubicBezTo>
                      <a:pt x="4" y="18"/>
                      <a:pt x="3" y="19"/>
                      <a:pt x="3" y="2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97" name="Freeform 867">
                <a:extLst>
                  <a:ext uri="{FF2B5EF4-FFF2-40B4-BE49-F238E27FC236}">
                    <a16:creationId xmlns:a16="http://schemas.microsoft.com/office/drawing/2014/main" id="{BB0C89D7-17B9-4115-8766-8DB312BA87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31" y="2611"/>
                <a:ext cx="3" cy="4"/>
              </a:xfrm>
              <a:custGeom>
                <a:avLst/>
                <a:gdLst>
                  <a:gd name="T0" fmla="*/ 243 w 1"/>
                  <a:gd name="T1" fmla="*/ 0 h 1"/>
                  <a:gd name="T2" fmla="*/ 243 w 1"/>
                  <a:gd name="T3" fmla="*/ 1024 h 1"/>
                  <a:gd name="T4" fmla="*/ 243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1" y="0"/>
                    </a:move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98" name="Freeform 868">
                <a:extLst>
                  <a:ext uri="{FF2B5EF4-FFF2-40B4-BE49-F238E27FC236}">
                    <a16:creationId xmlns:a16="http://schemas.microsoft.com/office/drawing/2014/main" id="{3D8375C3-C093-451E-B040-82D2DD5273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31" y="2611"/>
                <a:ext cx="3" cy="4"/>
              </a:xfrm>
              <a:custGeom>
                <a:avLst/>
                <a:gdLst>
                  <a:gd name="T0" fmla="*/ 243 w 1"/>
                  <a:gd name="T1" fmla="*/ 0 h 1"/>
                  <a:gd name="T2" fmla="*/ 243 w 1"/>
                  <a:gd name="T3" fmla="*/ 1024 h 1"/>
                  <a:gd name="T4" fmla="*/ 243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1" y="0"/>
                    </a:move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99" name="Freeform 869">
                <a:extLst>
                  <a:ext uri="{FF2B5EF4-FFF2-40B4-BE49-F238E27FC236}">
                    <a16:creationId xmlns:a16="http://schemas.microsoft.com/office/drawing/2014/main" id="{841FC625-31E1-4EDE-ADDD-1B3FC73850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37" y="2608"/>
                <a:ext cx="3" cy="3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243 h 1"/>
                  <a:gd name="T4" fmla="*/ 243 w 1"/>
                  <a:gd name="T5" fmla="*/ 243 h 1"/>
                  <a:gd name="T6" fmla="*/ 0 w 1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1"/>
                  <a:gd name="T14" fmla="*/ 1 w 1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00" name="Freeform 870">
                <a:extLst>
                  <a:ext uri="{FF2B5EF4-FFF2-40B4-BE49-F238E27FC236}">
                    <a16:creationId xmlns:a16="http://schemas.microsoft.com/office/drawing/2014/main" id="{22ABB057-60F3-44C3-ADAB-CB750E8DF9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37" y="2608"/>
                <a:ext cx="3" cy="3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243 h 1"/>
                  <a:gd name="T4" fmla="*/ 243 w 1"/>
                  <a:gd name="T5" fmla="*/ 243 h 1"/>
                  <a:gd name="T6" fmla="*/ 0 w 1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1"/>
                  <a:gd name="T14" fmla="*/ 1 w 1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01" name="Freeform 871">
                <a:extLst>
                  <a:ext uri="{FF2B5EF4-FFF2-40B4-BE49-F238E27FC236}">
                    <a16:creationId xmlns:a16="http://schemas.microsoft.com/office/drawing/2014/main" id="{53098ED7-6FBA-4D00-A1B7-B8F9BCC9A5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0" y="2752"/>
                <a:ext cx="3" cy="3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243 h 1"/>
                  <a:gd name="T4" fmla="*/ 243 w 1"/>
                  <a:gd name="T5" fmla="*/ 0 h 1"/>
                  <a:gd name="T6" fmla="*/ 0 w 1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1"/>
                  <a:gd name="T14" fmla="*/ 1 w 1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02" name="Freeform 872">
                <a:extLst>
                  <a:ext uri="{FF2B5EF4-FFF2-40B4-BE49-F238E27FC236}">
                    <a16:creationId xmlns:a16="http://schemas.microsoft.com/office/drawing/2014/main" id="{F7331DB6-B030-47FC-AC67-37B0FE1AB5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0" y="2752"/>
                <a:ext cx="3" cy="3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243 h 1"/>
                  <a:gd name="T4" fmla="*/ 243 w 1"/>
                  <a:gd name="T5" fmla="*/ 0 h 1"/>
                  <a:gd name="T6" fmla="*/ 0 w 1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1"/>
                  <a:gd name="T14" fmla="*/ 1 w 1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03" name="Freeform 873">
                <a:extLst>
                  <a:ext uri="{FF2B5EF4-FFF2-40B4-BE49-F238E27FC236}">
                    <a16:creationId xmlns:a16="http://schemas.microsoft.com/office/drawing/2014/main" id="{ABF68D13-430B-4757-AC25-BFED3AE4CC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37" y="2599"/>
                <a:ext cx="88" cy="31"/>
              </a:xfrm>
              <a:custGeom>
                <a:avLst/>
                <a:gdLst>
                  <a:gd name="T0" fmla="*/ 6144 w 28"/>
                  <a:gd name="T1" fmla="*/ 1758 h 10"/>
                  <a:gd name="T2" fmla="*/ 8011 w 28"/>
                  <a:gd name="T3" fmla="*/ 2595 h 10"/>
                  <a:gd name="T4" fmla="*/ 8602 w 28"/>
                  <a:gd name="T5" fmla="*/ 2027 h 10"/>
                  <a:gd name="T6" fmla="*/ 8011 w 28"/>
                  <a:gd name="T7" fmla="*/ 1491 h 10"/>
                  <a:gd name="T8" fmla="*/ 7694 w 28"/>
                  <a:gd name="T9" fmla="*/ 837 h 10"/>
                  <a:gd name="T10" fmla="*/ 7012 w 28"/>
                  <a:gd name="T11" fmla="*/ 567 h 10"/>
                  <a:gd name="T12" fmla="*/ 6144 w 28"/>
                  <a:gd name="T13" fmla="*/ 270 h 10"/>
                  <a:gd name="T14" fmla="*/ 4868 w 28"/>
                  <a:gd name="T15" fmla="*/ 0 h 10"/>
                  <a:gd name="T16" fmla="*/ 4287 w 28"/>
                  <a:gd name="T17" fmla="*/ 270 h 10"/>
                  <a:gd name="T18" fmla="*/ 3693 w 28"/>
                  <a:gd name="T19" fmla="*/ 270 h 10"/>
                  <a:gd name="T20" fmla="*/ 2448 w 28"/>
                  <a:gd name="T21" fmla="*/ 270 h 10"/>
                  <a:gd name="T22" fmla="*/ 594 w 28"/>
                  <a:gd name="T23" fmla="*/ 2027 h 10"/>
                  <a:gd name="T24" fmla="*/ 1273 w 28"/>
                  <a:gd name="T25" fmla="*/ 837 h 10"/>
                  <a:gd name="T26" fmla="*/ 2143 w 28"/>
                  <a:gd name="T27" fmla="*/ 1758 h 10"/>
                  <a:gd name="T28" fmla="*/ 3416 w 28"/>
                  <a:gd name="T29" fmla="*/ 1491 h 10"/>
                  <a:gd name="T30" fmla="*/ 5186 w 28"/>
                  <a:gd name="T31" fmla="*/ 1491 h 10"/>
                  <a:gd name="T32" fmla="*/ 6144 w 28"/>
                  <a:gd name="T33" fmla="*/ 1758 h 1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28"/>
                  <a:gd name="T52" fmla="*/ 0 h 10"/>
                  <a:gd name="T53" fmla="*/ 28 w 28"/>
                  <a:gd name="T54" fmla="*/ 10 h 1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28" h="10">
                    <a:moveTo>
                      <a:pt x="20" y="6"/>
                    </a:moveTo>
                    <a:cubicBezTo>
                      <a:pt x="22" y="7"/>
                      <a:pt x="24" y="8"/>
                      <a:pt x="26" y="9"/>
                    </a:cubicBezTo>
                    <a:cubicBezTo>
                      <a:pt x="28" y="10"/>
                      <a:pt x="28" y="8"/>
                      <a:pt x="28" y="7"/>
                    </a:cubicBezTo>
                    <a:cubicBezTo>
                      <a:pt x="28" y="6"/>
                      <a:pt x="27" y="6"/>
                      <a:pt x="26" y="5"/>
                    </a:cubicBezTo>
                    <a:cubicBezTo>
                      <a:pt x="26" y="4"/>
                      <a:pt x="26" y="3"/>
                      <a:pt x="25" y="3"/>
                    </a:cubicBezTo>
                    <a:cubicBezTo>
                      <a:pt x="24" y="2"/>
                      <a:pt x="24" y="2"/>
                      <a:pt x="23" y="2"/>
                    </a:cubicBezTo>
                    <a:cubicBezTo>
                      <a:pt x="22" y="2"/>
                      <a:pt x="21" y="2"/>
                      <a:pt x="20" y="1"/>
                    </a:cubicBezTo>
                    <a:cubicBezTo>
                      <a:pt x="19" y="1"/>
                      <a:pt x="18" y="0"/>
                      <a:pt x="16" y="0"/>
                    </a:cubicBezTo>
                    <a:cubicBezTo>
                      <a:pt x="15" y="0"/>
                      <a:pt x="15" y="1"/>
                      <a:pt x="14" y="1"/>
                    </a:cubicBezTo>
                    <a:cubicBezTo>
                      <a:pt x="13" y="1"/>
                      <a:pt x="12" y="1"/>
                      <a:pt x="12" y="1"/>
                    </a:cubicBezTo>
                    <a:cubicBezTo>
                      <a:pt x="12" y="0"/>
                      <a:pt x="9" y="1"/>
                      <a:pt x="8" y="1"/>
                    </a:cubicBezTo>
                    <a:cubicBezTo>
                      <a:pt x="4" y="0"/>
                      <a:pt x="0" y="3"/>
                      <a:pt x="2" y="7"/>
                    </a:cubicBezTo>
                    <a:cubicBezTo>
                      <a:pt x="2" y="6"/>
                      <a:pt x="3" y="3"/>
                      <a:pt x="4" y="3"/>
                    </a:cubicBezTo>
                    <a:cubicBezTo>
                      <a:pt x="4" y="4"/>
                      <a:pt x="6" y="6"/>
                      <a:pt x="7" y="6"/>
                    </a:cubicBezTo>
                    <a:cubicBezTo>
                      <a:pt x="8" y="6"/>
                      <a:pt x="12" y="2"/>
                      <a:pt x="11" y="5"/>
                    </a:cubicBezTo>
                    <a:cubicBezTo>
                      <a:pt x="12" y="5"/>
                      <a:pt x="16" y="7"/>
                      <a:pt x="17" y="5"/>
                    </a:cubicBezTo>
                    <a:cubicBezTo>
                      <a:pt x="17" y="4"/>
                      <a:pt x="20" y="5"/>
                      <a:pt x="20" y="6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04" name="Freeform 874">
                <a:extLst>
                  <a:ext uri="{FF2B5EF4-FFF2-40B4-BE49-F238E27FC236}">
                    <a16:creationId xmlns:a16="http://schemas.microsoft.com/office/drawing/2014/main" id="{B24551BA-B2CA-4D69-98B2-D11FEE489B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37" y="2599"/>
                <a:ext cx="88" cy="31"/>
              </a:xfrm>
              <a:custGeom>
                <a:avLst/>
                <a:gdLst>
                  <a:gd name="T0" fmla="*/ 6144 w 28"/>
                  <a:gd name="T1" fmla="*/ 1758 h 10"/>
                  <a:gd name="T2" fmla="*/ 8011 w 28"/>
                  <a:gd name="T3" fmla="*/ 2595 h 10"/>
                  <a:gd name="T4" fmla="*/ 8602 w 28"/>
                  <a:gd name="T5" fmla="*/ 2027 h 10"/>
                  <a:gd name="T6" fmla="*/ 8011 w 28"/>
                  <a:gd name="T7" fmla="*/ 1491 h 10"/>
                  <a:gd name="T8" fmla="*/ 7694 w 28"/>
                  <a:gd name="T9" fmla="*/ 837 h 10"/>
                  <a:gd name="T10" fmla="*/ 7012 w 28"/>
                  <a:gd name="T11" fmla="*/ 567 h 10"/>
                  <a:gd name="T12" fmla="*/ 6144 w 28"/>
                  <a:gd name="T13" fmla="*/ 270 h 10"/>
                  <a:gd name="T14" fmla="*/ 4868 w 28"/>
                  <a:gd name="T15" fmla="*/ 0 h 10"/>
                  <a:gd name="T16" fmla="*/ 4287 w 28"/>
                  <a:gd name="T17" fmla="*/ 270 h 10"/>
                  <a:gd name="T18" fmla="*/ 3693 w 28"/>
                  <a:gd name="T19" fmla="*/ 270 h 10"/>
                  <a:gd name="T20" fmla="*/ 2448 w 28"/>
                  <a:gd name="T21" fmla="*/ 270 h 10"/>
                  <a:gd name="T22" fmla="*/ 594 w 28"/>
                  <a:gd name="T23" fmla="*/ 2027 h 10"/>
                  <a:gd name="T24" fmla="*/ 1273 w 28"/>
                  <a:gd name="T25" fmla="*/ 837 h 10"/>
                  <a:gd name="T26" fmla="*/ 2143 w 28"/>
                  <a:gd name="T27" fmla="*/ 1758 h 10"/>
                  <a:gd name="T28" fmla="*/ 3416 w 28"/>
                  <a:gd name="T29" fmla="*/ 1491 h 10"/>
                  <a:gd name="T30" fmla="*/ 5186 w 28"/>
                  <a:gd name="T31" fmla="*/ 1491 h 10"/>
                  <a:gd name="T32" fmla="*/ 6144 w 28"/>
                  <a:gd name="T33" fmla="*/ 1758 h 1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28"/>
                  <a:gd name="T52" fmla="*/ 0 h 10"/>
                  <a:gd name="T53" fmla="*/ 28 w 28"/>
                  <a:gd name="T54" fmla="*/ 10 h 1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28" h="10">
                    <a:moveTo>
                      <a:pt x="20" y="6"/>
                    </a:moveTo>
                    <a:cubicBezTo>
                      <a:pt x="22" y="7"/>
                      <a:pt x="24" y="8"/>
                      <a:pt x="26" y="9"/>
                    </a:cubicBezTo>
                    <a:cubicBezTo>
                      <a:pt x="28" y="10"/>
                      <a:pt x="28" y="8"/>
                      <a:pt x="28" y="7"/>
                    </a:cubicBezTo>
                    <a:cubicBezTo>
                      <a:pt x="28" y="6"/>
                      <a:pt x="27" y="6"/>
                      <a:pt x="26" y="5"/>
                    </a:cubicBezTo>
                    <a:cubicBezTo>
                      <a:pt x="26" y="4"/>
                      <a:pt x="26" y="3"/>
                      <a:pt x="25" y="3"/>
                    </a:cubicBezTo>
                    <a:cubicBezTo>
                      <a:pt x="24" y="2"/>
                      <a:pt x="24" y="2"/>
                      <a:pt x="23" y="2"/>
                    </a:cubicBezTo>
                    <a:cubicBezTo>
                      <a:pt x="22" y="2"/>
                      <a:pt x="21" y="2"/>
                      <a:pt x="20" y="1"/>
                    </a:cubicBezTo>
                    <a:cubicBezTo>
                      <a:pt x="19" y="1"/>
                      <a:pt x="18" y="0"/>
                      <a:pt x="16" y="0"/>
                    </a:cubicBezTo>
                    <a:cubicBezTo>
                      <a:pt x="15" y="0"/>
                      <a:pt x="15" y="1"/>
                      <a:pt x="14" y="1"/>
                    </a:cubicBezTo>
                    <a:cubicBezTo>
                      <a:pt x="13" y="1"/>
                      <a:pt x="12" y="1"/>
                      <a:pt x="12" y="1"/>
                    </a:cubicBezTo>
                    <a:cubicBezTo>
                      <a:pt x="12" y="0"/>
                      <a:pt x="9" y="1"/>
                      <a:pt x="8" y="1"/>
                    </a:cubicBezTo>
                    <a:cubicBezTo>
                      <a:pt x="4" y="0"/>
                      <a:pt x="0" y="3"/>
                      <a:pt x="2" y="7"/>
                    </a:cubicBezTo>
                    <a:cubicBezTo>
                      <a:pt x="2" y="6"/>
                      <a:pt x="3" y="3"/>
                      <a:pt x="4" y="3"/>
                    </a:cubicBezTo>
                    <a:cubicBezTo>
                      <a:pt x="4" y="4"/>
                      <a:pt x="6" y="6"/>
                      <a:pt x="7" y="6"/>
                    </a:cubicBezTo>
                    <a:cubicBezTo>
                      <a:pt x="8" y="6"/>
                      <a:pt x="12" y="2"/>
                      <a:pt x="11" y="5"/>
                    </a:cubicBezTo>
                    <a:cubicBezTo>
                      <a:pt x="12" y="5"/>
                      <a:pt x="16" y="7"/>
                      <a:pt x="17" y="5"/>
                    </a:cubicBezTo>
                    <a:cubicBezTo>
                      <a:pt x="17" y="4"/>
                      <a:pt x="20" y="5"/>
                      <a:pt x="20" y="6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05" name="Freeform 875">
                <a:extLst>
                  <a:ext uri="{FF2B5EF4-FFF2-40B4-BE49-F238E27FC236}">
                    <a16:creationId xmlns:a16="http://schemas.microsoft.com/office/drawing/2014/main" id="{6FDE8B15-EA34-441D-A9F0-6669549089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3" y="2621"/>
                <a:ext cx="13" cy="6"/>
              </a:xfrm>
              <a:custGeom>
                <a:avLst/>
                <a:gdLst>
                  <a:gd name="T0" fmla="*/ 348 w 4"/>
                  <a:gd name="T1" fmla="*/ 0 h 2"/>
                  <a:gd name="T2" fmla="*/ 0 w 4"/>
                  <a:gd name="T3" fmla="*/ 486 h 2"/>
                  <a:gd name="T4" fmla="*/ 793 w 4"/>
                  <a:gd name="T5" fmla="*/ 243 h 2"/>
                  <a:gd name="T6" fmla="*/ 1099 w 4"/>
                  <a:gd name="T7" fmla="*/ 0 h 2"/>
                  <a:gd name="T8" fmla="*/ 348 w 4"/>
                  <a:gd name="T9" fmla="*/ 0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1" y="0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1" y="2"/>
                      <a:pt x="1" y="1"/>
                      <a:pt x="2" y="1"/>
                    </a:cubicBezTo>
                    <a:cubicBezTo>
                      <a:pt x="1" y="2"/>
                      <a:pt x="4" y="1"/>
                      <a:pt x="3" y="0"/>
                    </a:cubicBezTo>
                    <a:cubicBezTo>
                      <a:pt x="2" y="0"/>
                      <a:pt x="2" y="0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06" name="Freeform 876">
                <a:extLst>
                  <a:ext uri="{FF2B5EF4-FFF2-40B4-BE49-F238E27FC236}">
                    <a16:creationId xmlns:a16="http://schemas.microsoft.com/office/drawing/2014/main" id="{5C10D2D6-9149-4ACD-B614-C78AC25682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3" y="2621"/>
                <a:ext cx="13" cy="6"/>
              </a:xfrm>
              <a:custGeom>
                <a:avLst/>
                <a:gdLst>
                  <a:gd name="T0" fmla="*/ 348 w 4"/>
                  <a:gd name="T1" fmla="*/ 0 h 2"/>
                  <a:gd name="T2" fmla="*/ 0 w 4"/>
                  <a:gd name="T3" fmla="*/ 486 h 2"/>
                  <a:gd name="T4" fmla="*/ 793 w 4"/>
                  <a:gd name="T5" fmla="*/ 243 h 2"/>
                  <a:gd name="T6" fmla="*/ 1099 w 4"/>
                  <a:gd name="T7" fmla="*/ 0 h 2"/>
                  <a:gd name="T8" fmla="*/ 348 w 4"/>
                  <a:gd name="T9" fmla="*/ 0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1" y="0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1" y="2"/>
                      <a:pt x="1" y="1"/>
                      <a:pt x="2" y="1"/>
                    </a:cubicBezTo>
                    <a:cubicBezTo>
                      <a:pt x="1" y="2"/>
                      <a:pt x="4" y="1"/>
                      <a:pt x="3" y="0"/>
                    </a:cubicBezTo>
                    <a:cubicBezTo>
                      <a:pt x="2" y="0"/>
                      <a:pt x="2" y="0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07" name="Freeform 877">
                <a:extLst>
                  <a:ext uri="{FF2B5EF4-FFF2-40B4-BE49-F238E27FC236}">
                    <a16:creationId xmlns:a16="http://schemas.microsoft.com/office/drawing/2014/main" id="{52CAEB12-B094-4A70-994F-C4B04B40FC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0" y="2446"/>
                <a:ext cx="18" cy="18"/>
              </a:xfrm>
              <a:custGeom>
                <a:avLst/>
                <a:gdLst>
                  <a:gd name="T0" fmla="*/ 243 w 6"/>
                  <a:gd name="T1" fmla="*/ 1458 h 6"/>
                  <a:gd name="T2" fmla="*/ 972 w 6"/>
                  <a:gd name="T3" fmla="*/ 0 h 6"/>
                  <a:gd name="T4" fmla="*/ 486 w 6"/>
                  <a:gd name="T5" fmla="*/ 486 h 6"/>
                  <a:gd name="T6" fmla="*/ 243 w 6"/>
                  <a:gd name="T7" fmla="*/ 1458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"/>
                  <a:gd name="T13" fmla="*/ 0 h 6"/>
                  <a:gd name="T14" fmla="*/ 6 w 6"/>
                  <a:gd name="T15" fmla="*/ 6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" h="6">
                    <a:moveTo>
                      <a:pt x="1" y="6"/>
                    </a:moveTo>
                    <a:cubicBezTo>
                      <a:pt x="4" y="5"/>
                      <a:pt x="6" y="3"/>
                      <a:pt x="4" y="0"/>
                    </a:cubicBezTo>
                    <a:cubicBezTo>
                      <a:pt x="3" y="1"/>
                      <a:pt x="2" y="1"/>
                      <a:pt x="2" y="2"/>
                    </a:cubicBezTo>
                    <a:cubicBezTo>
                      <a:pt x="1" y="3"/>
                      <a:pt x="0" y="5"/>
                      <a:pt x="1" y="6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08" name="Freeform 878">
                <a:extLst>
                  <a:ext uri="{FF2B5EF4-FFF2-40B4-BE49-F238E27FC236}">
                    <a16:creationId xmlns:a16="http://schemas.microsoft.com/office/drawing/2014/main" id="{D49BCD78-46DB-462F-BE33-43F55A742B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0" y="2446"/>
                <a:ext cx="18" cy="18"/>
              </a:xfrm>
              <a:custGeom>
                <a:avLst/>
                <a:gdLst>
                  <a:gd name="T0" fmla="*/ 243 w 6"/>
                  <a:gd name="T1" fmla="*/ 1458 h 6"/>
                  <a:gd name="T2" fmla="*/ 972 w 6"/>
                  <a:gd name="T3" fmla="*/ 0 h 6"/>
                  <a:gd name="T4" fmla="*/ 486 w 6"/>
                  <a:gd name="T5" fmla="*/ 486 h 6"/>
                  <a:gd name="T6" fmla="*/ 243 w 6"/>
                  <a:gd name="T7" fmla="*/ 1458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"/>
                  <a:gd name="T13" fmla="*/ 0 h 6"/>
                  <a:gd name="T14" fmla="*/ 6 w 6"/>
                  <a:gd name="T15" fmla="*/ 6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" h="6">
                    <a:moveTo>
                      <a:pt x="1" y="6"/>
                    </a:moveTo>
                    <a:cubicBezTo>
                      <a:pt x="4" y="5"/>
                      <a:pt x="6" y="3"/>
                      <a:pt x="4" y="0"/>
                    </a:cubicBezTo>
                    <a:cubicBezTo>
                      <a:pt x="3" y="1"/>
                      <a:pt x="2" y="1"/>
                      <a:pt x="2" y="2"/>
                    </a:cubicBezTo>
                    <a:cubicBezTo>
                      <a:pt x="1" y="3"/>
                      <a:pt x="0" y="5"/>
                      <a:pt x="1" y="6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09" name="Freeform 879">
                <a:extLst>
                  <a:ext uri="{FF2B5EF4-FFF2-40B4-BE49-F238E27FC236}">
                    <a16:creationId xmlns:a16="http://schemas.microsoft.com/office/drawing/2014/main" id="{36E0E0BD-881A-4BDB-968E-F00ECDE108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6" y="2721"/>
                <a:ext cx="3" cy="3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1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10" name="Freeform 880">
                <a:extLst>
                  <a:ext uri="{FF2B5EF4-FFF2-40B4-BE49-F238E27FC236}">
                    <a16:creationId xmlns:a16="http://schemas.microsoft.com/office/drawing/2014/main" id="{0A3D738C-F8E3-4BFB-B3F8-C6EE896947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6" y="2721"/>
                <a:ext cx="3" cy="3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1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11" name="Freeform 881">
                <a:extLst>
                  <a:ext uri="{FF2B5EF4-FFF2-40B4-BE49-F238E27FC236}">
                    <a16:creationId xmlns:a16="http://schemas.microsoft.com/office/drawing/2014/main" id="{838EB450-7B19-472D-B873-63A395E5D0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6" y="2621"/>
                <a:ext cx="3" cy="3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243 h 1"/>
                  <a:gd name="T4" fmla="*/ 243 w 1"/>
                  <a:gd name="T5" fmla="*/ 0 h 1"/>
                  <a:gd name="T6" fmla="*/ 0 w 1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1"/>
                  <a:gd name="T14" fmla="*/ 1 w 1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12" name="Freeform 882">
                <a:extLst>
                  <a:ext uri="{FF2B5EF4-FFF2-40B4-BE49-F238E27FC236}">
                    <a16:creationId xmlns:a16="http://schemas.microsoft.com/office/drawing/2014/main" id="{02BCD586-9425-43D4-9ABE-E71CE07CC5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6" y="2621"/>
                <a:ext cx="3" cy="3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243 h 1"/>
                  <a:gd name="T4" fmla="*/ 243 w 1"/>
                  <a:gd name="T5" fmla="*/ 0 h 1"/>
                  <a:gd name="T6" fmla="*/ 0 w 1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1"/>
                  <a:gd name="T14" fmla="*/ 1 w 1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13" name="Freeform 883">
                <a:extLst>
                  <a:ext uri="{FF2B5EF4-FFF2-40B4-BE49-F238E27FC236}">
                    <a16:creationId xmlns:a16="http://schemas.microsoft.com/office/drawing/2014/main" id="{7A3B74BF-F640-4FF4-BF36-770C39401F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2" y="2749"/>
                <a:ext cx="3" cy="3"/>
              </a:xfrm>
              <a:custGeom>
                <a:avLst/>
                <a:gdLst>
                  <a:gd name="T0" fmla="*/ 0 w 1"/>
                  <a:gd name="T1" fmla="*/ 243 h 1"/>
                  <a:gd name="T2" fmla="*/ 243 w 1"/>
                  <a:gd name="T3" fmla="*/ 243 h 1"/>
                  <a:gd name="T4" fmla="*/ 0 w 1"/>
                  <a:gd name="T5" fmla="*/ 243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0" y="0"/>
                      <a:pt x="0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14" name="Freeform 884">
                <a:extLst>
                  <a:ext uri="{FF2B5EF4-FFF2-40B4-BE49-F238E27FC236}">
                    <a16:creationId xmlns:a16="http://schemas.microsoft.com/office/drawing/2014/main" id="{0B1F9EC8-4196-45FC-A546-65D0A6A2FD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2" y="2749"/>
                <a:ext cx="3" cy="3"/>
              </a:xfrm>
              <a:custGeom>
                <a:avLst/>
                <a:gdLst>
                  <a:gd name="T0" fmla="*/ 0 w 1"/>
                  <a:gd name="T1" fmla="*/ 243 h 1"/>
                  <a:gd name="T2" fmla="*/ 243 w 1"/>
                  <a:gd name="T3" fmla="*/ 243 h 1"/>
                  <a:gd name="T4" fmla="*/ 0 w 1"/>
                  <a:gd name="T5" fmla="*/ 243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0" y="0"/>
                      <a:pt x="0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15" name="Freeform 885">
                <a:extLst>
                  <a:ext uri="{FF2B5EF4-FFF2-40B4-BE49-F238E27FC236}">
                    <a16:creationId xmlns:a16="http://schemas.microsoft.com/office/drawing/2014/main" id="{14D737E6-C80A-4C05-A03D-F8786C8EC3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9" y="2618"/>
                <a:ext cx="6" cy="6"/>
              </a:xfrm>
              <a:custGeom>
                <a:avLst/>
                <a:gdLst>
                  <a:gd name="T0" fmla="*/ 243 w 2"/>
                  <a:gd name="T1" fmla="*/ 0 h 2"/>
                  <a:gd name="T2" fmla="*/ 486 w 2"/>
                  <a:gd name="T3" fmla="*/ 243 h 2"/>
                  <a:gd name="T4" fmla="*/ 243 w 2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2"/>
                  <a:gd name="T11" fmla="*/ 2 w 2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2">
                    <a:moveTo>
                      <a:pt x="1" y="0"/>
                    </a:moveTo>
                    <a:cubicBezTo>
                      <a:pt x="0" y="1"/>
                      <a:pt x="1" y="2"/>
                      <a:pt x="2" y="1"/>
                    </a:cubicBezTo>
                    <a:cubicBezTo>
                      <a:pt x="2" y="1"/>
                      <a:pt x="1" y="0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16" name="Freeform 886">
                <a:extLst>
                  <a:ext uri="{FF2B5EF4-FFF2-40B4-BE49-F238E27FC236}">
                    <a16:creationId xmlns:a16="http://schemas.microsoft.com/office/drawing/2014/main" id="{1B7F7EF0-4DEA-4529-8678-AE2A83A0F8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9" y="2618"/>
                <a:ext cx="6" cy="6"/>
              </a:xfrm>
              <a:custGeom>
                <a:avLst/>
                <a:gdLst>
                  <a:gd name="T0" fmla="*/ 243 w 2"/>
                  <a:gd name="T1" fmla="*/ 0 h 2"/>
                  <a:gd name="T2" fmla="*/ 486 w 2"/>
                  <a:gd name="T3" fmla="*/ 243 h 2"/>
                  <a:gd name="T4" fmla="*/ 243 w 2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2"/>
                  <a:gd name="T11" fmla="*/ 2 w 2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2">
                    <a:moveTo>
                      <a:pt x="1" y="0"/>
                    </a:moveTo>
                    <a:cubicBezTo>
                      <a:pt x="0" y="1"/>
                      <a:pt x="1" y="2"/>
                      <a:pt x="2" y="1"/>
                    </a:cubicBezTo>
                    <a:cubicBezTo>
                      <a:pt x="2" y="1"/>
                      <a:pt x="1" y="0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17" name="Freeform 887">
                <a:extLst>
                  <a:ext uri="{FF2B5EF4-FFF2-40B4-BE49-F238E27FC236}">
                    <a16:creationId xmlns:a16="http://schemas.microsoft.com/office/drawing/2014/main" id="{498B2171-BA4E-4D6C-B47A-8376F990BA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81" y="2740"/>
                <a:ext cx="12" cy="6"/>
              </a:xfrm>
              <a:custGeom>
                <a:avLst/>
                <a:gdLst>
                  <a:gd name="T0" fmla="*/ 243 w 4"/>
                  <a:gd name="T1" fmla="*/ 0 h 2"/>
                  <a:gd name="T2" fmla="*/ 486 w 4"/>
                  <a:gd name="T3" fmla="*/ 486 h 2"/>
                  <a:gd name="T4" fmla="*/ 243 w 4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4"/>
                  <a:gd name="T10" fmla="*/ 0 h 2"/>
                  <a:gd name="T11" fmla="*/ 4 w 4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" h="2">
                    <a:moveTo>
                      <a:pt x="1" y="0"/>
                    </a:moveTo>
                    <a:cubicBezTo>
                      <a:pt x="0" y="1"/>
                      <a:pt x="1" y="2"/>
                      <a:pt x="2" y="2"/>
                    </a:cubicBezTo>
                    <a:cubicBezTo>
                      <a:pt x="4" y="2"/>
                      <a:pt x="3" y="0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18" name="Freeform 888">
                <a:extLst>
                  <a:ext uri="{FF2B5EF4-FFF2-40B4-BE49-F238E27FC236}">
                    <a16:creationId xmlns:a16="http://schemas.microsoft.com/office/drawing/2014/main" id="{EA673D1B-98D0-4683-BBAB-A4A113749B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81" y="2740"/>
                <a:ext cx="12" cy="6"/>
              </a:xfrm>
              <a:custGeom>
                <a:avLst/>
                <a:gdLst>
                  <a:gd name="T0" fmla="*/ 243 w 4"/>
                  <a:gd name="T1" fmla="*/ 0 h 2"/>
                  <a:gd name="T2" fmla="*/ 486 w 4"/>
                  <a:gd name="T3" fmla="*/ 486 h 2"/>
                  <a:gd name="T4" fmla="*/ 243 w 4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4"/>
                  <a:gd name="T10" fmla="*/ 0 h 2"/>
                  <a:gd name="T11" fmla="*/ 4 w 4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" h="2">
                    <a:moveTo>
                      <a:pt x="1" y="0"/>
                    </a:moveTo>
                    <a:cubicBezTo>
                      <a:pt x="0" y="1"/>
                      <a:pt x="1" y="2"/>
                      <a:pt x="2" y="2"/>
                    </a:cubicBezTo>
                    <a:cubicBezTo>
                      <a:pt x="4" y="2"/>
                      <a:pt x="3" y="0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19" name="Freeform 889">
                <a:extLst>
                  <a:ext uri="{FF2B5EF4-FFF2-40B4-BE49-F238E27FC236}">
                    <a16:creationId xmlns:a16="http://schemas.microsoft.com/office/drawing/2014/main" id="{E095462C-C11E-4B66-9601-0333926BFF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84" y="2521"/>
                <a:ext cx="6" cy="3"/>
              </a:xfrm>
              <a:custGeom>
                <a:avLst/>
                <a:gdLst>
                  <a:gd name="T0" fmla="*/ 0 w 2"/>
                  <a:gd name="T1" fmla="*/ 0 h 1"/>
                  <a:gd name="T2" fmla="*/ 486 w 2"/>
                  <a:gd name="T3" fmla="*/ 243 h 1"/>
                  <a:gd name="T4" fmla="*/ 0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0"/>
                    </a:moveTo>
                    <a:cubicBezTo>
                      <a:pt x="1" y="1"/>
                      <a:pt x="1" y="1"/>
                      <a:pt x="2" y="1"/>
                    </a:cubicBezTo>
                    <a:cubicBezTo>
                      <a:pt x="2" y="1"/>
                      <a:pt x="1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20" name="Freeform 890">
                <a:extLst>
                  <a:ext uri="{FF2B5EF4-FFF2-40B4-BE49-F238E27FC236}">
                    <a16:creationId xmlns:a16="http://schemas.microsoft.com/office/drawing/2014/main" id="{9B9A90DC-66C8-43A7-B457-0D55A6EB46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84" y="2521"/>
                <a:ext cx="6" cy="3"/>
              </a:xfrm>
              <a:custGeom>
                <a:avLst/>
                <a:gdLst>
                  <a:gd name="T0" fmla="*/ 0 w 2"/>
                  <a:gd name="T1" fmla="*/ 0 h 1"/>
                  <a:gd name="T2" fmla="*/ 486 w 2"/>
                  <a:gd name="T3" fmla="*/ 243 h 1"/>
                  <a:gd name="T4" fmla="*/ 0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0"/>
                    </a:moveTo>
                    <a:cubicBezTo>
                      <a:pt x="1" y="1"/>
                      <a:pt x="1" y="1"/>
                      <a:pt x="2" y="1"/>
                    </a:cubicBezTo>
                    <a:cubicBezTo>
                      <a:pt x="2" y="1"/>
                      <a:pt x="1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21" name="Freeform 891">
                <a:extLst>
                  <a:ext uri="{FF2B5EF4-FFF2-40B4-BE49-F238E27FC236}">
                    <a16:creationId xmlns:a16="http://schemas.microsoft.com/office/drawing/2014/main" id="{73CEBD40-85EE-4B83-B2FF-9A292F4D6B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7" y="2564"/>
                <a:ext cx="18" cy="13"/>
              </a:xfrm>
              <a:custGeom>
                <a:avLst/>
                <a:gdLst>
                  <a:gd name="T0" fmla="*/ 486 w 6"/>
                  <a:gd name="T1" fmla="*/ 1446 h 4"/>
                  <a:gd name="T2" fmla="*/ 972 w 6"/>
                  <a:gd name="T3" fmla="*/ 1446 h 4"/>
                  <a:gd name="T4" fmla="*/ 1215 w 6"/>
                  <a:gd name="T5" fmla="*/ 1446 h 4"/>
                  <a:gd name="T6" fmla="*/ 1215 w 6"/>
                  <a:gd name="T7" fmla="*/ 348 h 4"/>
                  <a:gd name="T8" fmla="*/ 0 w 6"/>
                  <a:gd name="T9" fmla="*/ 1099 h 4"/>
                  <a:gd name="T10" fmla="*/ 486 w 6"/>
                  <a:gd name="T11" fmla="*/ 1446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4"/>
                  <a:gd name="T20" fmla="*/ 6 w 6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4">
                    <a:moveTo>
                      <a:pt x="2" y="4"/>
                    </a:moveTo>
                    <a:cubicBezTo>
                      <a:pt x="3" y="4"/>
                      <a:pt x="3" y="4"/>
                      <a:pt x="4" y="4"/>
                    </a:cubicBezTo>
                    <a:cubicBezTo>
                      <a:pt x="4" y="4"/>
                      <a:pt x="5" y="4"/>
                      <a:pt x="5" y="4"/>
                    </a:cubicBezTo>
                    <a:cubicBezTo>
                      <a:pt x="5" y="3"/>
                      <a:pt x="6" y="3"/>
                      <a:pt x="5" y="1"/>
                    </a:cubicBezTo>
                    <a:cubicBezTo>
                      <a:pt x="5" y="0"/>
                      <a:pt x="1" y="2"/>
                      <a:pt x="0" y="3"/>
                    </a:cubicBezTo>
                    <a:cubicBezTo>
                      <a:pt x="0" y="3"/>
                      <a:pt x="1" y="4"/>
                      <a:pt x="2" y="4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22" name="Freeform 892">
                <a:extLst>
                  <a:ext uri="{FF2B5EF4-FFF2-40B4-BE49-F238E27FC236}">
                    <a16:creationId xmlns:a16="http://schemas.microsoft.com/office/drawing/2014/main" id="{94A793B0-99F7-4CA1-BF90-F7AB37CEAB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7" y="2564"/>
                <a:ext cx="18" cy="13"/>
              </a:xfrm>
              <a:custGeom>
                <a:avLst/>
                <a:gdLst>
                  <a:gd name="T0" fmla="*/ 486 w 6"/>
                  <a:gd name="T1" fmla="*/ 1446 h 4"/>
                  <a:gd name="T2" fmla="*/ 972 w 6"/>
                  <a:gd name="T3" fmla="*/ 1446 h 4"/>
                  <a:gd name="T4" fmla="*/ 1215 w 6"/>
                  <a:gd name="T5" fmla="*/ 1446 h 4"/>
                  <a:gd name="T6" fmla="*/ 1215 w 6"/>
                  <a:gd name="T7" fmla="*/ 348 h 4"/>
                  <a:gd name="T8" fmla="*/ 0 w 6"/>
                  <a:gd name="T9" fmla="*/ 1099 h 4"/>
                  <a:gd name="T10" fmla="*/ 486 w 6"/>
                  <a:gd name="T11" fmla="*/ 1446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4"/>
                  <a:gd name="T20" fmla="*/ 6 w 6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4">
                    <a:moveTo>
                      <a:pt x="2" y="4"/>
                    </a:moveTo>
                    <a:cubicBezTo>
                      <a:pt x="3" y="4"/>
                      <a:pt x="3" y="4"/>
                      <a:pt x="4" y="4"/>
                    </a:cubicBezTo>
                    <a:cubicBezTo>
                      <a:pt x="4" y="4"/>
                      <a:pt x="5" y="4"/>
                      <a:pt x="5" y="4"/>
                    </a:cubicBezTo>
                    <a:cubicBezTo>
                      <a:pt x="5" y="3"/>
                      <a:pt x="6" y="3"/>
                      <a:pt x="5" y="1"/>
                    </a:cubicBezTo>
                    <a:cubicBezTo>
                      <a:pt x="5" y="0"/>
                      <a:pt x="1" y="2"/>
                      <a:pt x="0" y="3"/>
                    </a:cubicBezTo>
                    <a:cubicBezTo>
                      <a:pt x="0" y="3"/>
                      <a:pt x="1" y="4"/>
                      <a:pt x="2" y="4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23" name="Freeform 893">
                <a:extLst>
                  <a:ext uri="{FF2B5EF4-FFF2-40B4-BE49-F238E27FC236}">
                    <a16:creationId xmlns:a16="http://schemas.microsoft.com/office/drawing/2014/main" id="{EC1BFC3E-B83E-4EBC-9AB0-AB110D9E1C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7" y="2552"/>
                <a:ext cx="3" cy="3"/>
              </a:xfrm>
              <a:custGeom>
                <a:avLst/>
                <a:gdLst>
                  <a:gd name="T0" fmla="*/ 243 w 1"/>
                  <a:gd name="T1" fmla="*/ 0 h 1"/>
                  <a:gd name="T2" fmla="*/ 0 w 1"/>
                  <a:gd name="T3" fmla="*/ 243 h 1"/>
                  <a:gd name="T4" fmla="*/ 243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24" name="Freeform 894">
                <a:extLst>
                  <a:ext uri="{FF2B5EF4-FFF2-40B4-BE49-F238E27FC236}">
                    <a16:creationId xmlns:a16="http://schemas.microsoft.com/office/drawing/2014/main" id="{5AB00488-8D14-4F8C-BBEA-09D2BBFCE5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7" y="2552"/>
                <a:ext cx="3" cy="3"/>
              </a:xfrm>
              <a:custGeom>
                <a:avLst/>
                <a:gdLst>
                  <a:gd name="T0" fmla="*/ 243 w 1"/>
                  <a:gd name="T1" fmla="*/ 0 h 1"/>
                  <a:gd name="T2" fmla="*/ 0 w 1"/>
                  <a:gd name="T3" fmla="*/ 243 h 1"/>
                  <a:gd name="T4" fmla="*/ 243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25" name="Freeform 895">
                <a:extLst>
                  <a:ext uri="{FF2B5EF4-FFF2-40B4-BE49-F238E27FC236}">
                    <a16:creationId xmlns:a16="http://schemas.microsoft.com/office/drawing/2014/main" id="{9ABE2057-F7DA-467A-81CC-8B50538A4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6" y="2521"/>
                <a:ext cx="3" cy="3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243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1" y="0"/>
                      <a:pt x="0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26" name="Freeform 896">
                <a:extLst>
                  <a:ext uri="{FF2B5EF4-FFF2-40B4-BE49-F238E27FC236}">
                    <a16:creationId xmlns:a16="http://schemas.microsoft.com/office/drawing/2014/main" id="{B0CC31E5-1DA8-4877-9AEC-034C19DC54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6" y="2521"/>
                <a:ext cx="3" cy="3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243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1" y="0"/>
                      <a:pt x="0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27" name="Freeform 897">
                <a:extLst>
                  <a:ext uri="{FF2B5EF4-FFF2-40B4-BE49-F238E27FC236}">
                    <a16:creationId xmlns:a16="http://schemas.microsoft.com/office/drawing/2014/main" id="{AF25FABD-3B04-454C-92B5-E6768B3304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2" y="2518"/>
                <a:ext cx="28" cy="18"/>
              </a:xfrm>
              <a:custGeom>
                <a:avLst/>
                <a:gdLst>
                  <a:gd name="T0" fmla="*/ 1114 w 9"/>
                  <a:gd name="T1" fmla="*/ 1215 h 6"/>
                  <a:gd name="T2" fmla="*/ 843 w 9"/>
                  <a:gd name="T3" fmla="*/ 486 h 6"/>
                  <a:gd name="T4" fmla="*/ 1509 w 9"/>
                  <a:gd name="T5" fmla="*/ 729 h 6"/>
                  <a:gd name="T6" fmla="*/ 2053 w 9"/>
                  <a:gd name="T7" fmla="*/ 972 h 6"/>
                  <a:gd name="T8" fmla="*/ 2352 w 9"/>
                  <a:gd name="T9" fmla="*/ 486 h 6"/>
                  <a:gd name="T10" fmla="*/ 0 w 9"/>
                  <a:gd name="T11" fmla="*/ 486 h 6"/>
                  <a:gd name="T12" fmla="*/ 0 w 9"/>
                  <a:gd name="T13" fmla="*/ 729 h 6"/>
                  <a:gd name="T14" fmla="*/ 572 w 9"/>
                  <a:gd name="T15" fmla="*/ 1215 h 6"/>
                  <a:gd name="T16" fmla="*/ 843 w 9"/>
                  <a:gd name="T17" fmla="*/ 972 h 6"/>
                  <a:gd name="T18" fmla="*/ 1114 w 9"/>
                  <a:gd name="T19" fmla="*/ 1215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9"/>
                  <a:gd name="T31" fmla="*/ 0 h 6"/>
                  <a:gd name="T32" fmla="*/ 9 w 9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9" h="6">
                    <a:moveTo>
                      <a:pt x="4" y="5"/>
                    </a:moveTo>
                    <a:cubicBezTo>
                      <a:pt x="7" y="6"/>
                      <a:pt x="4" y="3"/>
                      <a:pt x="3" y="2"/>
                    </a:cubicBezTo>
                    <a:cubicBezTo>
                      <a:pt x="4" y="2"/>
                      <a:pt x="4" y="3"/>
                      <a:pt x="5" y="3"/>
                    </a:cubicBezTo>
                    <a:cubicBezTo>
                      <a:pt x="6" y="4"/>
                      <a:pt x="6" y="3"/>
                      <a:pt x="7" y="4"/>
                    </a:cubicBezTo>
                    <a:cubicBezTo>
                      <a:pt x="9" y="5"/>
                      <a:pt x="9" y="2"/>
                      <a:pt x="8" y="2"/>
                    </a:cubicBezTo>
                    <a:cubicBezTo>
                      <a:pt x="7" y="1"/>
                      <a:pt x="0" y="0"/>
                      <a:pt x="0" y="2"/>
                    </a:cubicBezTo>
                    <a:cubicBezTo>
                      <a:pt x="2" y="1"/>
                      <a:pt x="1" y="3"/>
                      <a:pt x="0" y="3"/>
                    </a:cubicBezTo>
                    <a:cubicBezTo>
                      <a:pt x="0" y="4"/>
                      <a:pt x="2" y="3"/>
                      <a:pt x="2" y="5"/>
                    </a:cubicBezTo>
                    <a:cubicBezTo>
                      <a:pt x="2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4" y="5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28" name="Freeform 898">
                <a:extLst>
                  <a:ext uri="{FF2B5EF4-FFF2-40B4-BE49-F238E27FC236}">
                    <a16:creationId xmlns:a16="http://schemas.microsoft.com/office/drawing/2014/main" id="{9095C7F8-CBC8-47BF-A47F-4CBE031E4A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2" y="2518"/>
                <a:ext cx="28" cy="18"/>
              </a:xfrm>
              <a:custGeom>
                <a:avLst/>
                <a:gdLst>
                  <a:gd name="T0" fmla="*/ 1114 w 9"/>
                  <a:gd name="T1" fmla="*/ 1215 h 6"/>
                  <a:gd name="T2" fmla="*/ 843 w 9"/>
                  <a:gd name="T3" fmla="*/ 486 h 6"/>
                  <a:gd name="T4" fmla="*/ 1509 w 9"/>
                  <a:gd name="T5" fmla="*/ 729 h 6"/>
                  <a:gd name="T6" fmla="*/ 2053 w 9"/>
                  <a:gd name="T7" fmla="*/ 972 h 6"/>
                  <a:gd name="T8" fmla="*/ 2352 w 9"/>
                  <a:gd name="T9" fmla="*/ 486 h 6"/>
                  <a:gd name="T10" fmla="*/ 0 w 9"/>
                  <a:gd name="T11" fmla="*/ 486 h 6"/>
                  <a:gd name="T12" fmla="*/ 0 w 9"/>
                  <a:gd name="T13" fmla="*/ 729 h 6"/>
                  <a:gd name="T14" fmla="*/ 572 w 9"/>
                  <a:gd name="T15" fmla="*/ 1215 h 6"/>
                  <a:gd name="T16" fmla="*/ 843 w 9"/>
                  <a:gd name="T17" fmla="*/ 972 h 6"/>
                  <a:gd name="T18" fmla="*/ 1114 w 9"/>
                  <a:gd name="T19" fmla="*/ 1215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9"/>
                  <a:gd name="T31" fmla="*/ 0 h 6"/>
                  <a:gd name="T32" fmla="*/ 9 w 9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9" h="6">
                    <a:moveTo>
                      <a:pt x="4" y="5"/>
                    </a:moveTo>
                    <a:cubicBezTo>
                      <a:pt x="7" y="6"/>
                      <a:pt x="4" y="3"/>
                      <a:pt x="3" y="2"/>
                    </a:cubicBezTo>
                    <a:cubicBezTo>
                      <a:pt x="4" y="2"/>
                      <a:pt x="4" y="3"/>
                      <a:pt x="5" y="3"/>
                    </a:cubicBezTo>
                    <a:cubicBezTo>
                      <a:pt x="6" y="4"/>
                      <a:pt x="6" y="3"/>
                      <a:pt x="7" y="4"/>
                    </a:cubicBezTo>
                    <a:cubicBezTo>
                      <a:pt x="9" y="5"/>
                      <a:pt x="9" y="2"/>
                      <a:pt x="8" y="2"/>
                    </a:cubicBezTo>
                    <a:cubicBezTo>
                      <a:pt x="7" y="1"/>
                      <a:pt x="0" y="0"/>
                      <a:pt x="0" y="2"/>
                    </a:cubicBezTo>
                    <a:cubicBezTo>
                      <a:pt x="2" y="1"/>
                      <a:pt x="1" y="3"/>
                      <a:pt x="0" y="3"/>
                    </a:cubicBezTo>
                    <a:cubicBezTo>
                      <a:pt x="0" y="4"/>
                      <a:pt x="2" y="3"/>
                      <a:pt x="2" y="5"/>
                    </a:cubicBezTo>
                    <a:cubicBezTo>
                      <a:pt x="2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4" y="5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29" name="Freeform 899">
                <a:extLst>
                  <a:ext uri="{FF2B5EF4-FFF2-40B4-BE49-F238E27FC236}">
                    <a16:creationId xmlns:a16="http://schemas.microsoft.com/office/drawing/2014/main" id="{05906C93-847A-4364-8901-EFFCBDBD8C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5" y="2749"/>
                <a:ext cx="13" cy="6"/>
              </a:xfrm>
              <a:custGeom>
                <a:avLst/>
                <a:gdLst>
                  <a:gd name="T0" fmla="*/ 0 w 4"/>
                  <a:gd name="T1" fmla="*/ 486 h 2"/>
                  <a:gd name="T2" fmla="*/ 1446 w 4"/>
                  <a:gd name="T3" fmla="*/ 0 h 2"/>
                  <a:gd name="T4" fmla="*/ 0 w 4"/>
                  <a:gd name="T5" fmla="*/ 486 h 2"/>
                  <a:gd name="T6" fmla="*/ 0 60000 65536"/>
                  <a:gd name="T7" fmla="*/ 0 60000 65536"/>
                  <a:gd name="T8" fmla="*/ 0 60000 65536"/>
                  <a:gd name="T9" fmla="*/ 0 w 4"/>
                  <a:gd name="T10" fmla="*/ 0 h 2"/>
                  <a:gd name="T11" fmla="*/ 4 w 4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" h="2">
                    <a:moveTo>
                      <a:pt x="0" y="2"/>
                    </a:moveTo>
                    <a:cubicBezTo>
                      <a:pt x="1" y="2"/>
                      <a:pt x="2" y="1"/>
                      <a:pt x="4" y="0"/>
                    </a:cubicBezTo>
                    <a:cubicBezTo>
                      <a:pt x="2" y="1"/>
                      <a:pt x="1" y="0"/>
                      <a:pt x="0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30" name="Freeform 900">
                <a:extLst>
                  <a:ext uri="{FF2B5EF4-FFF2-40B4-BE49-F238E27FC236}">
                    <a16:creationId xmlns:a16="http://schemas.microsoft.com/office/drawing/2014/main" id="{78FB231F-383C-4066-9C3D-9C8FC61452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5" y="2749"/>
                <a:ext cx="13" cy="6"/>
              </a:xfrm>
              <a:custGeom>
                <a:avLst/>
                <a:gdLst>
                  <a:gd name="T0" fmla="*/ 0 w 4"/>
                  <a:gd name="T1" fmla="*/ 486 h 2"/>
                  <a:gd name="T2" fmla="*/ 1446 w 4"/>
                  <a:gd name="T3" fmla="*/ 0 h 2"/>
                  <a:gd name="T4" fmla="*/ 0 w 4"/>
                  <a:gd name="T5" fmla="*/ 486 h 2"/>
                  <a:gd name="T6" fmla="*/ 0 60000 65536"/>
                  <a:gd name="T7" fmla="*/ 0 60000 65536"/>
                  <a:gd name="T8" fmla="*/ 0 60000 65536"/>
                  <a:gd name="T9" fmla="*/ 0 w 4"/>
                  <a:gd name="T10" fmla="*/ 0 h 2"/>
                  <a:gd name="T11" fmla="*/ 4 w 4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" h="2">
                    <a:moveTo>
                      <a:pt x="0" y="2"/>
                    </a:moveTo>
                    <a:cubicBezTo>
                      <a:pt x="1" y="2"/>
                      <a:pt x="2" y="1"/>
                      <a:pt x="4" y="0"/>
                    </a:cubicBezTo>
                    <a:cubicBezTo>
                      <a:pt x="2" y="1"/>
                      <a:pt x="1" y="0"/>
                      <a:pt x="0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31" name="Freeform 901">
                <a:extLst>
                  <a:ext uri="{FF2B5EF4-FFF2-40B4-BE49-F238E27FC236}">
                    <a16:creationId xmlns:a16="http://schemas.microsoft.com/office/drawing/2014/main" id="{380F6AA9-E4EE-4BC2-88F3-766B27609A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5" y="2543"/>
                <a:ext cx="13" cy="6"/>
              </a:xfrm>
              <a:custGeom>
                <a:avLst/>
                <a:gdLst>
                  <a:gd name="T0" fmla="*/ 0 w 4"/>
                  <a:gd name="T1" fmla="*/ 0 h 2"/>
                  <a:gd name="T2" fmla="*/ 1446 w 4"/>
                  <a:gd name="T3" fmla="*/ 0 h 2"/>
                  <a:gd name="T4" fmla="*/ 0 w 4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4"/>
                  <a:gd name="T10" fmla="*/ 0 h 2"/>
                  <a:gd name="T11" fmla="*/ 4 w 4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" h="2">
                    <a:moveTo>
                      <a:pt x="0" y="0"/>
                    </a:moveTo>
                    <a:cubicBezTo>
                      <a:pt x="0" y="2"/>
                      <a:pt x="4" y="1"/>
                      <a:pt x="4" y="0"/>
                    </a:cubicBezTo>
                    <a:cubicBezTo>
                      <a:pt x="3" y="1"/>
                      <a:pt x="1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32" name="Freeform 902">
                <a:extLst>
                  <a:ext uri="{FF2B5EF4-FFF2-40B4-BE49-F238E27FC236}">
                    <a16:creationId xmlns:a16="http://schemas.microsoft.com/office/drawing/2014/main" id="{8A070698-0FEE-42C2-AA0C-002E9D21EF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5" y="2543"/>
                <a:ext cx="13" cy="6"/>
              </a:xfrm>
              <a:custGeom>
                <a:avLst/>
                <a:gdLst>
                  <a:gd name="T0" fmla="*/ 0 w 4"/>
                  <a:gd name="T1" fmla="*/ 0 h 2"/>
                  <a:gd name="T2" fmla="*/ 1446 w 4"/>
                  <a:gd name="T3" fmla="*/ 0 h 2"/>
                  <a:gd name="T4" fmla="*/ 0 w 4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4"/>
                  <a:gd name="T10" fmla="*/ 0 h 2"/>
                  <a:gd name="T11" fmla="*/ 4 w 4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" h="2">
                    <a:moveTo>
                      <a:pt x="0" y="0"/>
                    </a:moveTo>
                    <a:cubicBezTo>
                      <a:pt x="0" y="2"/>
                      <a:pt x="4" y="1"/>
                      <a:pt x="4" y="0"/>
                    </a:cubicBezTo>
                    <a:cubicBezTo>
                      <a:pt x="3" y="1"/>
                      <a:pt x="1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33" name="Freeform 903">
                <a:extLst>
                  <a:ext uri="{FF2B5EF4-FFF2-40B4-BE49-F238E27FC236}">
                    <a16:creationId xmlns:a16="http://schemas.microsoft.com/office/drawing/2014/main" id="{64080E4B-0B7C-4589-870A-28A3054BD7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8" y="2533"/>
                <a:ext cx="7" cy="3"/>
              </a:xfrm>
              <a:custGeom>
                <a:avLst/>
                <a:gdLst>
                  <a:gd name="T0" fmla="*/ 602 w 2"/>
                  <a:gd name="T1" fmla="*/ 0 h 1"/>
                  <a:gd name="T2" fmla="*/ 0 w 2"/>
                  <a:gd name="T3" fmla="*/ 243 h 1"/>
                  <a:gd name="T4" fmla="*/ 602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1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2" y="0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34" name="Freeform 904">
                <a:extLst>
                  <a:ext uri="{FF2B5EF4-FFF2-40B4-BE49-F238E27FC236}">
                    <a16:creationId xmlns:a16="http://schemas.microsoft.com/office/drawing/2014/main" id="{2A0EBE51-8BA2-4E64-A4EB-0CBF06FA87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8" y="2533"/>
                <a:ext cx="7" cy="3"/>
              </a:xfrm>
              <a:custGeom>
                <a:avLst/>
                <a:gdLst>
                  <a:gd name="T0" fmla="*/ 602 w 2"/>
                  <a:gd name="T1" fmla="*/ 0 h 1"/>
                  <a:gd name="T2" fmla="*/ 0 w 2"/>
                  <a:gd name="T3" fmla="*/ 243 h 1"/>
                  <a:gd name="T4" fmla="*/ 602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1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2" y="0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35" name="Freeform 905">
                <a:extLst>
                  <a:ext uri="{FF2B5EF4-FFF2-40B4-BE49-F238E27FC236}">
                    <a16:creationId xmlns:a16="http://schemas.microsoft.com/office/drawing/2014/main" id="{5C6E2616-D989-41E8-82A2-985623B2B5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8" y="2730"/>
                <a:ext cx="4" cy="3"/>
              </a:xfrm>
              <a:custGeom>
                <a:avLst/>
                <a:gdLst>
                  <a:gd name="T0" fmla="*/ 0 w 1"/>
                  <a:gd name="T1" fmla="*/ 0 h 1"/>
                  <a:gd name="T2" fmla="*/ 1024 w 1"/>
                  <a:gd name="T3" fmla="*/ 0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36" name="Freeform 906">
                <a:extLst>
                  <a:ext uri="{FF2B5EF4-FFF2-40B4-BE49-F238E27FC236}">
                    <a16:creationId xmlns:a16="http://schemas.microsoft.com/office/drawing/2014/main" id="{294DD0EF-8D70-4184-B8E0-D2BE7BB2D0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8" y="2730"/>
                <a:ext cx="4" cy="3"/>
              </a:xfrm>
              <a:custGeom>
                <a:avLst/>
                <a:gdLst>
                  <a:gd name="T0" fmla="*/ 0 w 1"/>
                  <a:gd name="T1" fmla="*/ 0 h 1"/>
                  <a:gd name="T2" fmla="*/ 1024 w 1"/>
                  <a:gd name="T3" fmla="*/ 0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37" name="Freeform 907">
                <a:extLst>
                  <a:ext uri="{FF2B5EF4-FFF2-40B4-BE49-F238E27FC236}">
                    <a16:creationId xmlns:a16="http://schemas.microsoft.com/office/drawing/2014/main" id="{6517DA23-9938-4085-861D-539B34715F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8" y="2546"/>
                <a:ext cx="19" cy="15"/>
              </a:xfrm>
              <a:custGeom>
                <a:avLst/>
                <a:gdLst>
                  <a:gd name="T0" fmla="*/ 1013 w 6"/>
                  <a:gd name="T1" fmla="*/ 0 h 5"/>
                  <a:gd name="T2" fmla="*/ 1013 w 6"/>
                  <a:gd name="T3" fmla="*/ 972 h 5"/>
                  <a:gd name="T4" fmla="*/ 1013 w 6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6"/>
                  <a:gd name="T10" fmla="*/ 0 h 5"/>
                  <a:gd name="T11" fmla="*/ 6 w 6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6" h="5">
                    <a:moveTo>
                      <a:pt x="3" y="0"/>
                    </a:moveTo>
                    <a:cubicBezTo>
                      <a:pt x="0" y="0"/>
                      <a:pt x="1" y="2"/>
                      <a:pt x="3" y="4"/>
                    </a:cubicBezTo>
                    <a:cubicBezTo>
                      <a:pt x="4" y="5"/>
                      <a:pt x="6" y="0"/>
                      <a:pt x="3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38" name="Freeform 908">
                <a:extLst>
                  <a:ext uri="{FF2B5EF4-FFF2-40B4-BE49-F238E27FC236}">
                    <a16:creationId xmlns:a16="http://schemas.microsoft.com/office/drawing/2014/main" id="{138ADFBC-61A6-431E-80CE-F4C5BFEDD2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8" y="2546"/>
                <a:ext cx="19" cy="15"/>
              </a:xfrm>
              <a:custGeom>
                <a:avLst/>
                <a:gdLst>
                  <a:gd name="T0" fmla="*/ 1013 w 6"/>
                  <a:gd name="T1" fmla="*/ 0 h 5"/>
                  <a:gd name="T2" fmla="*/ 1013 w 6"/>
                  <a:gd name="T3" fmla="*/ 972 h 5"/>
                  <a:gd name="T4" fmla="*/ 1013 w 6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6"/>
                  <a:gd name="T10" fmla="*/ 0 h 5"/>
                  <a:gd name="T11" fmla="*/ 6 w 6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6" h="5">
                    <a:moveTo>
                      <a:pt x="3" y="0"/>
                    </a:moveTo>
                    <a:cubicBezTo>
                      <a:pt x="0" y="0"/>
                      <a:pt x="1" y="2"/>
                      <a:pt x="3" y="4"/>
                    </a:cubicBezTo>
                    <a:cubicBezTo>
                      <a:pt x="4" y="5"/>
                      <a:pt x="6" y="0"/>
                      <a:pt x="3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39" name="Freeform 909">
                <a:extLst>
                  <a:ext uri="{FF2B5EF4-FFF2-40B4-BE49-F238E27FC236}">
                    <a16:creationId xmlns:a16="http://schemas.microsoft.com/office/drawing/2014/main" id="{0F555FDF-8C97-44BA-8D89-96991F3710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2" y="2730"/>
                <a:ext cx="6" cy="1"/>
              </a:xfrm>
              <a:custGeom>
                <a:avLst/>
                <a:gdLst>
                  <a:gd name="T0" fmla="*/ 243 w 2"/>
                  <a:gd name="T1" fmla="*/ 0 h 1"/>
                  <a:gd name="T2" fmla="*/ 0 w 2"/>
                  <a:gd name="T3" fmla="*/ 0 h 1"/>
                  <a:gd name="T4" fmla="*/ 486 w 2"/>
                  <a:gd name="T5" fmla="*/ 0 h 1"/>
                  <a:gd name="T6" fmla="*/ 243 w 2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1"/>
                  <a:gd name="T14" fmla="*/ 2 w 2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40" name="Freeform 910">
                <a:extLst>
                  <a:ext uri="{FF2B5EF4-FFF2-40B4-BE49-F238E27FC236}">
                    <a16:creationId xmlns:a16="http://schemas.microsoft.com/office/drawing/2014/main" id="{9B7FC88B-8BE8-46F0-8B24-8F29F2230E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2" y="2730"/>
                <a:ext cx="6" cy="1"/>
              </a:xfrm>
              <a:custGeom>
                <a:avLst/>
                <a:gdLst>
                  <a:gd name="T0" fmla="*/ 243 w 2"/>
                  <a:gd name="T1" fmla="*/ 0 h 1"/>
                  <a:gd name="T2" fmla="*/ 0 w 2"/>
                  <a:gd name="T3" fmla="*/ 0 h 1"/>
                  <a:gd name="T4" fmla="*/ 486 w 2"/>
                  <a:gd name="T5" fmla="*/ 0 h 1"/>
                  <a:gd name="T6" fmla="*/ 243 w 2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1"/>
                  <a:gd name="T14" fmla="*/ 2 w 2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41" name="Freeform 911">
                <a:extLst>
                  <a:ext uri="{FF2B5EF4-FFF2-40B4-BE49-F238E27FC236}">
                    <a16:creationId xmlns:a16="http://schemas.microsoft.com/office/drawing/2014/main" id="{1F27053F-4056-49A6-B9AB-23260B7339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2" y="2721"/>
                <a:ext cx="22" cy="31"/>
              </a:xfrm>
              <a:custGeom>
                <a:avLst/>
                <a:gdLst>
                  <a:gd name="T0" fmla="*/ 2143 w 7"/>
                  <a:gd name="T1" fmla="*/ 0 h 10"/>
                  <a:gd name="T2" fmla="*/ 871 w 7"/>
                  <a:gd name="T3" fmla="*/ 1491 h 10"/>
                  <a:gd name="T4" fmla="*/ 871 w 7"/>
                  <a:gd name="T5" fmla="*/ 2027 h 10"/>
                  <a:gd name="T6" fmla="*/ 1867 w 7"/>
                  <a:gd name="T7" fmla="*/ 1107 h 10"/>
                  <a:gd name="T8" fmla="*/ 2143 w 7"/>
                  <a:gd name="T9" fmla="*/ 270 h 10"/>
                  <a:gd name="T10" fmla="*/ 2143 w 7"/>
                  <a:gd name="T11" fmla="*/ 0 h 1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7"/>
                  <a:gd name="T19" fmla="*/ 0 h 10"/>
                  <a:gd name="T20" fmla="*/ 7 w 7"/>
                  <a:gd name="T21" fmla="*/ 10 h 1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7" h="10">
                    <a:moveTo>
                      <a:pt x="7" y="0"/>
                    </a:moveTo>
                    <a:cubicBezTo>
                      <a:pt x="5" y="0"/>
                      <a:pt x="1" y="4"/>
                      <a:pt x="3" y="5"/>
                    </a:cubicBezTo>
                    <a:cubicBezTo>
                      <a:pt x="0" y="4"/>
                      <a:pt x="2" y="10"/>
                      <a:pt x="3" y="7"/>
                    </a:cubicBezTo>
                    <a:cubicBezTo>
                      <a:pt x="4" y="6"/>
                      <a:pt x="5" y="6"/>
                      <a:pt x="6" y="4"/>
                    </a:cubicBezTo>
                    <a:cubicBezTo>
                      <a:pt x="7" y="3"/>
                      <a:pt x="6" y="1"/>
                      <a:pt x="7" y="1"/>
                    </a:cubicBezTo>
                    <a:cubicBezTo>
                      <a:pt x="7" y="0"/>
                      <a:pt x="7" y="0"/>
                      <a:pt x="7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42" name="Freeform 912">
                <a:extLst>
                  <a:ext uri="{FF2B5EF4-FFF2-40B4-BE49-F238E27FC236}">
                    <a16:creationId xmlns:a16="http://schemas.microsoft.com/office/drawing/2014/main" id="{7DD9AE87-F9A5-45B6-B06F-9A03120B4C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2" y="2721"/>
                <a:ext cx="22" cy="31"/>
              </a:xfrm>
              <a:custGeom>
                <a:avLst/>
                <a:gdLst>
                  <a:gd name="T0" fmla="*/ 2143 w 7"/>
                  <a:gd name="T1" fmla="*/ 0 h 10"/>
                  <a:gd name="T2" fmla="*/ 871 w 7"/>
                  <a:gd name="T3" fmla="*/ 1491 h 10"/>
                  <a:gd name="T4" fmla="*/ 871 w 7"/>
                  <a:gd name="T5" fmla="*/ 2027 h 10"/>
                  <a:gd name="T6" fmla="*/ 1867 w 7"/>
                  <a:gd name="T7" fmla="*/ 1107 h 10"/>
                  <a:gd name="T8" fmla="*/ 2143 w 7"/>
                  <a:gd name="T9" fmla="*/ 270 h 10"/>
                  <a:gd name="T10" fmla="*/ 2143 w 7"/>
                  <a:gd name="T11" fmla="*/ 0 h 1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7"/>
                  <a:gd name="T19" fmla="*/ 0 h 10"/>
                  <a:gd name="T20" fmla="*/ 7 w 7"/>
                  <a:gd name="T21" fmla="*/ 10 h 1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7" h="10">
                    <a:moveTo>
                      <a:pt x="7" y="0"/>
                    </a:moveTo>
                    <a:cubicBezTo>
                      <a:pt x="5" y="0"/>
                      <a:pt x="1" y="4"/>
                      <a:pt x="3" y="5"/>
                    </a:cubicBezTo>
                    <a:cubicBezTo>
                      <a:pt x="0" y="4"/>
                      <a:pt x="2" y="10"/>
                      <a:pt x="3" y="7"/>
                    </a:cubicBezTo>
                    <a:cubicBezTo>
                      <a:pt x="4" y="6"/>
                      <a:pt x="5" y="6"/>
                      <a:pt x="6" y="4"/>
                    </a:cubicBezTo>
                    <a:cubicBezTo>
                      <a:pt x="7" y="3"/>
                      <a:pt x="6" y="1"/>
                      <a:pt x="7" y="1"/>
                    </a:cubicBezTo>
                    <a:cubicBezTo>
                      <a:pt x="7" y="0"/>
                      <a:pt x="7" y="0"/>
                      <a:pt x="7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43" name="Freeform 913">
                <a:extLst>
                  <a:ext uri="{FF2B5EF4-FFF2-40B4-BE49-F238E27FC236}">
                    <a16:creationId xmlns:a16="http://schemas.microsoft.com/office/drawing/2014/main" id="{F704AC48-BCF5-4066-B635-12889D59AD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4" y="2549"/>
                <a:ext cx="1" cy="3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243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44" name="Freeform 914">
                <a:extLst>
                  <a:ext uri="{FF2B5EF4-FFF2-40B4-BE49-F238E27FC236}">
                    <a16:creationId xmlns:a16="http://schemas.microsoft.com/office/drawing/2014/main" id="{02CC811A-70BA-415F-A043-DB247F8F22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4" y="2549"/>
                <a:ext cx="1" cy="3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243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45" name="Freeform 915">
                <a:extLst>
                  <a:ext uri="{FF2B5EF4-FFF2-40B4-BE49-F238E27FC236}">
                    <a16:creationId xmlns:a16="http://schemas.microsoft.com/office/drawing/2014/main" id="{92C3682F-6BCE-4899-A70A-9F0252DFD3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4" y="2721"/>
                <a:ext cx="6" cy="3"/>
              </a:xfrm>
              <a:custGeom>
                <a:avLst/>
                <a:gdLst>
                  <a:gd name="T0" fmla="*/ 0 w 2"/>
                  <a:gd name="T1" fmla="*/ 0 h 1"/>
                  <a:gd name="T2" fmla="*/ 486 w 2"/>
                  <a:gd name="T3" fmla="*/ 243 h 1"/>
                  <a:gd name="T4" fmla="*/ 0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0"/>
                    </a:moveTo>
                    <a:cubicBezTo>
                      <a:pt x="1" y="1"/>
                      <a:pt x="2" y="0"/>
                      <a:pt x="2" y="1"/>
                    </a:cubicBezTo>
                    <a:cubicBezTo>
                      <a:pt x="2" y="0"/>
                      <a:pt x="1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46" name="Freeform 916">
                <a:extLst>
                  <a:ext uri="{FF2B5EF4-FFF2-40B4-BE49-F238E27FC236}">
                    <a16:creationId xmlns:a16="http://schemas.microsoft.com/office/drawing/2014/main" id="{B5EE9C50-7E54-4ADD-8FEE-A95FC84A86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4" y="2721"/>
                <a:ext cx="6" cy="3"/>
              </a:xfrm>
              <a:custGeom>
                <a:avLst/>
                <a:gdLst>
                  <a:gd name="T0" fmla="*/ 0 w 2"/>
                  <a:gd name="T1" fmla="*/ 0 h 1"/>
                  <a:gd name="T2" fmla="*/ 486 w 2"/>
                  <a:gd name="T3" fmla="*/ 243 h 1"/>
                  <a:gd name="T4" fmla="*/ 0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0"/>
                    </a:moveTo>
                    <a:cubicBezTo>
                      <a:pt x="1" y="1"/>
                      <a:pt x="2" y="0"/>
                      <a:pt x="2" y="1"/>
                    </a:cubicBezTo>
                    <a:cubicBezTo>
                      <a:pt x="2" y="0"/>
                      <a:pt x="1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47" name="Freeform 917">
                <a:extLst>
                  <a:ext uri="{FF2B5EF4-FFF2-40B4-BE49-F238E27FC236}">
                    <a16:creationId xmlns:a16="http://schemas.microsoft.com/office/drawing/2014/main" id="{C6F87209-006D-4247-B22F-26780AE3F8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2" y="2680"/>
                <a:ext cx="6" cy="6"/>
              </a:xfrm>
              <a:custGeom>
                <a:avLst/>
                <a:gdLst>
                  <a:gd name="T0" fmla="*/ 243 w 2"/>
                  <a:gd name="T1" fmla="*/ 0 h 2"/>
                  <a:gd name="T2" fmla="*/ 0 w 2"/>
                  <a:gd name="T3" fmla="*/ 0 h 2"/>
                  <a:gd name="T4" fmla="*/ 243 w 2"/>
                  <a:gd name="T5" fmla="*/ 486 h 2"/>
                  <a:gd name="T6" fmla="*/ 243 w 2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2"/>
                  <a:gd name="T14" fmla="*/ 2 w 2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2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0" y="2"/>
                      <a:pt x="1" y="2"/>
                    </a:cubicBezTo>
                    <a:cubicBezTo>
                      <a:pt x="2" y="2"/>
                      <a:pt x="1" y="0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48" name="Freeform 918">
                <a:extLst>
                  <a:ext uri="{FF2B5EF4-FFF2-40B4-BE49-F238E27FC236}">
                    <a16:creationId xmlns:a16="http://schemas.microsoft.com/office/drawing/2014/main" id="{460E6AEC-0D69-44BC-880D-674A6FDF16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2" y="2680"/>
                <a:ext cx="6" cy="6"/>
              </a:xfrm>
              <a:custGeom>
                <a:avLst/>
                <a:gdLst>
                  <a:gd name="T0" fmla="*/ 243 w 2"/>
                  <a:gd name="T1" fmla="*/ 0 h 2"/>
                  <a:gd name="T2" fmla="*/ 0 w 2"/>
                  <a:gd name="T3" fmla="*/ 0 h 2"/>
                  <a:gd name="T4" fmla="*/ 243 w 2"/>
                  <a:gd name="T5" fmla="*/ 486 h 2"/>
                  <a:gd name="T6" fmla="*/ 243 w 2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2"/>
                  <a:gd name="T14" fmla="*/ 2 w 2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2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0" y="2"/>
                      <a:pt x="1" y="2"/>
                    </a:cubicBezTo>
                    <a:cubicBezTo>
                      <a:pt x="2" y="2"/>
                      <a:pt x="1" y="0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49" name="Freeform 919">
                <a:extLst>
                  <a:ext uri="{FF2B5EF4-FFF2-40B4-BE49-F238E27FC236}">
                    <a16:creationId xmlns:a16="http://schemas.microsoft.com/office/drawing/2014/main" id="{8166ECAD-DB98-4C08-9146-59E9A26E9B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5" y="2677"/>
                <a:ext cx="3" cy="3"/>
              </a:xfrm>
              <a:custGeom>
                <a:avLst/>
                <a:gdLst>
                  <a:gd name="T0" fmla="*/ 243 w 1"/>
                  <a:gd name="T1" fmla="*/ 0 h 1"/>
                  <a:gd name="T2" fmla="*/ 243 w 1"/>
                  <a:gd name="T3" fmla="*/ 243 h 1"/>
                  <a:gd name="T4" fmla="*/ 243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50" name="Freeform 920">
                <a:extLst>
                  <a:ext uri="{FF2B5EF4-FFF2-40B4-BE49-F238E27FC236}">
                    <a16:creationId xmlns:a16="http://schemas.microsoft.com/office/drawing/2014/main" id="{539F312D-E622-4103-8905-215C4C6818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5" y="2677"/>
                <a:ext cx="3" cy="3"/>
              </a:xfrm>
              <a:custGeom>
                <a:avLst/>
                <a:gdLst>
                  <a:gd name="T0" fmla="*/ 243 w 1"/>
                  <a:gd name="T1" fmla="*/ 0 h 1"/>
                  <a:gd name="T2" fmla="*/ 243 w 1"/>
                  <a:gd name="T3" fmla="*/ 243 h 1"/>
                  <a:gd name="T4" fmla="*/ 243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51" name="Freeform 921">
                <a:extLst>
                  <a:ext uri="{FF2B5EF4-FFF2-40B4-BE49-F238E27FC236}">
                    <a16:creationId xmlns:a16="http://schemas.microsoft.com/office/drawing/2014/main" id="{1E619D28-B0CD-4B76-BEC0-FF81906444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8" y="2671"/>
                <a:ext cx="9" cy="19"/>
              </a:xfrm>
              <a:custGeom>
                <a:avLst/>
                <a:gdLst>
                  <a:gd name="T0" fmla="*/ 0 w 3"/>
                  <a:gd name="T1" fmla="*/ 1906 h 6"/>
                  <a:gd name="T2" fmla="*/ 729 w 3"/>
                  <a:gd name="T3" fmla="*/ 0 h 6"/>
                  <a:gd name="T4" fmla="*/ 486 w 3"/>
                  <a:gd name="T5" fmla="*/ 602 h 6"/>
                  <a:gd name="T6" fmla="*/ 0 w 3"/>
                  <a:gd name="T7" fmla="*/ 1906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6"/>
                  <a:gd name="T14" fmla="*/ 3 w 3"/>
                  <a:gd name="T15" fmla="*/ 6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6">
                    <a:moveTo>
                      <a:pt x="0" y="6"/>
                    </a:moveTo>
                    <a:cubicBezTo>
                      <a:pt x="1" y="5"/>
                      <a:pt x="3" y="1"/>
                      <a:pt x="3" y="0"/>
                    </a:cubicBezTo>
                    <a:cubicBezTo>
                      <a:pt x="2" y="0"/>
                      <a:pt x="2" y="1"/>
                      <a:pt x="2" y="2"/>
                    </a:cubicBezTo>
                    <a:cubicBezTo>
                      <a:pt x="1" y="3"/>
                      <a:pt x="0" y="4"/>
                      <a:pt x="0" y="6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52" name="Freeform 922">
                <a:extLst>
                  <a:ext uri="{FF2B5EF4-FFF2-40B4-BE49-F238E27FC236}">
                    <a16:creationId xmlns:a16="http://schemas.microsoft.com/office/drawing/2014/main" id="{17422025-430D-4EAB-A56A-9DBCEBDCFA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8" y="2671"/>
                <a:ext cx="9" cy="19"/>
              </a:xfrm>
              <a:custGeom>
                <a:avLst/>
                <a:gdLst>
                  <a:gd name="T0" fmla="*/ 0 w 3"/>
                  <a:gd name="T1" fmla="*/ 1906 h 6"/>
                  <a:gd name="T2" fmla="*/ 729 w 3"/>
                  <a:gd name="T3" fmla="*/ 0 h 6"/>
                  <a:gd name="T4" fmla="*/ 486 w 3"/>
                  <a:gd name="T5" fmla="*/ 602 h 6"/>
                  <a:gd name="T6" fmla="*/ 0 w 3"/>
                  <a:gd name="T7" fmla="*/ 1906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6"/>
                  <a:gd name="T14" fmla="*/ 3 w 3"/>
                  <a:gd name="T15" fmla="*/ 6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6">
                    <a:moveTo>
                      <a:pt x="0" y="6"/>
                    </a:moveTo>
                    <a:cubicBezTo>
                      <a:pt x="1" y="5"/>
                      <a:pt x="3" y="1"/>
                      <a:pt x="3" y="0"/>
                    </a:cubicBezTo>
                    <a:cubicBezTo>
                      <a:pt x="2" y="0"/>
                      <a:pt x="2" y="1"/>
                      <a:pt x="2" y="2"/>
                    </a:cubicBezTo>
                    <a:cubicBezTo>
                      <a:pt x="1" y="3"/>
                      <a:pt x="0" y="4"/>
                      <a:pt x="0" y="6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53" name="Freeform 923">
                <a:extLst>
                  <a:ext uri="{FF2B5EF4-FFF2-40B4-BE49-F238E27FC236}">
                    <a16:creationId xmlns:a16="http://schemas.microsoft.com/office/drawing/2014/main" id="{E88ED2E0-2229-49B4-90C5-A475E0C56B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9" y="2693"/>
                <a:ext cx="19" cy="25"/>
              </a:xfrm>
              <a:custGeom>
                <a:avLst/>
                <a:gdLst>
                  <a:gd name="T0" fmla="*/ 320 w 6"/>
                  <a:gd name="T1" fmla="*/ 0 h 8"/>
                  <a:gd name="T2" fmla="*/ 602 w 6"/>
                  <a:gd name="T3" fmla="*/ 859 h 8"/>
                  <a:gd name="T4" fmla="*/ 602 w 6"/>
                  <a:gd name="T5" fmla="*/ 1797 h 8"/>
                  <a:gd name="T6" fmla="*/ 320 w 6"/>
                  <a:gd name="T7" fmla="*/ 0 h 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"/>
                  <a:gd name="T13" fmla="*/ 0 h 8"/>
                  <a:gd name="T14" fmla="*/ 6 w 6"/>
                  <a:gd name="T15" fmla="*/ 8 h 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" h="8">
                    <a:moveTo>
                      <a:pt x="1" y="0"/>
                    </a:moveTo>
                    <a:cubicBezTo>
                      <a:pt x="1" y="1"/>
                      <a:pt x="1" y="2"/>
                      <a:pt x="2" y="3"/>
                    </a:cubicBezTo>
                    <a:cubicBezTo>
                      <a:pt x="0" y="3"/>
                      <a:pt x="0" y="8"/>
                      <a:pt x="2" y="6"/>
                    </a:cubicBezTo>
                    <a:cubicBezTo>
                      <a:pt x="6" y="5"/>
                      <a:pt x="4" y="2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54" name="Freeform 924">
                <a:extLst>
                  <a:ext uri="{FF2B5EF4-FFF2-40B4-BE49-F238E27FC236}">
                    <a16:creationId xmlns:a16="http://schemas.microsoft.com/office/drawing/2014/main" id="{733C19B1-653F-4B97-98E2-63BE25EC76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9" y="2693"/>
                <a:ext cx="19" cy="25"/>
              </a:xfrm>
              <a:custGeom>
                <a:avLst/>
                <a:gdLst>
                  <a:gd name="T0" fmla="*/ 320 w 6"/>
                  <a:gd name="T1" fmla="*/ 0 h 8"/>
                  <a:gd name="T2" fmla="*/ 602 w 6"/>
                  <a:gd name="T3" fmla="*/ 859 h 8"/>
                  <a:gd name="T4" fmla="*/ 602 w 6"/>
                  <a:gd name="T5" fmla="*/ 1797 h 8"/>
                  <a:gd name="T6" fmla="*/ 320 w 6"/>
                  <a:gd name="T7" fmla="*/ 0 h 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"/>
                  <a:gd name="T13" fmla="*/ 0 h 8"/>
                  <a:gd name="T14" fmla="*/ 6 w 6"/>
                  <a:gd name="T15" fmla="*/ 8 h 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" h="8">
                    <a:moveTo>
                      <a:pt x="1" y="0"/>
                    </a:moveTo>
                    <a:cubicBezTo>
                      <a:pt x="1" y="1"/>
                      <a:pt x="1" y="2"/>
                      <a:pt x="2" y="3"/>
                    </a:cubicBezTo>
                    <a:cubicBezTo>
                      <a:pt x="0" y="3"/>
                      <a:pt x="0" y="8"/>
                      <a:pt x="2" y="6"/>
                    </a:cubicBezTo>
                    <a:cubicBezTo>
                      <a:pt x="6" y="5"/>
                      <a:pt x="4" y="2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55" name="Freeform 925">
                <a:extLst>
                  <a:ext uri="{FF2B5EF4-FFF2-40B4-BE49-F238E27FC236}">
                    <a16:creationId xmlns:a16="http://schemas.microsoft.com/office/drawing/2014/main" id="{2F7E972B-D3D6-49C8-818A-26678B8CD6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6" y="2671"/>
                <a:ext cx="28" cy="31"/>
              </a:xfrm>
              <a:custGeom>
                <a:avLst/>
                <a:gdLst>
                  <a:gd name="T0" fmla="*/ 843 w 9"/>
                  <a:gd name="T1" fmla="*/ 1758 h 10"/>
                  <a:gd name="T2" fmla="*/ 1114 w 9"/>
                  <a:gd name="T3" fmla="*/ 2297 h 10"/>
                  <a:gd name="T4" fmla="*/ 1780 w 9"/>
                  <a:gd name="T5" fmla="*/ 2864 h 10"/>
                  <a:gd name="T6" fmla="*/ 1509 w 9"/>
                  <a:gd name="T7" fmla="*/ 2297 h 10"/>
                  <a:gd name="T8" fmla="*/ 2352 w 9"/>
                  <a:gd name="T9" fmla="*/ 1758 h 10"/>
                  <a:gd name="T10" fmla="*/ 2352 w 9"/>
                  <a:gd name="T11" fmla="*/ 567 h 10"/>
                  <a:gd name="T12" fmla="*/ 1780 w 9"/>
                  <a:gd name="T13" fmla="*/ 270 h 10"/>
                  <a:gd name="T14" fmla="*/ 1114 w 9"/>
                  <a:gd name="T15" fmla="*/ 837 h 10"/>
                  <a:gd name="T16" fmla="*/ 1114 w 9"/>
                  <a:gd name="T17" fmla="*/ 1107 h 10"/>
                  <a:gd name="T18" fmla="*/ 1114 w 9"/>
                  <a:gd name="T19" fmla="*/ 1491 h 10"/>
                  <a:gd name="T20" fmla="*/ 1114 w 9"/>
                  <a:gd name="T21" fmla="*/ 2027 h 10"/>
                  <a:gd name="T22" fmla="*/ 1114 w 9"/>
                  <a:gd name="T23" fmla="*/ 2297 h 10"/>
                  <a:gd name="T24" fmla="*/ 843 w 9"/>
                  <a:gd name="T25" fmla="*/ 1758 h 1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9"/>
                  <a:gd name="T40" fmla="*/ 0 h 10"/>
                  <a:gd name="T41" fmla="*/ 9 w 9"/>
                  <a:gd name="T42" fmla="*/ 10 h 10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9" h="10">
                    <a:moveTo>
                      <a:pt x="3" y="6"/>
                    </a:moveTo>
                    <a:cubicBezTo>
                      <a:pt x="0" y="6"/>
                      <a:pt x="6" y="10"/>
                      <a:pt x="4" y="8"/>
                    </a:cubicBezTo>
                    <a:cubicBezTo>
                      <a:pt x="6" y="8"/>
                      <a:pt x="4" y="10"/>
                      <a:pt x="6" y="10"/>
                    </a:cubicBezTo>
                    <a:cubicBezTo>
                      <a:pt x="7" y="10"/>
                      <a:pt x="6" y="9"/>
                      <a:pt x="5" y="8"/>
                    </a:cubicBezTo>
                    <a:cubicBezTo>
                      <a:pt x="7" y="10"/>
                      <a:pt x="9" y="8"/>
                      <a:pt x="8" y="6"/>
                    </a:cubicBezTo>
                    <a:cubicBezTo>
                      <a:pt x="7" y="5"/>
                      <a:pt x="9" y="3"/>
                      <a:pt x="8" y="2"/>
                    </a:cubicBezTo>
                    <a:cubicBezTo>
                      <a:pt x="7" y="2"/>
                      <a:pt x="7" y="0"/>
                      <a:pt x="6" y="1"/>
                    </a:cubicBezTo>
                    <a:cubicBezTo>
                      <a:pt x="6" y="2"/>
                      <a:pt x="5" y="3"/>
                      <a:pt x="4" y="3"/>
                    </a:cubicBezTo>
                    <a:cubicBezTo>
                      <a:pt x="4" y="3"/>
                      <a:pt x="4" y="4"/>
                      <a:pt x="4" y="4"/>
                    </a:cubicBezTo>
                    <a:cubicBezTo>
                      <a:pt x="5" y="4"/>
                      <a:pt x="4" y="5"/>
                      <a:pt x="4" y="5"/>
                    </a:cubicBezTo>
                    <a:cubicBezTo>
                      <a:pt x="4" y="5"/>
                      <a:pt x="5" y="6"/>
                      <a:pt x="4" y="7"/>
                    </a:cubicBezTo>
                    <a:cubicBezTo>
                      <a:pt x="4" y="7"/>
                      <a:pt x="4" y="7"/>
                      <a:pt x="4" y="8"/>
                    </a:cubicBezTo>
                    <a:cubicBezTo>
                      <a:pt x="4" y="7"/>
                      <a:pt x="3" y="7"/>
                      <a:pt x="3" y="6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56" name="Freeform 926">
                <a:extLst>
                  <a:ext uri="{FF2B5EF4-FFF2-40B4-BE49-F238E27FC236}">
                    <a16:creationId xmlns:a16="http://schemas.microsoft.com/office/drawing/2014/main" id="{E857F0F3-1E08-4B30-AAD2-75F0B35AE9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6" y="2671"/>
                <a:ext cx="28" cy="31"/>
              </a:xfrm>
              <a:custGeom>
                <a:avLst/>
                <a:gdLst>
                  <a:gd name="T0" fmla="*/ 843 w 9"/>
                  <a:gd name="T1" fmla="*/ 1758 h 10"/>
                  <a:gd name="T2" fmla="*/ 1114 w 9"/>
                  <a:gd name="T3" fmla="*/ 2297 h 10"/>
                  <a:gd name="T4" fmla="*/ 1780 w 9"/>
                  <a:gd name="T5" fmla="*/ 2864 h 10"/>
                  <a:gd name="T6" fmla="*/ 1509 w 9"/>
                  <a:gd name="T7" fmla="*/ 2297 h 10"/>
                  <a:gd name="T8" fmla="*/ 2352 w 9"/>
                  <a:gd name="T9" fmla="*/ 1758 h 10"/>
                  <a:gd name="T10" fmla="*/ 2352 w 9"/>
                  <a:gd name="T11" fmla="*/ 567 h 10"/>
                  <a:gd name="T12" fmla="*/ 1780 w 9"/>
                  <a:gd name="T13" fmla="*/ 270 h 10"/>
                  <a:gd name="T14" fmla="*/ 1114 w 9"/>
                  <a:gd name="T15" fmla="*/ 837 h 10"/>
                  <a:gd name="T16" fmla="*/ 1114 w 9"/>
                  <a:gd name="T17" fmla="*/ 1107 h 10"/>
                  <a:gd name="T18" fmla="*/ 1114 w 9"/>
                  <a:gd name="T19" fmla="*/ 1491 h 10"/>
                  <a:gd name="T20" fmla="*/ 1114 w 9"/>
                  <a:gd name="T21" fmla="*/ 2027 h 10"/>
                  <a:gd name="T22" fmla="*/ 1114 w 9"/>
                  <a:gd name="T23" fmla="*/ 2297 h 10"/>
                  <a:gd name="T24" fmla="*/ 843 w 9"/>
                  <a:gd name="T25" fmla="*/ 1758 h 1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9"/>
                  <a:gd name="T40" fmla="*/ 0 h 10"/>
                  <a:gd name="T41" fmla="*/ 9 w 9"/>
                  <a:gd name="T42" fmla="*/ 10 h 10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9" h="10">
                    <a:moveTo>
                      <a:pt x="3" y="6"/>
                    </a:moveTo>
                    <a:cubicBezTo>
                      <a:pt x="0" y="6"/>
                      <a:pt x="6" y="10"/>
                      <a:pt x="4" y="8"/>
                    </a:cubicBezTo>
                    <a:cubicBezTo>
                      <a:pt x="6" y="8"/>
                      <a:pt x="4" y="10"/>
                      <a:pt x="6" y="10"/>
                    </a:cubicBezTo>
                    <a:cubicBezTo>
                      <a:pt x="7" y="10"/>
                      <a:pt x="6" y="9"/>
                      <a:pt x="5" y="8"/>
                    </a:cubicBezTo>
                    <a:cubicBezTo>
                      <a:pt x="7" y="10"/>
                      <a:pt x="9" y="8"/>
                      <a:pt x="8" y="6"/>
                    </a:cubicBezTo>
                    <a:cubicBezTo>
                      <a:pt x="7" y="5"/>
                      <a:pt x="9" y="3"/>
                      <a:pt x="8" y="2"/>
                    </a:cubicBezTo>
                    <a:cubicBezTo>
                      <a:pt x="7" y="2"/>
                      <a:pt x="7" y="0"/>
                      <a:pt x="6" y="1"/>
                    </a:cubicBezTo>
                    <a:cubicBezTo>
                      <a:pt x="6" y="2"/>
                      <a:pt x="5" y="3"/>
                      <a:pt x="4" y="3"/>
                    </a:cubicBezTo>
                    <a:cubicBezTo>
                      <a:pt x="4" y="3"/>
                      <a:pt x="4" y="4"/>
                      <a:pt x="4" y="4"/>
                    </a:cubicBezTo>
                    <a:cubicBezTo>
                      <a:pt x="5" y="4"/>
                      <a:pt x="4" y="5"/>
                      <a:pt x="4" y="5"/>
                    </a:cubicBezTo>
                    <a:cubicBezTo>
                      <a:pt x="4" y="5"/>
                      <a:pt x="5" y="6"/>
                      <a:pt x="4" y="7"/>
                    </a:cubicBezTo>
                    <a:cubicBezTo>
                      <a:pt x="4" y="7"/>
                      <a:pt x="4" y="7"/>
                      <a:pt x="4" y="8"/>
                    </a:cubicBezTo>
                    <a:cubicBezTo>
                      <a:pt x="4" y="7"/>
                      <a:pt x="3" y="7"/>
                      <a:pt x="3" y="6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57" name="Freeform 927">
                <a:extLst>
                  <a:ext uri="{FF2B5EF4-FFF2-40B4-BE49-F238E27FC236}">
                    <a16:creationId xmlns:a16="http://schemas.microsoft.com/office/drawing/2014/main" id="{F5CDD6C0-E348-4916-B5E6-C1DFC633A3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28" y="2705"/>
                <a:ext cx="3" cy="6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486 h 2"/>
                  <a:gd name="T4" fmla="*/ 0 w 1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2"/>
                  <a:gd name="T11" fmla="*/ 1 w 1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2">
                    <a:moveTo>
                      <a:pt x="0" y="0"/>
                    </a:moveTo>
                    <a:cubicBezTo>
                      <a:pt x="0" y="0"/>
                      <a:pt x="0" y="1"/>
                      <a:pt x="0" y="2"/>
                    </a:cubicBezTo>
                    <a:cubicBezTo>
                      <a:pt x="0" y="1"/>
                      <a:pt x="1" y="1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58" name="Freeform 928">
                <a:extLst>
                  <a:ext uri="{FF2B5EF4-FFF2-40B4-BE49-F238E27FC236}">
                    <a16:creationId xmlns:a16="http://schemas.microsoft.com/office/drawing/2014/main" id="{2296ADEF-88B7-4CD0-A764-77A4361BAF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28" y="2705"/>
                <a:ext cx="3" cy="6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486 h 2"/>
                  <a:gd name="T4" fmla="*/ 0 w 1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2"/>
                  <a:gd name="T11" fmla="*/ 1 w 1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2">
                    <a:moveTo>
                      <a:pt x="0" y="0"/>
                    </a:moveTo>
                    <a:cubicBezTo>
                      <a:pt x="0" y="0"/>
                      <a:pt x="0" y="1"/>
                      <a:pt x="0" y="2"/>
                    </a:cubicBezTo>
                    <a:cubicBezTo>
                      <a:pt x="0" y="1"/>
                      <a:pt x="1" y="1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59" name="Freeform 929">
                <a:extLst>
                  <a:ext uri="{FF2B5EF4-FFF2-40B4-BE49-F238E27FC236}">
                    <a16:creationId xmlns:a16="http://schemas.microsoft.com/office/drawing/2014/main" id="{03FB8B1C-B13F-4A93-9481-08D54FA97E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28" y="2702"/>
                <a:ext cx="3" cy="3"/>
              </a:xfrm>
              <a:custGeom>
                <a:avLst/>
                <a:gdLst>
                  <a:gd name="T0" fmla="*/ 0 w 1"/>
                  <a:gd name="T1" fmla="*/ 0 h 1"/>
                  <a:gd name="T2" fmla="*/ 243 w 1"/>
                  <a:gd name="T3" fmla="*/ 243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1" y="1"/>
                    </a:cubicBezTo>
                    <a:cubicBezTo>
                      <a:pt x="1" y="0"/>
                      <a:pt x="0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60" name="Freeform 930">
                <a:extLst>
                  <a:ext uri="{FF2B5EF4-FFF2-40B4-BE49-F238E27FC236}">
                    <a16:creationId xmlns:a16="http://schemas.microsoft.com/office/drawing/2014/main" id="{700EC155-5118-4C9B-9737-CA2BE411D1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28" y="2702"/>
                <a:ext cx="3" cy="3"/>
              </a:xfrm>
              <a:custGeom>
                <a:avLst/>
                <a:gdLst>
                  <a:gd name="T0" fmla="*/ 0 w 1"/>
                  <a:gd name="T1" fmla="*/ 0 h 1"/>
                  <a:gd name="T2" fmla="*/ 243 w 1"/>
                  <a:gd name="T3" fmla="*/ 243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1" y="1"/>
                    </a:cubicBezTo>
                    <a:cubicBezTo>
                      <a:pt x="1" y="0"/>
                      <a:pt x="0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61" name="Freeform 931">
                <a:extLst>
                  <a:ext uri="{FF2B5EF4-FFF2-40B4-BE49-F238E27FC236}">
                    <a16:creationId xmlns:a16="http://schemas.microsoft.com/office/drawing/2014/main" id="{E078CF0D-51D6-4639-8D58-A0552742AA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1" y="2693"/>
                <a:ext cx="6" cy="9"/>
              </a:xfrm>
              <a:custGeom>
                <a:avLst/>
                <a:gdLst>
                  <a:gd name="T0" fmla="*/ 243 w 2"/>
                  <a:gd name="T1" fmla="*/ 729 h 3"/>
                  <a:gd name="T2" fmla="*/ 243 w 2"/>
                  <a:gd name="T3" fmla="*/ 729 h 3"/>
                  <a:gd name="T4" fmla="*/ 0 60000 65536"/>
                  <a:gd name="T5" fmla="*/ 0 60000 65536"/>
                  <a:gd name="T6" fmla="*/ 0 w 2"/>
                  <a:gd name="T7" fmla="*/ 0 h 3"/>
                  <a:gd name="T8" fmla="*/ 2 w 2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3">
                    <a:moveTo>
                      <a:pt x="1" y="3"/>
                    </a:moveTo>
                    <a:cubicBezTo>
                      <a:pt x="2" y="0"/>
                      <a:pt x="0" y="2"/>
                      <a:pt x="1" y="3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62" name="Freeform 932">
                <a:extLst>
                  <a:ext uri="{FF2B5EF4-FFF2-40B4-BE49-F238E27FC236}">
                    <a16:creationId xmlns:a16="http://schemas.microsoft.com/office/drawing/2014/main" id="{ECFEB73D-06EF-47D0-96AF-111F97DDE0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1" y="2693"/>
                <a:ext cx="6" cy="9"/>
              </a:xfrm>
              <a:custGeom>
                <a:avLst/>
                <a:gdLst>
                  <a:gd name="T0" fmla="*/ 243 w 2"/>
                  <a:gd name="T1" fmla="*/ 729 h 3"/>
                  <a:gd name="T2" fmla="*/ 243 w 2"/>
                  <a:gd name="T3" fmla="*/ 729 h 3"/>
                  <a:gd name="T4" fmla="*/ 0 60000 65536"/>
                  <a:gd name="T5" fmla="*/ 0 60000 65536"/>
                  <a:gd name="T6" fmla="*/ 0 w 2"/>
                  <a:gd name="T7" fmla="*/ 0 h 3"/>
                  <a:gd name="T8" fmla="*/ 2 w 2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3">
                    <a:moveTo>
                      <a:pt x="1" y="3"/>
                    </a:moveTo>
                    <a:cubicBezTo>
                      <a:pt x="2" y="0"/>
                      <a:pt x="0" y="2"/>
                      <a:pt x="1" y="3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63" name="Freeform 933">
                <a:extLst>
                  <a:ext uri="{FF2B5EF4-FFF2-40B4-BE49-F238E27FC236}">
                    <a16:creationId xmlns:a16="http://schemas.microsoft.com/office/drawing/2014/main" id="{A3128703-64CB-4302-A3D5-97C8F99DED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7" y="2546"/>
                <a:ext cx="7" cy="6"/>
              </a:xfrm>
              <a:custGeom>
                <a:avLst/>
                <a:gdLst>
                  <a:gd name="T0" fmla="*/ 602 w 2"/>
                  <a:gd name="T1" fmla="*/ 0 h 2"/>
                  <a:gd name="T2" fmla="*/ 1029 w 2"/>
                  <a:gd name="T3" fmla="*/ 486 h 2"/>
                  <a:gd name="T4" fmla="*/ 602 w 2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2"/>
                  <a:gd name="T11" fmla="*/ 2 w 2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2">
                    <a:moveTo>
                      <a:pt x="1" y="0"/>
                    </a:moveTo>
                    <a:cubicBezTo>
                      <a:pt x="0" y="0"/>
                      <a:pt x="0" y="2"/>
                      <a:pt x="2" y="2"/>
                    </a:cubicBezTo>
                    <a:cubicBezTo>
                      <a:pt x="2" y="2"/>
                      <a:pt x="2" y="0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64" name="Freeform 934">
                <a:extLst>
                  <a:ext uri="{FF2B5EF4-FFF2-40B4-BE49-F238E27FC236}">
                    <a16:creationId xmlns:a16="http://schemas.microsoft.com/office/drawing/2014/main" id="{EF82FF35-5470-4970-B9D8-B53C020965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7" y="2546"/>
                <a:ext cx="7" cy="6"/>
              </a:xfrm>
              <a:custGeom>
                <a:avLst/>
                <a:gdLst>
                  <a:gd name="T0" fmla="*/ 602 w 2"/>
                  <a:gd name="T1" fmla="*/ 0 h 2"/>
                  <a:gd name="T2" fmla="*/ 1029 w 2"/>
                  <a:gd name="T3" fmla="*/ 486 h 2"/>
                  <a:gd name="T4" fmla="*/ 602 w 2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2"/>
                  <a:gd name="T11" fmla="*/ 2 w 2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2">
                    <a:moveTo>
                      <a:pt x="1" y="0"/>
                    </a:moveTo>
                    <a:cubicBezTo>
                      <a:pt x="0" y="0"/>
                      <a:pt x="0" y="2"/>
                      <a:pt x="2" y="2"/>
                    </a:cubicBezTo>
                    <a:cubicBezTo>
                      <a:pt x="2" y="2"/>
                      <a:pt x="2" y="0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65" name="Freeform 935">
                <a:extLst>
                  <a:ext uri="{FF2B5EF4-FFF2-40B4-BE49-F238E27FC236}">
                    <a16:creationId xmlns:a16="http://schemas.microsoft.com/office/drawing/2014/main" id="{585C76F7-3E7B-4762-8A23-DA6D27A437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47" y="2561"/>
                <a:ext cx="6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0 h 1"/>
                  <a:gd name="T4" fmla="*/ 486 w 2"/>
                  <a:gd name="T5" fmla="*/ 0 h 1"/>
                  <a:gd name="T6" fmla="*/ 0 w 2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1"/>
                  <a:gd name="T14" fmla="*/ 2 w 2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66" name="Freeform 936">
                <a:extLst>
                  <a:ext uri="{FF2B5EF4-FFF2-40B4-BE49-F238E27FC236}">
                    <a16:creationId xmlns:a16="http://schemas.microsoft.com/office/drawing/2014/main" id="{D1EF2395-31DA-420C-8C49-669C804E3A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47" y="2561"/>
                <a:ext cx="6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0 h 1"/>
                  <a:gd name="T4" fmla="*/ 486 w 2"/>
                  <a:gd name="T5" fmla="*/ 0 h 1"/>
                  <a:gd name="T6" fmla="*/ 0 w 2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1"/>
                  <a:gd name="T14" fmla="*/ 2 w 2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67" name="Freeform 937">
                <a:extLst>
                  <a:ext uri="{FF2B5EF4-FFF2-40B4-BE49-F238E27FC236}">
                    <a16:creationId xmlns:a16="http://schemas.microsoft.com/office/drawing/2014/main" id="{2FCD9C7F-4C55-4303-AAE5-21E73027E8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6" y="2536"/>
                <a:ext cx="13" cy="10"/>
              </a:xfrm>
              <a:custGeom>
                <a:avLst/>
                <a:gdLst>
                  <a:gd name="T0" fmla="*/ 0 w 4"/>
                  <a:gd name="T1" fmla="*/ 0 h 3"/>
                  <a:gd name="T2" fmla="*/ 1099 w 4"/>
                  <a:gd name="T3" fmla="*/ 857 h 3"/>
                  <a:gd name="T4" fmla="*/ 0 w 4"/>
                  <a:gd name="T5" fmla="*/ 0 h 3"/>
                  <a:gd name="T6" fmla="*/ 0 60000 65536"/>
                  <a:gd name="T7" fmla="*/ 0 60000 65536"/>
                  <a:gd name="T8" fmla="*/ 0 60000 65536"/>
                  <a:gd name="T9" fmla="*/ 0 w 4"/>
                  <a:gd name="T10" fmla="*/ 0 h 3"/>
                  <a:gd name="T11" fmla="*/ 4 w 4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" h="3">
                    <a:moveTo>
                      <a:pt x="0" y="0"/>
                    </a:moveTo>
                    <a:cubicBezTo>
                      <a:pt x="0" y="2"/>
                      <a:pt x="2" y="3"/>
                      <a:pt x="3" y="2"/>
                    </a:cubicBezTo>
                    <a:cubicBezTo>
                      <a:pt x="4" y="1"/>
                      <a:pt x="0" y="1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68" name="Freeform 938">
                <a:extLst>
                  <a:ext uri="{FF2B5EF4-FFF2-40B4-BE49-F238E27FC236}">
                    <a16:creationId xmlns:a16="http://schemas.microsoft.com/office/drawing/2014/main" id="{1B7C890B-E45F-4DC8-A600-6933417F66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6" y="2536"/>
                <a:ext cx="13" cy="10"/>
              </a:xfrm>
              <a:custGeom>
                <a:avLst/>
                <a:gdLst>
                  <a:gd name="T0" fmla="*/ 0 w 4"/>
                  <a:gd name="T1" fmla="*/ 0 h 3"/>
                  <a:gd name="T2" fmla="*/ 1099 w 4"/>
                  <a:gd name="T3" fmla="*/ 857 h 3"/>
                  <a:gd name="T4" fmla="*/ 0 w 4"/>
                  <a:gd name="T5" fmla="*/ 0 h 3"/>
                  <a:gd name="T6" fmla="*/ 0 60000 65536"/>
                  <a:gd name="T7" fmla="*/ 0 60000 65536"/>
                  <a:gd name="T8" fmla="*/ 0 60000 65536"/>
                  <a:gd name="T9" fmla="*/ 0 w 4"/>
                  <a:gd name="T10" fmla="*/ 0 h 3"/>
                  <a:gd name="T11" fmla="*/ 4 w 4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" h="3">
                    <a:moveTo>
                      <a:pt x="0" y="0"/>
                    </a:moveTo>
                    <a:cubicBezTo>
                      <a:pt x="0" y="2"/>
                      <a:pt x="2" y="3"/>
                      <a:pt x="3" y="2"/>
                    </a:cubicBezTo>
                    <a:cubicBezTo>
                      <a:pt x="4" y="1"/>
                      <a:pt x="0" y="1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69" name="Freeform 939">
                <a:extLst>
                  <a:ext uri="{FF2B5EF4-FFF2-40B4-BE49-F238E27FC236}">
                    <a16:creationId xmlns:a16="http://schemas.microsoft.com/office/drawing/2014/main" id="{D57BE782-E3C0-4ABF-8A23-F1E0E02E90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9" y="2564"/>
                <a:ext cx="38" cy="10"/>
              </a:xfrm>
              <a:custGeom>
                <a:avLst/>
                <a:gdLst>
                  <a:gd name="T0" fmla="*/ 0 w 12"/>
                  <a:gd name="T1" fmla="*/ 0 h 3"/>
                  <a:gd name="T2" fmla="*/ 0 w 12"/>
                  <a:gd name="T3" fmla="*/ 367 h 3"/>
                  <a:gd name="T4" fmla="*/ 1906 w 12"/>
                  <a:gd name="T5" fmla="*/ 857 h 3"/>
                  <a:gd name="T6" fmla="*/ 2920 w 12"/>
                  <a:gd name="T7" fmla="*/ 1223 h 3"/>
                  <a:gd name="T8" fmla="*/ 3810 w 12"/>
                  <a:gd name="T9" fmla="*/ 857 h 3"/>
                  <a:gd name="T10" fmla="*/ 2226 w 12"/>
                  <a:gd name="T11" fmla="*/ 367 h 3"/>
                  <a:gd name="T12" fmla="*/ 0 w 12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2"/>
                  <a:gd name="T22" fmla="*/ 0 h 3"/>
                  <a:gd name="T23" fmla="*/ 12 w 12"/>
                  <a:gd name="T24" fmla="*/ 3 h 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2" h="3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2" y="1"/>
                      <a:pt x="4" y="2"/>
                      <a:pt x="6" y="2"/>
                    </a:cubicBezTo>
                    <a:cubicBezTo>
                      <a:pt x="7" y="3"/>
                      <a:pt x="8" y="3"/>
                      <a:pt x="9" y="3"/>
                    </a:cubicBezTo>
                    <a:cubicBezTo>
                      <a:pt x="10" y="2"/>
                      <a:pt x="11" y="2"/>
                      <a:pt x="12" y="2"/>
                    </a:cubicBezTo>
                    <a:cubicBezTo>
                      <a:pt x="11" y="1"/>
                      <a:pt x="9" y="1"/>
                      <a:pt x="7" y="1"/>
                    </a:cubicBezTo>
                    <a:cubicBezTo>
                      <a:pt x="5" y="1"/>
                      <a:pt x="2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70" name="Freeform 940">
                <a:extLst>
                  <a:ext uri="{FF2B5EF4-FFF2-40B4-BE49-F238E27FC236}">
                    <a16:creationId xmlns:a16="http://schemas.microsoft.com/office/drawing/2014/main" id="{B8B168BC-D0AE-4636-85E4-CE092ECAA1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9" y="2564"/>
                <a:ext cx="38" cy="10"/>
              </a:xfrm>
              <a:custGeom>
                <a:avLst/>
                <a:gdLst>
                  <a:gd name="T0" fmla="*/ 0 w 12"/>
                  <a:gd name="T1" fmla="*/ 0 h 3"/>
                  <a:gd name="T2" fmla="*/ 0 w 12"/>
                  <a:gd name="T3" fmla="*/ 367 h 3"/>
                  <a:gd name="T4" fmla="*/ 1906 w 12"/>
                  <a:gd name="T5" fmla="*/ 857 h 3"/>
                  <a:gd name="T6" fmla="*/ 2920 w 12"/>
                  <a:gd name="T7" fmla="*/ 1223 h 3"/>
                  <a:gd name="T8" fmla="*/ 3810 w 12"/>
                  <a:gd name="T9" fmla="*/ 857 h 3"/>
                  <a:gd name="T10" fmla="*/ 2226 w 12"/>
                  <a:gd name="T11" fmla="*/ 367 h 3"/>
                  <a:gd name="T12" fmla="*/ 0 w 12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2"/>
                  <a:gd name="T22" fmla="*/ 0 h 3"/>
                  <a:gd name="T23" fmla="*/ 12 w 12"/>
                  <a:gd name="T24" fmla="*/ 3 h 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2" h="3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2" y="1"/>
                      <a:pt x="4" y="2"/>
                      <a:pt x="6" y="2"/>
                    </a:cubicBezTo>
                    <a:cubicBezTo>
                      <a:pt x="7" y="3"/>
                      <a:pt x="8" y="3"/>
                      <a:pt x="9" y="3"/>
                    </a:cubicBezTo>
                    <a:cubicBezTo>
                      <a:pt x="10" y="2"/>
                      <a:pt x="11" y="2"/>
                      <a:pt x="12" y="2"/>
                    </a:cubicBezTo>
                    <a:cubicBezTo>
                      <a:pt x="11" y="1"/>
                      <a:pt x="9" y="1"/>
                      <a:pt x="7" y="1"/>
                    </a:cubicBezTo>
                    <a:cubicBezTo>
                      <a:pt x="5" y="1"/>
                      <a:pt x="2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71" name="Freeform 941">
                <a:extLst>
                  <a:ext uri="{FF2B5EF4-FFF2-40B4-BE49-F238E27FC236}">
                    <a16:creationId xmlns:a16="http://schemas.microsoft.com/office/drawing/2014/main" id="{A4328009-36BB-413A-879E-9902D65981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6" y="2724"/>
                <a:ext cx="44" cy="31"/>
              </a:xfrm>
              <a:custGeom>
                <a:avLst/>
                <a:gdLst>
                  <a:gd name="T0" fmla="*/ 277 w 14"/>
                  <a:gd name="T1" fmla="*/ 2864 h 10"/>
                  <a:gd name="T2" fmla="*/ 0 w 14"/>
                  <a:gd name="T3" fmla="*/ 2864 h 10"/>
                  <a:gd name="T4" fmla="*/ 1867 w 14"/>
                  <a:gd name="T5" fmla="*/ 2864 h 10"/>
                  <a:gd name="T6" fmla="*/ 3014 w 14"/>
                  <a:gd name="T7" fmla="*/ 2297 h 10"/>
                  <a:gd name="T8" fmla="*/ 4287 w 14"/>
                  <a:gd name="T9" fmla="*/ 837 h 10"/>
                  <a:gd name="T10" fmla="*/ 2143 w 14"/>
                  <a:gd name="T11" fmla="*/ 567 h 10"/>
                  <a:gd name="T12" fmla="*/ 277 w 14"/>
                  <a:gd name="T13" fmla="*/ 2864 h 1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4"/>
                  <a:gd name="T22" fmla="*/ 0 h 10"/>
                  <a:gd name="T23" fmla="*/ 14 w 14"/>
                  <a:gd name="T24" fmla="*/ 10 h 1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4" h="10">
                    <a:moveTo>
                      <a:pt x="1" y="10"/>
                    </a:moveTo>
                    <a:cubicBezTo>
                      <a:pt x="1" y="10"/>
                      <a:pt x="1" y="10"/>
                      <a:pt x="0" y="10"/>
                    </a:cubicBezTo>
                    <a:cubicBezTo>
                      <a:pt x="2" y="10"/>
                      <a:pt x="4" y="10"/>
                      <a:pt x="6" y="10"/>
                    </a:cubicBezTo>
                    <a:cubicBezTo>
                      <a:pt x="8" y="10"/>
                      <a:pt x="9" y="9"/>
                      <a:pt x="10" y="8"/>
                    </a:cubicBezTo>
                    <a:cubicBezTo>
                      <a:pt x="11" y="8"/>
                      <a:pt x="14" y="4"/>
                      <a:pt x="14" y="3"/>
                    </a:cubicBezTo>
                    <a:cubicBezTo>
                      <a:pt x="11" y="1"/>
                      <a:pt x="10" y="0"/>
                      <a:pt x="7" y="2"/>
                    </a:cubicBezTo>
                    <a:cubicBezTo>
                      <a:pt x="3" y="3"/>
                      <a:pt x="2" y="7"/>
                      <a:pt x="1" y="1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72" name="Freeform 942">
                <a:extLst>
                  <a:ext uri="{FF2B5EF4-FFF2-40B4-BE49-F238E27FC236}">
                    <a16:creationId xmlns:a16="http://schemas.microsoft.com/office/drawing/2014/main" id="{23C4CB2F-4FE9-4998-9570-9D2FBAEDD6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6" y="2724"/>
                <a:ext cx="44" cy="31"/>
              </a:xfrm>
              <a:custGeom>
                <a:avLst/>
                <a:gdLst>
                  <a:gd name="T0" fmla="*/ 277 w 14"/>
                  <a:gd name="T1" fmla="*/ 2864 h 10"/>
                  <a:gd name="T2" fmla="*/ 0 w 14"/>
                  <a:gd name="T3" fmla="*/ 2864 h 10"/>
                  <a:gd name="T4" fmla="*/ 1867 w 14"/>
                  <a:gd name="T5" fmla="*/ 2864 h 10"/>
                  <a:gd name="T6" fmla="*/ 3014 w 14"/>
                  <a:gd name="T7" fmla="*/ 2297 h 10"/>
                  <a:gd name="T8" fmla="*/ 4287 w 14"/>
                  <a:gd name="T9" fmla="*/ 837 h 10"/>
                  <a:gd name="T10" fmla="*/ 2143 w 14"/>
                  <a:gd name="T11" fmla="*/ 567 h 10"/>
                  <a:gd name="T12" fmla="*/ 277 w 14"/>
                  <a:gd name="T13" fmla="*/ 2864 h 1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4"/>
                  <a:gd name="T22" fmla="*/ 0 h 10"/>
                  <a:gd name="T23" fmla="*/ 14 w 14"/>
                  <a:gd name="T24" fmla="*/ 10 h 1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4" h="10">
                    <a:moveTo>
                      <a:pt x="1" y="10"/>
                    </a:moveTo>
                    <a:cubicBezTo>
                      <a:pt x="1" y="10"/>
                      <a:pt x="1" y="10"/>
                      <a:pt x="0" y="10"/>
                    </a:cubicBezTo>
                    <a:cubicBezTo>
                      <a:pt x="2" y="10"/>
                      <a:pt x="4" y="10"/>
                      <a:pt x="6" y="10"/>
                    </a:cubicBezTo>
                    <a:cubicBezTo>
                      <a:pt x="8" y="10"/>
                      <a:pt x="9" y="9"/>
                      <a:pt x="10" y="8"/>
                    </a:cubicBezTo>
                    <a:cubicBezTo>
                      <a:pt x="11" y="8"/>
                      <a:pt x="14" y="4"/>
                      <a:pt x="14" y="3"/>
                    </a:cubicBezTo>
                    <a:cubicBezTo>
                      <a:pt x="11" y="1"/>
                      <a:pt x="10" y="0"/>
                      <a:pt x="7" y="2"/>
                    </a:cubicBezTo>
                    <a:cubicBezTo>
                      <a:pt x="3" y="3"/>
                      <a:pt x="2" y="7"/>
                      <a:pt x="1" y="1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73" name="Freeform 943">
                <a:extLst>
                  <a:ext uri="{FF2B5EF4-FFF2-40B4-BE49-F238E27FC236}">
                    <a16:creationId xmlns:a16="http://schemas.microsoft.com/office/drawing/2014/main" id="{20DC441E-4805-4CFB-9896-1D0C923AE3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1" y="2749"/>
                <a:ext cx="13" cy="6"/>
              </a:xfrm>
              <a:custGeom>
                <a:avLst/>
                <a:gdLst>
                  <a:gd name="T0" fmla="*/ 1099 w 4"/>
                  <a:gd name="T1" fmla="*/ 486 h 2"/>
                  <a:gd name="T2" fmla="*/ 1446 w 4"/>
                  <a:gd name="T3" fmla="*/ 486 h 2"/>
                  <a:gd name="T4" fmla="*/ 793 w 4"/>
                  <a:gd name="T5" fmla="*/ 0 h 2"/>
                  <a:gd name="T6" fmla="*/ 1099 w 4"/>
                  <a:gd name="T7" fmla="*/ 486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2"/>
                  <a:gd name="T14" fmla="*/ 4 w 4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2">
                    <a:moveTo>
                      <a:pt x="3" y="2"/>
                    </a:moveTo>
                    <a:cubicBezTo>
                      <a:pt x="3" y="2"/>
                      <a:pt x="4" y="2"/>
                      <a:pt x="4" y="2"/>
                    </a:cubicBezTo>
                    <a:cubicBezTo>
                      <a:pt x="4" y="1"/>
                      <a:pt x="4" y="0"/>
                      <a:pt x="2" y="0"/>
                    </a:cubicBezTo>
                    <a:cubicBezTo>
                      <a:pt x="0" y="1"/>
                      <a:pt x="2" y="2"/>
                      <a:pt x="3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74" name="Freeform 944">
                <a:extLst>
                  <a:ext uri="{FF2B5EF4-FFF2-40B4-BE49-F238E27FC236}">
                    <a16:creationId xmlns:a16="http://schemas.microsoft.com/office/drawing/2014/main" id="{39379CD1-6049-4502-8425-8A2925844F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1" y="2749"/>
                <a:ext cx="13" cy="6"/>
              </a:xfrm>
              <a:custGeom>
                <a:avLst/>
                <a:gdLst>
                  <a:gd name="T0" fmla="*/ 1099 w 4"/>
                  <a:gd name="T1" fmla="*/ 486 h 2"/>
                  <a:gd name="T2" fmla="*/ 1446 w 4"/>
                  <a:gd name="T3" fmla="*/ 486 h 2"/>
                  <a:gd name="T4" fmla="*/ 793 w 4"/>
                  <a:gd name="T5" fmla="*/ 0 h 2"/>
                  <a:gd name="T6" fmla="*/ 1099 w 4"/>
                  <a:gd name="T7" fmla="*/ 486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2"/>
                  <a:gd name="T14" fmla="*/ 4 w 4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2">
                    <a:moveTo>
                      <a:pt x="3" y="2"/>
                    </a:moveTo>
                    <a:cubicBezTo>
                      <a:pt x="3" y="2"/>
                      <a:pt x="4" y="2"/>
                      <a:pt x="4" y="2"/>
                    </a:cubicBezTo>
                    <a:cubicBezTo>
                      <a:pt x="4" y="1"/>
                      <a:pt x="4" y="0"/>
                      <a:pt x="2" y="0"/>
                    </a:cubicBezTo>
                    <a:cubicBezTo>
                      <a:pt x="0" y="1"/>
                      <a:pt x="2" y="2"/>
                      <a:pt x="3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75" name="Freeform 945">
                <a:extLst>
                  <a:ext uri="{FF2B5EF4-FFF2-40B4-BE49-F238E27FC236}">
                    <a16:creationId xmlns:a16="http://schemas.microsoft.com/office/drawing/2014/main" id="{DB01055B-F42E-4AD6-A12D-2876A3920F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05" y="2399"/>
                <a:ext cx="288" cy="244"/>
              </a:xfrm>
              <a:custGeom>
                <a:avLst/>
                <a:gdLst>
                  <a:gd name="T0" fmla="*/ 275 w 92"/>
                  <a:gd name="T1" fmla="*/ 9003 h 78"/>
                  <a:gd name="T2" fmla="*/ 579 w 92"/>
                  <a:gd name="T3" fmla="*/ 8728 h 78"/>
                  <a:gd name="T4" fmla="*/ 1255 w 92"/>
                  <a:gd name="T5" fmla="*/ 6888 h 78"/>
                  <a:gd name="T6" fmla="*/ 2116 w 92"/>
                  <a:gd name="T7" fmla="*/ 7192 h 78"/>
                  <a:gd name="T8" fmla="*/ 3929 w 92"/>
                  <a:gd name="T9" fmla="*/ 9003 h 78"/>
                  <a:gd name="T10" fmla="*/ 6045 w 92"/>
                  <a:gd name="T11" fmla="*/ 9278 h 78"/>
                  <a:gd name="T12" fmla="*/ 8740 w 92"/>
                  <a:gd name="T13" fmla="*/ 9003 h 78"/>
                  <a:gd name="T14" fmla="*/ 11445 w 92"/>
                  <a:gd name="T15" fmla="*/ 7739 h 78"/>
                  <a:gd name="T16" fmla="*/ 14416 w 92"/>
                  <a:gd name="T17" fmla="*/ 8055 h 78"/>
                  <a:gd name="T18" fmla="*/ 15649 w 92"/>
                  <a:gd name="T19" fmla="*/ 8055 h 78"/>
                  <a:gd name="T20" fmla="*/ 17089 w 92"/>
                  <a:gd name="T21" fmla="*/ 5080 h 78"/>
                  <a:gd name="T22" fmla="*/ 18072 w 92"/>
                  <a:gd name="T23" fmla="*/ 2690 h 78"/>
                  <a:gd name="T24" fmla="*/ 18344 w 92"/>
                  <a:gd name="T25" fmla="*/ 579 h 78"/>
                  <a:gd name="T26" fmla="*/ 19885 w 92"/>
                  <a:gd name="T27" fmla="*/ 0 h 78"/>
                  <a:gd name="T28" fmla="*/ 22001 w 92"/>
                  <a:gd name="T29" fmla="*/ 0 h 78"/>
                  <a:gd name="T30" fmla="*/ 22852 w 92"/>
                  <a:gd name="T31" fmla="*/ 579 h 78"/>
                  <a:gd name="T32" fmla="*/ 23716 w 92"/>
                  <a:gd name="T33" fmla="*/ 1527 h 78"/>
                  <a:gd name="T34" fmla="*/ 23128 w 92"/>
                  <a:gd name="T35" fmla="*/ 1527 h 78"/>
                  <a:gd name="T36" fmla="*/ 22273 w 92"/>
                  <a:gd name="T37" fmla="*/ 2115 h 78"/>
                  <a:gd name="T38" fmla="*/ 22580 w 92"/>
                  <a:gd name="T39" fmla="*/ 2966 h 78"/>
                  <a:gd name="T40" fmla="*/ 23441 w 92"/>
                  <a:gd name="T41" fmla="*/ 3913 h 78"/>
                  <a:gd name="T42" fmla="*/ 24392 w 92"/>
                  <a:gd name="T43" fmla="*/ 4777 h 78"/>
                  <a:gd name="T44" fmla="*/ 24020 w 92"/>
                  <a:gd name="T45" fmla="*/ 6303 h 78"/>
                  <a:gd name="T46" fmla="*/ 25557 w 92"/>
                  <a:gd name="T47" fmla="*/ 7467 h 78"/>
                  <a:gd name="T48" fmla="*/ 27360 w 92"/>
                  <a:gd name="T49" fmla="*/ 9003 h 78"/>
                  <a:gd name="T50" fmla="*/ 26411 w 92"/>
                  <a:gd name="T51" fmla="*/ 9582 h 78"/>
                  <a:gd name="T52" fmla="*/ 24696 w 92"/>
                  <a:gd name="T53" fmla="*/ 9582 h 78"/>
                  <a:gd name="T54" fmla="*/ 23441 w 92"/>
                  <a:gd name="T55" fmla="*/ 13220 h 78"/>
                  <a:gd name="T56" fmla="*/ 23716 w 92"/>
                  <a:gd name="T57" fmla="*/ 13504 h 78"/>
                  <a:gd name="T58" fmla="*/ 22852 w 92"/>
                  <a:gd name="T59" fmla="*/ 14080 h 78"/>
                  <a:gd name="T60" fmla="*/ 21040 w 92"/>
                  <a:gd name="T61" fmla="*/ 15607 h 78"/>
                  <a:gd name="T62" fmla="*/ 20157 w 92"/>
                  <a:gd name="T63" fmla="*/ 16742 h 78"/>
                  <a:gd name="T64" fmla="*/ 21040 w 92"/>
                  <a:gd name="T65" fmla="*/ 17721 h 78"/>
                  <a:gd name="T66" fmla="*/ 20157 w 92"/>
                  <a:gd name="T67" fmla="*/ 18582 h 78"/>
                  <a:gd name="T68" fmla="*/ 20157 w 92"/>
                  <a:gd name="T69" fmla="*/ 20383 h 78"/>
                  <a:gd name="T70" fmla="*/ 17089 w 92"/>
                  <a:gd name="T71" fmla="*/ 22498 h 78"/>
                  <a:gd name="T72" fmla="*/ 15649 w 92"/>
                  <a:gd name="T73" fmla="*/ 22135 h 78"/>
                  <a:gd name="T74" fmla="*/ 14691 w 92"/>
                  <a:gd name="T75" fmla="*/ 20696 h 78"/>
                  <a:gd name="T76" fmla="*/ 12976 w 92"/>
                  <a:gd name="T77" fmla="*/ 20971 h 78"/>
                  <a:gd name="T78" fmla="*/ 11996 w 92"/>
                  <a:gd name="T79" fmla="*/ 20383 h 78"/>
                  <a:gd name="T80" fmla="*/ 10183 w 92"/>
                  <a:gd name="T81" fmla="*/ 20971 h 78"/>
                  <a:gd name="T82" fmla="*/ 8164 w 92"/>
                  <a:gd name="T83" fmla="*/ 21244 h 78"/>
                  <a:gd name="T84" fmla="*/ 6624 w 92"/>
                  <a:gd name="T85" fmla="*/ 19717 h 78"/>
                  <a:gd name="T86" fmla="*/ 5096 w 92"/>
                  <a:gd name="T87" fmla="*/ 20108 h 78"/>
                  <a:gd name="T88" fmla="*/ 4811 w 92"/>
                  <a:gd name="T89" fmla="*/ 20108 h 78"/>
                  <a:gd name="T90" fmla="*/ 3656 w 92"/>
                  <a:gd name="T91" fmla="*/ 18582 h 78"/>
                  <a:gd name="T92" fmla="*/ 2980 w 92"/>
                  <a:gd name="T93" fmla="*/ 16742 h 78"/>
                  <a:gd name="T94" fmla="*/ 3253 w 92"/>
                  <a:gd name="T95" fmla="*/ 15607 h 78"/>
                  <a:gd name="T96" fmla="*/ 2392 w 92"/>
                  <a:gd name="T97" fmla="*/ 14355 h 78"/>
                  <a:gd name="T98" fmla="*/ 1255 w 92"/>
                  <a:gd name="T99" fmla="*/ 14355 h 78"/>
                  <a:gd name="T100" fmla="*/ 1813 w 92"/>
                  <a:gd name="T101" fmla="*/ 13780 h 78"/>
                  <a:gd name="T102" fmla="*/ 861 w 92"/>
                  <a:gd name="T103" fmla="*/ 13504 h 78"/>
                  <a:gd name="T104" fmla="*/ 1255 w 92"/>
                  <a:gd name="T105" fmla="*/ 11969 h 78"/>
                  <a:gd name="T106" fmla="*/ 0 w 92"/>
                  <a:gd name="T107" fmla="*/ 9582 h 78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92"/>
                  <a:gd name="T163" fmla="*/ 0 h 78"/>
                  <a:gd name="T164" fmla="*/ 92 w 92"/>
                  <a:gd name="T165" fmla="*/ 78 h 78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92" h="78">
                    <a:moveTo>
                      <a:pt x="0" y="32"/>
                    </a:moveTo>
                    <a:cubicBezTo>
                      <a:pt x="2" y="31"/>
                      <a:pt x="1" y="31"/>
                      <a:pt x="1" y="30"/>
                    </a:cubicBezTo>
                    <a:cubicBezTo>
                      <a:pt x="1" y="29"/>
                      <a:pt x="3" y="29"/>
                      <a:pt x="3" y="27"/>
                    </a:cubicBezTo>
                    <a:cubicBezTo>
                      <a:pt x="3" y="28"/>
                      <a:pt x="3" y="28"/>
                      <a:pt x="2" y="29"/>
                    </a:cubicBezTo>
                    <a:cubicBezTo>
                      <a:pt x="1" y="27"/>
                      <a:pt x="2" y="26"/>
                      <a:pt x="3" y="25"/>
                    </a:cubicBezTo>
                    <a:cubicBezTo>
                      <a:pt x="4" y="24"/>
                      <a:pt x="4" y="24"/>
                      <a:pt x="4" y="23"/>
                    </a:cubicBezTo>
                    <a:cubicBezTo>
                      <a:pt x="5" y="22"/>
                      <a:pt x="6" y="22"/>
                      <a:pt x="7" y="21"/>
                    </a:cubicBezTo>
                    <a:cubicBezTo>
                      <a:pt x="7" y="22"/>
                      <a:pt x="5" y="23"/>
                      <a:pt x="7" y="24"/>
                    </a:cubicBezTo>
                    <a:cubicBezTo>
                      <a:pt x="7" y="24"/>
                      <a:pt x="8" y="26"/>
                      <a:pt x="8" y="26"/>
                    </a:cubicBezTo>
                    <a:cubicBezTo>
                      <a:pt x="10" y="28"/>
                      <a:pt x="12" y="29"/>
                      <a:pt x="13" y="30"/>
                    </a:cubicBezTo>
                    <a:cubicBezTo>
                      <a:pt x="13" y="31"/>
                      <a:pt x="15" y="31"/>
                      <a:pt x="15" y="32"/>
                    </a:cubicBezTo>
                    <a:cubicBezTo>
                      <a:pt x="17" y="32"/>
                      <a:pt x="18" y="31"/>
                      <a:pt x="20" y="31"/>
                    </a:cubicBezTo>
                    <a:cubicBezTo>
                      <a:pt x="22" y="30"/>
                      <a:pt x="24" y="31"/>
                      <a:pt x="26" y="31"/>
                    </a:cubicBezTo>
                    <a:cubicBezTo>
                      <a:pt x="27" y="31"/>
                      <a:pt x="28" y="30"/>
                      <a:pt x="29" y="30"/>
                    </a:cubicBezTo>
                    <a:cubicBezTo>
                      <a:pt x="30" y="29"/>
                      <a:pt x="30" y="28"/>
                      <a:pt x="31" y="27"/>
                    </a:cubicBezTo>
                    <a:cubicBezTo>
                      <a:pt x="32" y="26"/>
                      <a:pt x="37" y="25"/>
                      <a:pt x="38" y="26"/>
                    </a:cubicBezTo>
                    <a:cubicBezTo>
                      <a:pt x="38" y="27"/>
                      <a:pt x="43" y="29"/>
                      <a:pt x="44" y="28"/>
                    </a:cubicBezTo>
                    <a:cubicBezTo>
                      <a:pt x="46" y="27"/>
                      <a:pt x="46" y="26"/>
                      <a:pt x="48" y="27"/>
                    </a:cubicBezTo>
                    <a:cubicBezTo>
                      <a:pt x="48" y="27"/>
                      <a:pt x="49" y="26"/>
                      <a:pt x="50" y="26"/>
                    </a:cubicBezTo>
                    <a:cubicBezTo>
                      <a:pt x="50" y="26"/>
                      <a:pt x="51" y="27"/>
                      <a:pt x="52" y="27"/>
                    </a:cubicBezTo>
                    <a:cubicBezTo>
                      <a:pt x="51" y="25"/>
                      <a:pt x="55" y="22"/>
                      <a:pt x="54" y="21"/>
                    </a:cubicBezTo>
                    <a:cubicBezTo>
                      <a:pt x="52" y="19"/>
                      <a:pt x="56" y="17"/>
                      <a:pt x="57" y="17"/>
                    </a:cubicBezTo>
                    <a:cubicBezTo>
                      <a:pt x="57" y="16"/>
                      <a:pt x="55" y="13"/>
                      <a:pt x="58" y="13"/>
                    </a:cubicBezTo>
                    <a:cubicBezTo>
                      <a:pt x="61" y="12"/>
                      <a:pt x="58" y="10"/>
                      <a:pt x="60" y="9"/>
                    </a:cubicBezTo>
                    <a:cubicBezTo>
                      <a:pt x="61" y="8"/>
                      <a:pt x="60" y="6"/>
                      <a:pt x="60" y="5"/>
                    </a:cubicBezTo>
                    <a:cubicBezTo>
                      <a:pt x="60" y="4"/>
                      <a:pt x="60" y="3"/>
                      <a:pt x="61" y="2"/>
                    </a:cubicBezTo>
                    <a:cubicBezTo>
                      <a:pt x="61" y="1"/>
                      <a:pt x="62" y="1"/>
                      <a:pt x="62" y="0"/>
                    </a:cubicBezTo>
                    <a:cubicBezTo>
                      <a:pt x="64" y="1"/>
                      <a:pt x="64" y="1"/>
                      <a:pt x="66" y="0"/>
                    </a:cubicBezTo>
                    <a:cubicBezTo>
                      <a:pt x="67" y="0"/>
                      <a:pt x="68" y="2"/>
                      <a:pt x="68" y="0"/>
                    </a:cubicBezTo>
                    <a:cubicBezTo>
                      <a:pt x="70" y="1"/>
                      <a:pt x="72" y="1"/>
                      <a:pt x="73" y="0"/>
                    </a:cubicBezTo>
                    <a:cubicBezTo>
                      <a:pt x="75" y="0"/>
                      <a:pt x="76" y="2"/>
                      <a:pt x="78" y="2"/>
                    </a:cubicBezTo>
                    <a:cubicBezTo>
                      <a:pt x="77" y="2"/>
                      <a:pt x="77" y="2"/>
                      <a:pt x="76" y="2"/>
                    </a:cubicBezTo>
                    <a:cubicBezTo>
                      <a:pt x="76" y="3"/>
                      <a:pt x="80" y="5"/>
                      <a:pt x="78" y="4"/>
                    </a:cubicBezTo>
                    <a:cubicBezTo>
                      <a:pt x="78" y="4"/>
                      <a:pt x="79" y="5"/>
                      <a:pt x="79" y="5"/>
                    </a:cubicBezTo>
                    <a:cubicBezTo>
                      <a:pt x="80" y="5"/>
                      <a:pt x="80" y="6"/>
                      <a:pt x="80" y="6"/>
                    </a:cubicBezTo>
                    <a:cubicBezTo>
                      <a:pt x="79" y="7"/>
                      <a:pt x="77" y="7"/>
                      <a:pt x="77" y="5"/>
                    </a:cubicBezTo>
                    <a:cubicBezTo>
                      <a:pt x="77" y="6"/>
                      <a:pt x="77" y="6"/>
                      <a:pt x="77" y="7"/>
                    </a:cubicBezTo>
                    <a:cubicBezTo>
                      <a:pt x="76" y="6"/>
                      <a:pt x="75" y="7"/>
                      <a:pt x="74" y="7"/>
                    </a:cubicBezTo>
                    <a:cubicBezTo>
                      <a:pt x="75" y="7"/>
                      <a:pt x="76" y="8"/>
                      <a:pt x="77" y="9"/>
                    </a:cubicBezTo>
                    <a:cubicBezTo>
                      <a:pt x="77" y="9"/>
                      <a:pt x="76" y="11"/>
                      <a:pt x="75" y="10"/>
                    </a:cubicBezTo>
                    <a:cubicBezTo>
                      <a:pt x="76" y="11"/>
                      <a:pt x="77" y="11"/>
                      <a:pt x="79" y="12"/>
                    </a:cubicBezTo>
                    <a:cubicBezTo>
                      <a:pt x="78" y="13"/>
                      <a:pt x="80" y="13"/>
                      <a:pt x="78" y="13"/>
                    </a:cubicBezTo>
                    <a:cubicBezTo>
                      <a:pt x="79" y="13"/>
                      <a:pt x="79" y="13"/>
                      <a:pt x="80" y="14"/>
                    </a:cubicBezTo>
                    <a:cubicBezTo>
                      <a:pt x="78" y="14"/>
                      <a:pt x="80" y="15"/>
                      <a:pt x="81" y="16"/>
                    </a:cubicBezTo>
                    <a:cubicBezTo>
                      <a:pt x="81" y="16"/>
                      <a:pt x="82" y="17"/>
                      <a:pt x="83" y="18"/>
                    </a:cubicBezTo>
                    <a:cubicBezTo>
                      <a:pt x="83" y="19"/>
                      <a:pt x="82" y="21"/>
                      <a:pt x="80" y="21"/>
                    </a:cubicBezTo>
                    <a:cubicBezTo>
                      <a:pt x="81" y="22"/>
                      <a:pt x="81" y="22"/>
                      <a:pt x="82" y="23"/>
                    </a:cubicBezTo>
                    <a:cubicBezTo>
                      <a:pt x="83" y="24"/>
                      <a:pt x="84" y="25"/>
                      <a:pt x="85" y="25"/>
                    </a:cubicBezTo>
                    <a:cubicBezTo>
                      <a:pt x="86" y="26"/>
                      <a:pt x="86" y="27"/>
                      <a:pt x="87" y="27"/>
                    </a:cubicBezTo>
                    <a:cubicBezTo>
                      <a:pt x="89" y="28"/>
                      <a:pt x="90" y="29"/>
                      <a:pt x="91" y="30"/>
                    </a:cubicBezTo>
                    <a:cubicBezTo>
                      <a:pt x="91" y="30"/>
                      <a:pt x="92" y="30"/>
                      <a:pt x="91" y="31"/>
                    </a:cubicBezTo>
                    <a:cubicBezTo>
                      <a:pt x="91" y="32"/>
                      <a:pt x="89" y="32"/>
                      <a:pt x="88" y="32"/>
                    </a:cubicBezTo>
                    <a:cubicBezTo>
                      <a:pt x="86" y="33"/>
                      <a:pt x="84" y="31"/>
                      <a:pt x="82" y="30"/>
                    </a:cubicBezTo>
                    <a:cubicBezTo>
                      <a:pt x="83" y="31"/>
                      <a:pt x="83" y="32"/>
                      <a:pt x="82" y="32"/>
                    </a:cubicBezTo>
                    <a:cubicBezTo>
                      <a:pt x="80" y="32"/>
                      <a:pt x="79" y="34"/>
                      <a:pt x="79" y="35"/>
                    </a:cubicBezTo>
                    <a:cubicBezTo>
                      <a:pt x="78" y="38"/>
                      <a:pt x="78" y="41"/>
                      <a:pt x="78" y="44"/>
                    </a:cubicBezTo>
                    <a:cubicBezTo>
                      <a:pt x="78" y="44"/>
                      <a:pt x="79" y="44"/>
                      <a:pt x="79" y="43"/>
                    </a:cubicBezTo>
                    <a:cubicBezTo>
                      <a:pt x="79" y="44"/>
                      <a:pt x="78" y="45"/>
                      <a:pt x="79" y="45"/>
                    </a:cubicBezTo>
                    <a:cubicBezTo>
                      <a:pt x="78" y="46"/>
                      <a:pt x="78" y="46"/>
                      <a:pt x="79" y="47"/>
                    </a:cubicBezTo>
                    <a:cubicBezTo>
                      <a:pt x="78" y="47"/>
                      <a:pt x="77" y="48"/>
                      <a:pt x="76" y="47"/>
                    </a:cubicBezTo>
                    <a:cubicBezTo>
                      <a:pt x="76" y="49"/>
                      <a:pt x="72" y="53"/>
                      <a:pt x="71" y="49"/>
                    </a:cubicBezTo>
                    <a:cubicBezTo>
                      <a:pt x="70" y="50"/>
                      <a:pt x="72" y="51"/>
                      <a:pt x="70" y="52"/>
                    </a:cubicBezTo>
                    <a:cubicBezTo>
                      <a:pt x="69" y="53"/>
                      <a:pt x="70" y="54"/>
                      <a:pt x="69" y="54"/>
                    </a:cubicBezTo>
                    <a:cubicBezTo>
                      <a:pt x="69" y="55"/>
                      <a:pt x="67" y="55"/>
                      <a:pt x="67" y="56"/>
                    </a:cubicBezTo>
                    <a:cubicBezTo>
                      <a:pt x="69" y="55"/>
                      <a:pt x="69" y="58"/>
                      <a:pt x="67" y="59"/>
                    </a:cubicBezTo>
                    <a:cubicBezTo>
                      <a:pt x="68" y="60"/>
                      <a:pt x="69" y="59"/>
                      <a:pt x="70" y="59"/>
                    </a:cubicBezTo>
                    <a:cubicBezTo>
                      <a:pt x="70" y="60"/>
                      <a:pt x="69" y="62"/>
                      <a:pt x="69" y="63"/>
                    </a:cubicBezTo>
                    <a:cubicBezTo>
                      <a:pt x="68" y="62"/>
                      <a:pt x="68" y="62"/>
                      <a:pt x="67" y="62"/>
                    </a:cubicBezTo>
                    <a:cubicBezTo>
                      <a:pt x="69" y="64"/>
                      <a:pt x="67" y="68"/>
                      <a:pt x="66" y="66"/>
                    </a:cubicBezTo>
                    <a:cubicBezTo>
                      <a:pt x="65" y="66"/>
                      <a:pt x="66" y="67"/>
                      <a:pt x="67" y="68"/>
                    </a:cubicBezTo>
                    <a:cubicBezTo>
                      <a:pt x="64" y="68"/>
                      <a:pt x="65" y="71"/>
                      <a:pt x="63" y="72"/>
                    </a:cubicBezTo>
                    <a:cubicBezTo>
                      <a:pt x="61" y="73"/>
                      <a:pt x="59" y="74"/>
                      <a:pt x="57" y="75"/>
                    </a:cubicBezTo>
                    <a:cubicBezTo>
                      <a:pt x="56" y="75"/>
                      <a:pt x="51" y="78"/>
                      <a:pt x="52" y="76"/>
                    </a:cubicBezTo>
                    <a:cubicBezTo>
                      <a:pt x="52" y="76"/>
                      <a:pt x="52" y="75"/>
                      <a:pt x="52" y="74"/>
                    </a:cubicBezTo>
                    <a:cubicBezTo>
                      <a:pt x="52" y="72"/>
                      <a:pt x="51" y="71"/>
                      <a:pt x="51" y="70"/>
                    </a:cubicBezTo>
                    <a:cubicBezTo>
                      <a:pt x="49" y="71"/>
                      <a:pt x="48" y="71"/>
                      <a:pt x="49" y="69"/>
                    </a:cubicBezTo>
                    <a:cubicBezTo>
                      <a:pt x="49" y="70"/>
                      <a:pt x="47" y="71"/>
                      <a:pt x="47" y="68"/>
                    </a:cubicBezTo>
                    <a:cubicBezTo>
                      <a:pt x="47" y="70"/>
                      <a:pt x="44" y="72"/>
                      <a:pt x="43" y="70"/>
                    </a:cubicBezTo>
                    <a:cubicBezTo>
                      <a:pt x="42" y="70"/>
                      <a:pt x="43" y="69"/>
                      <a:pt x="43" y="69"/>
                    </a:cubicBezTo>
                    <a:cubicBezTo>
                      <a:pt x="42" y="68"/>
                      <a:pt x="40" y="70"/>
                      <a:pt x="40" y="68"/>
                    </a:cubicBezTo>
                    <a:cubicBezTo>
                      <a:pt x="40" y="70"/>
                      <a:pt x="38" y="67"/>
                      <a:pt x="38" y="66"/>
                    </a:cubicBezTo>
                    <a:cubicBezTo>
                      <a:pt x="38" y="68"/>
                      <a:pt x="36" y="69"/>
                      <a:pt x="34" y="70"/>
                    </a:cubicBezTo>
                    <a:cubicBezTo>
                      <a:pt x="33" y="71"/>
                      <a:pt x="31" y="69"/>
                      <a:pt x="30" y="70"/>
                    </a:cubicBezTo>
                    <a:cubicBezTo>
                      <a:pt x="29" y="70"/>
                      <a:pt x="27" y="73"/>
                      <a:pt x="27" y="71"/>
                    </a:cubicBezTo>
                    <a:cubicBezTo>
                      <a:pt x="26" y="69"/>
                      <a:pt x="27" y="67"/>
                      <a:pt x="26" y="65"/>
                    </a:cubicBezTo>
                    <a:cubicBezTo>
                      <a:pt x="25" y="67"/>
                      <a:pt x="24" y="66"/>
                      <a:pt x="22" y="66"/>
                    </a:cubicBezTo>
                    <a:cubicBezTo>
                      <a:pt x="21" y="66"/>
                      <a:pt x="21" y="67"/>
                      <a:pt x="20" y="67"/>
                    </a:cubicBezTo>
                    <a:cubicBezTo>
                      <a:pt x="19" y="68"/>
                      <a:pt x="18" y="67"/>
                      <a:pt x="17" y="67"/>
                    </a:cubicBezTo>
                    <a:cubicBezTo>
                      <a:pt x="17" y="67"/>
                      <a:pt x="18" y="66"/>
                      <a:pt x="18" y="66"/>
                    </a:cubicBezTo>
                    <a:cubicBezTo>
                      <a:pt x="17" y="66"/>
                      <a:pt x="17" y="67"/>
                      <a:pt x="16" y="67"/>
                    </a:cubicBezTo>
                    <a:cubicBezTo>
                      <a:pt x="16" y="65"/>
                      <a:pt x="14" y="66"/>
                      <a:pt x="13" y="67"/>
                    </a:cubicBezTo>
                    <a:cubicBezTo>
                      <a:pt x="11" y="65"/>
                      <a:pt x="12" y="63"/>
                      <a:pt x="12" y="62"/>
                    </a:cubicBezTo>
                    <a:cubicBezTo>
                      <a:pt x="11" y="61"/>
                      <a:pt x="12" y="59"/>
                      <a:pt x="11" y="58"/>
                    </a:cubicBezTo>
                    <a:cubicBezTo>
                      <a:pt x="11" y="57"/>
                      <a:pt x="10" y="57"/>
                      <a:pt x="10" y="56"/>
                    </a:cubicBezTo>
                    <a:cubicBezTo>
                      <a:pt x="10" y="56"/>
                      <a:pt x="11" y="55"/>
                      <a:pt x="11" y="54"/>
                    </a:cubicBezTo>
                    <a:cubicBezTo>
                      <a:pt x="11" y="53"/>
                      <a:pt x="11" y="53"/>
                      <a:pt x="11" y="52"/>
                    </a:cubicBezTo>
                    <a:cubicBezTo>
                      <a:pt x="10" y="51"/>
                      <a:pt x="10" y="50"/>
                      <a:pt x="10" y="50"/>
                    </a:cubicBezTo>
                    <a:cubicBezTo>
                      <a:pt x="9" y="49"/>
                      <a:pt x="8" y="49"/>
                      <a:pt x="8" y="48"/>
                    </a:cubicBezTo>
                    <a:cubicBezTo>
                      <a:pt x="8" y="48"/>
                      <a:pt x="8" y="48"/>
                      <a:pt x="7" y="49"/>
                    </a:cubicBezTo>
                    <a:cubicBezTo>
                      <a:pt x="6" y="47"/>
                      <a:pt x="5" y="48"/>
                      <a:pt x="4" y="48"/>
                    </a:cubicBezTo>
                    <a:cubicBezTo>
                      <a:pt x="4" y="47"/>
                      <a:pt x="4" y="47"/>
                      <a:pt x="4" y="46"/>
                    </a:cubicBezTo>
                    <a:cubicBezTo>
                      <a:pt x="5" y="46"/>
                      <a:pt x="6" y="46"/>
                      <a:pt x="6" y="46"/>
                    </a:cubicBezTo>
                    <a:cubicBezTo>
                      <a:pt x="5" y="46"/>
                      <a:pt x="5" y="45"/>
                      <a:pt x="4" y="45"/>
                    </a:cubicBezTo>
                    <a:cubicBezTo>
                      <a:pt x="4" y="45"/>
                      <a:pt x="3" y="45"/>
                      <a:pt x="3" y="45"/>
                    </a:cubicBezTo>
                    <a:cubicBezTo>
                      <a:pt x="2" y="44"/>
                      <a:pt x="2" y="41"/>
                      <a:pt x="3" y="42"/>
                    </a:cubicBezTo>
                    <a:cubicBezTo>
                      <a:pt x="3" y="41"/>
                      <a:pt x="2" y="40"/>
                      <a:pt x="4" y="40"/>
                    </a:cubicBezTo>
                    <a:cubicBezTo>
                      <a:pt x="3" y="38"/>
                      <a:pt x="1" y="37"/>
                      <a:pt x="1" y="36"/>
                    </a:cubicBezTo>
                    <a:cubicBezTo>
                      <a:pt x="0" y="35"/>
                      <a:pt x="0" y="33"/>
                      <a:pt x="0" y="3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76" name="Freeform 946">
                <a:extLst>
                  <a:ext uri="{FF2B5EF4-FFF2-40B4-BE49-F238E27FC236}">
                    <a16:creationId xmlns:a16="http://schemas.microsoft.com/office/drawing/2014/main" id="{DF2459A2-6E23-4CEE-B50D-E2560A06BB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05" y="2399"/>
                <a:ext cx="288" cy="244"/>
              </a:xfrm>
              <a:custGeom>
                <a:avLst/>
                <a:gdLst>
                  <a:gd name="T0" fmla="*/ 275 w 92"/>
                  <a:gd name="T1" fmla="*/ 9003 h 78"/>
                  <a:gd name="T2" fmla="*/ 579 w 92"/>
                  <a:gd name="T3" fmla="*/ 8728 h 78"/>
                  <a:gd name="T4" fmla="*/ 1255 w 92"/>
                  <a:gd name="T5" fmla="*/ 6888 h 78"/>
                  <a:gd name="T6" fmla="*/ 2116 w 92"/>
                  <a:gd name="T7" fmla="*/ 7192 h 78"/>
                  <a:gd name="T8" fmla="*/ 3929 w 92"/>
                  <a:gd name="T9" fmla="*/ 9003 h 78"/>
                  <a:gd name="T10" fmla="*/ 6045 w 92"/>
                  <a:gd name="T11" fmla="*/ 9278 h 78"/>
                  <a:gd name="T12" fmla="*/ 8740 w 92"/>
                  <a:gd name="T13" fmla="*/ 9003 h 78"/>
                  <a:gd name="T14" fmla="*/ 11445 w 92"/>
                  <a:gd name="T15" fmla="*/ 7739 h 78"/>
                  <a:gd name="T16" fmla="*/ 14416 w 92"/>
                  <a:gd name="T17" fmla="*/ 8055 h 78"/>
                  <a:gd name="T18" fmla="*/ 15649 w 92"/>
                  <a:gd name="T19" fmla="*/ 8055 h 78"/>
                  <a:gd name="T20" fmla="*/ 17089 w 92"/>
                  <a:gd name="T21" fmla="*/ 5080 h 78"/>
                  <a:gd name="T22" fmla="*/ 18072 w 92"/>
                  <a:gd name="T23" fmla="*/ 2690 h 78"/>
                  <a:gd name="T24" fmla="*/ 18344 w 92"/>
                  <a:gd name="T25" fmla="*/ 579 h 78"/>
                  <a:gd name="T26" fmla="*/ 19885 w 92"/>
                  <a:gd name="T27" fmla="*/ 0 h 78"/>
                  <a:gd name="T28" fmla="*/ 22001 w 92"/>
                  <a:gd name="T29" fmla="*/ 0 h 78"/>
                  <a:gd name="T30" fmla="*/ 22852 w 92"/>
                  <a:gd name="T31" fmla="*/ 579 h 78"/>
                  <a:gd name="T32" fmla="*/ 23716 w 92"/>
                  <a:gd name="T33" fmla="*/ 1527 h 78"/>
                  <a:gd name="T34" fmla="*/ 23128 w 92"/>
                  <a:gd name="T35" fmla="*/ 1527 h 78"/>
                  <a:gd name="T36" fmla="*/ 22273 w 92"/>
                  <a:gd name="T37" fmla="*/ 2115 h 78"/>
                  <a:gd name="T38" fmla="*/ 22580 w 92"/>
                  <a:gd name="T39" fmla="*/ 2966 h 78"/>
                  <a:gd name="T40" fmla="*/ 23441 w 92"/>
                  <a:gd name="T41" fmla="*/ 3913 h 78"/>
                  <a:gd name="T42" fmla="*/ 24392 w 92"/>
                  <a:gd name="T43" fmla="*/ 4777 h 78"/>
                  <a:gd name="T44" fmla="*/ 24020 w 92"/>
                  <a:gd name="T45" fmla="*/ 6303 h 78"/>
                  <a:gd name="T46" fmla="*/ 25557 w 92"/>
                  <a:gd name="T47" fmla="*/ 7467 h 78"/>
                  <a:gd name="T48" fmla="*/ 27360 w 92"/>
                  <a:gd name="T49" fmla="*/ 9003 h 78"/>
                  <a:gd name="T50" fmla="*/ 26411 w 92"/>
                  <a:gd name="T51" fmla="*/ 9582 h 78"/>
                  <a:gd name="T52" fmla="*/ 24696 w 92"/>
                  <a:gd name="T53" fmla="*/ 9582 h 78"/>
                  <a:gd name="T54" fmla="*/ 23441 w 92"/>
                  <a:gd name="T55" fmla="*/ 13220 h 78"/>
                  <a:gd name="T56" fmla="*/ 23716 w 92"/>
                  <a:gd name="T57" fmla="*/ 13504 h 78"/>
                  <a:gd name="T58" fmla="*/ 22852 w 92"/>
                  <a:gd name="T59" fmla="*/ 14080 h 78"/>
                  <a:gd name="T60" fmla="*/ 21040 w 92"/>
                  <a:gd name="T61" fmla="*/ 15607 h 78"/>
                  <a:gd name="T62" fmla="*/ 20157 w 92"/>
                  <a:gd name="T63" fmla="*/ 16742 h 78"/>
                  <a:gd name="T64" fmla="*/ 21040 w 92"/>
                  <a:gd name="T65" fmla="*/ 17721 h 78"/>
                  <a:gd name="T66" fmla="*/ 20157 w 92"/>
                  <a:gd name="T67" fmla="*/ 18582 h 78"/>
                  <a:gd name="T68" fmla="*/ 20157 w 92"/>
                  <a:gd name="T69" fmla="*/ 20383 h 78"/>
                  <a:gd name="T70" fmla="*/ 17089 w 92"/>
                  <a:gd name="T71" fmla="*/ 22498 h 78"/>
                  <a:gd name="T72" fmla="*/ 15649 w 92"/>
                  <a:gd name="T73" fmla="*/ 22135 h 78"/>
                  <a:gd name="T74" fmla="*/ 14691 w 92"/>
                  <a:gd name="T75" fmla="*/ 20696 h 78"/>
                  <a:gd name="T76" fmla="*/ 12976 w 92"/>
                  <a:gd name="T77" fmla="*/ 20971 h 78"/>
                  <a:gd name="T78" fmla="*/ 11996 w 92"/>
                  <a:gd name="T79" fmla="*/ 20383 h 78"/>
                  <a:gd name="T80" fmla="*/ 10183 w 92"/>
                  <a:gd name="T81" fmla="*/ 20971 h 78"/>
                  <a:gd name="T82" fmla="*/ 8164 w 92"/>
                  <a:gd name="T83" fmla="*/ 21244 h 78"/>
                  <a:gd name="T84" fmla="*/ 6624 w 92"/>
                  <a:gd name="T85" fmla="*/ 19717 h 78"/>
                  <a:gd name="T86" fmla="*/ 5096 w 92"/>
                  <a:gd name="T87" fmla="*/ 20108 h 78"/>
                  <a:gd name="T88" fmla="*/ 4811 w 92"/>
                  <a:gd name="T89" fmla="*/ 20108 h 78"/>
                  <a:gd name="T90" fmla="*/ 3656 w 92"/>
                  <a:gd name="T91" fmla="*/ 18582 h 78"/>
                  <a:gd name="T92" fmla="*/ 2980 w 92"/>
                  <a:gd name="T93" fmla="*/ 16742 h 78"/>
                  <a:gd name="T94" fmla="*/ 3253 w 92"/>
                  <a:gd name="T95" fmla="*/ 15607 h 78"/>
                  <a:gd name="T96" fmla="*/ 2392 w 92"/>
                  <a:gd name="T97" fmla="*/ 14355 h 78"/>
                  <a:gd name="T98" fmla="*/ 1255 w 92"/>
                  <a:gd name="T99" fmla="*/ 14355 h 78"/>
                  <a:gd name="T100" fmla="*/ 1813 w 92"/>
                  <a:gd name="T101" fmla="*/ 13780 h 78"/>
                  <a:gd name="T102" fmla="*/ 861 w 92"/>
                  <a:gd name="T103" fmla="*/ 13504 h 78"/>
                  <a:gd name="T104" fmla="*/ 1255 w 92"/>
                  <a:gd name="T105" fmla="*/ 11969 h 78"/>
                  <a:gd name="T106" fmla="*/ 0 w 92"/>
                  <a:gd name="T107" fmla="*/ 9582 h 78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92"/>
                  <a:gd name="T163" fmla="*/ 0 h 78"/>
                  <a:gd name="T164" fmla="*/ 92 w 92"/>
                  <a:gd name="T165" fmla="*/ 78 h 78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92" h="78">
                    <a:moveTo>
                      <a:pt x="0" y="32"/>
                    </a:moveTo>
                    <a:cubicBezTo>
                      <a:pt x="2" y="31"/>
                      <a:pt x="1" y="31"/>
                      <a:pt x="1" y="30"/>
                    </a:cubicBezTo>
                    <a:cubicBezTo>
                      <a:pt x="1" y="29"/>
                      <a:pt x="3" y="29"/>
                      <a:pt x="3" y="27"/>
                    </a:cubicBezTo>
                    <a:cubicBezTo>
                      <a:pt x="3" y="28"/>
                      <a:pt x="3" y="28"/>
                      <a:pt x="2" y="29"/>
                    </a:cubicBezTo>
                    <a:cubicBezTo>
                      <a:pt x="1" y="27"/>
                      <a:pt x="2" y="26"/>
                      <a:pt x="3" y="25"/>
                    </a:cubicBezTo>
                    <a:cubicBezTo>
                      <a:pt x="4" y="24"/>
                      <a:pt x="4" y="24"/>
                      <a:pt x="4" y="23"/>
                    </a:cubicBezTo>
                    <a:cubicBezTo>
                      <a:pt x="5" y="22"/>
                      <a:pt x="6" y="22"/>
                      <a:pt x="7" y="21"/>
                    </a:cubicBezTo>
                    <a:cubicBezTo>
                      <a:pt x="7" y="22"/>
                      <a:pt x="5" y="23"/>
                      <a:pt x="7" y="24"/>
                    </a:cubicBezTo>
                    <a:cubicBezTo>
                      <a:pt x="7" y="24"/>
                      <a:pt x="8" y="26"/>
                      <a:pt x="8" y="26"/>
                    </a:cubicBezTo>
                    <a:cubicBezTo>
                      <a:pt x="10" y="28"/>
                      <a:pt x="12" y="29"/>
                      <a:pt x="13" y="30"/>
                    </a:cubicBezTo>
                    <a:cubicBezTo>
                      <a:pt x="13" y="31"/>
                      <a:pt x="15" y="31"/>
                      <a:pt x="15" y="32"/>
                    </a:cubicBezTo>
                    <a:cubicBezTo>
                      <a:pt x="17" y="32"/>
                      <a:pt x="18" y="31"/>
                      <a:pt x="20" y="31"/>
                    </a:cubicBezTo>
                    <a:cubicBezTo>
                      <a:pt x="22" y="30"/>
                      <a:pt x="24" y="31"/>
                      <a:pt x="26" y="31"/>
                    </a:cubicBezTo>
                    <a:cubicBezTo>
                      <a:pt x="27" y="31"/>
                      <a:pt x="28" y="30"/>
                      <a:pt x="29" y="30"/>
                    </a:cubicBezTo>
                    <a:cubicBezTo>
                      <a:pt x="30" y="29"/>
                      <a:pt x="30" y="28"/>
                      <a:pt x="31" y="27"/>
                    </a:cubicBezTo>
                    <a:cubicBezTo>
                      <a:pt x="32" y="26"/>
                      <a:pt x="37" y="25"/>
                      <a:pt x="38" y="26"/>
                    </a:cubicBezTo>
                    <a:cubicBezTo>
                      <a:pt x="38" y="27"/>
                      <a:pt x="43" y="29"/>
                      <a:pt x="44" y="28"/>
                    </a:cubicBezTo>
                    <a:cubicBezTo>
                      <a:pt x="46" y="27"/>
                      <a:pt x="46" y="26"/>
                      <a:pt x="48" y="27"/>
                    </a:cubicBezTo>
                    <a:cubicBezTo>
                      <a:pt x="48" y="27"/>
                      <a:pt x="49" y="26"/>
                      <a:pt x="50" y="26"/>
                    </a:cubicBezTo>
                    <a:cubicBezTo>
                      <a:pt x="50" y="26"/>
                      <a:pt x="51" y="27"/>
                      <a:pt x="52" y="27"/>
                    </a:cubicBezTo>
                    <a:cubicBezTo>
                      <a:pt x="51" y="25"/>
                      <a:pt x="55" y="22"/>
                      <a:pt x="54" y="21"/>
                    </a:cubicBezTo>
                    <a:cubicBezTo>
                      <a:pt x="52" y="19"/>
                      <a:pt x="56" y="17"/>
                      <a:pt x="57" y="17"/>
                    </a:cubicBezTo>
                    <a:cubicBezTo>
                      <a:pt x="57" y="16"/>
                      <a:pt x="55" y="13"/>
                      <a:pt x="58" y="13"/>
                    </a:cubicBezTo>
                    <a:cubicBezTo>
                      <a:pt x="61" y="12"/>
                      <a:pt x="58" y="10"/>
                      <a:pt x="60" y="9"/>
                    </a:cubicBezTo>
                    <a:cubicBezTo>
                      <a:pt x="61" y="8"/>
                      <a:pt x="60" y="6"/>
                      <a:pt x="60" y="5"/>
                    </a:cubicBezTo>
                    <a:cubicBezTo>
                      <a:pt x="60" y="4"/>
                      <a:pt x="60" y="3"/>
                      <a:pt x="61" y="2"/>
                    </a:cubicBezTo>
                    <a:cubicBezTo>
                      <a:pt x="61" y="1"/>
                      <a:pt x="62" y="1"/>
                      <a:pt x="62" y="0"/>
                    </a:cubicBezTo>
                    <a:cubicBezTo>
                      <a:pt x="64" y="1"/>
                      <a:pt x="64" y="1"/>
                      <a:pt x="66" y="0"/>
                    </a:cubicBezTo>
                    <a:cubicBezTo>
                      <a:pt x="67" y="0"/>
                      <a:pt x="68" y="2"/>
                      <a:pt x="68" y="0"/>
                    </a:cubicBezTo>
                    <a:cubicBezTo>
                      <a:pt x="70" y="1"/>
                      <a:pt x="72" y="1"/>
                      <a:pt x="73" y="0"/>
                    </a:cubicBezTo>
                    <a:cubicBezTo>
                      <a:pt x="75" y="0"/>
                      <a:pt x="76" y="2"/>
                      <a:pt x="78" y="2"/>
                    </a:cubicBezTo>
                    <a:cubicBezTo>
                      <a:pt x="77" y="2"/>
                      <a:pt x="77" y="2"/>
                      <a:pt x="76" y="2"/>
                    </a:cubicBezTo>
                    <a:cubicBezTo>
                      <a:pt x="76" y="3"/>
                      <a:pt x="80" y="5"/>
                      <a:pt x="78" y="4"/>
                    </a:cubicBezTo>
                    <a:cubicBezTo>
                      <a:pt x="78" y="4"/>
                      <a:pt x="79" y="5"/>
                      <a:pt x="79" y="5"/>
                    </a:cubicBezTo>
                    <a:cubicBezTo>
                      <a:pt x="80" y="5"/>
                      <a:pt x="80" y="6"/>
                      <a:pt x="80" y="6"/>
                    </a:cubicBezTo>
                    <a:cubicBezTo>
                      <a:pt x="79" y="7"/>
                      <a:pt x="77" y="7"/>
                      <a:pt x="77" y="5"/>
                    </a:cubicBezTo>
                    <a:cubicBezTo>
                      <a:pt x="77" y="6"/>
                      <a:pt x="77" y="6"/>
                      <a:pt x="77" y="7"/>
                    </a:cubicBezTo>
                    <a:cubicBezTo>
                      <a:pt x="76" y="6"/>
                      <a:pt x="75" y="7"/>
                      <a:pt x="74" y="7"/>
                    </a:cubicBezTo>
                    <a:cubicBezTo>
                      <a:pt x="75" y="7"/>
                      <a:pt x="76" y="8"/>
                      <a:pt x="77" y="9"/>
                    </a:cubicBezTo>
                    <a:cubicBezTo>
                      <a:pt x="77" y="9"/>
                      <a:pt x="76" y="11"/>
                      <a:pt x="75" y="10"/>
                    </a:cubicBezTo>
                    <a:cubicBezTo>
                      <a:pt x="76" y="11"/>
                      <a:pt x="77" y="11"/>
                      <a:pt x="79" y="12"/>
                    </a:cubicBezTo>
                    <a:cubicBezTo>
                      <a:pt x="78" y="13"/>
                      <a:pt x="80" y="13"/>
                      <a:pt x="78" y="13"/>
                    </a:cubicBezTo>
                    <a:cubicBezTo>
                      <a:pt x="79" y="13"/>
                      <a:pt x="79" y="13"/>
                      <a:pt x="80" y="14"/>
                    </a:cubicBezTo>
                    <a:cubicBezTo>
                      <a:pt x="78" y="14"/>
                      <a:pt x="80" y="15"/>
                      <a:pt x="81" y="16"/>
                    </a:cubicBezTo>
                    <a:cubicBezTo>
                      <a:pt x="81" y="16"/>
                      <a:pt x="82" y="17"/>
                      <a:pt x="83" y="18"/>
                    </a:cubicBezTo>
                    <a:cubicBezTo>
                      <a:pt x="83" y="19"/>
                      <a:pt x="82" y="21"/>
                      <a:pt x="80" y="21"/>
                    </a:cubicBezTo>
                    <a:cubicBezTo>
                      <a:pt x="81" y="22"/>
                      <a:pt x="81" y="22"/>
                      <a:pt x="82" y="23"/>
                    </a:cubicBezTo>
                    <a:cubicBezTo>
                      <a:pt x="83" y="24"/>
                      <a:pt x="84" y="25"/>
                      <a:pt x="85" y="25"/>
                    </a:cubicBezTo>
                    <a:cubicBezTo>
                      <a:pt x="86" y="26"/>
                      <a:pt x="86" y="27"/>
                      <a:pt x="87" y="27"/>
                    </a:cubicBezTo>
                    <a:cubicBezTo>
                      <a:pt x="89" y="28"/>
                      <a:pt x="90" y="29"/>
                      <a:pt x="91" y="30"/>
                    </a:cubicBezTo>
                    <a:cubicBezTo>
                      <a:pt x="91" y="30"/>
                      <a:pt x="92" y="30"/>
                      <a:pt x="91" y="31"/>
                    </a:cubicBezTo>
                    <a:cubicBezTo>
                      <a:pt x="91" y="32"/>
                      <a:pt x="89" y="32"/>
                      <a:pt x="88" y="32"/>
                    </a:cubicBezTo>
                    <a:cubicBezTo>
                      <a:pt x="86" y="33"/>
                      <a:pt x="84" y="31"/>
                      <a:pt x="82" y="30"/>
                    </a:cubicBezTo>
                    <a:cubicBezTo>
                      <a:pt x="83" y="31"/>
                      <a:pt x="83" y="32"/>
                      <a:pt x="82" y="32"/>
                    </a:cubicBezTo>
                    <a:cubicBezTo>
                      <a:pt x="80" y="32"/>
                      <a:pt x="79" y="34"/>
                      <a:pt x="79" y="35"/>
                    </a:cubicBezTo>
                    <a:cubicBezTo>
                      <a:pt x="78" y="38"/>
                      <a:pt x="78" y="41"/>
                      <a:pt x="78" y="44"/>
                    </a:cubicBezTo>
                    <a:cubicBezTo>
                      <a:pt x="78" y="44"/>
                      <a:pt x="79" y="44"/>
                      <a:pt x="79" y="43"/>
                    </a:cubicBezTo>
                    <a:cubicBezTo>
                      <a:pt x="79" y="44"/>
                      <a:pt x="78" y="45"/>
                      <a:pt x="79" y="45"/>
                    </a:cubicBezTo>
                    <a:cubicBezTo>
                      <a:pt x="78" y="46"/>
                      <a:pt x="78" y="46"/>
                      <a:pt x="79" y="47"/>
                    </a:cubicBezTo>
                    <a:cubicBezTo>
                      <a:pt x="78" y="47"/>
                      <a:pt x="77" y="48"/>
                      <a:pt x="76" y="47"/>
                    </a:cubicBezTo>
                    <a:cubicBezTo>
                      <a:pt x="76" y="49"/>
                      <a:pt x="72" y="53"/>
                      <a:pt x="71" y="49"/>
                    </a:cubicBezTo>
                    <a:cubicBezTo>
                      <a:pt x="70" y="50"/>
                      <a:pt x="72" y="51"/>
                      <a:pt x="70" y="52"/>
                    </a:cubicBezTo>
                    <a:cubicBezTo>
                      <a:pt x="69" y="53"/>
                      <a:pt x="70" y="54"/>
                      <a:pt x="69" y="54"/>
                    </a:cubicBezTo>
                    <a:cubicBezTo>
                      <a:pt x="69" y="55"/>
                      <a:pt x="67" y="55"/>
                      <a:pt x="67" y="56"/>
                    </a:cubicBezTo>
                    <a:cubicBezTo>
                      <a:pt x="69" y="55"/>
                      <a:pt x="69" y="58"/>
                      <a:pt x="67" y="59"/>
                    </a:cubicBezTo>
                    <a:cubicBezTo>
                      <a:pt x="68" y="60"/>
                      <a:pt x="69" y="59"/>
                      <a:pt x="70" y="59"/>
                    </a:cubicBezTo>
                    <a:cubicBezTo>
                      <a:pt x="70" y="60"/>
                      <a:pt x="69" y="62"/>
                      <a:pt x="69" y="63"/>
                    </a:cubicBezTo>
                    <a:cubicBezTo>
                      <a:pt x="68" y="62"/>
                      <a:pt x="68" y="62"/>
                      <a:pt x="67" y="62"/>
                    </a:cubicBezTo>
                    <a:cubicBezTo>
                      <a:pt x="69" y="64"/>
                      <a:pt x="67" y="68"/>
                      <a:pt x="66" y="66"/>
                    </a:cubicBezTo>
                    <a:cubicBezTo>
                      <a:pt x="65" y="66"/>
                      <a:pt x="66" y="67"/>
                      <a:pt x="67" y="68"/>
                    </a:cubicBezTo>
                    <a:cubicBezTo>
                      <a:pt x="64" y="68"/>
                      <a:pt x="65" y="71"/>
                      <a:pt x="63" y="72"/>
                    </a:cubicBezTo>
                    <a:cubicBezTo>
                      <a:pt x="61" y="73"/>
                      <a:pt x="59" y="74"/>
                      <a:pt x="57" y="75"/>
                    </a:cubicBezTo>
                    <a:cubicBezTo>
                      <a:pt x="56" y="75"/>
                      <a:pt x="51" y="78"/>
                      <a:pt x="52" y="76"/>
                    </a:cubicBezTo>
                    <a:cubicBezTo>
                      <a:pt x="52" y="76"/>
                      <a:pt x="52" y="75"/>
                      <a:pt x="52" y="74"/>
                    </a:cubicBezTo>
                    <a:cubicBezTo>
                      <a:pt x="52" y="72"/>
                      <a:pt x="51" y="71"/>
                      <a:pt x="51" y="70"/>
                    </a:cubicBezTo>
                    <a:cubicBezTo>
                      <a:pt x="49" y="71"/>
                      <a:pt x="48" y="71"/>
                      <a:pt x="49" y="69"/>
                    </a:cubicBezTo>
                    <a:cubicBezTo>
                      <a:pt x="49" y="70"/>
                      <a:pt x="47" y="71"/>
                      <a:pt x="47" y="68"/>
                    </a:cubicBezTo>
                    <a:cubicBezTo>
                      <a:pt x="47" y="70"/>
                      <a:pt x="44" y="72"/>
                      <a:pt x="43" y="70"/>
                    </a:cubicBezTo>
                    <a:cubicBezTo>
                      <a:pt x="42" y="70"/>
                      <a:pt x="43" y="69"/>
                      <a:pt x="43" y="69"/>
                    </a:cubicBezTo>
                    <a:cubicBezTo>
                      <a:pt x="42" y="68"/>
                      <a:pt x="40" y="70"/>
                      <a:pt x="40" y="68"/>
                    </a:cubicBezTo>
                    <a:cubicBezTo>
                      <a:pt x="40" y="70"/>
                      <a:pt x="38" y="67"/>
                      <a:pt x="38" y="66"/>
                    </a:cubicBezTo>
                    <a:cubicBezTo>
                      <a:pt x="38" y="68"/>
                      <a:pt x="36" y="69"/>
                      <a:pt x="34" y="70"/>
                    </a:cubicBezTo>
                    <a:cubicBezTo>
                      <a:pt x="33" y="71"/>
                      <a:pt x="31" y="69"/>
                      <a:pt x="30" y="70"/>
                    </a:cubicBezTo>
                    <a:cubicBezTo>
                      <a:pt x="29" y="70"/>
                      <a:pt x="27" y="73"/>
                      <a:pt x="27" y="71"/>
                    </a:cubicBezTo>
                    <a:cubicBezTo>
                      <a:pt x="26" y="69"/>
                      <a:pt x="27" y="67"/>
                      <a:pt x="26" y="65"/>
                    </a:cubicBezTo>
                    <a:cubicBezTo>
                      <a:pt x="25" y="67"/>
                      <a:pt x="24" y="66"/>
                      <a:pt x="22" y="66"/>
                    </a:cubicBezTo>
                    <a:cubicBezTo>
                      <a:pt x="21" y="66"/>
                      <a:pt x="21" y="67"/>
                      <a:pt x="20" y="67"/>
                    </a:cubicBezTo>
                    <a:cubicBezTo>
                      <a:pt x="19" y="68"/>
                      <a:pt x="18" y="67"/>
                      <a:pt x="17" y="67"/>
                    </a:cubicBezTo>
                    <a:cubicBezTo>
                      <a:pt x="17" y="67"/>
                      <a:pt x="18" y="66"/>
                      <a:pt x="18" y="66"/>
                    </a:cubicBezTo>
                    <a:cubicBezTo>
                      <a:pt x="17" y="66"/>
                      <a:pt x="17" y="67"/>
                      <a:pt x="16" y="67"/>
                    </a:cubicBezTo>
                    <a:cubicBezTo>
                      <a:pt x="16" y="65"/>
                      <a:pt x="14" y="66"/>
                      <a:pt x="13" y="67"/>
                    </a:cubicBezTo>
                    <a:cubicBezTo>
                      <a:pt x="11" y="65"/>
                      <a:pt x="12" y="63"/>
                      <a:pt x="12" y="62"/>
                    </a:cubicBezTo>
                    <a:cubicBezTo>
                      <a:pt x="11" y="61"/>
                      <a:pt x="12" y="59"/>
                      <a:pt x="11" y="58"/>
                    </a:cubicBezTo>
                    <a:cubicBezTo>
                      <a:pt x="11" y="57"/>
                      <a:pt x="10" y="57"/>
                      <a:pt x="10" y="56"/>
                    </a:cubicBezTo>
                    <a:cubicBezTo>
                      <a:pt x="10" y="56"/>
                      <a:pt x="11" y="55"/>
                      <a:pt x="11" y="54"/>
                    </a:cubicBezTo>
                    <a:cubicBezTo>
                      <a:pt x="11" y="53"/>
                      <a:pt x="11" y="53"/>
                      <a:pt x="11" y="52"/>
                    </a:cubicBezTo>
                    <a:cubicBezTo>
                      <a:pt x="10" y="51"/>
                      <a:pt x="10" y="50"/>
                      <a:pt x="10" y="50"/>
                    </a:cubicBezTo>
                    <a:cubicBezTo>
                      <a:pt x="9" y="49"/>
                      <a:pt x="8" y="49"/>
                      <a:pt x="8" y="48"/>
                    </a:cubicBezTo>
                    <a:cubicBezTo>
                      <a:pt x="8" y="48"/>
                      <a:pt x="8" y="48"/>
                      <a:pt x="7" y="49"/>
                    </a:cubicBezTo>
                    <a:cubicBezTo>
                      <a:pt x="6" y="47"/>
                      <a:pt x="5" y="48"/>
                      <a:pt x="4" y="48"/>
                    </a:cubicBezTo>
                    <a:cubicBezTo>
                      <a:pt x="4" y="47"/>
                      <a:pt x="4" y="47"/>
                      <a:pt x="4" y="46"/>
                    </a:cubicBezTo>
                    <a:cubicBezTo>
                      <a:pt x="5" y="46"/>
                      <a:pt x="6" y="46"/>
                      <a:pt x="6" y="46"/>
                    </a:cubicBezTo>
                    <a:cubicBezTo>
                      <a:pt x="5" y="46"/>
                      <a:pt x="5" y="45"/>
                      <a:pt x="4" y="45"/>
                    </a:cubicBezTo>
                    <a:cubicBezTo>
                      <a:pt x="4" y="45"/>
                      <a:pt x="3" y="45"/>
                      <a:pt x="3" y="45"/>
                    </a:cubicBezTo>
                    <a:cubicBezTo>
                      <a:pt x="2" y="44"/>
                      <a:pt x="2" y="41"/>
                      <a:pt x="3" y="42"/>
                    </a:cubicBezTo>
                    <a:cubicBezTo>
                      <a:pt x="3" y="41"/>
                      <a:pt x="2" y="40"/>
                      <a:pt x="4" y="40"/>
                    </a:cubicBezTo>
                    <a:cubicBezTo>
                      <a:pt x="3" y="38"/>
                      <a:pt x="1" y="37"/>
                      <a:pt x="1" y="36"/>
                    </a:cubicBezTo>
                    <a:cubicBezTo>
                      <a:pt x="0" y="35"/>
                      <a:pt x="0" y="33"/>
                      <a:pt x="0" y="3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77" name="Freeform 947">
                <a:extLst>
                  <a:ext uri="{FF2B5EF4-FFF2-40B4-BE49-F238E27FC236}">
                    <a16:creationId xmlns:a16="http://schemas.microsoft.com/office/drawing/2014/main" id="{F3B75C01-61A1-4C08-B374-3900F81DC7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8" y="2530"/>
                <a:ext cx="284" cy="247"/>
              </a:xfrm>
              <a:custGeom>
                <a:avLst/>
                <a:gdLst>
                  <a:gd name="T0" fmla="*/ 849 w 91"/>
                  <a:gd name="T1" fmla="*/ 1251 h 79"/>
                  <a:gd name="T2" fmla="*/ 5015 w 91"/>
                  <a:gd name="T3" fmla="*/ 0 h 79"/>
                  <a:gd name="T4" fmla="*/ 8629 w 91"/>
                  <a:gd name="T5" fmla="*/ 1251 h 79"/>
                  <a:gd name="T6" fmla="*/ 8629 w 91"/>
                  <a:gd name="T7" fmla="*/ 3636 h 79"/>
                  <a:gd name="T8" fmla="*/ 9759 w 91"/>
                  <a:gd name="T9" fmla="*/ 5622 h 79"/>
                  <a:gd name="T10" fmla="*/ 10333 w 91"/>
                  <a:gd name="T11" fmla="*/ 7157 h 79"/>
                  <a:gd name="T12" fmla="*/ 12125 w 91"/>
                  <a:gd name="T13" fmla="*/ 7732 h 79"/>
                  <a:gd name="T14" fmla="*/ 14231 w 91"/>
                  <a:gd name="T15" fmla="*/ 6022 h 79"/>
                  <a:gd name="T16" fmla="*/ 16325 w 91"/>
                  <a:gd name="T17" fmla="*/ 4771 h 79"/>
                  <a:gd name="T18" fmla="*/ 17755 w 91"/>
                  <a:gd name="T19" fmla="*/ 3236 h 79"/>
                  <a:gd name="T20" fmla="*/ 21066 w 91"/>
                  <a:gd name="T21" fmla="*/ 3911 h 79"/>
                  <a:gd name="T22" fmla="*/ 24290 w 91"/>
                  <a:gd name="T23" fmla="*/ 5346 h 79"/>
                  <a:gd name="T24" fmla="*/ 26930 w 91"/>
                  <a:gd name="T25" fmla="*/ 6022 h 79"/>
                  <a:gd name="T26" fmla="*/ 26384 w 91"/>
                  <a:gd name="T27" fmla="*/ 15592 h 79"/>
                  <a:gd name="T28" fmla="*/ 26384 w 91"/>
                  <a:gd name="T29" fmla="*/ 17578 h 79"/>
                  <a:gd name="T30" fmla="*/ 25810 w 91"/>
                  <a:gd name="T31" fmla="*/ 23599 h 79"/>
                  <a:gd name="T32" fmla="*/ 23435 w 91"/>
                  <a:gd name="T33" fmla="*/ 20626 h 79"/>
                  <a:gd name="T34" fmla="*/ 21341 w 91"/>
                  <a:gd name="T35" fmla="*/ 20626 h 79"/>
                  <a:gd name="T36" fmla="*/ 20670 w 91"/>
                  <a:gd name="T37" fmla="*/ 20354 h 79"/>
                  <a:gd name="T38" fmla="*/ 20123 w 91"/>
                  <a:gd name="T39" fmla="*/ 18553 h 79"/>
                  <a:gd name="T40" fmla="*/ 19821 w 91"/>
                  <a:gd name="T41" fmla="*/ 17578 h 79"/>
                  <a:gd name="T42" fmla="*/ 20123 w 91"/>
                  <a:gd name="T43" fmla="*/ 17030 h 79"/>
                  <a:gd name="T44" fmla="*/ 19549 w 91"/>
                  <a:gd name="T45" fmla="*/ 15864 h 79"/>
                  <a:gd name="T46" fmla="*/ 19549 w 91"/>
                  <a:gd name="T47" fmla="*/ 14332 h 79"/>
                  <a:gd name="T48" fmla="*/ 18691 w 91"/>
                  <a:gd name="T49" fmla="*/ 13482 h 79"/>
                  <a:gd name="T50" fmla="*/ 17171 w 91"/>
                  <a:gd name="T51" fmla="*/ 12806 h 79"/>
                  <a:gd name="T52" fmla="*/ 14805 w 91"/>
                  <a:gd name="T53" fmla="*/ 11947 h 79"/>
                  <a:gd name="T54" fmla="*/ 11279 w 91"/>
                  <a:gd name="T55" fmla="*/ 11096 h 79"/>
                  <a:gd name="T56" fmla="*/ 10636 w 91"/>
                  <a:gd name="T57" fmla="*/ 9570 h 79"/>
                  <a:gd name="T58" fmla="*/ 9213 w 91"/>
                  <a:gd name="T59" fmla="*/ 9570 h 79"/>
                  <a:gd name="T60" fmla="*/ 7693 w 91"/>
                  <a:gd name="T61" fmla="*/ 8711 h 79"/>
                  <a:gd name="T62" fmla="*/ 7384 w 91"/>
                  <a:gd name="T63" fmla="*/ 8035 h 79"/>
                  <a:gd name="T64" fmla="*/ 7384 w 91"/>
                  <a:gd name="T65" fmla="*/ 7460 h 79"/>
                  <a:gd name="T66" fmla="*/ 6838 w 91"/>
                  <a:gd name="T67" fmla="*/ 8711 h 79"/>
                  <a:gd name="T68" fmla="*/ 6535 w 91"/>
                  <a:gd name="T69" fmla="*/ 9570 h 79"/>
                  <a:gd name="T70" fmla="*/ 4744 w 91"/>
                  <a:gd name="T71" fmla="*/ 8983 h 79"/>
                  <a:gd name="T72" fmla="*/ 5015 w 91"/>
                  <a:gd name="T73" fmla="*/ 8035 h 79"/>
                  <a:gd name="T74" fmla="*/ 3495 w 91"/>
                  <a:gd name="T75" fmla="*/ 6297 h 79"/>
                  <a:gd name="T76" fmla="*/ 6535 w 91"/>
                  <a:gd name="T77" fmla="*/ 6297 h 79"/>
                  <a:gd name="T78" fmla="*/ 7384 w 91"/>
                  <a:gd name="T79" fmla="*/ 6297 h 79"/>
                  <a:gd name="T80" fmla="*/ 7693 w 91"/>
                  <a:gd name="T81" fmla="*/ 5622 h 79"/>
                  <a:gd name="T82" fmla="*/ 8270 w 91"/>
                  <a:gd name="T83" fmla="*/ 5074 h 79"/>
                  <a:gd name="T84" fmla="*/ 6535 w 91"/>
                  <a:gd name="T85" fmla="*/ 5074 h 79"/>
                  <a:gd name="T86" fmla="*/ 4469 w 91"/>
                  <a:gd name="T87" fmla="*/ 5074 h 79"/>
                  <a:gd name="T88" fmla="*/ 2952 w 91"/>
                  <a:gd name="T89" fmla="*/ 4771 h 79"/>
                  <a:gd name="T90" fmla="*/ 2952 w 91"/>
                  <a:gd name="T91" fmla="*/ 3911 h 79"/>
                  <a:gd name="T92" fmla="*/ 2650 w 91"/>
                  <a:gd name="T93" fmla="*/ 3236 h 79"/>
                  <a:gd name="T94" fmla="*/ 1120 w 91"/>
                  <a:gd name="T95" fmla="*/ 2689 h 79"/>
                  <a:gd name="T96" fmla="*/ 1120 w 91"/>
                  <a:gd name="T97" fmla="*/ 1798 h 79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91"/>
                  <a:gd name="T148" fmla="*/ 0 h 79"/>
                  <a:gd name="T149" fmla="*/ 91 w 91"/>
                  <a:gd name="T150" fmla="*/ 79 h 79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91" h="79">
                    <a:moveTo>
                      <a:pt x="4" y="6"/>
                    </a:moveTo>
                    <a:cubicBezTo>
                      <a:pt x="4" y="5"/>
                      <a:pt x="4" y="5"/>
                      <a:pt x="3" y="4"/>
                    </a:cubicBezTo>
                    <a:cubicBezTo>
                      <a:pt x="6" y="4"/>
                      <a:pt x="8" y="4"/>
                      <a:pt x="10" y="2"/>
                    </a:cubicBezTo>
                    <a:cubicBezTo>
                      <a:pt x="12" y="0"/>
                      <a:pt x="14" y="0"/>
                      <a:pt x="17" y="0"/>
                    </a:cubicBezTo>
                    <a:cubicBezTo>
                      <a:pt x="19" y="1"/>
                      <a:pt x="21" y="2"/>
                      <a:pt x="23" y="3"/>
                    </a:cubicBezTo>
                    <a:cubicBezTo>
                      <a:pt x="25" y="4"/>
                      <a:pt x="27" y="3"/>
                      <a:pt x="29" y="4"/>
                    </a:cubicBezTo>
                    <a:cubicBezTo>
                      <a:pt x="28" y="5"/>
                      <a:pt x="29" y="7"/>
                      <a:pt x="30" y="8"/>
                    </a:cubicBezTo>
                    <a:cubicBezTo>
                      <a:pt x="31" y="9"/>
                      <a:pt x="30" y="11"/>
                      <a:pt x="29" y="12"/>
                    </a:cubicBezTo>
                    <a:cubicBezTo>
                      <a:pt x="28" y="15"/>
                      <a:pt x="30" y="19"/>
                      <a:pt x="32" y="22"/>
                    </a:cubicBezTo>
                    <a:cubicBezTo>
                      <a:pt x="33" y="22"/>
                      <a:pt x="32" y="20"/>
                      <a:pt x="33" y="19"/>
                    </a:cubicBezTo>
                    <a:cubicBezTo>
                      <a:pt x="34" y="18"/>
                      <a:pt x="34" y="22"/>
                      <a:pt x="34" y="22"/>
                    </a:cubicBezTo>
                    <a:cubicBezTo>
                      <a:pt x="34" y="23"/>
                      <a:pt x="34" y="23"/>
                      <a:pt x="35" y="24"/>
                    </a:cubicBezTo>
                    <a:cubicBezTo>
                      <a:pt x="36" y="24"/>
                      <a:pt x="35" y="25"/>
                      <a:pt x="36" y="26"/>
                    </a:cubicBezTo>
                    <a:cubicBezTo>
                      <a:pt x="37" y="27"/>
                      <a:pt x="40" y="28"/>
                      <a:pt x="41" y="26"/>
                    </a:cubicBezTo>
                    <a:cubicBezTo>
                      <a:pt x="42" y="25"/>
                      <a:pt x="44" y="25"/>
                      <a:pt x="45" y="24"/>
                    </a:cubicBezTo>
                    <a:cubicBezTo>
                      <a:pt x="46" y="23"/>
                      <a:pt x="46" y="21"/>
                      <a:pt x="48" y="20"/>
                    </a:cubicBezTo>
                    <a:cubicBezTo>
                      <a:pt x="49" y="19"/>
                      <a:pt x="49" y="17"/>
                      <a:pt x="50" y="17"/>
                    </a:cubicBezTo>
                    <a:cubicBezTo>
                      <a:pt x="52" y="17"/>
                      <a:pt x="54" y="17"/>
                      <a:pt x="55" y="16"/>
                    </a:cubicBezTo>
                    <a:cubicBezTo>
                      <a:pt x="57" y="15"/>
                      <a:pt x="57" y="15"/>
                      <a:pt x="56" y="14"/>
                    </a:cubicBezTo>
                    <a:cubicBezTo>
                      <a:pt x="56" y="13"/>
                      <a:pt x="59" y="11"/>
                      <a:pt x="60" y="11"/>
                    </a:cubicBezTo>
                    <a:cubicBezTo>
                      <a:pt x="61" y="10"/>
                      <a:pt x="63" y="10"/>
                      <a:pt x="64" y="11"/>
                    </a:cubicBezTo>
                    <a:cubicBezTo>
                      <a:pt x="67" y="11"/>
                      <a:pt x="69" y="12"/>
                      <a:pt x="71" y="13"/>
                    </a:cubicBezTo>
                    <a:cubicBezTo>
                      <a:pt x="73" y="15"/>
                      <a:pt x="75" y="15"/>
                      <a:pt x="76" y="16"/>
                    </a:cubicBezTo>
                    <a:cubicBezTo>
                      <a:pt x="78" y="16"/>
                      <a:pt x="80" y="18"/>
                      <a:pt x="82" y="18"/>
                    </a:cubicBezTo>
                    <a:cubicBezTo>
                      <a:pt x="83" y="17"/>
                      <a:pt x="84" y="18"/>
                      <a:pt x="86" y="18"/>
                    </a:cubicBezTo>
                    <a:cubicBezTo>
                      <a:pt x="88" y="18"/>
                      <a:pt x="89" y="20"/>
                      <a:pt x="91" y="20"/>
                    </a:cubicBezTo>
                    <a:cubicBezTo>
                      <a:pt x="91" y="25"/>
                      <a:pt x="90" y="30"/>
                      <a:pt x="90" y="36"/>
                    </a:cubicBezTo>
                    <a:cubicBezTo>
                      <a:pt x="90" y="41"/>
                      <a:pt x="90" y="47"/>
                      <a:pt x="89" y="52"/>
                    </a:cubicBezTo>
                    <a:cubicBezTo>
                      <a:pt x="89" y="54"/>
                      <a:pt x="88" y="55"/>
                      <a:pt x="88" y="57"/>
                    </a:cubicBezTo>
                    <a:cubicBezTo>
                      <a:pt x="88" y="58"/>
                      <a:pt x="89" y="58"/>
                      <a:pt x="89" y="59"/>
                    </a:cubicBezTo>
                    <a:cubicBezTo>
                      <a:pt x="89" y="60"/>
                      <a:pt x="89" y="61"/>
                      <a:pt x="89" y="62"/>
                    </a:cubicBezTo>
                    <a:cubicBezTo>
                      <a:pt x="88" y="68"/>
                      <a:pt x="88" y="73"/>
                      <a:pt x="87" y="79"/>
                    </a:cubicBezTo>
                    <a:cubicBezTo>
                      <a:pt x="85" y="77"/>
                      <a:pt x="84" y="75"/>
                      <a:pt x="82" y="73"/>
                    </a:cubicBezTo>
                    <a:cubicBezTo>
                      <a:pt x="81" y="72"/>
                      <a:pt x="78" y="70"/>
                      <a:pt x="79" y="69"/>
                    </a:cubicBezTo>
                    <a:cubicBezTo>
                      <a:pt x="78" y="70"/>
                      <a:pt x="76" y="69"/>
                      <a:pt x="75" y="70"/>
                    </a:cubicBezTo>
                    <a:cubicBezTo>
                      <a:pt x="74" y="70"/>
                      <a:pt x="72" y="70"/>
                      <a:pt x="72" y="69"/>
                    </a:cubicBezTo>
                    <a:cubicBezTo>
                      <a:pt x="72" y="69"/>
                      <a:pt x="70" y="71"/>
                      <a:pt x="69" y="71"/>
                    </a:cubicBezTo>
                    <a:cubicBezTo>
                      <a:pt x="68" y="71"/>
                      <a:pt x="70" y="68"/>
                      <a:pt x="70" y="68"/>
                    </a:cubicBezTo>
                    <a:cubicBezTo>
                      <a:pt x="70" y="67"/>
                      <a:pt x="72" y="65"/>
                      <a:pt x="71" y="64"/>
                    </a:cubicBezTo>
                    <a:cubicBezTo>
                      <a:pt x="70" y="64"/>
                      <a:pt x="69" y="62"/>
                      <a:pt x="68" y="62"/>
                    </a:cubicBezTo>
                    <a:cubicBezTo>
                      <a:pt x="70" y="61"/>
                      <a:pt x="72" y="63"/>
                      <a:pt x="73" y="61"/>
                    </a:cubicBezTo>
                    <a:cubicBezTo>
                      <a:pt x="71" y="63"/>
                      <a:pt x="68" y="60"/>
                      <a:pt x="67" y="59"/>
                    </a:cubicBezTo>
                    <a:cubicBezTo>
                      <a:pt x="69" y="57"/>
                      <a:pt x="71" y="59"/>
                      <a:pt x="73" y="59"/>
                    </a:cubicBezTo>
                    <a:cubicBezTo>
                      <a:pt x="71" y="59"/>
                      <a:pt x="70" y="58"/>
                      <a:pt x="68" y="57"/>
                    </a:cubicBezTo>
                    <a:cubicBezTo>
                      <a:pt x="70" y="57"/>
                      <a:pt x="68" y="56"/>
                      <a:pt x="68" y="56"/>
                    </a:cubicBezTo>
                    <a:cubicBezTo>
                      <a:pt x="67" y="55"/>
                      <a:pt x="66" y="54"/>
                      <a:pt x="66" y="53"/>
                    </a:cubicBezTo>
                    <a:cubicBezTo>
                      <a:pt x="66" y="52"/>
                      <a:pt x="64" y="50"/>
                      <a:pt x="66" y="49"/>
                    </a:cubicBezTo>
                    <a:cubicBezTo>
                      <a:pt x="64" y="50"/>
                      <a:pt x="64" y="48"/>
                      <a:pt x="66" y="48"/>
                    </a:cubicBezTo>
                    <a:cubicBezTo>
                      <a:pt x="65" y="48"/>
                      <a:pt x="64" y="49"/>
                      <a:pt x="63" y="48"/>
                    </a:cubicBezTo>
                    <a:cubicBezTo>
                      <a:pt x="63" y="47"/>
                      <a:pt x="64" y="46"/>
                      <a:pt x="63" y="45"/>
                    </a:cubicBezTo>
                    <a:cubicBezTo>
                      <a:pt x="63" y="47"/>
                      <a:pt x="61" y="44"/>
                      <a:pt x="60" y="44"/>
                    </a:cubicBezTo>
                    <a:cubicBezTo>
                      <a:pt x="59" y="43"/>
                      <a:pt x="59" y="43"/>
                      <a:pt x="58" y="43"/>
                    </a:cubicBezTo>
                    <a:cubicBezTo>
                      <a:pt x="57" y="42"/>
                      <a:pt x="56" y="42"/>
                      <a:pt x="55" y="41"/>
                    </a:cubicBezTo>
                    <a:cubicBezTo>
                      <a:pt x="55" y="40"/>
                      <a:pt x="51" y="40"/>
                      <a:pt x="50" y="40"/>
                    </a:cubicBezTo>
                    <a:cubicBezTo>
                      <a:pt x="48" y="39"/>
                      <a:pt x="46" y="38"/>
                      <a:pt x="44" y="37"/>
                    </a:cubicBezTo>
                    <a:cubicBezTo>
                      <a:pt x="42" y="37"/>
                      <a:pt x="39" y="37"/>
                      <a:pt x="38" y="37"/>
                    </a:cubicBezTo>
                    <a:cubicBezTo>
                      <a:pt x="36" y="36"/>
                      <a:pt x="34" y="35"/>
                      <a:pt x="33" y="34"/>
                    </a:cubicBezTo>
                    <a:cubicBezTo>
                      <a:pt x="33" y="32"/>
                      <a:pt x="35" y="32"/>
                      <a:pt x="36" y="32"/>
                    </a:cubicBezTo>
                    <a:cubicBezTo>
                      <a:pt x="35" y="32"/>
                      <a:pt x="34" y="32"/>
                      <a:pt x="33" y="32"/>
                    </a:cubicBezTo>
                    <a:cubicBezTo>
                      <a:pt x="32" y="34"/>
                      <a:pt x="31" y="32"/>
                      <a:pt x="31" y="32"/>
                    </a:cubicBezTo>
                    <a:cubicBezTo>
                      <a:pt x="31" y="33"/>
                      <a:pt x="28" y="32"/>
                      <a:pt x="29" y="31"/>
                    </a:cubicBezTo>
                    <a:cubicBezTo>
                      <a:pt x="27" y="31"/>
                      <a:pt x="27" y="31"/>
                      <a:pt x="26" y="29"/>
                    </a:cubicBezTo>
                    <a:cubicBezTo>
                      <a:pt x="26" y="30"/>
                      <a:pt x="26" y="30"/>
                      <a:pt x="25" y="30"/>
                    </a:cubicBezTo>
                    <a:cubicBezTo>
                      <a:pt x="24" y="29"/>
                      <a:pt x="25" y="28"/>
                      <a:pt x="25" y="27"/>
                    </a:cubicBezTo>
                    <a:cubicBezTo>
                      <a:pt x="25" y="26"/>
                      <a:pt x="27" y="25"/>
                      <a:pt x="27" y="23"/>
                    </a:cubicBezTo>
                    <a:cubicBezTo>
                      <a:pt x="26" y="24"/>
                      <a:pt x="25" y="24"/>
                      <a:pt x="25" y="25"/>
                    </a:cubicBezTo>
                    <a:cubicBezTo>
                      <a:pt x="25" y="26"/>
                      <a:pt x="25" y="28"/>
                      <a:pt x="23" y="28"/>
                    </a:cubicBezTo>
                    <a:cubicBezTo>
                      <a:pt x="24" y="28"/>
                      <a:pt x="23" y="29"/>
                      <a:pt x="23" y="29"/>
                    </a:cubicBezTo>
                    <a:cubicBezTo>
                      <a:pt x="23" y="30"/>
                      <a:pt x="22" y="30"/>
                      <a:pt x="22" y="30"/>
                    </a:cubicBezTo>
                    <a:cubicBezTo>
                      <a:pt x="22" y="31"/>
                      <a:pt x="22" y="31"/>
                      <a:pt x="22" y="32"/>
                    </a:cubicBezTo>
                    <a:cubicBezTo>
                      <a:pt x="22" y="33"/>
                      <a:pt x="19" y="34"/>
                      <a:pt x="18" y="34"/>
                    </a:cubicBezTo>
                    <a:cubicBezTo>
                      <a:pt x="17" y="33"/>
                      <a:pt x="16" y="31"/>
                      <a:pt x="16" y="30"/>
                    </a:cubicBezTo>
                    <a:cubicBezTo>
                      <a:pt x="16" y="30"/>
                      <a:pt x="17" y="30"/>
                      <a:pt x="17" y="29"/>
                    </a:cubicBezTo>
                    <a:cubicBezTo>
                      <a:pt x="19" y="29"/>
                      <a:pt x="17" y="28"/>
                      <a:pt x="17" y="27"/>
                    </a:cubicBezTo>
                    <a:cubicBezTo>
                      <a:pt x="16" y="27"/>
                      <a:pt x="14" y="23"/>
                      <a:pt x="12" y="23"/>
                    </a:cubicBezTo>
                    <a:cubicBezTo>
                      <a:pt x="8" y="23"/>
                      <a:pt x="10" y="21"/>
                      <a:pt x="12" y="21"/>
                    </a:cubicBezTo>
                    <a:cubicBezTo>
                      <a:pt x="15" y="21"/>
                      <a:pt x="17" y="23"/>
                      <a:pt x="18" y="20"/>
                    </a:cubicBezTo>
                    <a:cubicBezTo>
                      <a:pt x="19" y="19"/>
                      <a:pt x="23" y="18"/>
                      <a:pt x="22" y="21"/>
                    </a:cubicBezTo>
                    <a:cubicBezTo>
                      <a:pt x="23" y="20"/>
                      <a:pt x="23" y="20"/>
                      <a:pt x="23" y="19"/>
                    </a:cubicBezTo>
                    <a:cubicBezTo>
                      <a:pt x="23" y="21"/>
                      <a:pt x="25" y="19"/>
                      <a:pt x="25" y="21"/>
                    </a:cubicBezTo>
                    <a:cubicBezTo>
                      <a:pt x="25" y="19"/>
                      <a:pt x="26" y="20"/>
                      <a:pt x="26" y="21"/>
                    </a:cubicBezTo>
                    <a:cubicBezTo>
                      <a:pt x="26" y="20"/>
                      <a:pt x="26" y="19"/>
                      <a:pt x="26" y="19"/>
                    </a:cubicBezTo>
                    <a:cubicBezTo>
                      <a:pt x="26" y="19"/>
                      <a:pt x="27" y="19"/>
                      <a:pt x="28" y="18"/>
                    </a:cubicBezTo>
                    <a:cubicBezTo>
                      <a:pt x="27" y="18"/>
                      <a:pt x="27" y="17"/>
                      <a:pt x="28" y="17"/>
                    </a:cubicBezTo>
                    <a:cubicBezTo>
                      <a:pt x="26" y="18"/>
                      <a:pt x="27" y="16"/>
                      <a:pt x="28" y="16"/>
                    </a:cubicBezTo>
                    <a:cubicBezTo>
                      <a:pt x="26" y="16"/>
                      <a:pt x="25" y="17"/>
                      <a:pt x="22" y="17"/>
                    </a:cubicBezTo>
                    <a:cubicBezTo>
                      <a:pt x="21" y="17"/>
                      <a:pt x="19" y="18"/>
                      <a:pt x="18" y="17"/>
                    </a:cubicBezTo>
                    <a:cubicBezTo>
                      <a:pt x="17" y="17"/>
                      <a:pt x="16" y="18"/>
                      <a:pt x="15" y="17"/>
                    </a:cubicBezTo>
                    <a:cubicBezTo>
                      <a:pt x="15" y="16"/>
                      <a:pt x="14" y="17"/>
                      <a:pt x="13" y="17"/>
                    </a:cubicBezTo>
                    <a:cubicBezTo>
                      <a:pt x="12" y="17"/>
                      <a:pt x="11" y="16"/>
                      <a:pt x="10" y="16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0" y="15"/>
                      <a:pt x="9" y="14"/>
                      <a:pt x="10" y="13"/>
                    </a:cubicBezTo>
                    <a:cubicBezTo>
                      <a:pt x="10" y="13"/>
                      <a:pt x="10" y="12"/>
                      <a:pt x="10" y="12"/>
                    </a:cubicBezTo>
                    <a:cubicBezTo>
                      <a:pt x="10" y="11"/>
                      <a:pt x="8" y="13"/>
                      <a:pt x="9" y="11"/>
                    </a:cubicBezTo>
                    <a:cubicBezTo>
                      <a:pt x="8" y="11"/>
                      <a:pt x="8" y="11"/>
                      <a:pt x="8" y="10"/>
                    </a:cubicBezTo>
                    <a:cubicBezTo>
                      <a:pt x="7" y="12"/>
                      <a:pt x="5" y="9"/>
                      <a:pt x="4" y="9"/>
                    </a:cubicBezTo>
                    <a:cubicBezTo>
                      <a:pt x="5" y="10"/>
                      <a:pt x="2" y="10"/>
                      <a:pt x="2" y="10"/>
                    </a:cubicBezTo>
                    <a:cubicBezTo>
                      <a:pt x="0" y="9"/>
                      <a:pt x="3" y="7"/>
                      <a:pt x="4" y="6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78" name="Freeform 948">
                <a:extLst>
                  <a:ext uri="{FF2B5EF4-FFF2-40B4-BE49-F238E27FC236}">
                    <a16:creationId xmlns:a16="http://schemas.microsoft.com/office/drawing/2014/main" id="{9D0157E6-A0A2-4539-AFA5-8E37CACDAA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8" y="2530"/>
                <a:ext cx="284" cy="247"/>
              </a:xfrm>
              <a:custGeom>
                <a:avLst/>
                <a:gdLst>
                  <a:gd name="T0" fmla="*/ 849 w 91"/>
                  <a:gd name="T1" fmla="*/ 1251 h 79"/>
                  <a:gd name="T2" fmla="*/ 5015 w 91"/>
                  <a:gd name="T3" fmla="*/ 0 h 79"/>
                  <a:gd name="T4" fmla="*/ 8629 w 91"/>
                  <a:gd name="T5" fmla="*/ 1251 h 79"/>
                  <a:gd name="T6" fmla="*/ 8629 w 91"/>
                  <a:gd name="T7" fmla="*/ 3636 h 79"/>
                  <a:gd name="T8" fmla="*/ 9759 w 91"/>
                  <a:gd name="T9" fmla="*/ 5622 h 79"/>
                  <a:gd name="T10" fmla="*/ 10333 w 91"/>
                  <a:gd name="T11" fmla="*/ 7157 h 79"/>
                  <a:gd name="T12" fmla="*/ 12125 w 91"/>
                  <a:gd name="T13" fmla="*/ 7732 h 79"/>
                  <a:gd name="T14" fmla="*/ 14231 w 91"/>
                  <a:gd name="T15" fmla="*/ 6022 h 79"/>
                  <a:gd name="T16" fmla="*/ 16325 w 91"/>
                  <a:gd name="T17" fmla="*/ 4771 h 79"/>
                  <a:gd name="T18" fmla="*/ 17755 w 91"/>
                  <a:gd name="T19" fmla="*/ 3236 h 79"/>
                  <a:gd name="T20" fmla="*/ 21066 w 91"/>
                  <a:gd name="T21" fmla="*/ 3911 h 79"/>
                  <a:gd name="T22" fmla="*/ 24290 w 91"/>
                  <a:gd name="T23" fmla="*/ 5346 h 79"/>
                  <a:gd name="T24" fmla="*/ 26930 w 91"/>
                  <a:gd name="T25" fmla="*/ 6022 h 79"/>
                  <a:gd name="T26" fmla="*/ 26384 w 91"/>
                  <a:gd name="T27" fmla="*/ 15592 h 79"/>
                  <a:gd name="T28" fmla="*/ 26384 w 91"/>
                  <a:gd name="T29" fmla="*/ 17578 h 79"/>
                  <a:gd name="T30" fmla="*/ 25810 w 91"/>
                  <a:gd name="T31" fmla="*/ 23599 h 79"/>
                  <a:gd name="T32" fmla="*/ 23435 w 91"/>
                  <a:gd name="T33" fmla="*/ 20626 h 79"/>
                  <a:gd name="T34" fmla="*/ 21341 w 91"/>
                  <a:gd name="T35" fmla="*/ 20626 h 79"/>
                  <a:gd name="T36" fmla="*/ 20670 w 91"/>
                  <a:gd name="T37" fmla="*/ 20354 h 79"/>
                  <a:gd name="T38" fmla="*/ 20123 w 91"/>
                  <a:gd name="T39" fmla="*/ 18553 h 79"/>
                  <a:gd name="T40" fmla="*/ 19821 w 91"/>
                  <a:gd name="T41" fmla="*/ 17578 h 79"/>
                  <a:gd name="T42" fmla="*/ 20123 w 91"/>
                  <a:gd name="T43" fmla="*/ 17030 h 79"/>
                  <a:gd name="T44" fmla="*/ 19549 w 91"/>
                  <a:gd name="T45" fmla="*/ 15864 h 79"/>
                  <a:gd name="T46" fmla="*/ 19549 w 91"/>
                  <a:gd name="T47" fmla="*/ 14332 h 79"/>
                  <a:gd name="T48" fmla="*/ 18691 w 91"/>
                  <a:gd name="T49" fmla="*/ 13482 h 79"/>
                  <a:gd name="T50" fmla="*/ 17171 w 91"/>
                  <a:gd name="T51" fmla="*/ 12806 h 79"/>
                  <a:gd name="T52" fmla="*/ 14805 w 91"/>
                  <a:gd name="T53" fmla="*/ 11947 h 79"/>
                  <a:gd name="T54" fmla="*/ 11279 w 91"/>
                  <a:gd name="T55" fmla="*/ 11096 h 79"/>
                  <a:gd name="T56" fmla="*/ 10636 w 91"/>
                  <a:gd name="T57" fmla="*/ 9570 h 79"/>
                  <a:gd name="T58" fmla="*/ 9213 w 91"/>
                  <a:gd name="T59" fmla="*/ 9570 h 79"/>
                  <a:gd name="T60" fmla="*/ 7693 w 91"/>
                  <a:gd name="T61" fmla="*/ 8711 h 79"/>
                  <a:gd name="T62" fmla="*/ 7384 w 91"/>
                  <a:gd name="T63" fmla="*/ 8035 h 79"/>
                  <a:gd name="T64" fmla="*/ 7384 w 91"/>
                  <a:gd name="T65" fmla="*/ 7460 h 79"/>
                  <a:gd name="T66" fmla="*/ 6838 w 91"/>
                  <a:gd name="T67" fmla="*/ 8711 h 79"/>
                  <a:gd name="T68" fmla="*/ 6535 w 91"/>
                  <a:gd name="T69" fmla="*/ 9570 h 79"/>
                  <a:gd name="T70" fmla="*/ 4744 w 91"/>
                  <a:gd name="T71" fmla="*/ 8983 h 79"/>
                  <a:gd name="T72" fmla="*/ 5015 w 91"/>
                  <a:gd name="T73" fmla="*/ 8035 h 79"/>
                  <a:gd name="T74" fmla="*/ 3495 w 91"/>
                  <a:gd name="T75" fmla="*/ 6297 h 79"/>
                  <a:gd name="T76" fmla="*/ 6535 w 91"/>
                  <a:gd name="T77" fmla="*/ 6297 h 79"/>
                  <a:gd name="T78" fmla="*/ 7384 w 91"/>
                  <a:gd name="T79" fmla="*/ 6297 h 79"/>
                  <a:gd name="T80" fmla="*/ 7693 w 91"/>
                  <a:gd name="T81" fmla="*/ 5622 h 79"/>
                  <a:gd name="T82" fmla="*/ 8270 w 91"/>
                  <a:gd name="T83" fmla="*/ 5074 h 79"/>
                  <a:gd name="T84" fmla="*/ 6535 w 91"/>
                  <a:gd name="T85" fmla="*/ 5074 h 79"/>
                  <a:gd name="T86" fmla="*/ 4469 w 91"/>
                  <a:gd name="T87" fmla="*/ 5074 h 79"/>
                  <a:gd name="T88" fmla="*/ 2952 w 91"/>
                  <a:gd name="T89" fmla="*/ 4771 h 79"/>
                  <a:gd name="T90" fmla="*/ 2952 w 91"/>
                  <a:gd name="T91" fmla="*/ 3911 h 79"/>
                  <a:gd name="T92" fmla="*/ 2650 w 91"/>
                  <a:gd name="T93" fmla="*/ 3236 h 79"/>
                  <a:gd name="T94" fmla="*/ 1120 w 91"/>
                  <a:gd name="T95" fmla="*/ 2689 h 79"/>
                  <a:gd name="T96" fmla="*/ 1120 w 91"/>
                  <a:gd name="T97" fmla="*/ 1798 h 79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91"/>
                  <a:gd name="T148" fmla="*/ 0 h 79"/>
                  <a:gd name="T149" fmla="*/ 91 w 91"/>
                  <a:gd name="T150" fmla="*/ 79 h 79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91" h="79">
                    <a:moveTo>
                      <a:pt x="4" y="6"/>
                    </a:moveTo>
                    <a:cubicBezTo>
                      <a:pt x="4" y="5"/>
                      <a:pt x="4" y="5"/>
                      <a:pt x="3" y="4"/>
                    </a:cubicBezTo>
                    <a:cubicBezTo>
                      <a:pt x="6" y="4"/>
                      <a:pt x="8" y="4"/>
                      <a:pt x="10" y="2"/>
                    </a:cubicBezTo>
                    <a:cubicBezTo>
                      <a:pt x="12" y="0"/>
                      <a:pt x="14" y="0"/>
                      <a:pt x="17" y="0"/>
                    </a:cubicBezTo>
                    <a:cubicBezTo>
                      <a:pt x="19" y="1"/>
                      <a:pt x="21" y="2"/>
                      <a:pt x="23" y="3"/>
                    </a:cubicBezTo>
                    <a:cubicBezTo>
                      <a:pt x="25" y="4"/>
                      <a:pt x="27" y="3"/>
                      <a:pt x="29" y="4"/>
                    </a:cubicBezTo>
                    <a:cubicBezTo>
                      <a:pt x="28" y="5"/>
                      <a:pt x="29" y="7"/>
                      <a:pt x="30" y="8"/>
                    </a:cubicBezTo>
                    <a:cubicBezTo>
                      <a:pt x="31" y="9"/>
                      <a:pt x="30" y="11"/>
                      <a:pt x="29" y="12"/>
                    </a:cubicBezTo>
                    <a:cubicBezTo>
                      <a:pt x="28" y="15"/>
                      <a:pt x="30" y="19"/>
                      <a:pt x="32" y="22"/>
                    </a:cubicBezTo>
                    <a:cubicBezTo>
                      <a:pt x="33" y="22"/>
                      <a:pt x="32" y="20"/>
                      <a:pt x="33" y="19"/>
                    </a:cubicBezTo>
                    <a:cubicBezTo>
                      <a:pt x="34" y="18"/>
                      <a:pt x="34" y="22"/>
                      <a:pt x="34" y="22"/>
                    </a:cubicBezTo>
                    <a:cubicBezTo>
                      <a:pt x="34" y="23"/>
                      <a:pt x="34" y="23"/>
                      <a:pt x="35" y="24"/>
                    </a:cubicBezTo>
                    <a:cubicBezTo>
                      <a:pt x="36" y="24"/>
                      <a:pt x="35" y="25"/>
                      <a:pt x="36" y="26"/>
                    </a:cubicBezTo>
                    <a:cubicBezTo>
                      <a:pt x="37" y="27"/>
                      <a:pt x="40" y="28"/>
                      <a:pt x="41" y="26"/>
                    </a:cubicBezTo>
                    <a:cubicBezTo>
                      <a:pt x="42" y="25"/>
                      <a:pt x="44" y="25"/>
                      <a:pt x="45" y="24"/>
                    </a:cubicBezTo>
                    <a:cubicBezTo>
                      <a:pt x="46" y="23"/>
                      <a:pt x="46" y="21"/>
                      <a:pt x="48" y="20"/>
                    </a:cubicBezTo>
                    <a:cubicBezTo>
                      <a:pt x="49" y="19"/>
                      <a:pt x="49" y="17"/>
                      <a:pt x="50" y="17"/>
                    </a:cubicBezTo>
                    <a:cubicBezTo>
                      <a:pt x="52" y="17"/>
                      <a:pt x="54" y="17"/>
                      <a:pt x="55" y="16"/>
                    </a:cubicBezTo>
                    <a:cubicBezTo>
                      <a:pt x="57" y="15"/>
                      <a:pt x="57" y="15"/>
                      <a:pt x="56" y="14"/>
                    </a:cubicBezTo>
                    <a:cubicBezTo>
                      <a:pt x="56" y="13"/>
                      <a:pt x="59" y="11"/>
                      <a:pt x="60" y="11"/>
                    </a:cubicBezTo>
                    <a:cubicBezTo>
                      <a:pt x="61" y="10"/>
                      <a:pt x="63" y="10"/>
                      <a:pt x="64" y="11"/>
                    </a:cubicBezTo>
                    <a:cubicBezTo>
                      <a:pt x="67" y="11"/>
                      <a:pt x="69" y="12"/>
                      <a:pt x="71" y="13"/>
                    </a:cubicBezTo>
                    <a:cubicBezTo>
                      <a:pt x="73" y="15"/>
                      <a:pt x="75" y="15"/>
                      <a:pt x="76" y="16"/>
                    </a:cubicBezTo>
                    <a:cubicBezTo>
                      <a:pt x="78" y="16"/>
                      <a:pt x="80" y="18"/>
                      <a:pt x="82" y="18"/>
                    </a:cubicBezTo>
                    <a:cubicBezTo>
                      <a:pt x="83" y="17"/>
                      <a:pt x="84" y="18"/>
                      <a:pt x="86" y="18"/>
                    </a:cubicBezTo>
                    <a:cubicBezTo>
                      <a:pt x="88" y="18"/>
                      <a:pt x="89" y="20"/>
                      <a:pt x="91" y="20"/>
                    </a:cubicBezTo>
                    <a:cubicBezTo>
                      <a:pt x="91" y="25"/>
                      <a:pt x="90" y="30"/>
                      <a:pt x="90" y="36"/>
                    </a:cubicBezTo>
                    <a:cubicBezTo>
                      <a:pt x="90" y="41"/>
                      <a:pt x="90" y="47"/>
                      <a:pt x="89" y="52"/>
                    </a:cubicBezTo>
                    <a:cubicBezTo>
                      <a:pt x="89" y="54"/>
                      <a:pt x="88" y="55"/>
                      <a:pt x="88" y="57"/>
                    </a:cubicBezTo>
                    <a:cubicBezTo>
                      <a:pt x="88" y="58"/>
                      <a:pt x="89" y="58"/>
                      <a:pt x="89" y="59"/>
                    </a:cubicBezTo>
                    <a:cubicBezTo>
                      <a:pt x="89" y="60"/>
                      <a:pt x="89" y="61"/>
                      <a:pt x="89" y="62"/>
                    </a:cubicBezTo>
                    <a:cubicBezTo>
                      <a:pt x="88" y="68"/>
                      <a:pt x="88" y="73"/>
                      <a:pt x="87" y="79"/>
                    </a:cubicBezTo>
                    <a:cubicBezTo>
                      <a:pt x="85" y="77"/>
                      <a:pt x="84" y="75"/>
                      <a:pt x="82" y="73"/>
                    </a:cubicBezTo>
                    <a:cubicBezTo>
                      <a:pt x="81" y="72"/>
                      <a:pt x="78" y="70"/>
                      <a:pt x="79" y="69"/>
                    </a:cubicBezTo>
                    <a:cubicBezTo>
                      <a:pt x="78" y="70"/>
                      <a:pt x="76" y="69"/>
                      <a:pt x="75" y="70"/>
                    </a:cubicBezTo>
                    <a:cubicBezTo>
                      <a:pt x="74" y="70"/>
                      <a:pt x="72" y="70"/>
                      <a:pt x="72" y="69"/>
                    </a:cubicBezTo>
                    <a:cubicBezTo>
                      <a:pt x="72" y="69"/>
                      <a:pt x="70" y="71"/>
                      <a:pt x="69" y="71"/>
                    </a:cubicBezTo>
                    <a:cubicBezTo>
                      <a:pt x="68" y="71"/>
                      <a:pt x="70" y="68"/>
                      <a:pt x="70" y="68"/>
                    </a:cubicBezTo>
                    <a:cubicBezTo>
                      <a:pt x="70" y="67"/>
                      <a:pt x="72" y="65"/>
                      <a:pt x="71" y="64"/>
                    </a:cubicBezTo>
                    <a:cubicBezTo>
                      <a:pt x="70" y="64"/>
                      <a:pt x="69" y="62"/>
                      <a:pt x="68" y="62"/>
                    </a:cubicBezTo>
                    <a:cubicBezTo>
                      <a:pt x="70" y="61"/>
                      <a:pt x="72" y="63"/>
                      <a:pt x="73" y="61"/>
                    </a:cubicBezTo>
                    <a:cubicBezTo>
                      <a:pt x="71" y="63"/>
                      <a:pt x="68" y="60"/>
                      <a:pt x="67" y="59"/>
                    </a:cubicBezTo>
                    <a:cubicBezTo>
                      <a:pt x="69" y="57"/>
                      <a:pt x="71" y="59"/>
                      <a:pt x="73" y="59"/>
                    </a:cubicBezTo>
                    <a:cubicBezTo>
                      <a:pt x="71" y="59"/>
                      <a:pt x="70" y="58"/>
                      <a:pt x="68" y="57"/>
                    </a:cubicBezTo>
                    <a:cubicBezTo>
                      <a:pt x="70" y="57"/>
                      <a:pt x="68" y="56"/>
                      <a:pt x="68" y="56"/>
                    </a:cubicBezTo>
                    <a:cubicBezTo>
                      <a:pt x="67" y="55"/>
                      <a:pt x="66" y="54"/>
                      <a:pt x="66" y="53"/>
                    </a:cubicBezTo>
                    <a:cubicBezTo>
                      <a:pt x="66" y="52"/>
                      <a:pt x="64" y="50"/>
                      <a:pt x="66" y="49"/>
                    </a:cubicBezTo>
                    <a:cubicBezTo>
                      <a:pt x="64" y="50"/>
                      <a:pt x="64" y="48"/>
                      <a:pt x="66" y="48"/>
                    </a:cubicBezTo>
                    <a:cubicBezTo>
                      <a:pt x="65" y="48"/>
                      <a:pt x="64" y="49"/>
                      <a:pt x="63" y="48"/>
                    </a:cubicBezTo>
                    <a:cubicBezTo>
                      <a:pt x="63" y="47"/>
                      <a:pt x="64" y="46"/>
                      <a:pt x="63" y="45"/>
                    </a:cubicBezTo>
                    <a:cubicBezTo>
                      <a:pt x="63" y="47"/>
                      <a:pt x="61" y="44"/>
                      <a:pt x="60" y="44"/>
                    </a:cubicBezTo>
                    <a:cubicBezTo>
                      <a:pt x="59" y="43"/>
                      <a:pt x="59" y="43"/>
                      <a:pt x="58" y="43"/>
                    </a:cubicBezTo>
                    <a:cubicBezTo>
                      <a:pt x="57" y="42"/>
                      <a:pt x="56" y="42"/>
                      <a:pt x="55" y="41"/>
                    </a:cubicBezTo>
                    <a:cubicBezTo>
                      <a:pt x="55" y="40"/>
                      <a:pt x="51" y="40"/>
                      <a:pt x="50" y="40"/>
                    </a:cubicBezTo>
                    <a:cubicBezTo>
                      <a:pt x="48" y="39"/>
                      <a:pt x="46" y="38"/>
                      <a:pt x="44" y="37"/>
                    </a:cubicBezTo>
                    <a:cubicBezTo>
                      <a:pt x="42" y="37"/>
                      <a:pt x="39" y="37"/>
                      <a:pt x="38" y="37"/>
                    </a:cubicBezTo>
                    <a:cubicBezTo>
                      <a:pt x="36" y="36"/>
                      <a:pt x="34" y="35"/>
                      <a:pt x="33" y="34"/>
                    </a:cubicBezTo>
                    <a:cubicBezTo>
                      <a:pt x="33" y="32"/>
                      <a:pt x="35" y="32"/>
                      <a:pt x="36" y="32"/>
                    </a:cubicBezTo>
                    <a:cubicBezTo>
                      <a:pt x="35" y="32"/>
                      <a:pt x="34" y="32"/>
                      <a:pt x="33" y="32"/>
                    </a:cubicBezTo>
                    <a:cubicBezTo>
                      <a:pt x="32" y="34"/>
                      <a:pt x="31" y="32"/>
                      <a:pt x="31" y="32"/>
                    </a:cubicBezTo>
                    <a:cubicBezTo>
                      <a:pt x="31" y="33"/>
                      <a:pt x="28" y="32"/>
                      <a:pt x="29" y="31"/>
                    </a:cubicBezTo>
                    <a:cubicBezTo>
                      <a:pt x="27" y="31"/>
                      <a:pt x="27" y="31"/>
                      <a:pt x="26" y="29"/>
                    </a:cubicBezTo>
                    <a:cubicBezTo>
                      <a:pt x="26" y="30"/>
                      <a:pt x="26" y="30"/>
                      <a:pt x="25" y="30"/>
                    </a:cubicBezTo>
                    <a:cubicBezTo>
                      <a:pt x="24" y="29"/>
                      <a:pt x="25" y="28"/>
                      <a:pt x="25" y="27"/>
                    </a:cubicBezTo>
                    <a:cubicBezTo>
                      <a:pt x="25" y="26"/>
                      <a:pt x="27" y="25"/>
                      <a:pt x="27" y="23"/>
                    </a:cubicBezTo>
                    <a:cubicBezTo>
                      <a:pt x="26" y="24"/>
                      <a:pt x="25" y="24"/>
                      <a:pt x="25" y="25"/>
                    </a:cubicBezTo>
                    <a:cubicBezTo>
                      <a:pt x="25" y="26"/>
                      <a:pt x="25" y="28"/>
                      <a:pt x="23" y="28"/>
                    </a:cubicBezTo>
                    <a:cubicBezTo>
                      <a:pt x="24" y="28"/>
                      <a:pt x="23" y="29"/>
                      <a:pt x="23" y="29"/>
                    </a:cubicBezTo>
                    <a:cubicBezTo>
                      <a:pt x="23" y="30"/>
                      <a:pt x="22" y="30"/>
                      <a:pt x="22" y="30"/>
                    </a:cubicBezTo>
                    <a:cubicBezTo>
                      <a:pt x="22" y="31"/>
                      <a:pt x="22" y="31"/>
                      <a:pt x="22" y="32"/>
                    </a:cubicBezTo>
                    <a:cubicBezTo>
                      <a:pt x="22" y="33"/>
                      <a:pt x="19" y="34"/>
                      <a:pt x="18" y="34"/>
                    </a:cubicBezTo>
                    <a:cubicBezTo>
                      <a:pt x="17" y="33"/>
                      <a:pt x="16" y="31"/>
                      <a:pt x="16" y="30"/>
                    </a:cubicBezTo>
                    <a:cubicBezTo>
                      <a:pt x="16" y="30"/>
                      <a:pt x="17" y="30"/>
                      <a:pt x="17" y="29"/>
                    </a:cubicBezTo>
                    <a:cubicBezTo>
                      <a:pt x="19" y="29"/>
                      <a:pt x="17" y="28"/>
                      <a:pt x="17" y="27"/>
                    </a:cubicBezTo>
                    <a:cubicBezTo>
                      <a:pt x="16" y="27"/>
                      <a:pt x="14" y="23"/>
                      <a:pt x="12" y="23"/>
                    </a:cubicBezTo>
                    <a:cubicBezTo>
                      <a:pt x="8" y="23"/>
                      <a:pt x="10" y="21"/>
                      <a:pt x="12" y="21"/>
                    </a:cubicBezTo>
                    <a:cubicBezTo>
                      <a:pt x="15" y="21"/>
                      <a:pt x="17" y="23"/>
                      <a:pt x="18" y="20"/>
                    </a:cubicBezTo>
                    <a:cubicBezTo>
                      <a:pt x="19" y="19"/>
                      <a:pt x="23" y="18"/>
                      <a:pt x="22" y="21"/>
                    </a:cubicBezTo>
                    <a:cubicBezTo>
                      <a:pt x="23" y="20"/>
                      <a:pt x="23" y="20"/>
                      <a:pt x="23" y="19"/>
                    </a:cubicBezTo>
                    <a:cubicBezTo>
                      <a:pt x="23" y="21"/>
                      <a:pt x="25" y="19"/>
                      <a:pt x="25" y="21"/>
                    </a:cubicBezTo>
                    <a:cubicBezTo>
                      <a:pt x="25" y="19"/>
                      <a:pt x="26" y="20"/>
                      <a:pt x="26" y="21"/>
                    </a:cubicBezTo>
                    <a:cubicBezTo>
                      <a:pt x="26" y="20"/>
                      <a:pt x="26" y="19"/>
                      <a:pt x="26" y="19"/>
                    </a:cubicBezTo>
                    <a:cubicBezTo>
                      <a:pt x="26" y="19"/>
                      <a:pt x="27" y="19"/>
                      <a:pt x="28" y="18"/>
                    </a:cubicBezTo>
                    <a:cubicBezTo>
                      <a:pt x="27" y="18"/>
                      <a:pt x="27" y="17"/>
                      <a:pt x="28" y="17"/>
                    </a:cubicBezTo>
                    <a:cubicBezTo>
                      <a:pt x="26" y="18"/>
                      <a:pt x="27" y="16"/>
                      <a:pt x="28" y="16"/>
                    </a:cubicBezTo>
                    <a:cubicBezTo>
                      <a:pt x="26" y="16"/>
                      <a:pt x="25" y="17"/>
                      <a:pt x="22" y="17"/>
                    </a:cubicBezTo>
                    <a:cubicBezTo>
                      <a:pt x="21" y="17"/>
                      <a:pt x="19" y="18"/>
                      <a:pt x="18" y="17"/>
                    </a:cubicBezTo>
                    <a:cubicBezTo>
                      <a:pt x="17" y="17"/>
                      <a:pt x="16" y="18"/>
                      <a:pt x="15" y="17"/>
                    </a:cubicBezTo>
                    <a:cubicBezTo>
                      <a:pt x="15" y="16"/>
                      <a:pt x="14" y="17"/>
                      <a:pt x="13" y="17"/>
                    </a:cubicBezTo>
                    <a:cubicBezTo>
                      <a:pt x="12" y="17"/>
                      <a:pt x="11" y="16"/>
                      <a:pt x="10" y="16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0" y="15"/>
                      <a:pt x="9" y="14"/>
                      <a:pt x="10" y="13"/>
                    </a:cubicBezTo>
                    <a:cubicBezTo>
                      <a:pt x="10" y="13"/>
                      <a:pt x="10" y="12"/>
                      <a:pt x="10" y="12"/>
                    </a:cubicBezTo>
                    <a:cubicBezTo>
                      <a:pt x="10" y="11"/>
                      <a:pt x="8" y="13"/>
                      <a:pt x="9" y="11"/>
                    </a:cubicBezTo>
                    <a:cubicBezTo>
                      <a:pt x="8" y="11"/>
                      <a:pt x="8" y="11"/>
                      <a:pt x="8" y="10"/>
                    </a:cubicBezTo>
                    <a:cubicBezTo>
                      <a:pt x="7" y="12"/>
                      <a:pt x="5" y="9"/>
                      <a:pt x="4" y="9"/>
                    </a:cubicBezTo>
                    <a:cubicBezTo>
                      <a:pt x="5" y="10"/>
                      <a:pt x="2" y="10"/>
                      <a:pt x="2" y="10"/>
                    </a:cubicBezTo>
                    <a:cubicBezTo>
                      <a:pt x="0" y="9"/>
                      <a:pt x="3" y="7"/>
                      <a:pt x="4" y="6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79" name="Freeform 949">
                <a:extLst>
                  <a:ext uri="{FF2B5EF4-FFF2-40B4-BE49-F238E27FC236}">
                    <a16:creationId xmlns:a16="http://schemas.microsoft.com/office/drawing/2014/main" id="{D541872C-D752-4F66-BCC2-7B259C86D9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6" y="2671"/>
                <a:ext cx="25" cy="31"/>
              </a:xfrm>
              <a:custGeom>
                <a:avLst/>
                <a:gdLst>
                  <a:gd name="T0" fmla="*/ 859 w 8"/>
                  <a:gd name="T1" fmla="*/ 1758 h 10"/>
                  <a:gd name="T2" fmla="*/ 1250 w 8"/>
                  <a:gd name="T3" fmla="*/ 2297 h 10"/>
                  <a:gd name="T4" fmla="*/ 1250 w 8"/>
                  <a:gd name="T5" fmla="*/ 1491 h 10"/>
                  <a:gd name="T6" fmla="*/ 1250 w 8"/>
                  <a:gd name="T7" fmla="*/ 837 h 10"/>
                  <a:gd name="T8" fmla="*/ 1797 w 8"/>
                  <a:gd name="T9" fmla="*/ 270 h 10"/>
                  <a:gd name="T10" fmla="*/ 2384 w 8"/>
                  <a:gd name="T11" fmla="*/ 837 h 10"/>
                  <a:gd name="T12" fmla="*/ 2384 w 8"/>
                  <a:gd name="T13" fmla="*/ 2027 h 10"/>
                  <a:gd name="T14" fmla="*/ 1250 w 8"/>
                  <a:gd name="T15" fmla="*/ 2297 h 10"/>
                  <a:gd name="T16" fmla="*/ 859 w 8"/>
                  <a:gd name="T17" fmla="*/ 1758 h 1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8"/>
                  <a:gd name="T28" fmla="*/ 0 h 10"/>
                  <a:gd name="T29" fmla="*/ 8 w 8"/>
                  <a:gd name="T30" fmla="*/ 10 h 1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8" h="10">
                    <a:moveTo>
                      <a:pt x="3" y="6"/>
                    </a:moveTo>
                    <a:cubicBezTo>
                      <a:pt x="3" y="7"/>
                      <a:pt x="4" y="7"/>
                      <a:pt x="4" y="8"/>
                    </a:cubicBezTo>
                    <a:cubicBezTo>
                      <a:pt x="4" y="7"/>
                      <a:pt x="4" y="5"/>
                      <a:pt x="4" y="5"/>
                    </a:cubicBezTo>
                    <a:cubicBezTo>
                      <a:pt x="5" y="3"/>
                      <a:pt x="3" y="4"/>
                      <a:pt x="4" y="3"/>
                    </a:cubicBezTo>
                    <a:cubicBezTo>
                      <a:pt x="5" y="3"/>
                      <a:pt x="6" y="2"/>
                      <a:pt x="6" y="1"/>
                    </a:cubicBezTo>
                    <a:cubicBezTo>
                      <a:pt x="7" y="0"/>
                      <a:pt x="8" y="2"/>
                      <a:pt x="8" y="3"/>
                    </a:cubicBezTo>
                    <a:cubicBezTo>
                      <a:pt x="8" y="4"/>
                      <a:pt x="8" y="6"/>
                      <a:pt x="8" y="7"/>
                    </a:cubicBezTo>
                    <a:cubicBezTo>
                      <a:pt x="8" y="10"/>
                      <a:pt x="6" y="9"/>
                      <a:pt x="4" y="8"/>
                    </a:cubicBezTo>
                    <a:cubicBezTo>
                      <a:pt x="6" y="10"/>
                      <a:pt x="0" y="6"/>
                      <a:pt x="3" y="6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80" name="Freeform 950">
                <a:extLst>
                  <a:ext uri="{FF2B5EF4-FFF2-40B4-BE49-F238E27FC236}">
                    <a16:creationId xmlns:a16="http://schemas.microsoft.com/office/drawing/2014/main" id="{7E444A7D-D084-4EE5-84C5-95AB54279A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6" y="2671"/>
                <a:ext cx="25" cy="31"/>
              </a:xfrm>
              <a:custGeom>
                <a:avLst/>
                <a:gdLst>
                  <a:gd name="T0" fmla="*/ 859 w 8"/>
                  <a:gd name="T1" fmla="*/ 1758 h 10"/>
                  <a:gd name="T2" fmla="*/ 1250 w 8"/>
                  <a:gd name="T3" fmla="*/ 2297 h 10"/>
                  <a:gd name="T4" fmla="*/ 1250 w 8"/>
                  <a:gd name="T5" fmla="*/ 1491 h 10"/>
                  <a:gd name="T6" fmla="*/ 1250 w 8"/>
                  <a:gd name="T7" fmla="*/ 837 h 10"/>
                  <a:gd name="T8" fmla="*/ 1797 w 8"/>
                  <a:gd name="T9" fmla="*/ 270 h 10"/>
                  <a:gd name="T10" fmla="*/ 2384 w 8"/>
                  <a:gd name="T11" fmla="*/ 837 h 10"/>
                  <a:gd name="T12" fmla="*/ 2384 w 8"/>
                  <a:gd name="T13" fmla="*/ 2027 h 10"/>
                  <a:gd name="T14" fmla="*/ 1250 w 8"/>
                  <a:gd name="T15" fmla="*/ 2297 h 10"/>
                  <a:gd name="T16" fmla="*/ 859 w 8"/>
                  <a:gd name="T17" fmla="*/ 1758 h 1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8"/>
                  <a:gd name="T28" fmla="*/ 0 h 10"/>
                  <a:gd name="T29" fmla="*/ 8 w 8"/>
                  <a:gd name="T30" fmla="*/ 10 h 1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8" h="10">
                    <a:moveTo>
                      <a:pt x="3" y="6"/>
                    </a:moveTo>
                    <a:cubicBezTo>
                      <a:pt x="3" y="7"/>
                      <a:pt x="4" y="7"/>
                      <a:pt x="4" y="8"/>
                    </a:cubicBezTo>
                    <a:cubicBezTo>
                      <a:pt x="4" y="7"/>
                      <a:pt x="4" y="5"/>
                      <a:pt x="4" y="5"/>
                    </a:cubicBezTo>
                    <a:cubicBezTo>
                      <a:pt x="5" y="3"/>
                      <a:pt x="3" y="4"/>
                      <a:pt x="4" y="3"/>
                    </a:cubicBezTo>
                    <a:cubicBezTo>
                      <a:pt x="5" y="3"/>
                      <a:pt x="6" y="2"/>
                      <a:pt x="6" y="1"/>
                    </a:cubicBezTo>
                    <a:cubicBezTo>
                      <a:pt x="7" y="0"/>
                      <a:pt x="8" y="2"/>
                      <a:pt x="8" y="3"/>
                    </a:cubicBezTo>
                    <a:cubicBezTo>
                      <a:pt x="8" y="4"/>
                      <a:pt x="8" y="6"/>
                      <a:pt x="8" y="7"/>
                    </a:cubicBezTo>
                    <a:cubicBezTo>
                      <a:pt x="8" y="10"/>
                      <a:pt x="6" y="9"/>
                      <a:pt x="4" y="8"/>
                    </a:cubicBezTo>
                    <a:cubicBezTo>
                      <a:pt x="6" y="10"/>
                      <a:pt x="0" y="6"/>
                      <a:pt x="3" y="6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81" name="Freeform 951">
                <a:extLst>
                  <a:ext uri="{FF2B5EF4-FFF2-40B4-BE49-F238E27FC236}">
                    <a16:creationId xmlns:a16="http://schemas.microsoft.com/office/drawing/2014/main" id="{172B1DEC-A6CF-4697-985F-FE2ECEF7FC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9" y="2696"/>
                <a:ext cx="9" cy="9"/>
              </a:xfrm>
              <a:custGeom>
                <a:avLst/>
                <a:gdLst>
                  <a:gd name="T0" fmla="*/ 243 w 3"/>
                  <a:gd name="T1" fmla="*/ 0 h 3"/>
                  <a:gd name="T2" fmla="*/ 486 w 3"/>
                  <a:gd name="T3" fmla="*/ 486 h 3"/>
                  <a:gd name="T4" fmla="*/ 243 w 3"/>
                  <a:gd name="T5" fmla="*/ 0 h 3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3"/>
                  <a:gd name="T11" fmla="*/ 3 w 3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3">
                    <a:moveTo>
                      <a:pt x="1" y="0"/>
                    </a:moveTo>
                    <a:cubicBezTo>
                      <a:pt x="2" y="0"/>
                      <a:pt x="3" y="2"/>
                      <a:pt x="2" y="2"/>
                    </a:cubicBezTo>
                    <a:cubicBezTo>
                      <a:pt x="1" y="3"/>
                      <a:pt x="0" y="1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82" name="Freeform 952">
                <a:extLst>
                  <a:ext uri="{FF2B5EF4-FFF2-40B4-BE49-F238E27FC236}">
                    <a16:creationId xmlns:a16="http://schemas.microsoft.com/office/drawing/2014/main" id="{29782775-B6CB-4D59-87F7-91220E33FE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9" y="2696"/>
                <a:ext cx="9" cy="9"/>
              </a:xfrm>
              <a:custGeom>
                <a:avLst/>
                <a:gdLst>
                  <a:gd name="T0" fmla="*/ 243 w 3"/>
                  <a:gd name="T1" fmla="*/ 0 h 3"/>
                  <a:gd name="T2" fmla="*/ 486 w 3"/>
                  <a:gd name="T3" fmla="*/ 486 h 3"/>
                  <a:gd name="T4" fmla="*/ 243 w 3"/>
                  <a:gd name="T5" fmla="*/ 0 h 3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3"/>
                  <a:gd name="T11" fmla="*/ 3 w 3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3">
                    <a:moveTo>
                      <a:pt x="1" y="0"/>
                    </a:moveTo>
                    <a:cubicBezTo>
                      <a:pt x="2" y="0"/>
                      <a:pt x="3" y="2"/>
                      <a:pt x="2" y="2"/>
                    </a:cubicBezTo>
                    <a:cubicBezTo>
                      <a:pt x="1" y="3"/>
                      <a:pt x="0" y="1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83" name="Freeform 953">
                <a:extLst>
                  <a:ext uri="{FF2B5EF4-FFF2-40B4-BE49-F238E27FC236}">
                    <a16:creationId xmlns:a16="http://schemas.microsoft.com/office/drawing/2014/main" id="{061C1DBB-7E9E-480B-AF60-2F5DD66D60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8" y="2483"/>
                <a:ext cx="10" cy="6"/>
              </a:xfrm>
              <a:custGeom>
                <a:avLst/>
                <a:gdLst>
                  <a:gd name="T0" fmla="*/ 367 w 3"/>
                  <a:gd name="T1" fmla="*/ 0 h 2"/>
                  <a:gd name="T2" fmla="*/ 1223 w 3"/>
                  <a:gd name="T3" fmla="*/ 243 h 2"/>
                  <a:gd name="T4" fmla="*/ 367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1" y="0"/>
                    </a:moveTo>
                    <a:cubicBezTo>
                      <a:pt x="0" y="0"/>
                      <a:pt x="2" y="2"/>
                      <a:pt x="3" y="1"/>
                    </a:cubicBezTo>
                    <a:cubicBezTo>
                      <a:pt x="2" y="0"/>
                      <a:pt x="2" y="0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84" name="Freeform 954">
                <a:extLst>
                  <a:ext uri="{FF2B5EF4-FFF2-40B4-BE49-F238E27FC236}">
                    <a16:creationId xmlns:a16="http://schemas.microsoft.com/office/drawing/2014/main" id="{24F40107-9F88-4824-AB44-6C57D33ABE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8" y="2483"/>
                <a:ext cx="10" cy="6"/>
              </a:xfrm>
              <a:custGeom>
                <a:avLst/>
                <a:gdLst>
                  <a:gd name="T0" fmla="*/ 367 w 3"/>
                  <a:gd name="T1" fmla="*/ 0 h 2"/>
                  <a:gd name="T2" fmla="*/ 1223 w 3"/>
                  <a:gd name="T3" fmla="*/ 243 h 2"/>
                  <a:gd name="T4" fmla="*/ 367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1" y="0"/>
                    </a:moveTo>
                    <a:cubicBezTo>
                      <a:pt x="0" y="0"/>
                      <a:pt x="2" y="2"/>
                      <a:pt x="3" y="1"/>
                    </a:cubicBezTo>
                    <a:cubicBezTo>
                      <a:pt x="2" y="0"/>
                      <a:pt x="2" y="0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85" name="Freeform 955">
                <a:extLst>
                  <a:ext uri="{FF2B5EF4-FFF2-40B4-BE49-F238E27FC236}">
                    <a16:creationId xmlns:a16="http://schemas.microsoft.com/office/drawing/2014/main" id="{2FCDD769-A5B1-4E18-89F1-2563AC6B85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55" y="2371"/>
                <a:ext cx="7" cy="9"/>
              </a:xfrm>
              <a:custGeom>
                <a:avLst/>
                <a:gdLst>
                  <a:gd name="T0" fmla="*/ 602 w 2"/>
                  <a:gd name="T1" fmla="*/ 0 h 3"/>
                  <a:gd name="T2" fmla="*/ 0 w 2"/>
                  <a:gd name="T3" fmla="*/ 243 h 3"/>
                  <a:gd name="T4" fmla="*/ 602 w 2"/>
                  <a:gd name="T5" fmla="*/ 0 h 3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3"/>
                  <a:gd name="T11" fmla="*/ 2 w 2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3">
                    <a:moveTo>
                      <a:pt x="1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1" y="3"/>
                      <a:pt x="2" y="1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86" name="Freeform 956">
                <a:extLst>
                  <a:ext uri="{FF2B5EF4-FFF2-40B4-BE49-F238E27FC236}">
                    <a16:creationId xmlns:a16="http://schemas.microsoft.com/office/drawing/2014/main" id="{8E3B330D-E775-4438-80ED-0DC9A5769B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55" y="2371"/>
                <a:ext cx="7" cy="9"/>
              </a:xfrm>
              <a:custGeom>
                <a:avLst/>
                <a:gdLst>
                  <a:gd name="T0" fmla="*/ 602 w 2"/>
                  <a:gd name="T1" fmla="*/ 0 h 3"/>
                  <a:gd name="T2" fmla="*/ 0 w 2"/>
                  <a:gd name="T3" fmla="*/ 243 h 3"/>
                  <a:gd name="T4" fmla="*/ 602 w 2"/>
                  <a:gd name="T5" fmla="*/ 0 h 3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3"/>
                  <a:gd name="T11" fmla="*/ 2 w 2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3">
                    <a:moveTo>
                      <a:pt x="1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1" y="3"/>
                      <a:pt x="2" y="1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87" name="Freeform 957">
                <a:extLst>
                  <a:ext uri="{FF2B5EF4-FFF2-40B4-BE49-F238E27FC236}">
                    <a16:creationId xmlns:a16="http://schemas.microsoft.com/office/drawing/2014/main" id="{3CE2F305-D3E8-4DD2-A44F-6A20C883E6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1" y="2442"/>
                <a:ext cx="3" cy="4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024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1" y="1"/>
                      <a:pt x="1" y="1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88" name="Freeform 958">
                <a:extLst>
                  <a:ext uri="{FF2B5EF4-FFF2-40B4-BE49-F238E27FC236}">
                    <a16:creationId xmlns:a16="http://schemas.microsoft.com/office/drawing/2014/main" id="{0EA7E8C2-FED1-420C-8303-00C40A8B2E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1" y="2442"/>
                <a:ext cx="3" cy="4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024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1" y="1"/>
                      <a:pt x="1" y="1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89" name="Freeform 959">
                <a:extLst>
                  <a:ext uri="{FF2B5EF4-FFF2-40B4-BE49-F238E27FC236}">
                    <a16:creationId xmlns:a16="http://schemas.microsoft.com/office/drawing/2014/main" id="{B392A383-6AFF-4AFA-BB76-1B01F8A3BC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55" y="2336"/>
                <a:ext cx="116" cy="150"/>
              </a:xfrm>
              <a:custGeom>
                <a:avLst/>
                <a:gdLst>
                  <a:gd name="T0" fmla="*/ 3 w 116"/>
                  <a:gd name="T1" fmla="*/ 10 h 150"/>
                  <a:gd name="T2" fmla="*/ 0 w 116"/>
                  <a:gd name="T3" fmla="*/ 10 h 150"/>
                  <a:gd name="T4" fmla="*/ 10 w 116"/>
                  <a:gd name="T5" fmla="*/ 50 h 150"/>
                  <a:gd name="T6" fmla="*/ 13 w 116"/>
                  <a:gd name="T7" fmla="*/ 53 h 150"/>
                  <a:gd name="T8" fmla="*/ 13 w 116"/>
                  <a:gd name="T9" fmla="*/ 66 h 150"/>
                  <a:gd name="T10" fmla="*/ 16 w 116"/>
                  <a:gd name="T11" fmla="*/ 72 h 150"/>
                  <a:gd name="T12" fmla="*/ 16 w 116"/>
                  <a:gd name="T13" fmla="*/ 75 h 150"/>
                  <a:gd name="T14" fmla="*/ 35 w 116"/>
                  <a:gd name="T15" fmla="*/ 100 h 150"/>
                  <a:gd name="T16" fmla="*/ 35 w 116"/>
                  <a:gd name="T17" fmla="*/ 106 h 150"/>
                  <a:gd name="T18" fmla="*/ 91 w 116"/>
                  <a:gd name="T19" fmla="*/ 147 h 150"/>
                  <a:gd name="T20" fmla="*/ 94 w 116"/>
                  <a:gd name="T21" fmla="*/ 147 h 150"/>
                  <a:gd name="T22" fmla="*/ 94 w 116"/>
                  <a:gd name="T23" fmla="*/ 150 h 150"/>
                  <a:gd name="T24" fmla="*/ 97 w 116"/>
                  <a:gd name="T25" fmla="*/ 147 h 150"/>
                  <a:gd name="T26" fmla="*/ 97 w 116"/>
                  <a:gd name="T27" fmla="*/ 144 h 150"/>
                  <a:gd name="T28" fmla="*/ 100 w 116"/>
                  <a:gd name="T29" fmla="*/ 141 h 150"/>
                  <a:gd name="T30" fmla="*/ 107 w 116"/>
                  <a:gd name="T31" fmla="*/ 144 h 150"/>
                  <a:gd name="T32" fmla="*/ 113 w 116"/>
                  <a:gd name="T33" fmla="*/ 147 h 150"/>
                  <a:gd name="T34" fmla="*/ 113 w 116"/>
                  <a:gd name="T35" fmla="*/ 144 h 150"/>
                  <a:gd name="T36" fmla="*/ 116 w 116"/>
                  <a:gd name="T37" fmla="*/ 135 h 150"/>
                  <a:gd name="T38" fmla="*/ 103 w 116"/>
                  <a:gd name="T39" fmla="*/ 113 h 150"/>
                  <a:gd name="T40" fmla="*/ 97 w 116"/>
                  <a:gd name="T41" fmla="*/ 106 h 150"/>
                  <a:gd name="T42" fmla="*/ 91 w 116"/>
                  <a:gd name="T43" fmla="*/ 50 h 150"/>
                  <a:gd name="T44" fmla="*/ 82 w 116"/>
                  <a:gd name="T45" fmla="*/ 31 h 150"/>
                  <a:gd name="T46" fmla="*/ 63 w 116"/>
                  <a:gd name="T47" fmla="*/ 16 h 150"/>
                  <a:gd name="T48" fmla="*/ 57 w 116"/>
                  <a:gd name="T49" fmla="*/ 16 h 150"/>
                  <a:gd name="T50" fmla="*/ 53 w 116"/>
                  <a:gd name="T51" fmla="*/ 22 h 150"/>
                  <a:gd name="T52" fmla="*/ 47 w 116"/>
                  <a:gd name="T53" fmla="*/ 22 h 150"/>
                  <a:gd name="T54" fmla="*/ 41 w 116"/>
                  <a:gd name="T55" fmla="*/ 22 h 150"/>
                  <a:gd name="T56" fmla="*/ 28 w 116"/>
                  <a:gd name="T57" fmla="*/ 28 h 150"/>
                  <a:gd name="T58" fmla="*/ 28 w 116"/>
                  <a:gd name="T59" fmla="*/ 22 h 150"/>
                  <a:gd name="T60" fmla="*/ 28 w 116"/>
                  <a:gd name="T61" fmla="*/ 16 h 150"/>
                  <a:gd name="T62" fmla="*/ 22 w 116"/>
                  <a:gd name="T63" fmla="*/ 6 h 150"/>
                  <a:gd name="T64" fmla="*/ 10 w 116"/>
                  <a:gd name="T65" fmla="*/ 6 h 150"/>
                  <a:gd name="T66" fmla="*/ 7 w 116"/>
                  <a:gd name="T67" fmla="*/ 0 h 150"/>
                  <a:gd name="T68" fmla="*/ 0 w 116"/>
                  <a:gd name="T69" fmla="*/ 0 h 150"/>
                  <a:gd name="T70" fmla="*/ 3 w 116"/>
                  <a:gd name="T71" fmla="*/ 10 h 150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116"/>
                  <a:gd name="T109" fmla="*/ 0 h 150"/>
                  <a:gd name="T110" fmla="*/ 116 w 116"/>
                  <a:gd name="T111" fmla="*/ 150 h 150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116" h="150">
                    <a:moveTo>
                      <a:pt x="3" y="10"/>
                    </a:moveTo>
                    <a:lnTo>
                      <a:pt x="0" y="10"/>
                    </a:lnTo>
                    <a:lnTo>
                      <a:pt x="10" y="50"/>
                    </a:lnTo>
                    <a:lnTo>
                      <a:pt x="13" y="53"/>
                    </a:lnTo>
                    <a:lnTo>
                      <a:pt x="13" y="66"/>
                    </a:lnTo>
                    <a:lnTo>
                      <a:pt x="16" y="72"/>
                    </a:lnTo>
                    <a:lnTo>
                      <a:pt x="16" y="75"/>
                    </a:lnTo>
                    <a:lnTo>
                      <a:pt x="35" y="100"/>
                    </a:lnTo>
                    <a:lnTo>
                      <a:pt x="35" y="106"/>
                    </a:lnTo>
                    <a:lnTo>
                      <a:pt x="91" y="147"/>
                    </a:lnTo>
                    <a:lnTo>
                      <a:pt x="94" y="147"/>
                    </a:lnTo>
                    <a:lnTo>
                      <a:pt x="94" y="150"/>
                    </a:lnTo>
                    <a:lnTo>
                      <a:pt x="97" y="147"/>
                    </a:lnTo>
                    <a:lnTo>
                      <a:pt x="97" y="144"/>
                    </a:lnTo>
                    <a:lnTo>
                      <a:pt x="100" y="141"/>
                    </a:lnTo>
                    <a:lnTo>
                      <a:pt x="107" y="144"/>
                    </a:lnTo>
                    <a:lnTo>
                      <a:pt x="113" y="147"/>
                    </a:lnTo>
                    <a:lnTo>
                      <a:pt x="113" y="144"/>
                    </a:lnTo>
                    <a:lnTo>
                      <a:pt x="116" y="135"/>
                    </a:lnTo>
                    <a:lnTo>
                      <a:pt x="103" y="113"/>
                    </a:lnTo>
                    <a:lnTo>
                      <a:pt x="97" y="106"/>
                    </a:lnTo>
                    <a:lnTo>
                      <a:pt x="91" y="50"/>
                    </a:lnTo>
                    <a:lnTo>
                      <a:pt x="82" y="31"/>
                    </a:lnTo>
                    <a:lnTo>
                      <a:pt x="63" y="16"/>
                    </a:lnTo>
                    <a:lnTo>
                      <a:pt x="57" y="16"/>
                    </a:lnTo>
                    <a:lnTo>
                      <a:pt x="53" y="22"/>
                    </a:lnTo>
                    <a:lnTo>
                      <a:pt x="47" y="22"/>
                    </a:lnTo>
                    <a:lnTo>
                      <a:pt x="41" y="22"/>
                    </a:lnTo>
                    <a:lnTo>
                      <a:pt x="28" y="28"/>
                    </a:lnTo>
                    <a:lnTo>
                      <a:pt x="28" y="22"/>
                    </a:lnTo>
                    <a:lnTo>
                      <a:pt x="28" y="16"/>
                    </a:lnTo>
                    <a:lnTo>
                      <a:pt x="22" y="6"/>
                    </a:lnTo>
                    <a:lnTo>
                      <a:pt x="10" y="6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3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90" name="Freeform 960">
                <a:extLst>
                  <a:ext uri="{FF2B5EF4-FFF2-40B4-BE49-F238E27FC236}">
                    <a16:creationId xmlns:a16="http://schemas.microsoft.com/office/drawing/2014/main" id="{9D7C5FD7-192D-4B0F-8E2F-B1D076BC90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55" y="2336"/>
                <a:ext cx="116" cy="150"/>
              </a:xfrm>
              <a:custGeom>
                <a:avLst/>
                <a:gdLst>
                  <a:gd name="T0" fmla="*/ 3 w 116"/>
                  <a:gd name="T1" fmla="*/ 10 h 150"/>
                  <a:gd name="T2" fmla="*/ 0 w 116"/>
                  <a:gd name="T3" fmla="*/ 10 h 150"/>
                  <a:gd name="T4" fmla="*/ 10 w 116"/>
                  <a:gd name="T5" fmla="*/ 50 h 150"/>
                  <a:gd name="T6" fmla="*/ 13 w 116"/>
                  <a:gd name="T7" fmla="*/ 53 h 150"/>
                  <a:gd name="T8" fmla="*/ 13 w 116"/>
                  <a:gd name="T9" fmla="*/ 66 h 150"/>
                  <a:gd name="T10" fmla="*/ 16 w 116"/>
                  <a:gd name="T11" fmla="*/ 72 h 150"/>
                  <a:gd name="T12" fmla="*/ 16 w 116"/>
                  <a:gd name="T13" fmla="*/ 75 h 150"/>
                  <a:gd name="T14" fmla="*/ 35 w 116"/>
                  <a:gd name="T15" fmla="*/ 100 h 150"/>
                  <a:gd name="T16" fmla="*/ 35 w 116"/>
                  <a:gd name="T17" fmla="*/ 106 h 150"/>
                  <a:gd name="T18" fmla="*/ 91 w 116"/>
                  <a:gd name="T19" fmla="*/ 147 h 150"/>
                  <a:gd name="T20" fmla="*/ 94 w 116"/>
                  <a:gd name="T21" fmla="*/ 147 h 150"/>
                  <a:gd name="T22" fmla="*/ 94 w 116"/>
                  <a:gd name="T23" fmla="*/ 150 h 150"/>
                  <a:gd name="T24" fmla="*/ 97 w 116"/>
                  <a:gd name="T25" fmla="*/ 147 h 150"/>
                  <a:gd name="T26" fmla="*/ 97 w 116"/>
                  <a:gd name="T27" fmla="*/ 144 h 150"/>
                  <a:gd name="T28" fmla="*/ 100 w 116"/>
                  <a:gd name="T29" fmla="*/ 141 h 150"/>
                  <a:gd name="T30" fmla="*/ 107 w 116"/>
                  <a:gd name="T31" fmla="*/ 144 h 150"/>
                  <a:gd name="T32" fmla="*/ 113 w 116"/>
                  <a:gd name="T33" fmla="*/ 147 h 150"/>
                  <a:gd name="T34" fmla="*/ 113 w 116"/>
                  <a:gd name="T35" fmla="*/ 144 h 150"/>
                  <a:gd name="T36" fmla="*/ 116 w 116"/>
                  <a:gd name="T37" fmla="*/ 135 h 150"/>
                  <a:gd name="T38" fmla="*/ 103 w 116"/>
                  <a:gd name="T39" fmla="*/ 113 h 150"/>
                  <a:gd name="T40" fmla="*/ 97 w 116"/>
                  <a:gd name="T41" fmla="*/ 106 h 150"/>
                  <a:gd name="T42" fmla="*/ 91 w 116"/>
                  <a:gd name="T43" fmla="*/ 50 h 150"/>
                  <a:gd name="T44" fmla="*/ 82 w 116"/>
                  <a:gd name="T45" fmla="*/ 31 h 150"/>
                  <a:gd name="T46" fmla="*/ 63 w 116"/>
                  <a:gd name="T47" fmla="*/ 16 h 150"/>
                  <a:gd name="T48" fmla="*/ 57 w 116"/>
                  <a:gd name="T49" fmla="*/ 16 h 150"/>
                  <a:gd name="T50" fmla="*/ 53 w 116"/>
                  <a:gd name="T51" fmla="*/ 22 h 150"/>
                  <a:gd name="T52" fmla="*/ 47 w 116"/>
                  <a:gd name="T53" fmla="*/ 22 h 150"/>
                  <a:gd name="T54" fmla="*/ 41 w 116"/>
                  <a:gd name="T55" fmla="*/ 22 h 150"/>
                  <a:gd name="T56" fmla="*/ 28 w 116"/>
                  <a:gd name="T57" fmla="*/ 28 h 150"/>
                  <a:gd name="T58" fmla="*/ 28 w 116"/>
                  <a:gd name="T59" fmla="*/ 22 h 150"/>
                  <a:gd name="T60" fmla="*/ 28 w 116"/>
                  <a:gd name="T61" fmla="*/ 16 h 150"/>
                  <a:gd name="T62" fmla="*/ 22 w 116"/>
                  <a:gd name="T63" fmla="*/ 6 h 150"/>
                  <a:gd name="T64" fmla="*/ 10 w 116"/>
                  <a:gd name="T65" fmla="*/ 6 h 150"/>
                  <a:gd name="T66" fmla="*/ 7 w 116"/>
                  <a:gd name="T67" fmla="*/ 0 h 150"/>
                  <a:gd name="T68" fmla="*/ 0 w 116"/>
                  <a:gd name="T69" fmla="*/ 0 h 150"/>
                  <a:gd name="T70" fmla="*/ 3 w 116"/>
                  <a:gd name="T71" fmla="*/ 10 h 150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116"/>
                  <a:gd name="T109" fmla="*/ 0 h 150"/>
                  <a:gd name="T110" fmla="*/ 116 w 116"/>
                  <a:gd name="T111" fmla="*/ 150 h 150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116" h="150">
                    <a:moveTo>
                      <a:pt x="3" y="10"/>
                    </a:moveTo>
                    <a:lnTo>
                      <a:pt x="0" y="10"/>
                    </a:lnTo>
                    <a:lnTo>
                      <a:pt x="10" y="50"/>
                    </a:lnTo>
                    <a:lnTo>
                      <a:pt x="13" y="53"/>
                    </a:lnTo>
                    <a:lnTo>
                      <a:pt x="13" y="66"/>
                    </a:lnTo>
                    <a:lnTo>
                      <a:pt x="16" y="72"/>
                    </a:lnTo>
                    <a:lnTo>
                      <a:pt x="16" y="75"/>
                    </a:lnTo>
                    <a:lnTo>
                      <a:pt x="35" y="100"/>
                    </a:lnTo>
                    <a:lnTo>
                      <a:pt x="35" y="106"/>
                    </a:lnTo>
                    <a:lnTo>
                      <a:pt x="91" y="147"/>
                    </a:lnTo>
                    <a:lnTo>
                      <a:pt x="94" y="147"/>
                    </a:lnTo>
                    <a:lnTo>
                      <a:pt x="94" y="150"/>
                    </a:lnTo>
                    <a:lnTo>
                      <a:pt x="97" y="147"/>
                    </a:lnTo>
                    <a:lnTo>
                      <a:pt x="97" y="144"/>
                    </a:lnTo>
                    <a:lnTo>
                      <a:pt x="100" y="141"/>
                    </a:lnTo>
                    <a:lnTo>
                      <a:pt x="107" y="144"/>
                    </a:lnTo>
                    <a:lnTo>
                      <a:pt x="113" y="147"/>
                    </a:lnTo>
                    <a:lnTo>
                      <a:pt x="113" y="144"/>
                    </a:lnTo>
                    <a:lnTo>
                      <a:pt x="116" y="135"/>
                    </a:lnTo>
                    <a:lnTo>
                      <a:pt x="103" y="113"/>
                    </a:lnTo>
                    <a:lnTo>
                      <a:pt x="97" y="106"/>
                    </a:lnTo>
                    <a:lnTo>
                      <a:pt x="91" y="50"/>
                    </a:lnTo>
                    <a:lnTo>
                      <a:pt x="82" y="31"/>
                    </a:lnTo>
                    <a:lnTo>
                      <a:pt x="63" y="16"/>
                    </a:lnTo>
                    <a:lnTo>
                      <a:pt x="57" y="16"/>
                    </a:lnTo>
                    <a:lnTo>
                      <a:pt x="53" y="22"/>
                    </a:lnTo>
                    <a:lnTo>
                      <a:pt x="47" y="22"/>
                    </a:lnTo>
                    <a:lnTo>
                      <a:pt x="41" y="22"/>
                    </a:lnTo>
                    <a:lnTo>
                      <a:pt x="28" y="28"/>
                    </a:lnTo>
                    <a:lnTo>
                      <a:pt x="28" y="22"/>
                    </a:lnTo>
                    <a:lnTo>
                      <a:pt x="28" y="16"/>
                    </a:lnTo>
                    <a:lnTo>
                      <a:pt x="22" y="6"/>
                    </a:lnTo>
                    <a:lnTo>
                      <a:pt x="10" y="6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3" y="1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91" name="Freeform 961">
                <a:extLst>
                  <a:ext uri="{FF2B5EF4-FFF2-40B4-BE49-F238E27FC236}">
                    <a16:creationId xmlns:a16="http://schemas.microsoft.com/office/drawing/2014/main" id="{F7D41333-67EB-4076-A2B5-A391DC316E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21" y="2324"/>
                <a:ext cx="275" cy="178"/>
              </a:xfrm>
              <a:custGeom>
                <a:avLst/>
                <a:gdLst>
                  <a:gd name="T0" fmla="*/ 2384 w 88"/>
                  <a:gd name="T1" fmla="*/ 14246 h 57"/>
                  <a:gd name="T2" fmla="*/ 3544 w 88"/>
                  <a:gd name="T3" fmla="*/ 14833 h 57"/>
                  <a:gd name="T4" fmla="*/ 5341 w 88"/>
                  <a:gd name="T5" fmla="*/ 15408 h 57"/>
                  <a:gd name="T6" fmla="*/ 4766 w 88"/>
                  <a:gd name="T7" fmla="*/ 14559 h 57"/>
                  <a:gd name="T8" fmla="*/ 4766 w 88"/>
                  <a:gd name="T9" fmla="*/ 13703 h 57"/>
                  <a:gd name="T10" fmla="*/ 4766 w 88"/>
                  <a:gd name="T11" fmla="*/ 13038 h 57"/>
                  <a:gd name="T12" fmla="*/ 5616 w 88"/>
                  <a:gd name="T13" fmla="*/ 12725 h 57"/>
                  <a:gd name="T14" fmla="*/ 9522 w 88"/>
                  <a:gd name="T15" fmla="*/ 10355 h 57"/>
                  <a:gd name="T16" fmla="*/ 11934 w 88"/>
                  <a:gd name="T17" fmla="*/ 6542 h 57"/>
                  <a:gd name="T18" fmla="*/ 13731 w 88"/>
                  <a:gd name="T19" fmla="*/ 7976 h 57"/>
                  <a:gd name="T20" fmla="*/ 14591 w 88"/>
                  <a:gd name="T21" fmla="*/ 5609 h 57"/>
                  <a:gd name="T22" fmla="*/ 15166 w 88"/>
                  <a:gd name="T23" fmla="*/ 5908 h 57"/>
                  <a:gd name="T24" fmla="*/ 16113 w 88"/>
                  <a:gd name="T25" fmla="*/ 5053 h 57"/>
                  <a:gd name="T26" fmla="*/ 16972 w 88"/>
                  <a:gd name="T27" fmla="*/ 3529 h 57"/>
                  <a:gd name="T28" fmla="*/ 17822 w 88"/>
                  <a:gd name="T29" fmla="*/ 2095 h 57"/>
                  <a:gd name="T30" fmla="*/ 19072 w 88"/>
                  <a:gd name="T31" fmla="*/ 0 h 57"/>
                  <a:gd name="T32" fmla="*/ 20322 w 88"/>
                  <a:gd name="T33" fmla="*/ 272 h 57"/>
                  <a:gd name="T34" fmla="*/ 21728 w 88"/>
                  <a:gd name="T35" fmla="*/ 2095 h 57"/>
                  <a:gd name="T36" fmla="*/ 21181 w 88"/>
                  <a:gd name="T37" fmla="*/ 3229 h 57"/>
                  <a:gd name="T38" fmla="*/ 22706 w 88"/>
                  <a:gd name="T39" fmla="*/ 2651 h 57"/>
                  <a:gd name="T40" fmla="*/ 23253 w 88"/>
                  <a:gd name="T41" fmla="*/ 3229 h 57"/>
                  <a:gd name="T42" fmla="*/ 25088 w 88"/>
                  <a:gd name="T43" fmla="*/ 4475 h 57"/>
                  <a:gd name="T44" fmla="*/ 24416 w 88"/>
                  <a:gd name="T45" fmla="*/ 5609 h 57"/>
                  <a:gd name="T46" fmla="*/ 24141 w 88"/>
                  <a:gd name="T47" fmla="*/ 6855 h 57"/>
                  <a:gd name="T48" fmla="*/ 23566 w 88"/>
                  <a:gd name="T49" fmla="*/ 7432 h 57"/>
                  <a:gd name="T50" fmla="*/ 21728 w 88"/>
                  <a:gd name="T51" fmla="*/ 7704 h 57"/>
                  <a:gd name="T52" fmla="*/ 18800 w 88"/>
                  <a:gd name="T53" fmla="*/ 7129 h 57"/>
                  <a:gd name="T54" fmla="*/ 17550 w 88"/>
                  <a:gd name="T55" fmla="*/ 7432 h 57"/>
                  <a:gd name="T56" fmla="*/ 16691 w 88"/>
                  <a:gd name="T57" fmla="*/ 7704 h 57"/>
                  <a:gd name="T58" fmla="*/ 16416 w 88"/>
                  <a:gd name="T59" fmla="*/ 9225 h 57"/>
                  <a:gd name="T60" fmla="*/ 15841 w 88"/>
                  <a:gd name="T61" fmla="*/ 10658 h 57"/>
                  <a:gd name="T62" fmla="*/ 14591 w 88"/>
                  <a:gd name="T63" fmla="*/ 13400 h 57"/>
                  <a:gd name="T64" fmla="*/ 13153 w 88"/>
                  <a:gd name="T65" fmla="*/ 15136 h 57"/>
                  <a:gd name="T66" fmla="*/ 11044 w 88"/>
                  <a:gd name="T67" fmla="*/ 15408 h 57"/>
                  <a:gd name="T68" fmla="*/ 7725 w 88"/>
                  <a:gd name="T69" fmla="*/ 15136 h 57"/>
                  <a:gd name="T70" fmla="*/ 6591 w 88"/>
                  <a:gd name="T71" fmla="*/ 16354 h 57"/>
                  <a:gd name="T72" fmla="*/ 5069 w 88"/>
                  <a:gd name="T73" fmla="*/ 16082 h 57"/>
                  <a:gd name="T74" fmla="*/ 2384 w 88"/>
                  <a:gd name="T75" fmla="*/ 16354 h 57"/>
                  <a:gd name="T76" fmla="*/ 1525 w 88"/>
                  <a:gd name="T77" fmla="*/ 15136 h 57"/>
                  <a:gd name="T78" fmla="*/ 575 w 88"/>
                  <a:gd name="T79" fmla="*/ 14246 h 57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88"/>
                  <a:gd name="T121" fmla="*/ 0 h 57"/>
                  <a:gd name="T122" fmla="*/ 88 w 88"/>
                  <a:gd name="T123" fmla="*/ 57 h 57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88" h="57">
                    <a:moveTo>
                      <a:pt x="2" y="45"/>
                    </a:moveTo>
                    <a:cubicBezTo>
                      <a:pt x="2" y="48"/>
                      <a:pt x="8" y="50"/>
                      <a:pt x="8" y="48"/>
                    </a:cubicBezTo>
                    <a:cubicBezTo>
                      <a:pt x="8" y="48"/>
                      <a:pt x="9" y="48"/>
                      <a:pt x="9" y="49"/>
                    </a:cubicBezTo>
                    <a:cubicBezTo>
                      <a:pt x="9" y="49"/>
                      <a:pt x="11" y="50"/>
                      <a:pt x="12" y="50"/>
                    </a:cubicBezTo>
                    <a:cubicBezTo>
                      <a:pt x="13" y="50"/>
                      <a:pt x="13" y="50"/>
                      <a:pt x="14" y="51"/>
                    </a:cubicBezTo>
                    <a:cubicBezTo>
                      <a:pt x="15" y="51"/>
                      <a:pt x="17" y="52"/>
                      <a:pt x="18" y="52"/>
                    </a:cubicBezTo>
                    <a:cubicBezTo>
                      <a:pt x="17" y="51"/>
                      <a:pt x="15" y="52"/>
                      <a:pt x="15" y="50"/>
                    </a:cubicBezTo>
                    <a:cubicBezTo>
                      <a:pt x="14" y="49"/>
                      <a:pt x="15" y="48"/>
                      <a:pt x="16" y="49"/>
                    </a:cubicBezTo>
                    <a:cubicBezTo>
                      <a:pt x="15" y="49"/>
                      <a:pt x="15" y="48"/>
                      <a:pt x="16" y="47"/>
                    </a:cubicBezTo>
                    <a:cubicBezTo>
                      <a:pt x="16" y="46"/>
                      <a:pt x="16" y="46"/>
                      <a:pt x="16" y="46"/>
                    </a:cubicBezTo>
                    <a:cubicBezTo>
                      <a:pt x="16" y="45"/>
                      <a:pt x="17" y="45"/>
                      <a:pt x="18" y="44"/>
                    </a:cubicBezTo>
                    <a:cubicBezTo>
                      <a:pt x="17" y="44"/>
                      <a:pt x="16" y="44"/>
                      <a:pt x="16" y="44"/>
                    </a:cubicBezTo>
                    <a:cubicBezTo>
                      <a:pt x="17" y="44"/>
                      <a:pt x="16" y="43"/>
                      <a:pt x="16" y="42"/>
                    </a:cubicBezTo>
                    <a:cubicBezTo>
                      <a:pt x="17" y="42"/>
                      <a:pt x="18" y="43"/>
                      <a:pt x="19" y="43"/>
                    </a:cubicBezTo>
                    <a:cubicBezTo>
                      <a:pt x="16" y="41"/>
                      <a:pt x="20" y="38"/>
                      <a:pt x="22" y="38"/>
                    </a:cubicBezTo>
                    <a:cubicBezTo>
                      <a:pt x="25" y="37"/>
                      <a:pt x="29" y="37"/>
                      <a:pt x="32" y="35"/>
                    </a:cubicBezTo>
                    <a:cubicBezTo>
                      <a:pt x="34" y="34"/>
                      <a:pt x="34" y="31"/>
                      <a:pt x="36" y="29"/>
                    </a:cubicBezTo>
                    <a:cubicBezTo>
                      <a:pt x="39" y="28"/>
                      <a:pt x="40" y="25"/>
                      <a:pt x="40" y="22"/>
                    </a:cubicBezTo>
                    <a:cubicBezTo>
                      <a:pt x="42" y="22"/>
                      <a:pt x="42" y="23"/>
                      <a:pt x="43" y="24"/>
                    </a:cubicBezTo>
                    <a:cubicBezTo>
                      <a:pt x="43" y="25"/>
                      <a:pt x="46" y="27"/>
                      <a:pt x="46" y="27"/>
                    </a:cubicBezTo>
                    <a:cubicBezTo>
                      <a:pt x="48" y="27"/>
                      <a:pt x="49" y="24"/>
                      <a:pt x="48" y="23"/>
                    </a:cubicBezTo>
                    <a:cubicBezTo>
                      <a:pt x="46" y="21"/>
                      <a:pt x="48" y="21"/>
                      <a:pt x="49" y="19"/>
                    </a:cubicBezTo>
                    <a:cubicBezTo>
                      <a:pt x="50" y="21"/>
                      <a:pt x="49" y="24"/>
                      <a:pt x="52" y="25"/>
                    </a:cubicBezTo>
                    <a:cubicBezTo>
                      <a:pt x="52" y="23"/>
                      <a:pt x="52" y="21"/>
                      <a:pt x="51" y="20"/>
                    </a:cubicBezTo>
                    <a:cubicBezTo>
                      <a:pt x="50" y="19"/>
                      <a:pt x="52" y="20"/>
                      <a:pt x="53" y="19"/>
                    </a:cubicBezTo>
                    <a:cubicBezTo>
                      <a:pt x="53" y="19"/>
                      <a:pt x="55" y="17"/>
                      <a:pt x="54" y="17"/>
                    </a:cubicBezTo>
                    <a:cubicBezTo>
                      <a:pt x="51" y="16"/>
                      <a:pt x="54" y="14"/>
                      <a:pt x="54" y="13"/>
                    </a:cubicBezTo>
                    <a:cubicBezTo>
                      <a:pt x="54" y="15"/>
                      <a:pt x="57" y="13"/>
                      <a:pt x="57" y="12"/>
                    </a:cubicBezTo>
                    <a:cubicBezTo>
                      <a:pt x="58" y="11"/>
                      <a:pt x="58" y="9"/>
                      <a:pt x="59" y="8"/>
                    </a:cubicBezTo>
                    <a:cubicBezTo>
                      <a:pt x="59" y="7"/>
                      <a:pt x="60" y="8"/>
                      <a:pt x="60" y="7"/>
                    </a:cubicBezTo>
                    <a:cubicBezTo>
                      <a:pt x="61" y="7"/>
                      <a:pt x="61" y="6"/>
                      <a:pt x="62" y="5"/>
                    </a:cubicBezTo>
                    <a:cubicBezTo>
                      <a:pt x="63" y="4"/>
                      <a:pt x="63" y="2"/>
                      <a:pt x="64" y="0"/>
                    </a:cubicBezTo>
                    <a:cubicBezTo>
                      <a:pt x="65" y="2"/>
                      <a:pt x="64" y="3"/>
                      <a:pt x="64" y="4"/>
                    </a:cubicBezTo>
                    <a:cubicBezTo>
                      <a:pt x="65" y="4"/>
                      <a:pt x="66" y="0"/>
                      <a:pt x="68" y="1"/>
                    </a:cubicBezTo>
                    <a:cubicBezTo>
                      <a:pt x="68" y="1"/>
                      <a:pt x="71" y="6"/>
                      <a:pt x="71" y="4"/>
                    </a:cubicBezTo>
                    <a:cubicBezTo>
                      <a:pt x="71" y="5"/>
                      <a:pt x="73" y="5"/>
                      <a:pt x="73" y="7"/>
                    </a:cubicBezTo>
                    <a:cubicBezTo>
                      <a:pt x="73" y="8"/>
                      <a:pt x="72" y="7"/>
                      <a:pt x="72" y="8"/>
                    </a:cubicBezTo>
                    <a:cubicBezTo>
                      <a:pt x="73" y="10"/>
                      <a:pt x="72" y="10"/>
                      <a:pt x="71" y="11"/>
                    </a:cubicBezTo>
                    <a:cubicBezTo>
                      <a:pt x="72" y="10"/>
                      <a:pt x="73" y="11"/>
                      <a:pt x="74" y="10"/>
                    </a:cubicBezTo>
                    <a:cubicBezTo>
                      <a:pt x="74" y="10"/>
                      <a:pt x="75" y="9"/>
                      <a:pt x="76" y="9"/>
                    </a:cubicBezTo>
                    <a:cubicBezTo>
                      <a:pt x="78" y="10"/>
                      <a:pt x="76" y="11"/>
                      <a:pt x="75" y="11"/>
                    </a:cubicBezTo>
                    <a:cubicBezTo>
                      <a:pt x="75" y="13"/>
                      <a:pt x="77" y="12"/>
                      <a:pt x="78" y="11"/>
                    </a:cubicBezTo>
                    <a:cubicBezTo>
                      <a:pt x="79" y="10"/>
                      <a:pt x="81" y="12"/>
                      <a:pt x="81" y="13"/>
                    </a:cubicBezTo>
                    <a:cubicBezTo>
                      <a:pt x="82" y="12"/>
                      <a:pt x="84" y="14"/>
                      <a:pt x="84" y="15"/>
                    </a:cubicBezTo>
                    <a:cubicBezTo>
                      <a:pt x="85" y="14"/>
                      <a:pt x="88" y="15"/>
                      <a:pt x="88" y="16"/>
                    </a:cubicBezTo>
                    <a:cubicBezTo>
                      <a:pt x="88" y="18"/>
                      <a:pt x="83" y="19"/>
                      <a:pt x="82" y="19"/>
                    </a:cubicBezTo>
                    <a:cubicBezTo>
                      <a:pt x="81" y="19"/>
                      <a:pt x="77" y="18"/>
                      <a:pt x="78" y="20"/>
                    </a:cubicBezTo>
                    <a:cubicBezTo>
                      <a:pt x="78" y="21"/>
                      <a:pt x="81" y="22"/>
                      <a:pt x="81" y="23"/>
                    </a:cubicBezTo>
                    <a:cubicBezTo>
                      <a:pt x="82" y="22"/>
                      <a:pt x="82" y="23"/>
                      <a:pt x="82" y="24"/>
                    </a:cubicBezTo>
                    <a:cubicBezTo>
                      <a:pt x="81" y="25"/>
                      <a:pt x="80" y="24"/>
                      <a:pt x="79" y="25"/>
                    </a:cubicBezTo>
                    <a:cubicBezTo>
                      <a:pt x="77" y="25"/>
                      <a:pt x="76" y="25"/>
                      <a:pt x="73" y="24"/>
                    </a:cubicBezTo>
                    <a:cubicBezTo>
                      <a:pt x="73" y="24"/>
                      <a:pt x="74" y="25"/>
                      <a:pt x="73" y="26"/>
                    </a:cubicBezTo>
                    <a:cubicBezTo>
                      <a:pt x="72" y="26"/>
                      <a:pt x="71" y="25"/>
                      <a:pt x="70" y="25"/>
                    </a:cubicBezTo>
                    <a:cubicBezTo>
                      <a:pt x="68" y="24"/>
                      <a:pt x="65" y="25"/>
                      <a:pt x="63" y="24"/>
                    </a:cubicBezTo>
                    <a:cubicBezTo>
                      <a:pt x="63" y="26"/>
                      <a:pt x="62" y="24"/>
                      <a:pt x="61" y="24"/>
                    </a:cubicBezTo>
                    <a:cubicBezTo>
                      <a:pt x="60" y="24"/>
                      <a:pt x="60" y="24"/>
                      <a:pt x="59" y="25"/>
                    </a:cubicBezTo>
                    <a:cubicBezTo>
                      <a:pt x="59" y="25"/>
                      <a:pt x="58" y="24"/>
                      <a:pt x="57" y="24"/>
                    </a:cubicBezTo>
                    <a:cubicBezTo>
                      <a:pt x="57" y="25"/>
                      <a:pt x="56" y="25"/>
                      <a:pt x="56" y="26"/>
                    </a:cubicBezTo>
                    <a:cubicBezTo>
                      <a:pt x="55" y="27"/>
                      <a:pt x="55" y="28"/>
                      <a:pt x="55" y="29"/>
                    </a:cubicBezTo>
                    <a:cubicBezTo>
                      <a:pt x="55" y="30"/>
                      <a:pt x="55" y="30"/>
                      <a:pt x="55" y="31"/>
                    </a:cubicBezTo>
                    <a:cubicBezTo>
                      <a:pt x="56" y="32"/>
                      <a:pt x="55" y="33"/>
                      <a:pt x="55" y="34"/>
                    </a:cubicBezTo>
                    <a:cubicBezTo>
                      <a:pt x="54" y="35"/>
                      <a:pt x="55" y="36"/>
                      <a:pt x="53" y="36"/>
                    </a:cubicBezTo>
                    <a:cubicBezTo>
                      <a:pt x="50" y="36"/>
                      <a:pt x="52" y="40"/>
                      <a:pt x="52" y="41"/>
                    </a:cubicBezTo>
                    <a:cubicBezTo>
                      <a:pt x="51" y="41"/>
                      <a:pt x="47" y="43"/>
                      <a:pt x="49" y="45"/>
                    </a:cubicBezTo>
                    <a:cubicBezTo>
                      <a:pt x="50" y="46"/>
                      <a:pt x="46" y="49"/>
                      <a:pt x="47" y="51"/>
                    </a:cubicBezTo>
                    <a:cubicBezTo>
                      <a:pt x="45" y="51"/>
                      <a:pt x="45" y="50"/>
                      <a:pt x="44" y="51"/>
                    </a:cubicBezTo>
                    <a:cubicBezTo>
                      <a:pt x="43" y="51"/>
                      <a:pt x="42" y="50"/>
                      <a:pt x="41" y="51"/>
                    </a:cubicBezTo>
                    <a:cubicBezTo>
                      <a:pt x="39" y="51"/>
                      <a:pt x="39" y="52"/>
                      <a:pt x="37" y="52"/>
                    </a:cubicBezTo>
                    <a:cubicBezTo>
                      <a:pt x="36" y="52"/>
                      <a:pt x="34" y="51"/>
                      <a:pt x="33" y="50"/>
                    </a:cubicBezTo>
                    <a:cubicBezTo>
                      <a:pt x="32" y="49"/>
                      <a:pt x="27" y="49"/>
                      <a:pt x="26" y="51"/>
                    </a:cubicBezTo>
                    <a:cubicBezTo>
                      <a:pt x="25" y="52"/>
                      <a:pt x="25" y="52"/>
                      <a:pt x="24" y="53"/>
                    </a:cubicBezTo>
                    <a:cubicBezTo>
                      <a:pt x="25" y="53"/>
                      <a:pt x="22" y="55"/>
                      <a:pt x="22" y="55"/>
                    </a:cubicBezTo>
                    <a:cubicBezTo>
                      <a:pt x="21" y="55"/>
                      <a:pt x="20" y="55"/>
                      <a:pt x="19" y="55"/>
                    </a:cubicBezTo>
                    <a:cubicBezTo>
                      <a:pt x="18" y="55"/>
                      <a:pt x="18" y="54"/>
                      <a:pt x="17" y="54"/>
                    </a:cubicBezTo>
                    <a:cubicBezTo>
                      <a:pt x="15" y="54"/>
                      <a:pt x="14" y="55"/>
                      <a:pt x="12" y="56"/>
                    </a:cubicBezTo>
                    <a:cubicBezTo>
                      <a:pt x="10" y="57"/>
                      <a:pt x="10" y="55"/>
                      <a:pt x="8" y="55"/>
                    </a:cubicBezTo>
                    <a:cubicBezTo>
                      <a:pt x="8" y="55"/>
                      <a:pt x="7" y="53"/>
                      <a:pt x="6" y="53"/>
                    </a:cubicBezTo>
                    <a:cubicBezTo>
                      <a:pt x="6" y="52"/>
                      <a:pt x="5" y="52"/>
                      <a:pt x="5" y="51"/>
                    </a:cubicBezTo>
                    <a:cubicBezTo>
                      <a:pt x="4" y="51"/>
                      <a:pt x="3" y="51"/>
                      <a:pt x="3" y="50"/>
                    </a:cubicBezTo>
                    <a:cubicBezTo>
                      <a:pt x="3" y="50"/>
                      <a:pt x="3" y="48"/>
                      <a:pt x="2" y="48"/>
                    </a:cubicBezTo>
                    <a:cubicBezTo>
                      <a:pt x="0" y="47"/>
                      <a:pt x="2" y="46"/>
                      <a:pt x="2" y="45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92" name="Freeform 962">
                <a:extLst>
                  <a:ext uri="{FF2B5EF4-FFF2-40B4-BE49-F238E27FC236}">
                    <a16:creationId xmlns:a16="http://schemas.microsoft.com/office/drawing/2014/main" id="{774315CB-2F9E-4B46-8BFA-5EEB00C855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21" y="2324"/>
                <a:ext cx="275" cy="178"/>
              </a:xfrm>
              <a:custGeom>
                <a:avLst/>
                <a:gdLst>
                  <a:gd name="T0" fmla="*/ 2384 w 88"/>
                  <a:gd name="T1" fmla="*/ 14246 h 57"/>
                  <a:gd name="T2" fmla="*/ 3544 w 88"/>
                  <a:gd name="T3" fmla="*/ 14833 h 57"/>
                  <a:gd name="T4" fmla="*/ 5341 w 88"/>
                  <a:gd name="T5" fmla="*/ 15408 h 57"/>
                  <a:gd name="T6" fmla="*/ 4766 w 88"/>
                  <a:gd name="T7" fmla="*/ 14559 h 57"/>
                  <a:gd name="T8" fmla="*/ 4766 w 88"/>
                  <a:gd name="T9" fmla="*/ 13703 h 57"/>
                  <a:gd name="T10" fmla="*/ 4766 w 88"/>
                  <a:gd name="T11" fmla="*/ 13038 h 57"/>
                  <a:gd name="T12" fmla="*/ 5616 w 88"/>
                  <a:gd name="T13" fmla="*/ 12725 h 57"/>
                  <a:gd name="T14" fmla="*/ 9522 w 88"/>
                  <a:gd name="T15" fmla="*/ 10355 h 57"/>
                  <a:gd name="T16" fmla="*/ 11934 w 88"/>
                  <a:gd name="T17" fmla="*/ 6542 h 57"/>
                  <a:gd name="T18" fmla="*/ 13731 w 88"/>
                  <a:gd name="T19" fmla="*/ 7976 h 57"/>
                  <a:gd name="T20" fmla="*/ 14591 w 88"/>
                  <a:gd name="T21" fmla="*/ 5609 h 57"/>
                  <a:gd name="T22" fmla="*/ 15166 w 88"/>
                  <a:gd name="T23" fmla="*/ 5908 h 57"/>
                  <a:gd name="T24" fmla="*/ 16113 w 88"/>
                  <a:gd name="T25" fmla="*/ 5053 h 57"/>
                  <a:gd name="T26" fmla="*/ 16972 w 88"/>
                  <a:gd name="T27" fmla="*/ 3529 h 57"/>
                  <a:gd name="T28" fmla="*/ 17822 w 88"/>
                  <a:gd name="T29" fmla="*/ 2095 h 57"/>
                  <a:gd name="T30" fmla="*/ 19072 w 88"/>
                  <a:gd name="T31" fmla="*/ 0 h 57"/>
                  <a:gd name="T32" fmla="*/ 20322 w 88"/>
                  <a:gd name="T33" fmla="*/ 272 h 57"/>
                  <a:gd name="T34" fmla="*/ 21728 w 88"/>
                  <a:gd name="T35" fmla="*/ 2095 h 57"/>
                  <a:gd name="T36" fmla="*/ 21181 w 88"/>
                  <a:gd name="T37" fmla="*/ 3229 h 57"/>
                  <a:gd name="T38" fmla="*/ 22706 w 88"/>
                  <a:gd name="T39" fmla="*/ 2651 h 57"/>
                  <a:gd name="T40" fmla="*/ 23253 w 88"/>
                  <a:gd name="T41" fmla="*/ 3229 h 57"/>
                  <a:gd name="T42" fmla="*/ 25088 w 88"/>
                  <a:gd name="T43" fmla="*/ 4475 h 57"/>
                  <a:gd name="T44" fmla="*/ 24416 w 88"/>
                  <a:gd name="T45" fmla="*/ 5609 h 57"/>
                  <a:gd name="T46" fmla="*/ 24141 w 88"/>
                  <a:gd name="T47" fmla="*/ 6855 h 57"/>
                  <a:gd name="T48" fmla="*/ 23566 w 88"/>
                  <a:gd name="T49" fmla="*/ 7432 h 57"/>
                  <a:gd name="T50" fmla="*/ 21728 w 88"/>
                  <a:gd name="T51" fmla="*/ 7704 h 57"/>
                  <a:gd name="T52" fmla="*/ 18800 w 88"/>
                  <a:gd name="T53" fmla="*/ 7129 h 57"/>
                  <a:gd name="T54" fmla="*/ 17550 w 88"/>
                  <a:gd name="T55" fmla="*/ 7432 h 57"/>
                  <a:gd name="T56" fmla="*/ 16691 w 88"/>
                  <a:gd name="T57" fmla="*/ 7704 h 57"/>
                  <a:gd name="T58" fmla="*/ 16416 w 88"/>
                  <a:gd name="T59" fmla="*/ 9225 h 57"/>
                  <a:gd name="T60" fmla="*/ 15841 w 88"/>
                  <a:gd name="T61" fmla="*/ 10658 h 57"/>
                  <a:gd name="T62" fmla="*/ 14591 w 88"/>
                  <a:gd name="T63" fmla="*/ 13400 h 57"/>
                  <a:gd name="T64" fmla="*/ 13153 w 88"/>
                  <a:gd name="T65" fmla="*/ 15136 h 57"/>
                  <a:gd name="T66" fmla="*/ 11044 w 88"/>
                  <a:gd name="T67" fmla="*/ 15408 h 57"/>
                  <a:gd name="T68" fmla="*/ 7725 w 88"/>
                  <a:gd name="T69" fmla="*/ 15136 h 57"/>
                  <a:gd name="T70" fmla="*/ 6591 w 88"/>
                  <a:gd name="T71" fmla="*/ 16354 h 57"/>
                  <a:gd name="T72" fmla="*/ 5069 w 88"/>
                  <a:gd name="T73" fmla="*/ 16082 h 57"/>
                  <a:gd name="T74" fmla="*/ 2384 w 88"/>
                  <a:gd name="T75" fmla="*/ 16354 h 57"/>
                  <a:gd name="T76" fmla="*/ 1525 w 88"/>
                  <a:gd name="T77" fmla="*/ 15136 h 57"/>
                  <a:gd name="T78" fmla="*/ 575 w 88"/>
                  <a:gd name="T79" fmla="*/ 14246 h 57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88"/>
                  <a:gd name="T121" fmla="*/ 0 h 57"/>
                  <a:gd name="T122" fmla="*/ 88 w 88"/>
                  <a:gd name="T123" fmla="*/ 57 h 57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88" h="57">
                    <a:moveTo>
                      <a:pt x="2" y="45"/>
                    </a:moveTo>
                    <a:cubicBezTo>
                      <a:pt x="2" y="48"/>
                      <a:pt x="8" y="50"/>
                      <a:pt x="8" y="48"/>
                    </a:cubicBezTo>
                    <a:cubicBezTo>
                      <a:pt x="8" y="48"/>
                      <a:pt x="9" y="48"/>
                      <a:pt x="9" y="49"/>
                    </a:cubicBezTo>
                    <a:cubicBezTo>
                      <a:pt x="9" y="49"/>
                      <a:pt x="11" y="50"/>
                      <a:pt x="12" y="50"/>
                    </a:cubicBezTo>
                    <a:cubicBezTo>
                      <a:pt x="13" y="50"/>
                      <a:pt x="13" y="50"/>
                      <a:pt x="14" y="51"/>
                    </a:cubicBezTo>
                    <a:cubicBezTo>
                      <a:pt x="15" y="51"/>
                      <a:pt x="17" y="52"/>
                      <a:pt x="18" y="52"/>
                    </a:cubicBezTo>
                    <a:cubicBezTo>
                      <a:pt x="17" y="51"/>
                      <a:pt x="15" y="52"/>
                      <a:pt x="15" y="50"/>
                    </a:cubicBezTo>
                    <a:cubicBezTo>
                      <a:pt x="14" y="49"/>
                      <a:pt x="15" y="48"/>
                      <a:pt x="16" y="49"/>
                    </a:cubicBezTo>
                    <a:cubicBezTo>
                      <a:pt x="15" y="49"/>
                      <a:pt x="15" y="48"/>
                      <a:pt x="16" y="47"/>
                    </a:cubicBezTo>
                    <a:cubicBezTo>
                      <a:pt x="16" y="46"/>
                      <a:pt x="16" y="46"/>
                      <a:pt x="16" y="46"/>
                    </a:cubicBezTo>
                    <a:cubicBezTo>
                      <a:pt x="16" y="45"/>
                      <a:pt x="17" y="45"/>
                      <a:pt x="18" y="44"/>
                    </a:cubicBezTo>
                    <a:cubicBezTo>
                      <a:pt x="17" y="44"/>
                      <a:pt x="16" y="44"/>
                      <a:pt x="16" y="44"/>
                    </a:cubicBezTo>
                    <a:cubicBezTo>
                      <a:pt x="17" y="44"/>
                      <a:pt x="16" y="43"/>
                      <a:pt x="16" y="42"/>
                    </a:cubicBezTo>
                    <a:cubicBezTo>
                      <a:pt x="17" y="42"/>
                      <a:pt x="18" y="43"/>
                      <a:pt x="19" y="43"/>
                    </a:cubicBezTo>
                    <a:cubicBezTo>
                      <a:pt x="16" y="41"/>
                      <a:pt x="20" y="38"/>
                      <a:pt x="22" y="38"/>
                    </a:cubicBezTo>
                    <a:cubicBezTo>
                      <a:pt x="25" y="37"/>
                      <a:pt x="29" y="37"/>
                      <a:pt x="32" y="35"/>
                    </a:cubicBezTo>
                    <a:cubicBezTo>
                      <a:pt x="34" y="34"/>
                      <a:pt x="34" y="31"/>
                      <a:pt x="36" y="29"/>
                    </a:cubicBezTo>
                    <a:cubicBezTo>
                      <a:pt x="39" y="28"/>
                      <a:pt x="40" y="25"/>
                      <a:pt x="40" y="22"/>
                    </a:cubicBezTo>
                    <a:cubicBezTo>
                      <a:pt x="42" y="22"/>
                      <a:pt x="42" y="23"/>
                      <a:pt x="43" y="24"/>
                    </a:cubicBezTo>
                    <a:cubicBezTo>
                      <a:pt x="43" y="25"/>
                      <a:pt x="46" y="27"/>
                      <a:pt x="46" y="27"/>
                    </a:cubicBezTo>
                    <a:cubicBezTo>
                      <a:pt x="48" y="27"/>
                      <a:pt x="49" y="24"/>
                      <a:pt x="48" y="23"/>
                    </a:cubicBezTo>
                    <a:cubicBezTo>
                      <a:pt x="46" y="21"/>
                      <a:pt x="48" y="21"/>
                      <a:pt x="49" y="19"/>
                    </a:cubicBezTo>
                    <a:cubicBezTo>
                      <a:pt x="50" y="21"/>
                      <a:pt x="49" y="24"/>
                      <a:pt x="52" y="25"/>
                    </a:cubicBezTo>
                    <a:cubicBezTo>
                      <a:pt x="52" y="23"/>
                      <a:pt x="52" y="21"/>
                      <a:pt x="51" y="20"/>
                    </a:cubicBezTo>
                    <a:cubicBezTo>
                      <a:pt x="50" y="19"/>
                      <a:pt x="52" y="20"/>
                      <a:pt x="53" y="19"/>
                    </a:cubicBezTo>
                    <a:cubicBezTo>
                      <a:pt x="53" y="19"/>
                      <a:pt x="55" y="17"/>
                      <a:pt x="54" y="17"/>
                    </a:cubicBezTo>
                    <a:cubicBezTo>
                      <a:pt x="51" y="16"/>
                      <a:pt x="54" y="14"/>
                      <a:pt x="54" y="13"/>
                    </a:cubicBezTo>
                    <a:cubicBezTo>
                      <a:pt x="54" y="15"/>
                      <a:pt x="57" y="13"/>
                      <a:pt x="57" y="12"/>
                    </a:cubicBezTo>
                    <a:cubicBezTo>
                      <a:pt x="58" y="11"/>
                      <a:pt x="58" y="9"/>
                      <a:pt x="59" y="8"/>
                    </a:cubicBezTo>
                    <a:cubicBezTo>
                      <a:pt x="59" y="7"/>
                      <a:pt x="60" y="8"/>
                      <a:pt x="60" y="7"/>
                    </a:cubicBezTo>
                    <a:cubicBezTo>
                      <a:pt x="61" y="7"/>
                      <a:pt x="61" y="6"/>
                      <a:pt x="62" y="5"/>
                    </a:cubicBezTo>
                    <a:cubicBezTo>
                      <a:pt x="63" y="4"/>
                      <a:pt x="63" y="2"/>
                      <a:pt x="64" y="0"/>
                    </a:cubicBezTo>
                    <a:cubicBezTo>
                      <a:pt x="65" y="2"/>
                      <a:pt x="64" y="3"/>
                      <a:pt x="64" y="4"/>
                    </a:cubicBezTo>
                    <a:cubicBezTo>
                      <a:pt x="65" y="4"/>
                      <a:pt x="66" y="0"/>
                      <a:pt x="68" y="1"/>
                    </a:cubicBezTo>
                    <a:cubicBezTo>
                      <a:pt x="68" y="1"/>
                      <a:pt x="71" y="6"/>
                      <a:pt x="71" y="4"/>
                    </a:cubicBezTo>
                    <a:cubicBezTo>
                      <a:pt x="71" y="5"/>
                      <a:pt x="73" y="5"/>
                      <a:pt x="73" y="7"/>
                    </a:cubicBezTo>
                    <a:cubicBezTo>
                      <a:pt x="73" y="8"/>
                      <a:pt x="72" y="7"/>
                      <a:pt x="72" y="8"/>
                    </a:cubicBezTo>
                    <a:cubicBezTo>
                      <a:pt x="73" y="10"/>
                      <a:pt x="72" y="10"/>
                      <a:pt x="71" y="11"/>
                    </a:cubicBezTo>
                    <a:cubicBezTo>
                      <a:pt x="72" y="10"/>
                      <a:pt x="73" y="11"/>
                      <a:pt x="74" y="10"/>
                    </a:cubicBezTo>
                    <a:cubicBezTo>
                      <a:pt x="74" y="10"/>
                      <a:pt x="75" y="9"/>
                      <a:pt x="76" y="9"/>
                    </a:cubicBezTo>
                    <a:cubicBezTo>
                      <a:pt x="78" y="10"/>
                      <a:pt x="76" y="11"/>
                      <a:pt x="75" y="11"/>
                    </a:cubicBezTo>
                    <a:cubicBezTo>
                      <a:pt x="75" y="13"/>
                      <a:pt x="77" y="12"/>
                      <a:pt x="78" y="11"/>
                    </a:cubicBezTo>
                    <a:cubicBezTo>
                      <a:pt x="79" y="10"/>
                      <a:pt x="81" y="12"/>
                      <a:pt x="81" y="13"/>
                    </a:cubicBezTo>
                    <a:cubicBezTo>
                      <a:pt x="82" y="12"/>
                      <a:pt x="84" y="14"/>
                      <a:pt x="84" y="15"/>
                    </a:cubicBezTo>
                    <a:cubicBezTo>
                      <a:pt x="85" y="14"/>
                      <a:pt x="88" y="15"/>
                      <a:pt x="88" y="16"/>
                    </a:cubicBezTo>
                    <a:cubicBezTo>
                      <a:pt x="88" y="18"/>
                      <a:pt x="83" y="19"/>
                      <a:pt x="82" y="19"/>
                    </a:cubicBezTo>
                    <a:cubicBezTo>
                      <a:pt x="81" y="19"/>
                      <a:pt x="77" y="18"/>
                      <a:pt x="78" y="20"/>
                    </a:cubicBezTo>
                    <a:cubicBezTo>
                      <a:pt x="78" y="21"/>
                      <a:pt x="81" y="22"/>
                      <a:pt x="81" y="23"/>
                    </a:cubicBezTo>
                    <a:cubicBezTo>
                      <a:pt x="82" y="22"/>
                      <a:pt x="82" y="23"/>
                      <a:pt x="82" y="24"/>
                    </a:cubicBezTo>
                    <a:cubicBezTo>
                      <a:pt x="81" y="25"/>
                      <a:pt x="80" y="24"/>
                      <a:pt x="79" y="25"/>
                    </a:cubicBezTo>
                    <a:cubicBezTo>
                      <a:pt x="77" y="25"/>
                      <a:pt x="76" y="25"/>
                      <a:pt x="73" y="24"/>
                    </a:cubicBezTo>
                    <a:cubicBezTo>
                      <a:pt x="73" y="24"/>
                      <a:pt x="74" y="25"/>
                      <a:pt x="73" y="26"/>
                    </a:cubicBezTo>
                    <a:cubicBezTo>
                      <a:pt x="72" y="26"/>
                      <a:pt x="71" y="25"/>
                      <a:pt x="70" y="25"/>
                    </a:cubicBezTo>
                    <a:cubicBezTo>
                      <a:pt x="68" y="24"/>
                      <a:pt x="65" y="25"/>
                      <a:pt x="63" y="24"/>
                    </a:cubicBezTo>
                    <a:cubicBezTo>
                      <a:pt x="63" y="26"/>
                      <a:pt x="62" y="24"/>
                      <a:pt x="61" y="24"/>
                    </a:cubicBezTo>
                    <a:cubicBezTo>
                      <a:pt x="60" y="24"/>
                      <a:pt x="60" y="24"/>
                      <a:pt x="59" y="25"/>
                    </a:cubicBezTo>
                    <a:cubicBezTo>
                      <a:pt x="59" y="25"/>
                      <a:pt x="58" y="24"/>
                      <a:pt x="57" y="24"/>
                    </a:cubicBezTo>
                    <a:cubicBezTo>
                      <a:pt x="57" y="25"/>
                      <a:pt x="56" y="25"/>
                      <a:pt x="56" y="26"/>
                    </a:cubicBezTo>
                    <a:cubicBezTo>
                      <a:pt x="55" y="27"/>
                      <a:pt x="55" y="28"/>
                      <a:pt x="55" y="29"/>
                    </a:cubicBezTo>
                    <a:cubicBezTo>
                      <a:pt x="55" y="30"/>
                      <a:pt x="55" y="30"/>
                      <a:pt x="55" y="31"/>
                    </a:cubicBezTo>
                    <a:cubicBezTo>
                      <a:pt x="56" y="32"/>
                      <a:pt x="55" y="33"/>
                      <a:pt x="55" y="34"/>
                    </a:cubicBezTo>
                    <a:cubicBezTo>
                      <a:pt x="54" y="35"/>
                      <a:pt x="55" y="36"/>
                      <a:pt x="53" y="36"/>
                    </a:cubicBezTo>
                    <a:cubicBezTo>
                      <a:pt x="50" y="36"/>
                      <a:pt x="52" y="40"/>
                      <a:pt x="52" y="41"/>
                    </a:cubicBezTo>
                    <a:cubicBezTo>
                      <a:pt x="51" y="41"/>
                      <a:pt x="47" y="43"/>
                      <a:pt x="49" y="45"/>
                    </a:cubicBezTo>
                    <a:cubicBezTo>
                      <a:pt x="50" y="46"/>
                      <a:pt x="46" y="49"/>
                      <a:pt x="47" y="51"/>
                    </a:cubicBezTo>
                    <a:cubicBezTo>
                      <a:pt x="45" y="51"/>
                      <a:pt x="45" y="50"/>
                      <a:pt x="44" y="51"/>
                    </a:cubicBezTo>
                    <a:cubicBezTo>
                      <a:pt x="43" y="51"/>
                      <a:pt x="42" y="50"/>
                      <a:pt x="41" y="51"/>
                    </a:cubicBezTo>
                    <a:cubicBezTo>
                      <a:pt x="39" y="51"/>
                      <a:pt x="39" y="52"/>
                      <a:pt x="37" y="52"/>
                    </a:cubicBezTo>
                    <a:cubicBezTo>
                      <a:pt x="36" y="52"/>
                      <a:pt x="34" y="51"/>
                      <a:pt x="33" y="50"/>
                    </a:cubicBezTo>
                    <a:cubicBezTo>
                      <a:pt x="32" y="49"/>
                      <a:pt x="27" y="49"/>
                      <a:pt x="26" y="51"/>
                    </a:cubicBezTo>
                    <a:cubicBezTo>
                      <a:pt x="25" y="52"/>
                      <a:pt x="25" y="52"/>
                      <a:pt x="24" y="53"/>
                    </a:cubicBezTo>
                    <a:cubicBezTo>
                      <a:pt x="25" y="53"/>
                      <a:pt x="22" y="55"/>
                      <a:pt x="22" y="55"/>
                    </a:cubicBezTo>
                    <a:cubicBezTo>
                      <a:pt x="21" y="55"/>
                      <a:pt x="20" y="55"/>
                      <a:pt x="19" y="55"/>
                    </a:cubicBezTo>
                    <a:cubicBezTo>
                      <a:pt x="18" y="55"/>
                      <a:pt x="18" y="54"/>
                      <a:pt x="17" y="54"/>
                    </a:cubicBezTo>
                    <a:cubicBezTo>
                      <a:pt x="15" y="54"/>
                      <a:pt x="14" y="55"/>
                      <a:pt x="12" y="56"/>
                    </a:cubicBezTo>
                    <a:cubicBezTo>
                      <a:pt x="10" y="57"/>
                      <a:pt x="10" y="55"/>
                      <a:pt x="8" y="55"/>
                    </a:cubicBezTo>
                    <a:cubicBezTo>
                      <a:pt x="8" y="55"/>
                      <a:pt x="7" y="53"/>
                      <a:pt x="6" y="53"/>
                    </a:cubicBezTo>
                    <a:cubicBezTo>
                      <a:pt x="6" y="52"/>
                      <a:pt x="5" y="52"/>
                      <a:pt x="5" y="51"/>
                    </a:cubicBezTo>
                    <a:cubicBezTo>
                      <a:pt x="4" y="51"/>
                      <a:pt x="3" y="51"/>
                      <a:pt x="3" y="50"/>
                    </a:cubicBezTo>
                    <a:cubicBezTo>
                      <a:pt x="3" y="50"/>
                      <a:pt x="3" y="48"/>
                      <a:pt x="2" y="48"/>
                    </a:cubicBezTo>
                    <a:cubicBezTo>
                      <a:pt x="0" y="47"/>
                      <a:pt x="2" y="46"/>
                      <a:pt x="2" y="45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93" name="Freeform 963">
                <a:extLst>
                  <a:ext uri="{FF2B5EF4-FFF2-40B4-BE49-F238E27FC236}">
                    <a16:creationId xmlns:a16="http://schemas.microsoft.com/office/drawing/2014/main" id="{BECC0C60-68BD-4459-9C29-871C84849A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2" y="2264"/>
                <a:ext cx="22" cy="16"/>
              </a:xfrm>
              <a:custGeom>
                <a:avLst/>
                <a:gdLst>
                  <a:gd name="T0" fmla="*/ 4 w 22"/>
                  <a:gd name="T1" fmla="*/ 0 h 16"/>
                  <a:gd name="T2" fmla="*/ 4 w 22"/>
                  <a:gd name="T3" fmla="*/ 0 h 16"/>
                  <a:gd name="T4" fmla="*/ 4 w 22"/>
                  <a:gd name="T5" fmla="*/ 0 h 16"/>
                  <a:gd name="T6" fmla="*/ 13 w 22"/>
                  <a:gd name="T7" fmla="*/ 0 h 16"/>
                  <a:gd name="T8" fmla="*/ 13 w 22"/>
                  <a:gd name="T9" fmla="*/ 0 h 16"/>
                  <a:gd name="T10" fmla="*/ 16 w 22"/>
                  <a:gd name="T11" fmla="*/ 0 h 16"/>
                  <a:gd name="T12" fmla="*/ 16 w 22"/>
                  <a:gd name="T13" fmla="*/ 0 h 16"/>
                  <a:gd name="T14" fmla="*/ 22 w 22"/>
                  <a:gd name="T15" fmla="*/ 10 h 16"/>
                  <a:gd name="T16" fmla="*/ 22 w 22"/>
                  <a:gd name="T17" fmla="*/ 16 h 16"/>
                  <a:gd name="T18" fmla="*/ 22 w 22"/>
                  <a:gd name="T19" fmla="*/ 16 h 16"/>
                  <a:gd name="T20" fmla="*/ 19 w 22"/>
                  <a:gd name="T21" fmla="*/ 16 h 16"/>
                  <a:gd name="T22" fmla="*/ 19 w 22"/>
                  <a:gd name="T23" fmla="*/ 10 h 16"/>
                  <a:gd name="T24" fmla="*/ 13 w 22"/>
                  <a:gd name="T25" fmla="*/ 3 h 16"/>
                  <a:gd name="T26" fmla="*/ 4 w 22"/>
                  <a:gd name="T27" fmla="*/ 3 h 16"/>
                  <a:gd name="T28" fmla="*/ 4 w 22"/>
                  <a:gd name="T29" fmla="*/ 0 h 16"/>
                  <a:gd name="T30" fmla="*/ 0 w 22"/>
                  <a:gd name="T31" fmla="*/ 0 h 16"/>
                  <a:gd name="T32" fmla="*/ 4 w 22"/>
                  <a:gd name="T33" fmla="*/ 0 h 1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22"/>
                  <a:gd name="T52" fmla="*/ 0 h 16"/>
                  <a:gd name="T53" fmla="*/ 22 w 22"/>
                  <a:gd name="T54" fmla="*/ 16 h 1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22" h="16">
                    <a:moveTo>
                      <a:pt x="4" y="0"/>
                    </a:moveTo>
                    <a:lnTo>
                      <a:pt x="4" y="0"/>
                    </a:lnTo>
                    <a:lnTo>
                      <a:pt x="13" y="0"/>
                    </a:lnTo>
                    <a:lnTo>
                      <a:pt x="16" y="0"/>
                    </a:lnTo>
                    <a:lnTo>
                      <a:pt x="22" y="10"/>
                    </a:lnTo>
                    <a:lnTo>
                      <a:pt x="22" y="16"/>
                    </a:lnTo>
                    <a:lnTo>
                      <a:pt x="19" y="16"/>
                    </a:lnTo>
                    <a:lnTo>
                      <a:pt x="19" y="10"/>
                    </a:lnTo>
                    <a:lnTo>
                      <a:pt x="13" y="3"/>
                    </a:lnTo>
                    <a:lnTo>
                      <a:pt x="4" y="3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94" name="Freeform 964">
                <a:extLst>
                  <a:ext uri="{FF2B5EF4-FFF2-40B4-BE49-F238E27FC236}">
                    <a16:creationId xmlns:a16="http://schemas.microsoft.com/office/drawing/2014/main" id="{A9D1AB19-1CDC-4AD7-9605-0B91F2FC86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2" y="2264"/>
                <a:ext cx="22" cy="16"/>
              </a:xfrm>
              <a:custGeom>
                <a:avLst/>
                <a:gdLst>
                  <a:gd name="T0" fmla="*/ 4 w 22"/>
                  <a:gd name="T1" fmla="*/ 0 h 16"/>
                  <a:gd name="T2" fmla="*/ 4 w 22"/>
                  <a:gd name="T3" fmla="*/ 0 h 16"/>
                  <a:gd name="T4" fmla="*/ 4 w 22"/>
                  <a:gd name="T5" fmla="*/ 0 h 16"/>
                  <a:gd name="T6" fmla="*/ 13 w 22"/>
                  <a:gd name="T7" fmla="*/ 0 h 16"/>
                  <a:gd name="T8" fmla="*/ 13 w 22"/>
                  <a:gd name="T9" fmla="*/ 0 h 16"/>
                  <a:gd name="T10" fmla="*/ 16 w 22"/>
                  <a:gd name="T11" fmla="*/ 0 h 16"/>
                  <a:gd name="T12" fmla="*/ 16 w 22"/>
                  <a:gd name="T13" fmla="*/ 0 h 16"/>
                  <a:gd name="T14" fmla="*/ 22 w 22"/>
                  <a:gd name="T15" fmla="*/ 10 h 16"/>
                  <a:gd name="T16" fmla="*/ 22 w 22"/>
                  <a:gd name="T17" fmla="*/ 16 h 16"/>
                  <a:gd name="T18" fmla="*/ 22 w 22"/>
                  <a:gd name="T19" fmla="*/ 16 h 16"/>
                  <a:gd name="T20" fmla="*/ 19 w 22"/>
                  <a:gd name="T21" fmla="*/ 16 h 16"/>
                  <a:gd name="T22" fmla="*/ 19 w 22"/>
                  <a:gd name="T23" fmla="*/ 10 h 16"/>
                  <a:gd name="T24" fmla="*/ 13 w 22"/>
                  <a:gd name="T25" fmla="*/ 3 h 16"/>
                  <a:gd name="T26" fmla="*/ 4 w 22"/>
                  <a:gd name="T27" fmla="*/ 3 h 16"/>
                  <a:gd name="T28" fmla="*/ 4 w 22"/>
                  <a:gd name="T29" fmla="*/ 0 h 16"/>
                  <a:gd name="T30" fmla="*/ 0 w 22"/>
                  <a:gd name="T31" fmla="*/ 0 h 16"/>
                  <a:gd name="T32" fmla="*/ 4 w 22"/>
                  <a:gd name="T33" fmla="*/ 0 h 1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22"/>
                  <a:gd name="T52" fmla="*/ 0 h 16"/>
                  <a:gd name="T53" fmla="*/ 22 w 22"/>
                  <a:gd name="T54" fmla="*/ 16 h 1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22" h="16">
                    <a:moveTo>
                      <a:pt x="4" y="0"/>
                    </a:moveTo>
                    <a:lnTo>
                      <a:pt x="4" y="0"/>
                    </a:lnTo>
                    <a:lnTo>
                      <a:pt x="13" y="0"/>
                    </a:lnTo>
                    <a:lnTo>
                      <a:pt x="16" y="0"/>
                    </a:lnTo>
                    <a:lnTo>
                      <a:pt x="22" y="10"/>
                    </a:lnTo>
                    <a:lnTo>
                      <a:pt x="22" y="16"/>
                    </a:lnTo>
                    <a:lnTo>
                      <a:pt x="19" y="16"/>
                    </a:lnTo>
                    <a:lnTo>
                      <a:pt x="19" y="10"/>
                    </a:lnTo>
                    <a:lnTo>
                      <a:pt x="13" y="3"/>
                    </a:lnTo>
                    <a:lnTo>
                      <a:pt x="4" y="3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4" y="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95" name="Freeform 965">
                <a:extLst>
                  <a:ext uri="{FF2B5EF4-FFF2-40B4-BE49-F238E27FC236}">
                    <a16:creationId xmlns:a16="http://schemas.microsoft.com/office/drawing/2014/main" id="{B14487A9-E704-432D-ACF1-D0E4476A9A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9" y="2202"/>
                <a:ext cx="10" cy="9"/>
              </a:xfrm>
              <a:custGeom>
                <a:avLst/>
                <a:gdLst>
                  <a:gd name="T0" fmla="*/ 3 w 10"/>
                  <a:gd name="T1" fmla="*/ 3 h 9"/>
                  <a:gd name="T2" fmla="*/ 7 w 10"/>
                  <a:gd name="T3" fmla="*/ 3 h 9"/>
                  <a:gd name="T4" fmla="*/ 10 w 10"/>
                  <a:gd name="T5" fmla="*/ 0 h 9"/>
                  <a:gd name="T6" fmla="*/ 10 w 10"/>
                  <a:gd name="T7" fmla="*/ 3 h 9"/>
                  <a:gd name="T8" fmla="*/ 7 w 10"/>
                  <a:gd name="T9" fmla="*/ 6 h 9"/>
                  <a:gd name="T10" fmla="*/ 7 w 10"/>
                  <a:gd name="T11" fmla="*/ 6 h 9"/>
                  <a:gd name="T12" fmla="*/ 3 w 10"/>
                  <a:gd name="T13" fmla="*/ 9 h 9"/>
                  <a:gd name="T14" fmla="*/ 0 w 10"/>
                  <a:gd name="T15" fmla="*/ 9 h 9"/>
                  <a:gd name="T16" fmla="*/ 0 w 10"/>
                  <a:gd name="T17" fmla="*/ 9 h 9"/>
                  <a:gd name="T18" fmla="*/ 0 w 10"/>
                  <a:gd name="T19" fmla="*/ 6 h 9"/>
                  <a:gd name="T20" fmla="*/ 0 w 10"/>
                  <a:gd name="T21" fmla="*/ 3 h 9"/>
                  <a:gd name="T22" fmla="*/ 3 w 10"/>
                  <a:gd name="T23" fmla="*/ 3 h 9"/>
                  <a:gd name="T24" fmla="*/ 3 w 10"/>
                  <a:gd name="T25" fmla="*/ 3 h 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0"/>
                  <a:gd name="T40" fmla="*/ 0 h 9"/>
                  <a:gd name="T41" fmla="*/ 10 w 10"/>
                  <a:gd name="T42" fmla="*/ 9 h 9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0" h="9">
                    <a:moveTo>
                      <a:pt x="3" y="3"/>
                    </a:moveTo>
                    <a:lnTo>
                      <a:pt x="7" y="3"/>
                    </a:lnTo>
                    <a:lnTo>
                      <a:pt x="10" y="0"/>
                    </a:lnTo>
                    <a:lnTo>
                      <a:pt x="10" y="3"/>
                    </a:lnTo>
                    <a:lnTo>
                      <a:pt x="7" y="6"/>
                    </a:lnTo>
                    <a:lnTo>
                      <a:pt x="3" y="9"/>
                    </a:lnTo>
                    <a:lnTo>
                      <a:pt x="0" y="9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96" name="Freeform 966">
                <a:extLst>
                  <a:ext uri="{FF2B5EF4-FFF2-40B4-BE49-F238E27FC236}">
                    <a16:creationId xmlns:a16="http://schemas.microsoft.com/office/drawing/2014/main" id="{63EAA4EF-A32F-4759-8E32-1337B8DC82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9" y="2202"/>
                <a:ext cx="10" cy="9"/>
              </a:xfrm>
              <a:custGeom>
                <a:avLst/>
                <a:gdLst>
                  <a:gd name="T0" fmla="*/ 3 w 10"/>
                  <a:gd name="T1" fmla="*/ 3 h 9"/>
                  <a:gd name="T2" fmla="*/ 7 w 10"/>
                  <a:gd name="T3" fmla="*/ 3 h 9"/>
                  <a:gd name="T4" fmla="*/ 10 w 10"/>
                  <a:gd name="T5" fmla="*/ 0 h 9"/>
                  <a:gd name="T6" fmla="*/ 10 w 10"/>
                  <a:gd name="T7" fmla="*/ 3 h 9"/>
                  <a:gd name="T8" fmla="*/ 7 w 10"/>
                  <a:gd name="T9" fmla="*/ 6 h 9"/>
                  <a:gd name="T10" fmla="*/ 7 w 10"/>
                  <a:gd name="T11" fmla="*/ 6 h 9"/>
                  <a:gd name="T12" fmla="*/ 3 w 10"/>
                  <a:gd name="T13" fmla="*/ 9 h 9"/>
                  <a:gd name="T14" fmla="*/ 0 w 10"/>
                  <a:gd name="T15" fmla="*/ 9 h 9"/>
                  <a:gd name="T16" fmla="*/ 0 w 10"/>
                  <a:gd name="T17" fmla="*/ 9 h 9"/>
                  <a:gd name="T18" fmla="*/ 0 w 10"/>
                  <a:gd name="T19" fmla="*/ 6 h 9"/>
                  <a:gd name="T20" fmla="*/ 0 w 10"/>
                  <a:gd name="T21" fmla="*/ 3 h 9"/>
                  <a:gd name="T22" fmla="*/ 3 w 10"/>
                  <a:gd name="T23" fmla="*/ 3 h 9"/>
                  <a:gd name="T24" fmla="*/ 3 w 10"/>
                  <a:gd name="T25" fmla="*/ 3 h 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0"/>
                  <a:gd name="T40" fmla="*/ 0 h 9"/>
                  <a:gd name="T41" fmla="*/ 10 w 10"/>
                  <a:gd name="T42" fmla="*/ 9 h 9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0" h="9">
                    <a:moveTo>
                      <a:pt x="3" y="3"/>
                    </a:moveTo>
                    <a:lnTo>
                      <a:pt x="7" y="3"/>
                    </a:lnTo>
                    <a:lnTo>
                      <a:pt x="10" y="0"/>
                    </a:lnTo>
                    <a:lnTo>
                      <a:pt x="10" y="3"/>
                    </a:lnTo>
                    <a:lnTo>
                      <a:pt x="7" y="6"/>
                    </a:lnTo>
                    <a:lnTo>
                      <a:pt x="3" y="9"/>
                    </a:lnTo>
                    <a:lnTo>
                      <a:pt x="0" y="9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3" y="3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97" name="Freeform 967">
                <a:extLst>
                  <a:ext uri="{FF2B5EF4-FFF2-40B4-BE49-F238E27FC236}">
                    <a16:creationId xmlns:a16="http://schemas.microsoft.com/office/drawing/2014/main" id="{C4B688C2-0666-46A7-A5A2-A2DAFEA305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35" y="2277"/>
                <a:ext cx="9" cy="9"/>
              </a:xfrm>
              <a:custGeom>
                <a:avLst/>
                <a:gdLst>
                  <a:gd name="T0" fmla="*/ 0 w 9"/>
                  <a:gd name="T1" fmla="*/ 0 h 9"/>
                  <a:gd name="T2" fmla="*/ 3 w 9"/>
                  <a:gd name="T3" fmla="*/ 0 h 9"/>
                  <a:gd name="T4" fmla="*/ 3 w 9"/>
                  <a:gd name="T5" fmla="*/ 0 h 9"/>
                  <a:gd name="T6" fmla="*/ 6 w 9"/>
                  <a:gd name="T7" fmla="*/ 3 h 9"/>
                  <a:gd name="T8" fmla="*/ 9 w 9"/>
                  <a:gd name="T9" fmla="*/ 6 h 9"/>
                  <a:gd name="T10" fmla="*/ 9 w 9"/>
                  <a:gd name="T11" fmla="*/ 9 h 9"/>
                  <a:gd name="T12" fmla="*/ 9 w 9"/>
                  <a:gd name="T13" fmla="*/ 9 h 9"/>
                  <a:gd name="T14" fmla="*/ 6 w 9"/>
                  <a:gd name="T15" fmla="*/ 9 h 9"/>
                  <a:gd name="T16" fmla="*/ 3 w 9"/>
                  <a:gd name="T17" fmla="*/ 6 h 9"/>
                  <a:gd name="T18" fmla="*/ 0 w 9"/>
                  <a:gd name="T19" fmla="*/ 3 h 9"/>
                  <a:gd name="T20" fmla="*/ 0 w 9"/>
                  <a:gd name="T21" fmla="*/ 0 h 9"/>
                  <a:gd name="T22" fmla="*/ 0 w 9"/>
                  <a:gd name="T23" fmla="*/ 0 h 9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9"/>
                  <a:gd name="T37" fmla="*/ 0 h 9"/>
                  <a:gd name="T38" fmla="*/ 9 w 9"/>
                  <a:gd name="T39" fmla="*/ 9 h 9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9" h="9">
                    <a:moveTo>
                      <a:pt x="0" y="0"/>
                    </a:moveTo>
                    <a:lnTo>
                      <a:pt x="3" y="0"/>
                    </a:lnTo>
                    <a:lnTo>
                      <a:pt x="6" y="3"/>
                    </a:lnTo>
                    <a:lnTo>
                      <a:pt x="9" y="6"/>
                    </a:lnTo>
                    <a:lnTo>
                      <a:pt x="9" y="9"/>
                    </a:lnTo>
                    <a:lnTo>
                      <a:pt x="6" y="9"/>
                    </a:lnTo>
                    <a:lnTo>
                      <a:pt x="3" y="6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98" name="Freeform 968">
                <a:extLst>
                  <a:ext uri="{FF2B5EF4-FFF2-40B4-BE49-F238E27FC236}">
                    <a16:creationId xmlns:a16="http://schemas.microsoft.com/office/drawing/2014/main" id="{727E2FD9-D8BE-4F38-B810-3CCB03F221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35" y="2277"/>
                <a:ext cx="9" cy="9"/>
              </a:xfrm>
              <a:custGeom>
                <a:avLst/>
                <a:gdLst>
                  <a:gd name="T0" fmla="*/ 0 w 9"/>
                  <a:gd name="T1" fmla="*/ 0 h 9"/>
                  <a:gd name="T2" fmla="*/ 3 w 9"/>
                  <a:gd name="T3" fmla="*/ 0 h 9"/>
                  <a:gd name="T4" fmla="*/ 3 w 9"/>
                  <a:gd name="T5" fmla="*/ 0 h 9"/>
                  <a:gd name="T6" fmla="*/ 6 w 9"/>
                  <a:gd name="T7" fmla="*/ 3 h 9"/>
                  <a:gd name="T8" fmla="*/ 9 w 9"/>
                  <a:gd name="T9" fmla="*/ 6 h 9"/>
                  <a:gd name="T10" fmla="*/ 9 w 9"/>
                  <a:gd name="T11" fmla="*/ 9 h 9"/>
                  <a:gd name="T12" fmla="*/ 9 w 9"/>
                  <a:gd name="T13" fmla="*/ 9 h 9"/>
                  <a:gd name="T14" fmla="*/ 6 w 9"/>
                  <a:gd name="T15" fmla="*/ 9 h 9"/>
                  <a:gd name="T16" fmla="*/ 3 w 9"/>
                  <a:gd name="T17" fmla="*/ 6 h 9"/>
                  <a:gd name="T18" fmla="*/ 0 w 9"/>
                  <a:gd name="T19" fmla="*/ 3 h 9"/>
                  <a:gd name="T20" fmla="*/ 0 w 9"/>
                  <a:gd name="T21" fmla="*/ 0 h 9"/>
                  <a:gd name="T22" fmla="*/ 0 w 9"/>
                  <a:gd name="T23" fmla="*/ 0 h 9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9"/>
                  <a:gd name="T37" fmla="*/ 0 h 9"/>
                  <a:gd name="T38" fmla="*/ 9 w 9"/>
                  <a:gd name="T39" fmla="*/ 9 h 9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9" h="9">
                    <a:moveTo>
                      <a:pt x="0" y="0"/>
                    </a:moveTo>
                    <a:lnTo>
                      <a:pt x="3" y="0"/>
                    </a:lnTo>
                    <a:lnTo>
                      <a:pt x="6" y="3"/>
                    </a:lnTo>
                    <a:lnTo>
                      <a:pt x="9" y="6"/>
                    </a:lnTo>
                    <a:lnTo>
                      <a:pt x="9" y="9"/>
                    </a:lnTo>
                    <a:lnTo>
                      <a:pt x="6" y="9"/>
                    </a:lnTo>
                    <a:lnTo>
                      <a:pt x="3" y="6"/>
                    </a:ln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99" name="Freeform 969">
                <a:extLst>
                  <a:ext uri="{FF2B5EF4-FFF2-40B4-BE49-F238E27FC236}">
                    <a16:creationId xmlns:a16="http://schemas.microsoft.com/office/drawing/2014/main" id="{C865BE25-5830-46F2-ABB7-20CFD135AE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7" y="2546"/>
                <a:ext cx="4" cy="3"/>
              </a:xfrm>
              <a:custGeom>
                <a:avLst/>
                <a:gdLst>
                  <a:gd name="T0" fmla="*/ 0 w 4"/>
                  <a:gd name="T1" fmla="*/ 0 h 3"/>
                  <a:gd name="T2" fmla="*/ 0 w 4"/>
                  <a:gd name="T3" fmla="*/ 0 h 3"/>
                  <a:gd name="T4" fmla="*/ 0 w 4"/>
                  <a:gd name="T5" fmla="*/ 0 h 3"/>
                  <a:gd name="T6" fmla="*/ 4 w 4"/>
                  <a:gd name="T7" fmla="*/ 3 h 3"/>
                  <a:gd name="T8" fmla="*/ 4 w 4"/>
                  <a:gd name="T9" fmla="*/ 3 h 3"/>
                  <a:gd name="T10" fmla="*/ 0 w 4"/>
                  <a:gd name="T11" fmla="*/ 3 h 3"/>
                  <a:gd name="T12" fmla="*/ 0 w 4"/>
                  <a:gd name="T13" fmla="*/ 3 h 3"/>
                  <a:gd name="T14" fmla="*/ 0 w 4"/>
                  <a:gd name="T15" fmla="*/ 0 h 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"/>
                  <a:gd name="T25" fmla="*/ 0 h 3"/>
                  <a:gd name="T26" fmla="*/ 4 w 4"/>
                  <a:gd name="T27" fmla="*/ 3 h 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" h="3">
                    <a:moveTo>
                      <a:pt x="0" y="0"/>
                    </a:moveTo>
                    <a:lnTo>
                      <a:pt x="0" y="0"/>
                    </a:lnTo>
                    <a:lnTo>
                      <a:pt x="4" y="3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00" name="Freeform 970">
                <a:extLst>
                  <a:ext uri="{FF2B5EF4-FFF2-40B4-BE49-F238E27FC236}">
                    <a16:creationId xmlns:a16="http://schemas.microsoft.com/office/drawing/2014/main" id="{023F40C1-87E6-49BA-AE89-AFE5F2912C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7" y="2546"/>
                <a:ext cx="4" cy="3"/>
              </a:xfrm>
              <a:custGeom>
                <a:avLst/>
                <a:gdLst>
                  <a:gd name="T0" fmla="*/ 0 w 4"/>
                  <a:gd name="T1" fmla="*/ 0 h 3"/>
                  <a:gd name="T2" fmla="*/ 0 w 4"/>
                  <a:gd name="T3" fmla="*/ 0 h 3"/>
                  <a:gd name="T4" fmla="*/ 0 w 4"/>
                  <a:gd name="T5" fmla="*/ 0 h 3"/>
                  <a:gd name="T6" fmla="*/ 4 w 4"/>
                  <a:gd name="T7" fmla="*/ 3 h 3"/>
                  <a:gd name="T8" fmla="*/ 4 w 4"/>
                  <a:gd name="T9" fmla="*/ 3 h 3"/>
                  <a:gd name="T10" fmla="*/ 0 w 4"/>
                  <a:gd name="T11" fmla="*/ 3 h 3"/>
                  <a:gd name="T12" fmla="*/ 0 w 4"/>
                  <a:gd name="T13" fmla="*/ 3 h 3"/>
                  <a:gd name="T14" fmla="*/ 0 w 4"/>
                  <a:gd name="T15" fmla="*/ 0 h 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"/>
                  <a:gd name="T25" fmla="*/ 0 h 3"/>
                  <a:gd name="T26" fmla="*/ 4 w 4"/>
                  <a:gd name="T27" fmla="*/ 3 h 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" h="3">
                    <a:moveTo>
                      <a:pt x="0" y="0"/>
                    </a:moveTo>
                    <a:lnTo>
                      <a:pt x="0" y="0"/>
                    </a:lnTo>
                    <a:lnTo>
                      <a:pt x="4" y="3"/>
                    </a:ln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01" name="Freeform 971">
                <a:extLst>
                  <a:ext uri="{FF2B5EF4-FFF2-40B4-BE49-F238E27FC236}">
                    <a16:creationId xmlns:a16="http://schemas.microsoft.com/office/drawing/2014/main" id="{37377E5F-B4D7-4863-9617-229E2745A7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1" y="2471"/>
                <a:ext cx="7" cy="18"/>
              </a:xfrm>
              <a:custGeom>
                <a:avLst/>
                <a:gdLst>
                  <a:gd name="T0" fmla="*/ 0 w 7"/>
                  <a:gd name="T1" fmla="*/ 0 h 18"/>
                  <a:gd name="T2" fmla="*/ 0 w 7"/>
                  <a:gd name="T3" fmla="*/ 3 h 18"/>
                  <a:gd name="T4" fmla="*/ 3 w 7"/>
                  <a:gd name="T5" fmla="*/ 6 h 18"/>
                  <a:gd name="T6" fmla="*/ 3 w 7"/>
                  <a:gd name="T7" fmla="*/ 12 h 18"/>
                  <a:gd name="T8" fmla="*/ 7 w 7"/>
                  <a:gd name="T9" fmla="*/ 15 h 18"/>
                  <a:gd name="T10" fmla="*/ 7 w 7"/>
                  <a:gd name="T11" fmla="*/ 18 h 18"/>
                  <a:gd name="T12" fmla="*/ 3 w 7"/>
                  <a:gd name="T13" fmla="*/ 18 h 18"/>
                  <a:gd name="T14" fmla="*/ 0 w 7"/>
                  <a:gd name="T15" fmla="*/ 15 h 18"/>
                  <a:gd name="T16" fmla="*/ 0 w 7"/>
                  <a:gd name="T17" fmla="*/ 0 h 1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18"/>
                  <a:gd name="T29" fmla="*/ 7 w 7"/>
                  <a:gd name="T30" fmla="*/ 18 h 1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18">
                    <a:moveTo>
                      <a:pt x="0" y="0"/>
                    </a:moveTo>
                    <a:lnTo>
                      <a:pt x="0" y="3"/>
                    </a:lnTo>
                    <a:lnTo>
                      <a:pt x="3" y="6"/>
                    </a:lnTo>
                    <a:lnTo>
                      <a:pt x="3" y="12"/>
                    </a:lnTo>
                    <a:lnTo>
                      <a:pt x="7" y="15"/>
                    </a:lnTo>
                    <a:lnTo>
                      <a:pt x="7" y="18"/>
                    </a:lnTo>
                    <a:lnTo>
                      <a:pt x="3" y="18"/>
                    </a:lnTo>
                    <a:lnTo>
                      <a:pt x="0" y="1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02" name="Freeform 972">
                <a:extLst>
                  <a:ext uri="{FF2B5EF4-FFF2-40B4-BE49-F238E27FC236}">
                    <a16:creationId xmlns:a16="http://schemas.microsoft.com/office/drawing/2014/main" id="{A8818A4D-EBCF-4DDC-B1EA-3F0EBB8965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1" y="2471"/>
                <a:ext cx="7" cy="18"/>
              </a:xfrm>
              <a:custGeom>
                <a:avLst/>
                <a:gdLst>
                  <a:gd name="T0" fmla="*/ 0 w 7"/>
                  <a:gd name="T1" fmla="*/ 0 h 18"/>
                  <a:gd name="T2" fmla="*/ 0 w 7"/>
                  <a:gd name="T3" fmla="*/ 3 h 18"/>
                  <a:gd name="T4" fmla="*/ 3 w 7"/>
                  <a:gd name="T5" fmla="*/ 6 h 18"/>
                  <a:gd name="T6" fmla="*/ 3 w 7"/>
                  <a:gd name="T7" fmla="*/ 12 h 18"/>
                  <a:gd name="T8" fmla="*/ 7 w 7"/>
                  <a:gd name="T9" fmla="*/ 15 h 18"/>
                  <a:gd name="T10" fmla="*/ 7 w 7"/>
                  <a:gd name="T11" fmla="*/ 18 h 18"/>
                  <a:gd name="T12" fmla="*/ 3 w 7"/>
                  <a:gd name="T13" fmla="*/ 18 h 18"/>
                  <a:gd name="T14" fmla="*/ 0 w 7"/>
                  <a:gd name="T15" fmla="*/ 15 h 18"/>
                  <a:gd name="T16" fmla="*/ 0 w 7"/>
                  <a:gd name="T17" fmla="*/ 0 h 1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18"/>
                  <a:gd name="T29" fmla="*/ 7 w 7"/>
                  <a:gd name="T30" fmla="*/ 18 h 1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18">
                    <a:moveTo>
                      <a:pt x="0" y="0"/>
                    </a:moveTo>
                    <a:lnTo>
                      <a:pt x="0" y="3"/>
                    </a:lnTo>
                    <a:lnTo>
                      <a:pt x="3" y="6"/>
                    </a:lnTo>
                    <a:lnTo>
                      <a:pt x="3" y="12"/>
                    </a:lnTo>
                    <a:lnTo>
                      <a:pt x="7" y="15"/>
                    </a:lnTo>
                    <a:lnTo>
                      <a:pt x="7" y="18"/>
                    </a:lnTo>
                    <a:lnTo>
                      <a:pt x="3" y="18"/>
                    </a:lnTo>
                    <a:lnTo>
                      <a:pt x="0" y="15"/>
                    </a:lnTo>
                    <a:lnTo>
                      <a:pt x="0" y="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03" name="Freeform 973">
                <a:extLst>
                  <a:ext uri="{FF2B5EF4-FFF2-40B4-BE49-F238E27FC236}">
                    <a16:creationId xmlns:a16="http://schemas.microsoft.com/office/drawing/2014/main" id="{FA859DAC-2F50-4B5A-8993-9099FD6435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32" y="2543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3 w 3"/>
                  <a:gd name="T3" fmla="*/ 3 h 3"/>
                  <a:gd name="T4" fmla="*/ 0 w 3"/>
                  <a:gd name="T5" fmla="*/ 0 h 3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3"/>
                  <a:gd name="T11" fmla="*/ 3 w 3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3">
                    <a:moveTo>
                      <a:pt x="0" y="0"/>
                    </a:moveTo>
                    <a:lnTo>
                      <a:pt x="3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04" name="Freeform 974">
                <a:extLst>
                  <a:ext uri="{FF2B5EF4-FFF2-40B4-BE49-F238E27FC236}">
                    <a16:creationId xmlns:a16="http://schemas.microsoft.com/office/drawing/2014/main" id="{A9BC18E9-FF35-4BF6-B651-B83B1E2B66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32" y="2543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3 w 3"/>
                  <a:gd name="T3" fmla="*/ 3 h 3"/>
                  <a:gd name="T4" fmla="*/ 0 w 3"/>
                  <a:gd name="T5" fmla="*/ 0 h 3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3"/>
                  <a:gd name="T11" fmla="*/ 3 w 3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3">
                    <a:moveTo>
                      <a:pt x="0" y="0"/>
                    </a:moveTo>
                    <a:lnTo>
                      <a:pt x="3" y="3"/>
                    </a:lnTo>
                    <a:lnTo>
                      <a:pt x="0" y="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05" name="Freeform 975">
                <a:extLst>
                  <a:ext uri="{FF2B5EF4-FFF2-40B4-BE49-F238E27FC236}">
                    <a16:creationId xmlns:a16="http://schemas.microsoft.com/office/drawing/2014/main" id="{9994C6A8-252F-4BFB-A838-3F1ABEFF21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6" y="2761"/>
                <a:ext cx="1" cy="4"/>
              </a:xfrm>
              <a:custGeom>
                <a:avLst/>
                <a:gdLst>
                  <a:gd name="T0" fmla="*/ 0 w 1"/>
                  <a:gd name="T1" fmla="*/ 0 h 4"/>
                  <a:gd name="T2" fmla="*/ 0 w 1"/>
                  <a:gd name="T3" fmla="*/ 4 h 4"/>
                  <a:gd name="T4" fmla="*/ 0 w 1"/>
                  <a:gd name="T5" fmla="*/ 4 h 4"/>
                  <a:gd name="T6" fmla="*/ 0 w 1"/>
                  <a:gd name="T7" fmla="*/ 4 h 4"/>
                  <a:gd name="T8" fmla="*/ 0 w 1"/>
                  <a:gd name="T9" fmla="*/ 0 h 4"/>
                  <a:gd name="T10" fmla="*/ 0 w 1"/>
                  <a:gd name="T11" fmla="*/ 0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"/>
                  <a:gd name="T19" fmla="*/ 0 h 4"/>
                  <a:gd name="T20" fmla="*/ 1 w 1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" h="4">
                    <a:moveTo>
                      <a:pt x="0" y="0"/>
                    </a:move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06" name="Freeform 976">
                <a:extLst>
                  <a:ext uri="{FF2B5EF4-FFF2-40B4-BE49-F238E27FC236}">
                    <a16:creationId xmlns:a16="http://schemas.microsoft.com/office/drawing/2014/main" id="{620BF417-CD54-4EF7-962F-0CAA558BDA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6" y="2761"/>
                <a:ext cx="1" cy="4"/>
              </a:xfrm>
              <a:custGeom>
                <a:avLst/>
                <a:gdLst>
                  <a:gd name="T0" fmla="*/ 0 w 1"/>
                  <a:gd name="T1" fmla="*/ 0 h 4"/>
                  <a:gd name="T2" fmla="*/ 0 w 1"/>
                  <a:gd name="T3" fmla="*/ 4 h 4"/>
                  <a:gd name="T4" fmla="*/ 0 w 1"/>
                  <a:gd name="T5" fmla="*/ 4 h 4"/>
                  <a:gd name="T6" fmla="*/ 0 w 1"/>
                  <a:gd name="T7" fmla="*/ 4 h 4"/>
                  <a:gd name="T8" fmla="*/ 0 w 1"/>
                  <a:gd name="T9" fmla="*/ 0 h 4"/>
                  <a:gd name="T10" fmla="*/ 0 w 1"/>
                  <a:gd name="T11" fmla="*/ 0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"/>
                  <a:gd name="T19" fmla="*/ 0 h 4"/>
                  <a:gd name="T20" fmla="*/ 1 w 1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" h="4">
                    <a:moveTo>
                      <a:pt x="0" y="0"/>
                    </a:moveTo>
                    <a:lnTo>
                      <a:pt x="0" y="4"/>
                    </a:lnTo>
                    <a:lnTo>
                      <a:pt x="0" y="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07" name="Freeform 977">
                <a:extLst>
                  <a:ext uri="{FF2B5EF4-FFF2-40B4-BE49-F238E27FC236}">
                    <a16:creationId xmlns:a16="http://schemas.microsoft.com/office/drawing/2014/main" id="{BDFE39B3-AC7D-4A63-842D-BB7BAE0515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1" y="2821"/>
                <a:ext cx="10" cy="6"/>
              </a:xfrm>
              <a:custGeom>
                <a:avLst/>
                <a:gdLst>
                  <a:gd name="T0" fmla="*/ 0 w 10"/>
                  <a:gd name="T1" fmla="*/ 6 h 6"/>
                  <a:gd name="T2" fmla="*/ 0 w 10"/>
                  <a:gd name="T3" fmla="*/ 6 h 6"/>
                  <a:gd name="T4" fmla="*/ 0 w 10"/>
                  <a:gd name="T5" fmla="*/ 6 h 6"/>
                  <a:gd name="T6" fmla="*/ 3 w 10"/>
                  <a:gd name="T7" fmla="*/ 0 h 6"/>
                  <a:gd name="T8" fmla="*/ 6 w 10"/>
                  <a:gd name="T9" fmla="*/ 0 h 6"/>
                  <a:gd name="T10" fmla="*/ 10 w 10"/>
                  <a:gd name="T11" fmla="*/ 3 h 6"/>
                  <a:gd name="T12" fmla="*/ 10 w 10"/>
                  <a:gd name="T13" fmla="*/ 6 h 6"/>
                  <a:gd name="T14" fmla="*/ 6 w 10"/>
                  <a:gd name="T15" fmla="*/ 6 h 6"/>
                  <a:gd name="T16" fmla="*/ 6 w 10"/>
                  <a:gd name="T17" fmla="*/ 6 h 6"/>
                  <a:gd name="T18" fmla="*/ 3 w 10"/>
                  <a:gd name="T19" fmla="*/ 6 h 6"/>
                  <a:gd name="T20" fmla="*/ 3 w 10"/>
                  <a:gd name="T21" fmla="*/ 6 h 6"/>
                  <a:gd name="T22" fmla="*/ 0 w 10"/>
                  <a:gd name="T23" fmla="*/ 6 h 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0"/>
                  <a:gd name="T37" fmla="*/ 0 h 6"/>
                  <a:gd name="T38" fmla="*/ 10 w 10"/>
                  <a:gd name="T39" fmla="*/ 6 h 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0" h="6">
                    <a:moveTo>
                      <a:pt x="0" y="6"/>
                    </a:moveTo>
                    <a:lnTo>
                      <a:pt x="0" y="6"/>
                    </a:lnTo>
                    <a:lnTo>
                      <a:pt x="3" y="0"/>
                    </a:lnTo>
                    <a:lnTo>
                      <a:pt x="6" y="0"/>
                    </a:lnTo>
                    <a:lnTo>
                      <a:pt x="10" y="3"/>
                    </a:lnTo>
                    <a:lnTo>
                      <a:pt x="10" y="6"/>
                    </a:lnTo>
                    <a:lnTo>
                      <a:pt x="6" y="6"/>
                    </a:lnTo>
                    <a:lnTo>
                      <a:pt x="3" y="6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08" name="Freeform 978">
                <a:extLst>
                  <a:ext uri="{FF2B5EF4-FFF2-40B4-BE49-F238E27FC236}">
                    <a16:creationId xmlns:a16="http://schemas.microsoft.com/office/drawing/2014/main" id="{1C6773C2-6AF8-459C-816F-CAA30EF0EF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1" y="2821"/>
                <a:ext cx="10" cy="6"/>
              </a:xfrm>
              <a:custGeom>
                <a:avLst/>
                <a:gdLst>
                  <a:gd name="T0" fmla="*/ 0 w 10"/>
                  <a:gd name="T1" fmla="*/ 6 h 6"/>
                  <a:gd name="T2" fmla="*/ 0 w 10"/>
                  <a:gd name="T3" fmla="*/ 6 h 6"/>
                  <a:gd name="T4" fmla="*/ 0 w 10"/>
                  <a:gd name="T5" fmla="*/ 6 h 6"/>
                  <a:gd name="T6" fmla="*/ 3 w 10"/>
                  <a:gd name="T7" fmla="*/ 0 h 6"/>
                  <a:gd name="T8" fmla="*/ 6 w 10"/>
                  <a:gd name="T9" fmla="*/ 0 h 6"/>
                  <a:gd name="T10" fmla="*/ 10 w 10"/>
                  <a:gd name="T11" fmla="*/ 3 h 6"/>
                  <a:gd name="T12" fmla="*/ 10 w 10"/>
                  <a:gd name="T13" fmla="*/ 6 h 6"/>
                  <a:gd name="T14" fmla="*/ 6 w 10"/>
                  <a:gd name="T15" fmla="*/ 6 h 6"/>
                  <a:gd name="T16" fmla="*/ 6 w 10"/>
                  <a:gd name="T17" fmla="*/ 6 h 6"/>
                  <a:gd name="T18" fmla="*/ 3 w 10"/>
                  <a:gd name="T19" fmla="*/ 6 h 6"/>
                  <a:gd name="T20" fmla="*/ 3 w 10"/>
                  <a:gd name="T21" fmla="*/ 6 h 6"/>
                  <a:gd name="T22" fmla="*/ 0 w 10"/>
                  <a:gd name="T23" fmla="*/ 6 h 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0"/>
                  <a:gd name="T37" fmla="*/ 0 h 6"/>
                  <a:gd name="T38" fmla="*/ 10 w 10"/>
                  <a:gd name="T39" fmla="*/ 6 h 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0" h="6">
                    <a:moveTo>
                      <a:pt x="0" y="6"/>
                    </a:moveTo>
                    <a:lnTo>
                      <a:pt x="0" y="6"/>
                    </a:lnTo>
                    <a:lnTo>
                      <a:pt x="3" y="0"/>
                    </a:lnTo>
                    <a:lnTo>
                      <a:pt x="6" y="0"/>
                    </a:lnTo>
                    <a:lnTo>
                      <a:pt x="10" y="3"/>
                    </a:lnTo>
                    <a:lnTo>
                      <a:pt x="10" y="6"/>
                    </a:lnTo>
                    <a:lnTo>
                      <a:pt x="6" y="6"/>
                    </a:lnTo>
                    <a:lnTo>
                      <a:pt x="3" y="6"/>
                    </a:lnTo>
                    <a:lnTo>
                      <a:pt x="0" y="6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09" name="Freeform 979">
                <a:extLst>
                  <a:ext uri="{FF2B5EF4-FFF2-40B4-BE49-F238E27FC236}">
                    <a16:creationId xmlns:a16="http://schemas.microsoft.com/office/drawing/2014/main" id="{0F47B428-8442-4CA8-86D1-61F2163171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0" y="3015"/>
                <a:ext cx="38" cy="25"/>
              </a:xfrm>
              <a:custGeom>
                <a:avLst/>
                <a:gdLst>
                  <a:gd name="T0" fmla="*/ 19 w 38"/>
                  <a:gd name="T1" fmla="*/ 3 h 25"/>
                  <a:gd name="T2" fmla="*/ 22 w 38"/>
                  <a:gd name="T3" fmla="*/ 3 h 25"/>
                  <a:gd name="T4" fmla="*/ 25 w 38"/>
                  <a:gd name="T5" fmla="*/ 0 h 25"/>
                  <a:gd name="T6" fmla="*/ 25 w 38"/>
                  <a:gd name="T7" fmla="*/ 3 h 25"/>
                  <a:gd name="T8" fmla="*/ 28 w 38"/>
                  <a:gd name="T9" fmla="*/ 6 h 25"/>
                  <a:gd name="T10" fmla="*/ 31 w 38"/>
                  <a:gd name="T11" fmla="*/ 6 h 25"/>
                  <a:gd name="T12" fmla="*/ 35 w 38"/>
                  <a:gd name="T13" fmla="*/ 6 h 25"/>
                  <a:gd name="T14" fmla="*/ 38 w 38"/>
                  <a:gd name="T15" fmla="*/ 19 h 25"/>
                  <a:gd name="T16" fmla="*/ 38 w 38"/>
                  <a:gd name="T17" fmla="*/ 22 h 25"/>
                  <a:gd name="T18" fmla="*/ 28 w 38"/>
                  <a:gd name="T19" fmla="*/ 22 h 25"/>
                  <a:gd name="T20" fmla="*/ 25 w 38"/>
                  <a:gd name="T21" fmla="*/ 25 h 25"/>
                  <a:gd name="T22" fmla="*/ 13 w 38"/>
                  <a:gd name="T23" fmla="*/ 25 h 25"/>
                  <a:gd name="T24" fmla="*/ 13 w 38"/>
                  <a:gd name="T25" fmla="*/ 22 h 25"/>
                  <a:gd name="T26" fmla="*/ 3 w 38"/>
                  <a:gd name="T27" fmla="*/ 22 h 25"/>
                  <a:gd name="T28" fmla="*/ 0 w 38"/>
                  <a:gd name="T29" fmla="*/ 19 h 25"/>
                  <a:gd name="T30" fmla="*/ 0 w 38"/>
                  <a:gd name="T31" fmla="*/ 15 h 25"/>
                  <a:gd name="T32" fmla="*/ 3 w 38"/>
                  <a:gd name="T33" fmla="*/ 9 h 25"/>
                  <a:gd name="T34" fmla="*/ 10 w 38"/>
                  <a:gd name="T35" fmla="*/ 3 h 25"/>
                  <a:gd name="T36" fmla="*/ 13 w 38"/>
                  <a:gd name="T37" fmla="*/ 3 h 25"/>
                  <a:gd name="T38" fmla="*/ 16 w 38"/>
                  <a:gd name="T39" fmla="*/ 3 h 25"/>
                  <a:gd name="T40" fmla="*/ 19 w 38"/>
                  <a:gd name="T41" fmla="*/ 3 h 2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38"/>
                  <a:gd name="T64" fmla="*/ 0 h 25"/>
                  <a:gd name="T65" fmla="*/ 38 w 38"/>
                  <a:gd name="T66" fmla="*/ 25 h 2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38" h="25">
                    <a:moveTo>
                      <a:pt x="19" y="3"/>
                    </a:moveTo>
                    <a:lnTo>
                      <a:pt x="22" y="3"/>
                    </a:lnTo>
                    <a:lnTo>
                      <a:pt x="25" y="0"/>
                    </a:lnTo>
                    <a:lnTo>
                      <a:pt x="25" y="3"/>
                    </a:lnTo>
                    <a:lnTo>
                      <a:pt x="28" y="6"/>
                    </a:lnTo>
                    <a:lnTo>
                      <a:pt x="31" y="6"/>
                    </a:lnTo>
                    <a:lnTo>
                      <a:pt x="35" y="6"/>
                    </a:lnTo>
                    <a:lnTo>
                      <a:pt x="38" y="19"/>
                    </a:lnTo>
                    <a:lnTo>
                      <a:pt x="38" y="22"/>
                    </a:lnTo>
                    <a:lnTo>
                      <a:pt x="28" y="22"/>
                    </a:lnTo>
                    <a:lnTo>
                      <a:pt x="25" y="25"/>
                    </a:lnTo>
                    <a:lnTo>
                      <a:pt x="13" y="25"/>
                    </a:lnTo>
                    <a:lnTo>
                      <a:pt x="13" y="22"/>
                    </a:lnTo>
                    <a:lnTo>
                      <a:pt x="3" y="22"/>
                    </a:lnTo>
                    <a:lnTo>
                      <a:pt x="0" y="19"/>
                    </a:lnTo>
                    <a:lnTo>
                      <a:pt x="0" y="15"/>
                    </a:lnTo>
                    <a:lnTo>
                      <a:pt x="3" y="9"/>
                    </a:lnTo>
                    <a:lnTo>
                      <a:pt x="10" y="3"/>
                    </a:lnTo>
                    <a:lnTo>
                      <a:pt x="13" y="3"/>
                    </a:lnTo>
                    <a:lnTo>
                      <a:pt x="16" y="3"/>
                    </a:lnTo>
                    <a:lnTo>
                      <a:pt x="19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10" name="Freeform 980">
                <a:extLst>
                  <a:ext uri="{FF2B5EF4-FFF2-40B4-BE49-F238E27FC236}">
                    <a16:creationId xmlns:a16="http://schemas.microsoft.com/office/drawing/2014/main" id="{2C78986B-A141-4399-803B-DB9ECB316E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0" y="3015"/>
                <a:ext cx="38" cy="25"/>
              </a:xfrm>
              <a:custGeom>
                <a:avLst/>
                <a:gdLst>
                  <a:gd name="T0" fmla="*/ 19 w 38"/>
                  <a:gd name="T1" fmla="*/ 3 h 25"/>
                  <a:gd name="T2" fmla="*/ 22 w 38"/>
                  <a:gd name="T3" fmla="*/ 3 h 25"/>
                  <a:gd name="T4" fmla="*/ 25 w 38"/>
                  <a:gd name="T5" fmla="*/ 0 h 25"/>
                  <a:gd name="T6" fmla="*/ 25 w 38"/>
                  <a:gd name="T7" fmla="*/ 3 h 25"/>
                  <a:gd name="T8" fmla="*/ 28 w 38"/>
                  <a:gd name="T9" fmla="*/ 6 h 25"/>
                  <a:gd name="T10" fmla="*/ 31 w 38"/>
                  <a:gd name="T11" fmla="*/ 6 h 25"/>
                  <a:gd name="T12" fmla="*/ 35 w 38"/>
                  <a:gd name="T13" fmla="*/ 6 h 25"/>
                  <a:gd name="T14" fmla="*/ 38 w 38"/>
                  <a:gd name="T15" fmla="*/ 19 h 25"/>
                  <a:gd name="T16" fmla="*/ 38 w 38"/>
                  <a:gd name="T17" fmla="*/ 22 h 25"/>
                  <a:gd name="T18" fmla="*/ 28 w 38"/>
                  <a:gd name="T19" fmla="*/ 22 h 25"/>
                  <a:gd name="T20" fmla="*/ 25 w 38"/>
                  <a:gd name="T21" fmla="*/ 25 h 25"/>
                  <a:gd name="T22" fmla="*/ 13 w 38"/>
                  <a:gd name="T23" fmla="*/ 25 h 25"/>
                  <a:gd name="T24" fmla="*/ 13 w 38"/>
                  <a:gd name="T25" fmla="*/ 22 h 25"/>
                  <a:gd name="T26" fmla="*/ 3 w 38"/>
                  <a:gd name="T27" fmla="*/ 22 h 25"/>
                  <a:gd name="T28" fmla="*/ 0 w 38"/>
                  <a:gd name="T29" fmla="*/ 19 h 25"/>
                  <a:gd name="T30" fmla="*/ 0 w 38"/>
                  <a:gd name="T31" fmla="*/ 15 h 25"/>
                  <a:gd name="T32" fmla="*/ 3 w 38"/>
                  <a:gd name="T33" fmla="*/ 9 h 25"/>
                  <a:gd name="T34" fmla="*/ 10 w 38"/>
                  <a:gd name="T35" fmla="*/ 3 h 25"/>
                  <a:gd name="T36" fmla="*/ 13 w 38"/>
                  <a:gd name="T37" fmla="*/ 3 h 25"/>
                  <a:gd name="T38" fmla="*/ 16 w 38"/>
                  <a:gd name="T39" fmla="*/ 3 h 25"/>
                  <a:gd name="T40" fmla="*/ 19 w 38"/>
                  <a:gd name="T41" fmla="*/ 3 h 2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38"/>
                  <a:gd name="T64" fmla="*/ 0 h 25"/>
                  <a:gd name="T65" fmla="*/ 38 w 38"/>
                  <a:gd name="T66" fmla="*/ 25 h 2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38" h="25">
                    <a:moveTo>
                      <a:pt x="19" y="3"/>
                    </a:moveTo>
                    <a:lnTo>
                      <a:pt x="22" y="3"/>
                    </a:lnTo>
                    <a:lnTo>
                      <a:pt x="25" y="0"/>
                    </a:lnTo>
                    <a:lnTo>
                      <a:pt x="25" y="3"/>
                    </a:lnTo>
                    <a:lnTo>
                      <a:pt x="28" y="6"/>
                    </a:lnTo>
                    <a:lnTo>
                      <a:pt x="31" y="6"/>
                    </a:lnTo>
                    <a:lnTo>
                      <a:pt x="35" y="6"/>
                    </a:lnTo>
                    <a:lnTo>
                      <a:pt x="38" y="19"/>
                    </a:lnTo>
                    <a:lnTo>
                      <a:pt x="38" y="22"/>
                    </a:lnTo>
                    <a:lnTo>
                      <a:pt x="28" y="22"/>
                    </a:lnTo>
                    <a:lnTo>
                      <a:pt x="25" y="25"/>
                    </a:lnTo>
                    <a:lnTo>
                      <a:pt x="13" y="25"/>
                    </a:lnTo>
                    <a:lnTo>
                      <a:pt x="13" y="22"/>
                    </a:lnTo>
                    <a:lnTo>
                      <a:pt x="3" y="22"/>
                    </a:lnTo>
                    <a:lnTo>
                      <a:pt x="0" y="19"/>
                    </a:lnTo>
                    <a:lnTo>
                      <a:pt x="0" y="15"/>
                    </a:lnTo>
                    <a:lnTo>
                      <a:pt x="3" y="9"/>
                    </a:lnTo>
                    <a:lnTo>
                      <a:pt x="10" y="3"/>
                    </a:lnTo>
                    <a:lnTo>
                      <a:pt x="13" y="3"/>
                    </a:lnTo>
                    <a:lnTo>
                      <a:pt x="16" y="3"/>
                    </a:lnTo>
                    <a:lnTo>
                      <a:pt x="19" y="3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11" name="Freeform 981">
                <a:extLst>
                  <a:ext uri="{FF2B5EF4-FFF2-40B4-BE49-F238E27FC236}">
                    <a16:creationId xmlns:a16="http://schemas.microsoft.com/office/drawing/2014/main" id="{AFB89C98-4B1B-4CBA-B0AF-CF684A103A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5" y="2980"/>
                <a:ext cx="40" cy="25"/>
              </a:xfrm>
              <a:custGeom>
                <a:avLst/>
                <a:gdLst>
                  <a:gd name="T0" fmla="*/ 12 w 40"/>
                  <a:gd name="T1" fmla="*/ 10 h 25"/>
                  <a:gd name="T2" fmla="*/ 12 w 40"/>
                  <a:gd name="T3" fmla="*/ 10 h 25"/>
                  <a:gd name="T4" fmla="*/ 12 w 40"/>
                  <a:gd name="T5" fmla="*/ 10 h 25"/>
                  <a:gd name="T6" fmla="*/ 40 w 40"/>
                  <a:gd name="T7" fmla="*/ 0 h 25"/>
                  <a:gd name="T8" fmla="*/ 40 w 40"/>
                  <a:gd name="T9" fmla="*/ 4 h 25"/>
                  <a:gd name="T10" fmla="*/ 31 w 40"/>
                  <a:gd name="T11" fmla="*/ 7 h 25"/>
                  <a:gd name="T12" fmla="*/ 28 w 40"/>
                  <a:gd name="T13" fmla="*/ 13 h 25"/>
                  <a:gd name="T14" fmla="*/ 37 w 40"/>
                  <a:gd name="T15" fmla="*/ 10 h 25"/>
                  <a:gd name="T16" fmla="*/ 37 w 40"/>
                  <a:gd name="T17" fmla="*/ 16 h 25"/>
                  <a:gd name="T18" fmla="*/ 21 w 40"/>
                  <a:gd name="T19" fmla="*/ 19 h 25"/>
                  <a:gd name="T20" fmla="*/ 21 w 40"/>
                  <a:gd name="T21" fmla="*/ 16 h 25"/>
                  <a:gd name="T22" fmla="*/ 21 w 40"/>
                  <a:gd name="T23" fmla="*/ 13 h 25"/>
                  <a:gd name="T24" fmla="*/ 18 w 40"/>
                  <a:gd name="T25" fmla="*/ 16 h 25"/>
                  <a:gd name="T26" fmla="*/ 15 w 40"/>
                  <a:gd name="T27" fmla="*/ 22 h 25"/>
                  <a:gd name="T28" fmla="*/ 12 w 40"/>
                  <a:gd name="T29" fmla="*/ 22 h 25"/>
                  <a:gd name="T30" fmla="*/ 9 w 40"/>
                  <a:gd name="T31" fmla="*/ 22 h 25"/>
                  <a:gd name="T32" fmla="*/ 9 w 40"/>
                  <a:gd name="T33" fmla="*/ 25 h 25"/>
                  <a:gd name="T34" fmla="*/ 3 w 40"/>
                  <a:gd name="T35" fmla="*/ 19 h 25"/>
                  <a:gd name="T36" fmla="*/ 0 w 40"/>
                  <a:gd name="T37" fmla="*/ 19 h 25"/>
                  <a:gd name="T38" fmla="*/ 0 w 40"/>
                  <a:gd name="T39" fmla="*/ 13 h 25"/>
                  <a:gd name="T40" fmla="*/ 6 w 40"/>
                  <a:gd name="T41" fmla="*/ 13 h 25"/>
                  <a:gd name="T42" fmla="*/ 12 w 40"/>
                  <a:gd name="T43" fmla="*/ 10 h 2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0"/>
                  <a:gd name="T67" fmla="*/ 0 h 25"/>
                  <a:gd name="T68" fmla="*/ 40 w 40"/>
                  <a:gd name="T69" fmla="*/ 25 h 2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0" h="25">
                    <a:moveTo>
                      <a:pt x="12" y="10"/>
                    </a:moveTo>
                    <a:lnTo>
                      <a:pt x="12" y="10"/>
                    </a:lnTo>
                    <a:lnTo>
                      <a:pt x="40" y="0"/>
                    </a:lnTo>
                    <a:lnTo>
                      <a:pt x="40" y="4"/>
                    </a:lnTo>
                    <a:lnTo>
                      <a:pt x="31" y="7"/>
                    </a:lnTo>
                    <a:lnTo>
                      <a:pt x="28" y="13"/>
                    </a:lnTo>
                    <a:lnTo>
                      <a:pt x="37" y="10"/>
                    </a:lnTo>
                    <a:lnTo>
                      <a:pt x="37" y="16"/>
                    </a:lnTo>
                    <a:lnTo>
                      <a:pt x="21" y="19"/>
                    </a:lnTo>
                    <a:lnTo>
                      <a:pt x="21" y="16"/>
                    </a:lnTo>
                    <a:lnTo>
                      <a:pt x="21" y="13"/>
                    </a:lnTo>
                    <a:lnTo>
                      <a:pt x="18" y="16"/>
                    </a:lnTo>
                    <a:lnTo>
                      <a:pt x="15" y="22"/>
                    </a:lnTo>
                    <a:lnTo>
                      <a:pt x="12" y="22"/>
                    </a:lnTo>
                    <a:lnTo>
                      <a:pt x="9" y="22"/>
                    </a:lnTo>
                    <a:lnTo>
                      <a:pt x="9" y="25"/>
                    </a:lnTo>
                    <a:lnTo>
                      <a:pt x="3" y="19"/>
                    </a:lnTo>
                    <a:lnTo>
                      <a:pt x="0" y="19"/>
                    </a:lnTo>
                    <a:lnTo>
                      <a:pt x="0" y="13"/>
                    </a:lnTo>
                    <a:lnTo>
                      <a:pt x="6" y="13"/>
                    </a:lnTo>
                    <a:lnTo>
                      <a:pt x="12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12" name="Freeform 982">
                <a:extLst>
                  <a:ext uri="{FF2B5EF4-FFF2-40B4-BE49-F238E27FC236}">
                    <a16:creationId xmlns:a16="http://schemas.microsoft.com/office/drawing/2014/main" id="{F3BAB007-A4A3-468D-B557-B0FE3A4EE1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5" y="2980"/>
                <a:ext cx="40" cy="25"/>
              </a:xfrm>
              <a:custGeom>
                <a:avLst/>
                <a:gdLst>
                  <a:gd name="T0" fmla="*/ 12 w 40"/>
                  <a:gd name="T1" fmla="*/ 10 h 25"/>
                  <a:gd name="T2" fmla="*/ 12 w 40"/>
                  <a:gd name="T3" fmla="*/ 10 h 25"/>
                  <a:gd name="T4" fmla="*/ 12 w 40"/>
                  <a:gd name="T5" fmla="*/ 10 h 25"/>
                  <a:gd name="T6" fmla="*/ 40 w 40"/>
                  <a:gd name="T7" fmla="*/ 0 h 25"/>
                  <a:gd name="T8" fmla="*/ 40 w 40"/>
                  <a:gd name="T9" fmla="*/ 4 h 25"/>
                  <a:gd name="T10" fmla="*/ 31 w 40"/>
                  <a:gd name="T11" fmla="*/ 7 h 25"/>
                  <a:gd name="T12" fmla="*/ 28 w 40"/>
                  <a:gd name="T13" fmla="*/ 13 h 25"/>
                  <a:gd name="T14" fmla="*/ 37 w 40"/>
                  <a:gd name="T15" fmla="*/ 10 h 25"/>
                  <a:gd name="T16" fmla="*/ 37 w 40"/>
                  <a:gd name="T17" fmla="*/ 16 h 25"/>
                  <a:gd name="T18" fmla="*/ 21 w 40"/>
                  <a:gd name="T19" fmla="*/ 19 h 25"/>
                  <a:gd name="T20" fmla="*/ 21 w 40"/>
                  <a:gd name="T21" fmla="*/ 16 h 25"/>
                  <a:gd name="T22" fmla="*/ 21 w 40"/>
                  <a:gd name="T23" fmla="*/ 13 h 25"/>
                  <a:gd name="T24" fmla="*/ 18 w 40"/>
                  <a:gd name="T25" fmla="*/ 16 h 25"/>
                  <a:gd name="T26" fmla="*/ 15 w 40"/>
                  <a:gd name="T27" fmla="*/ 22 h 25"/>
                  <a:gd name="T28" fmla="*/ 12 w 40"/>
                  <a:gd name="T29" fmla="*/ 22 h 25"/>
                  <a:gd name="T30" fmla="*/ 9 w 40"/>
                  <a:gd name="T31" fmla="*/ 22 h 25"/>
                  <a:gd name="T32" fmla="*/ 9 w 40"/>
                  <a:gd name="T33" fmla="*/ 25 h 25"/>
                  <a:gd name="T34" fmla="*/ 3 w 40"/>
                  <a:gd name="T35" fmla="*/ 19 h 25"/>
                  <a:gd name="T36" fmla="*/ 0 w 40"/>
                  <a:gd name="T37" fmla="*/ 19 h 25"/>
                  <a:gd name="T38" fmla="*/ 0 w 40"/>
                  <a:gd name="T39" fmla="*/ 13 h 25"/>
                  <a:gd name="T40" fmla="*/ 6 w 40"/>
                  <a:gd name="T41" fmla="*/ 13 h 25"/>
                  <a:gd name="T42" fmla="*/ 12 w 40"/>
                  <a:gd name="T43" fmla="*/ 10 h 2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0"/>
                  <a:gd name="T67" fmla="*/ 0 h 25"/>
                  <a:gd name="T68" fmla="*/ 40 w 40"/>
                  <a:gd name="T69" fmla="*/ 25 h 2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0" h="25">
                    <a:moveTo>
                      <a:pt x="12" y="10"/>
                    </a:moveTo>
                    <a:lnTo>
                      <a:pt x="12" y="10"/>
                    </a:lnTo>
                    <a:lnTo>
                      <a:pt x="40" y="0"/>
                    </a:lnTo>
                    <a:lnTo>
                      <a:pt x="40" y="4"/>
                    </a:lnTo>
                    <a:lnTo>
                      <a:pt x="31" y="7"/>
                    </a:lnTo>
                    <a:lnTo>
                      <a:pt x="28" y="13"/>
                    </a:lnTo>
                    <a:lnTo>
                      <a:pt x="37" y="10"/>
                    </a:lnTo>
                    <a:lnTo>
                      <a:pt x="37" y="16"/>
                    </a:lnTo>
                    <a:lnTo>
                      <a:pt x="21" y="19"/>
                    </a:lnTo>
                    <a:lnTo>
                      <a:pt x="21" y="16"/>
                    </a:lnTo>
                    <a:lnTo>
                      <a:pt x="21" y="13"/>
                    </a:lnTo>
                    <a:lnTo>
                      <a:pt x="18" y="16"/>
                    </a:lnTo>
                    <a:lnTo>
                      <a:pt x="15" y="22"/>
                    </a:lnTo>
                    <a:lnTo>
                      <a:pt x="12" y="22"/>
                    </a:lnTo>
                    <a:lnTo>
                      <a:pt x="9" y="22"/>
                    </a:lnTo>
                    <a:lnTo>
                      <a:pt x="9" y="25"/>
                    </a:lnTo>
                    <a:lnTo>
                      <a:pt x="3" y="19"/>
                    </a:lnTo>
                    <a:lnTo>
                      <a:pt x="0" y="19"/>
                    </a:lnTo>
                    <a:lnTo>
                      <a:pt x="0" y="13"/>
                    </a:lnTo>
                    <a:lnTo>
                      <a:pt x="6" y="13"/>
                    </a:lnTo>
                    <a:lnTo>
                      <a:pt x="12" y="1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13" name="Freeform 983">
                <a:extLst>
                  <a:ext uri="{FF2B5EF4-FFF2-40B4-BE49-F238E27FC236}">
                    <a16:creationId xmlns:a16="http://schemas.microsoft.com/office/drawing/2014/main" id="{41E273FF-E753-439C-B215-97B7346DE8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0" y="2937"/>
                <a:ext cx="19" cy="28"/>
              </a:xfrm>
              <a:custGeom>
                <a:avLst/>
                <a:gdLst>
                  <a:gd name="T0" fmla="*/ 0 w 19"/>
                  <a:gd name="T1" fmla="*/ 3 h 28"/>
                  <a:gd name="T2" fmla="*/ 3 w 19"/>
                  <a:gd name="T3" fmla="*/ 0 h 28"/>
                  <a:gd name="T4" fmla="*/ 3 w 19"/>
                  <a:gd name="T5" fmla="*/ 3 h 28"/>
                  <a:gd name="T6" fmla="*/ 3 w 19"/>
                  <a:gd name="T7" fmla="*/ 6 h 28"/>
                  <a:gd name="T8" fmla="*/ 6 w 19"/>
                  <a:gd name="T9" fmla="*/ 9 h 28"/>
                  <a:gd name="T10" fmla="*/ 6 w 19"/>
                  <a:gd name="T11" fmla="*/ 15 h 28"/>
                  <a:gd name="T12" fmla="*/ 9 w 19"/>
                  <a:gd name="T13" fmla="*/ 15 h 28"/>
                  <a:gd name="T14" fmla="*/ 9 w 19"/>
                  <a:gd name="T15" fmla="*/ 15 h 28"/>
                  <a:gd name="T16" fmla="*/ 12 w 19"/>
                  <a:gd name="T17" fmla="*/ 9 h 28"/>
                  <a:gd name="T18" fmla="*/ 12 w 19"/>
                  <a:gd name="T19" fmla="*/ 9 h 28"/>
                  <a:gd name="T20" fmla="*/ 16 w 19"/>
                  <a:gd name="T21" fmla="*/ 9 h 28"/>
                  <a:gd name="T22" fmla="*/ 16 w 19"/>
                  <a:gd name="T23" fmla="*/ 12 h 28"/>
                  <a:gd name="T24" fmla="*/ 16 w 19"/>
                  <a:gd name="T25" fmla="*/ 12 h 28"/>
                  <a:gd name="T26" fmla="*/ 19 w 19"/>
                  <a:gd name="T27" fmla="*/ 25 h 28"/>
                  <a:gd name="T28" fmla="*/ 19 w 19"/>
                  <a:gd name="T29" fmla="*/ 25 h 28"/>
                  <a:gd name="T30" fmla="*/ 12 w 19"/>
                  <a:gd name="T31" fmla="*/ 25 h 28"/>
                  <a:gd name="T32" fmla="*/ 9 w 19"/>
                  <a:gd name="T33" fmla="*/ 28 h 28"/>
                  <a:gd name="T34" fmla="*/ 6 w 19"/>
                  <a:gd name="T35" fmla="*/ 28 h 28"/>
                  <a:gd name="T36" fmla="*/ 0 w 19"/>
                  <a:gd name="T37" fmla="*/ 3 h 28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9"/>
                  <a:gd name="T58" fmla="*/ 0 h 28"/>
                  <a:gd name="T59" fmla="*/ 19 w 19"/>
                  <a:gd name="T60" fmla="*/ 28 h 28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9" h="28">
                    <a:moveTo>
                      <a:pt x="0" y="3"/>
                    </a:moveTo>
                    <a:lnTo>
                      <a:pt x="3" y="0"/>
                    </a:lnTo>
                    <a:lnTo>
                      <a:pt x="3" y="3"/>
                    </a:lnTo>
                    <a:lnTo>
                      <a:pt x="3" y="6"/>
                    </a:lnTo>
                    <a:lnTo>
                      <a:pt x="6" y="9"/>
                    </a:lnTo>
                    <a:lnTo>
                      <a:pt x="6" y="15"/>
                    </a:lnTo>
                    <a:lnTo>
                      <a:pt x="9" y="15"/>
                    </a:lnTo>
                    <a:lnTo>
                      <a:pt x="12" y="9"/>
                    </a:lnTo>
                    <a:lnTo>
                      <a:pt x="16" y="9"/>
                    </a:lnTo>
                    <a:lnTo>
                      <a:pt x="16" y="12"/>
                    </a:lnTo>
                    <a:lnTo>
                      <a:pt x="19" y="25"/>
                    </a:lnTo>
                    <a:lnTo>
                      <a:pt x="12" y="25"/>
                    </a:lnTo>
                    <a:lnTo>
                      <a:pt x="9" y="28"/>
                    </a:lnTo>
                    <a:lnTo>
                      <a:pt x="6" y="28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14" name="Freeform 984">
                <a:extLst>
                  <a:ext uri="{FF2B5EF4-FFF2-40B4-BE49-F238E27FC236}">
                    <a16:creationId xmlns:a16="http://schemas.microsoft.com/office/drawing/2014/main" id="{B26DEA16-57C8-41AB-932E-2A5F229199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0" y="2937"/>
                <a:ext cx="19" cy="28"/>
              </a:xfrm>
              <a:custGeom>
                <a:avLst/>
                <a:gdLst>
                  <a:gd name="T0" fmla="*/ 0 w 19"/>
                  <a:gd name="T1" fmla="*/ 3 h 28"/>
                  <a:gd name="T2" fmla="*/ 3 w 19"/>
                  <a:gd name="T3" fmla="*/ 0 h 28"/>
                  <a:gd name="T4" fmla="*/ 3 w 19"/>
                  <a:gd name="T5" fmla="*/ 3 h 28"/>
                  <a:gd name="T6" fmla="*/ 3 w 19"/>
                  <a:gd name="T7" fmla="*/ 6 h 28"/>
                  <a:gd name="T8" fmla="*/ 6 w 19"/>
                  <a:gd name="T9" fmla="*/ 9 h 28"/>
                  <a:gd name="T10" fmla="*/ 6 w 19"/>
                  <a:gd name="T11" fmla="*/ 15 h 28"/>
                  <a:gd name="T12" fmla="*/ 9 w 19"/>
                  <a:gd name="T13" fmla="*/ 15 h 28"/>
                  <a:gd name="T14" fmla="*/ 9 w 19"/>
                  <a:gd name="T15" fmla="*/ 15 h 28"/>
                  <a:gd name="T16" fmla="*/ 12 w 19"/>
                  <a:gd name="T17" fmla="*/ 9 h 28"/>
                  <a:gd name="T18" fmla="*/ 12 w 19"/>
                  <a:gd name="T19" fmla="*/ 9 h 28"/>
                  <a:gd name="T20" fmla="*/ 16 w 19"/>
                  <a:gd name="T21" fmla="*/ 9 h 28"/>
                  <a:gd name="T22" fmla="*/ 16 w 19"/>
                  <a:gd name="T23" fmla="*/ 12 h 28"/>
                  <a:gd name="T24" fmla="*/ 16 w 19"/>
                  <a:gd name="T25" fmla="*/ 12 h 28"/>
                  <a:gd name="T26" fmla="*/ 19 w 19"/>
                  <a:gd name="T27" fmla="*/ 25 h 28"/>
                  <a:gd name="T28" fmla="*/ 19 w 19"/>
                  <a:gd name="T29" fmla="*/ 25 h 28"/>
                  <a:gd name="T30" fmla="*/ 12 w 19"/>
                  <a:gd name="T31" fmla="*/ 25 h 28"/>
                  <a:gd name="T32" fmla="*/ 9 w 19"/>
                  <a:gd name="T33" fmla="*/ 28 h 28"/>
                  <a:gd name="T34" fmla="*/ 6 w 19"/>
                  <a:gd name="T35" fmla="*/ 28 h 28"/>
                  <a:gd name="T36" fmla="*/ 0 w 19"/>
                  <a:gd name="T37" fmla="*/ 3 h 28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9"/>
                  <a:gd name="T58" fmla="*/ 0 h 28"/>
                  <a:gd name="T59" fmla="*/ 19 w 19"/>
                  <a:gd name="T60" fmla="*/ 28 h 28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9" h="28">
                    <a:moveTo>
                      <a:pt x="0" y="3"/>
                    </a:moveTo>
                    <a:lnTo>
                      <a:pt x="3" y="0"/>
                    </a:lnTo>
                    <a:lnTo>
                      <a:pt x="3" y="3"/>
                    </a:lnTo>
                    <a:lnTo>
                      <a:pt x="3" y="6"/>
                    </a:lnTo>
                    <a:lnTo>
                      <a:pt x="6" y="9"/>
                    </a:lnTo>
                    <a:lnTo>
                      <a:pt x="6" y="15"/>
                    </a:lnTo>
                    <a:lnTo>
                      <a:pt x="9" y="15"/>
                    </a:lnTo>
                    <a:lnTo>
                      <a:pt x="12" y="9"/>
                    </a:lnTo>
                    <a:lnTo>
                      <a:pt x="16" y="9"/>
                    </a:lnTo>
                    <a:lnTo>
                      <a:pt x="16" y="12"/>
                    </a:lnTo>
                    <a:lnTo>
                      <a:pt x="19" y="25"/>
                    </a:lnTo>
                    <a:lnTo>
                      <a:pt x="12" y="25"/>
                    </a:lnTo>
                    <a:lnTo>
                      <a:pt x="9" y="28"/>
                    </a:lnTo>
                    <a:lnTo>
                      <a:pt x="6" y="28"/>
                    </a:lnTo>
                    <a:lnTo>
                      <a:pt x="0" y="3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15" name="Freeform 985">
                <a:extLst>
                  <a:ext uri="{FF2B5EF4-FFF2-40B4-BE49-F238E27FC236}">
                    <a16:creationId xmlns:a16="http://schemas.microsoft.com/office/drawing/2014/main" id="{5F70D4A9-B404-4E35-ABB2-CCDDCDA826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9" y="2971"/>
                <a:ext cx="15" cy="19"/>
              </a:xfrm>
              <a:custGeom>
                <a:avLst/>
                <a:gdLst>
                  <a:gd name="T0" fmla="*/ 0 w 15"/>
                  <a:gd name="T1" fmla="*/ 0 h 19"/>
                  <a:gd name="T2" fmla="*/ 3 w 15"/>
                  <a:gd name="T3" fmla="*/ 0 h 19"/>
                  <a:gd name="T4" fmla="*/ 3 w 15"/>
                  <a:gd name="T5" fmla="*/ 3 h 19"/>
                  <a:gd name="T6" fmla="*/ 6 w 15"/>
                  <a:gd name="T7" fmla="*/ 6 h 19"/>
                  <a:gd name="T8" fmla="*/ 6 w 15"/>
                  <a:gd name="T9" fmla="*/ 6 h 19"/>
                  <a:gd name="T10" fmla="*/ 9 w 15"/>
                  <a:gd name="T11" fmla="*/ 9 h 19"/>
                  <a:gd name="T12" fmla="*/ 12 w 15"/>
                  <a:gd name="T13" fmla="*/ 13 h 19"/>
                  <a:gd name="T14" fmla="*/ 15 w 15"/>
                  <a:gd name="T15" fmla="*/ 16 h 19"/>
                  <a:gd name="T16" fmla="*/ 15 w 15"/>
                  <a:gd name="T17" fmla="*/ 19 h 19"/>
                  <a:gd name="T18" fmla="*/ 6 w 15"/>
                  <a:gd name="T19" fmla="*/ 19 h 19"/>
                  <a:gd name="T20" fmla="*/ 3 w 15"/>
                  <a:gd name="T21" fmla="*/ 6 h 19"/>
                  <a:gd name="T22" fmla="*/ 3 w 15"/>
                  <a:gd name="T23" fmla="*/ 6 h 19"/>
                  <a:gd name="T24" fmla="*/ 0 w 15"/>
                  <a:gd name="T25" fmla="*/ 3 h 19"/>
                  <a:gd name="T26" fmla="*/ 0 w 15"/>
                  <a:gd name="T27" fmla="*/ 0 h 1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5"/>
                  <a:gd name="T43" fmla="*/ 0 h 19"/>
                  <a:gd name="T44" fmla="*/ 15 w 15"/>
                  <a:gd name="T45" fmla="*/ 19 h 19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5" h="19">
                    <a:moveTo>
                      <a:pt x="0" y="0"/>
                    </a:moveTo>
                    <a:lnTo>
                      <a:pt x="3" y="0"/>
                    </a:lnTo>
                    <a:lnTo>
                      <a:pt x="3" y="3"/>
                    </a:lnTo>
                    <a:lnTo>
                      <a:pt x="6" y="6"/>
                    </a:lnTo>
                    <a:lnTo>
                      <a:pt x="9" y="9"/>
                    </a:lnTo>
                    <a:lnTo>
                      <a:pt x="12" y="13"/>
                    </a:lnTo>
                    <a:lnTo>
                      <a:pt x="15" y="16"/>
                    </a:lnTo>
                    <a:lnTo>
                      <a:pt x="15" y="19"/>
                    </a:lnTo>
                    <a:lnTo>
                      <a:pt x="6" y="19"/>
                    </a:lnTo>
                    <a:lnTo>
                      <a:pt x="3" y="6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16" name="Freeform 986">
                <a:extLst>
                  <a:ext uri="{FF2B5EF4-FFF2-40B4-BE49-F238E27FC236}">
                    <a16:creationId xmlns:a16="http://schemas.microsoft.com/office/drawing/2014/main" id="{7746E8B1-47C3-4567-A53F-94966C6DD8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9" y="2971"/>
                <a:ext cx="15" cy="19"/>
              </a:xfrm>
              <a:custGeom>
                <a:avLst/>
                <a:gdLst>
                  <a:gd name="T0" fmla="*/ 0 w 15"/>
                  <a:gd name="T1" fmla="*/ 0 h 19"/>
                  <a:gd name="T2" fmla="*/ 3 w 15"/>
                  <a:gd name="T3" fmla="*/ 0 h 19"/>
                  <a:gd name="T4" fmla="*/ 3 w 15"/>
                  <a:gd name="T5" fmla="*/ 3 h 19"/>
                  <a:gd name="T6" fmla="*/ 6 w 15"/>
                  <a:gd name="T7" fmla="*/ 6 h 19"/>
                  <a:gd name="T8" fmla="*/ 6 w 15"/>
                  <a:gd name="T9" fmla="*/ 6 h 19"/>
                  <a:gd name="T10" fmla="*/ 9 w 15"/>
                  <a:gd name="T11" fmla="*/ 9 h 19"/>
                  <a:gd name="T12" fmla="*/ 12 w 15"/>
                  <a:gd name="T13" fmla="*/ 13 h 19"/>
                  <a:gd name="T14" fmla="*/ 15 w 15"/>
                  <a:gd name="T15" fmla="*/ 16 h 19"/>
                  <a:gd name="T16" fmla="*/ 15 w 15"/>
                  <a:gd name="T17" fmla="*/ 19 h 19"/>
                  <a:gd name="T18" fmla="*/ 6 w 15"/>
                  <a:gd name="T19" fmla="*/ 19 h 19"/>
                  <a:gd name="T20" fmla="*/ 3 w 15"/>
                  <a:gd name="T21" fmla="*/ 6 h 19"/>
                  <a:gd name="T22" fmla="*/ 3 w 15"/>
                  <a:gd name="T23" fmla="*/ 6 h 19"/>
                  <a:gd name="T24" fmla="*/ 0 w 15"/>
                  <a:gd name="T25" fmla="*/ 3 h 19"/>
                  <a:gd name="T26" fmla="*/ 0 w 15"/>
                  <a:gd name="T27" fmla="*/ 0 h 1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5"/>
                  <a:gd name="T43" fmla="*/ 0 h 19"/>
                  <a:gd name="T44" fmla="*/ 15 w 15"/>
                  <a:gd name="T45" fmla="*/ 19 h 19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5" h="19">
                    <a:moveTo>
                      <a:pt x="0" y="0"/>
                    </a:moveTo>
                    <a:lnTo>
                      <a:pt x="3" y="0"/>
                    </a:lnTo>
                    <a:lnTo>
                      <a:pt x="3" y="3"/>
                    </a:lnTo>
                    <a:lnTo>
                      <a:pt x="6" y="6"/>
                    </a:lnTo>
                    <a:lnTo>
                      <a:pt x="9" y="9"/>
                    </a:lnTo>
                    <a:lnTo>
                      <a:pt x="12" y="13"/>
                    </a:lnTo>
                    <a:lnTo>
                      <a:pt x="15" y="16"/>
                    </a:lnTo>
                    <a:lnTo>
                      <a:pt x="15" y="19"/>
                    </a:lnTo>
                    <a:lnTo>
                      <a:pt x="6" y="19"/>
                    </a:lnTo>
                    <a:lnTo>
                      <a:pt x="3" y="6"/>
                    </a:ln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17" name="Freeform 987">
                <a:extLst>
                  <a:ext uri="{FF2B5EF4-FFF2-40B4-BE49-F238E27FC236}">
                    <a16:creationId xmlns:a16="http://schemas.microsoft.com/office/drawing/2014/main" id="{5684C9BF-FC27-4751-AE06-D733299DDD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57" y="2959"/>
                <a:ext cx="1" cy="15"/>
              </a:xfrm>
              <a:custGeom>
                <a:avLst/>
                <a:gdLst>
                  <a:gd name="T0" fmla="*/ 0 w 1"/>
                  <a:gd name="T1" fmla="*/ 3 h 15"/>
                  <a:gd name="T2" fmla="*/ 0 w 1"/>
                  <a:gd name="T3" fmla="*/ 0 h 15"/>
                  <a:gd name="T4" fmla="*/ 0 w 1"/>
                  <a:gd name="T5" fmla="*/ 9 h 15"/>
                  <a:gd name="T6" fmla="*/ 0 w 1"/>
                  <a:gd name="T7" fmla="*/ 9 h 15"/>
                  <a:gd name="T8" fmla="*/ 0 w 1"/>
                  <a:gd name="T9" fmla="*/ 12 h 15"/>
                  <a:gd name="T10" fmla="*/ 0 w 1"/>
                  <a:gd name="T11" fmla="*/ 15 h 15"/>
                  <a:gd name="T12" fmla="*/ 0 w 1"/>
                  <a:gd name="T13" fmla="*/ 6 h 15"/>
                  <a:gd name="T14" fmla="*/ 0 w 1"/>
                  <a:gd name="T15" fmla="*/ 3 h 1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"/>
                  <a:gd name="T25" fmla="*/ 0 h 15"/>
                  <a:gd name="T26" fmla="*/ 1 w 1"/>
                  <a:gd name="T27" fmla="*/ 15 h 1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" h="15">
                    <a:moveTo>
                      <a:pt x="0" y="3"/>
                    </a:moveTo>
                    <a:lnTo>
                      <a:pt x="0" y="0"/>
                    </a:lnTo>
                    <a:lnTo>
                      <a:pt x="0" y="9"/>
                    </a:lnTo>
                    <a:lnTo>
                      <a:pt x="0" y="12"/>
                    </a:lnTo>
                    <a:lnTo>
                      <a:pt x="0" y="15"/>
                    </a:lnTo>
                    <a:lnTo>
                      <a:pt x="0" y="6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18" name="Freeform 988">
                <a:extLst>
                  <a:ext uri="{FF2B5EF4-FFF2-40B4-BE49-F238E27FC236}">
                    <a16:creationId xmlns:a16="http://schemas.microsoft.com/office/drawing/2014/main" id="{61C7F09D-C487-4D7F-8E18-7E58EE701A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57" y="2959"/>
                <a:ext cx="1" cy="15"/>
              </a:xfrm>
              <a:custGeom>
                <a:avLst/>
                <a:gdLst>
                  <a:gd name="T0" fmla="*/ 0 w 1"/>
                  <a:gd name="T1" fmla="*/ 3 h 15"/>
                  <a:gd name="T2" fmla="*/ 0 w 1"/>
                  <a:gd name="T3" fmla="*/ 0 h 15"/>
                  <a:gd name="T4" fmla="*/ 0 w 1"/>
                  <a:gd name="T5" fmla="*/ 9 h 15"/>
                  <a:gd name="T6" fmla="*/ 0 w 1"/>
                  <a:gd name="T7" fmla="*/ 9 h 15"/>
                  <a:gd name="T8" fmla="*/ 0 w 1"/>
                  <a:gd name="T9" fmla="*/ 12 h 15"/>
                  <a:gd name="T10" fmla="*/ 0 w 1"/>
                  <a:gd name="T11" fmla="*/ 15 h 15"/>
                  <a:gd name="T12" fmla="*/ 0 w 1"/>
                  <a:gd name="T13" fmla="*/ 6 h 15"/>
                  <a:gd name="T14" fmla="*/ 0 w 1"/>
                  <a:gd name="T15" fmla="*/ 3 h 1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"/>
                  <a:gd name="T25" fmla="*/ 0 h 15"/>
                  <a:gd name="T26" fmla="*/ 1 w 1"/>
                  <a:gd name="T27" fmla="*/ 15 h 1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" h="15">
                    <a:moveTo>
                      <a:pt x="0" y="3"/>
                    </a:moveTo>
                    <a:lnTo>
                      <a:pt x="0" y="0"/>
                    </a:lnTo>
                    <a:lnTo>
                      <a:pt x="0" y="9"/>
                    </a:lnTo>
                    <a:lnTo>
                      <a:pt x="0" y="12"/>
                    </a:lnTo>
                    <a:lnTo>
                      <a:pt x="0" y="15"/>
                    </a:lnTo>
                    <a:lnTo>
                      <a:pt x="0" y="6"/>
                    </a:lnTo>
                    <a:lnTo>
                      <a:pt x="0" y="3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19" name="Freeform 989">
                <a:extLst>
                  <a:ext uri="{FF2B5EF4-FFF2-40B4-BE49-F238E27FC236}">
                    <a16:creationId xmlns:a16="http://schemas.microsoft.com/office/drawing/2014/main" id="{EAD3A6EE-E1B9-477A-A867-D3A42D61F0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51" y="2977"/>
                <a:ext cx="9" cy="10"/>
              </a:xfrm>
              <a:custGeom>
                <a:avLst/>
                <a:gdLst>
                  <a:gd name="T0" fmla="*/ 6 w 9"/>
                  <a:gd name="T1" fmla="*/ 0 h 10"/>
                  <a:gd name="T2" fmla="*/ 6 w 9"/>
                  <a:gd name="T3" fmla="*/ 0 h 10"/>
                  <a:gd name="T4" fmla="*/ 6 w 9"/>
                  <a:gd name="T5" fmla="*/ 3 h 10"/>
                  <a:gd name="T6" fmla="*/ 9 w 9"/>
                  <a:gd name="T7" fmla="*/ 7 h 10"/>
                  <a:gd name="T8" fmla="*/ 3 w 9"/>
                  <a:gd name="T9" fmla="*/ 10 h 10"/>
                  <a:gd name="T10" fmla="*/ 0 w 9"/>
                  <a:gd name="T11" fmla="*/ 7 h 10"/>
                  <a:gd name="T12" fmla="*/ 0 w 9"/>
                  <a:gd name="T13" fmla="*/ 3 h 10"/>
                  <a:gd name="T14" fmla="*/ 0 w 9"/>
                  <a:gd name="T15" fmla="*/ 3 h 10"/>
                  <a:gd name="T16" fmla="*/ 3 w 9"/>
                  <a:gd name="T17" fmla="*/ 3 h 10"/>
                  <a:gd name="T18" fmla="*/ 3 w 9"/>
                  <a:gd name="T19" fmla="*/ 0 h 10"/>
                  <a:gd name="T20" fmla="*/ 6 w 9"/>
                  <a:gd name="T21" fmla="*/ 0 h 1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9"/>
                  <a:gd name="T34" fmla="*/ 0 h 10"/>
                  <a:gd name="T35" fmla="*/ 9 w 9"/>
                  <a:gd name="T36" fmla="*/ 10 h 1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9" h="10">
                    <a:moveTo>
                      <a:pt x="6" y="0"/>
                    </a:moveTo>
                    <a:lnTo>
                      <a:pt x="6" y="0"/>
                    </a:lnTo>
                    <a:lnTo>
                      <a:pt x="6" y="3"/>
                    </a:lnTo>
                    <a:lnTo>
                      <a:pt x="9" y="7"/>
                    </a:lnTo>
                    <a:lnTo>
                      <a:pt x="3" y="10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20" name="Freeform 990">
                <a:extLst>
                  <a:ext uri="{FF2B5EF4-FFF2-40B4-BE49-F238E27FC236}">
                    <a16:creationId xmlns:a16="http://schemas.microsoft.com/office/drawing/2014/main" id="{BEC30B42-20C2-43F8-9031-9DDE3AF0B7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51" y="2977"/>
                <a:ext cx="9" cy="10"/>
              </a:xfrm>
              <a:custGeom>
                <a:avLst/>
                <a:gdLst>
                  <a:gd name="T0" fmla="*/ 6 w 9"/>
                  <a:gd name="T1" fmla="*/ 0 h 10"/>
                  <a:gd name="T2" fmla="*/ 6 w 9"/>
                  <a:gd name="T3" fmla="*/ 0 h 10"/>
                  <a:gd name="T4" fmla="*/ 6 w 9"/>
                  <a:gd name="T5" fmla="*/ 3 h 10"/>
                  <a:gd name="T6" fmla="*/ 9 w 9"/>
                  <a:gd name="T7" fmla="*/ 7 h 10"/>
                  <a:gd name="T8" fmla="*/ 3 w 9"/>
                  <a:gd name="T9" fmla="*/ 10 h 10"/>
                  <a:gd name="T10" fmla="*/ 0 w 9"/>
                  <a:gd name="T11" fmla="*/ 7 h 10"/>
                  <a:gd name="T12" fmla="*/ 0 w 9"/>
                  <a:gd name="T13" fmla="*/ 3 h 10"/>
                  <a:gd name="T14" fmla="*/ 0 w 9"/>
                  <a:gd name="T15" fmla="*/ 3 h 10"/>
                  <a:gd name="T16" fmla="*/ 3 w 9"/>
                  <a:gd name="T17" fmla="*/ 3 h 10"/>
                  <a:gd name="T18" fmla="*/ 3 w 9"/>
                  <a:gd name="T19" fmla="*/ 0 h 10"/>
                  <a:gd name="T20" fmla="*/ 6 w 9"/>
                  <a:gd name="T21" fmla="*/ 0 h 1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9"/>
                  <a:gd name="T34" fmla="*/ 0 h 10"/>
                  <a:gd name="T35" fmla="*/ 9 w 9"/>
                  <a:gd name="T36" fmla="*/ 10 h 1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9" h="10">
                    <a:moveTo>
                      <a:pt x="6" y="0"/>
                    </a:moveTo>
                    <a:lnTo>
                      <a:pt x="6" y="0"/>
                    </a:lnTo>
                    <a:lnTo>
                      <a:pt x="6" y="3"/>
                    </a:lnTo>
                    <a:lnTo>
                      <a:pt x="9" y="7"/>
                    </a:lnTo>
                    <a:lnTo>
                      <a:pt x="3" y="10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6" y="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21" name="Freeform 991">
                <a:extLst>
                  <a:ext uri="{FF2B5EF4-FFF2-40B4-BE49-F238E27FC236}">
                    <a16:creationId xmlns:a16="http://schemas.microsoft.com/office/drawing/2014/main" id="{27FA210A-F7D7-461A-921E-59029E086B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57" y="3021"/>
                <a:ext cx="9" cy="6"/>
              </a:xfrm>
              <a:custGeom>
                <a:avLst/>
                <a:gdLst>
                  <a:gd name="T0" fmla="*/ 6 w 9"/>
                  <a:gd name="T1" fmla="*/ 0 h 6"/>
                  <a:gd name="T2" fmla="*/ 9 w 9"/>
                  <a:gd name="T3" fmla="*/ 0 h 6"/>
                  <a:gd name="T4" fmla="*/ 9 w 9"/>
                  <a:gd name="T5" fmla="*/ 6 h 6"/>
                  <a:gd name="T6" fmla="*/ 6 w 9"/>
                  <a:gd name="T7" fmla="*/ 6 h 6"/>
                  <a:gd name="T8" fmla="*/ 3 w 9"/>
                  <a:gd name="T9" fmla="*/ 6 h 6"/>
                  <a:gd name="T10" fmla="*/ 0 w 9"/>
                  <a:gd name="T11" fmla="*/ 3 h 6"/>
                  <a:gd name="T12" fmla="*/ 0 w 9"/>
                  <a:gd name="T13" fmla="*/ 3 h 6"/>
                  <a:gd name="T14" fmla="*/ 3 w 9"/>
                  <a:gd name="T15" fmla="*/ 0 h 6"/>
                  <a:gd name="T16" fmla="*/ 6 w 9"/>
                  <a:gd name="T17" fmla="*/ 0 h 6"/>
                  <a:gd name="T18" fmla="*/ 6 w 9"/>
                  <a:gd name="T19" fmla="*/ 0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9"/>
                  <a:gd name="T31" fmla="*/ 0 h 6"/>
                  <a:gd name="T32" fmla="*/ 9 w 9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9" h="6">
                    <a:moveTo>
                      <a:pt x="6" y="0"/>
                    </a:moveTo>
                    <a:lnTo>
                      <a:pt x="9" y="0"/>
                    </a:lnTo>
                    <a:lnTo>
                      <a:pt x="9" y="6"/>
                    </a:lnTo>
                    <a:lnTo>
                      <a:pt x="6" y="6"/>
                    </a:lnTo>
                    <a:lnTo>
                      <a:pt x="3" y="6"/>
                    </a:lnTo>
                    <a:lnTo>
                      <a:pt x="0" y="3"/>
                    </a:lnTo>
                    <a:lnTo>
                      <a:pt x="3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22" name="Freeform 992">
                <a:extLst>
                  <a:ext uri="{FF2B5EF4-FFF2-40B4-BE49-F238E27FC236}">
                    <a16:creationId xmlns:a16="http://schemas.microsoft.com/office/drawing/2014/main" id="{CD72698E-6C97-4635-BCB3-505260CBBE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57" y="3021"/>
                <a:ext cx="9" cy="6"/>
              </a:xfrm>
              <a:custGeom>
                <a:avLst/>
                <a:gdLst>
                  <a:gd name="T0" fmla="*/ 6 w 9"/>
                  <a:gd name="T1" fmla="*/ 0 h 6"/>
                  <a:gd name="T2" fmla="*/ 9 w 9"/>
                  <a:gd name="T3" fmla="*/ 0 h 6"/>
                  <a:gd name="T4" fmla="*/ 9 w 9"/>
                  <a:gd name="T5" fmla="*/ 6 h 6"/>
                  <a:gd name="T6" fmla="*/ 6 w 9"/>
                  <a:gd name="T7" fmla="*/ 6 h 6"/>
                  <a:gd name="T8" fmla="*/ 3 w 9"/>
                  <a:gd name="T9" fmla="*/ 6 h 6"/>
                  <a:gd name="T10" fmla="*/ 0 w 9"/>
                  <a:gd name="T11" fmla="*/ 3 h 6"/>
                  <a:gd name="T12" fmla="*/ 0 w 9"/>
                  <a:gd name="T13" fmla="*/ 3 h 6"/>
                  <a:gd name="T14" fmla="*/ 3 w 9"/>
                  <a:gd name="T15" fmla="*/ 0 h 6"/>
                  <a:gd name="T16" fmla="*/ 6 w 9"/>
                  <a:gd name="T17" fmla="*/ 0 h 6"/>
                  <a:gd name="T18" fmla="*/ 6 w 9"/>
                  <a:gd name="T19" fmla="*/ 0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9"/>
                  <a:gd name="T31" fmla="*/ 0 h 6"/>
                  <a:gd name="T32" fmla="*/ 9 w 9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9" h="6">
                    <a:moveTo>
                      <a:pt x="6" y="0"/>
                    </a:moveTo>
                    <a:lnTo>
                      <a:pt x="9" y="0"/>
                    </a:lnTo>
                    <a:lnTo>
                      <a:pt x="9" y="6"/>
                    </a:lnTo>
                    <a:lnTo>
                      <a:pt x="6" y="6"/>
                    </a:lnTo>
                    <a:lnTo>
                      <a:pt x="3" y="6"/>
                    </a:lnTo>
                    <a:lnTo>
                      <a:pt x="0" y="3"/>
                    </a:lnTo>
                    <a:lnTo>
                      <a:pt x="3" y="0"/>
                    </a:lnTo>
                    <a:lnTo>
                      <a:pt x="6" y="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23" name="Freeform 993">
                <a:extLst>
                  <a:ext uri="{FF2B5EF4-FFF2-40B4-BE49-F238E27FC236}">
                    <a16:creationId xmlns:a16="http://schemas.microsoft.com/office/drawing/2014/main" id="{76E97303-30F5-4AF6-B190-8BC04CC1C0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9" y="3052"/>
                <a:ext cx="3" cy="10"/>
              </a:xfrm>
              <a:custGeom>
                <a:avLst/>
                <a:gdLst>
                  <a:gd name="T0" fmla="*/ 0 w 3"/>
                  <a:gd name="T1" fmla="*/ 0 h 10"/>
                  <a:gd name="T2" fmla="*/ 0 w 3"/>
                  <a:gd name="T3" fmla="*/ 0 h 10"/>
                  <a:gd name="T4" fmla="*/ 0 w 3"/>
                  <a:gd name="T5" fmla="*/ 0 h 10"/>
                  <a:gd name="T6" fmla="*/ 3 w 3"/>
                  <a:gd name="T7" fmla="*/ 0 h 10"/>
                  <a:gd name="T8" fmla="*/ 3 w 3"/>
                  <a:gd name="T9" fmla="*/ 3 h 10"/>
                  <a:gd name="T10" fmla="*/ 3 w 3"/>
                  <a:gd name="T11" fmla="*/ 3 h 10"/>
                  <a:gd name="T12" fmla="*/ 3 w 3"/>
                  <a:gd name="T13" fmla="*/ 10 h 10"/>
                  <a:gd name="T14" fmla="*/ 3 w 3"/>
                  <a:gd name="T15" fmla="*/ 10 h 10"/>
                  <a:gd name="T16" fmla="*/ 0 w 3"/>
                  <a:gd name="T17" fmla="*/ 7 h 10"/>
                  <a:gd name="T18" fmla="*/ 0 w 3"/>
                  <a:gd name="T19" fmla="*/ 3 h 10"/>
                  <a:gd name="T20" fmla="*/ 0 w 3"/>
                  <a:gd name="T21" fmla="*/ 0 h 10"/>
                  <a:gd name="T22" fmla="*/ 0 w 3"/>
                  <a:gd name="T23" fmla="*/ 7 h 10"/>
                  <a:gd name="T24" fmla="*/ 0 w 3"/>
                  <a:gd name="T25" fmla="*/ 3 h 10"/>
                  <a:gd name="T26" fmla="*/ 0 w 3"/>
                  <a:gd name="T27" fmla="*/ 0 h 10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"/>
                  <a:gd name="T43" fmla="*/ 0 h 10"/>
                  <a:gd name="T44" fmla="*/ 3 w 3"/>
                  <a:gd name="T45" fmla="*/ 10 h 10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" h="10">
                    <a:moveTo>
                      <a:pt x="0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3" y="3"/>
                    </a:lnTo>
                    <a:lnTo>
                      <a:pt x="3" y="10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24" name="Freeform 994">
                <a:extLst>
                  <a:ext uri="{FF2B5EF4-FFF2-40B4-BE49-F238E27FC236}">
                    <a16:creationId xmlns:a16="http://schemas.microsoft.com/office/drawing/2014/main" id="{F584B169-4D5E-4817-B8F7-C2353C15CB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9" y="3052"/>
                <a:ext cx="3" cy="10"/>
              </a:xfrm>
              <a:custGeom>
                <a:avLst/>
                <a:gdLst>
                  <a:gd name="T0" fmla="*/ 0 w 3"/>
                  <a:gd name="T1" fmla="*/ 0 h 10"/>
                  <a:gd name="T2" fmla="*/ 0 w 3"/>
                  <a:gd name="T3" fmla="*/ 0 h 10"/>
                  <a:gd name="T4" fmla="*/ 0 w 3"/>
                  <a:gd name="T5" fmla="*/ 0 h 10"/>
                  <a:gd name="T6" fmla="*/ 3 w 3"/>
                  <a:gd name="T7" fmla="*/ 0 h 10"/>
                  <a:gd name="T8" fmla="*/ 3 w 3"/>
                  <a:gd name="T9" fmla="*/ 3 h 10"/>
                  <a:gd name="T10" fmla="*/ 3 w 3"/>
                  <a:gd name="T11" fmla="*/ 3 h 10"/>
                  <a:gd name="T12" fmla="*/ 3 w 3"/>
                  <a:gd name="T13" fmla="*/ 10 h 10"/>
                  <a:gd name="T14" fmla="*/ 3 w 3"/>
                  <a:gd name="T15" fmla="*/ 10 h 10"/>
                  <a:gd name="T16" fmla="*/ 0 w 3"/>
                  <a:gd name="T17" fmla="*/ 7 h 10"/>
                  <a:gd name="T18" fmla="*/ 0 w 3"/>
                  <a:gd name="T19" fmla="*/ 3 h 10"/>
                  <a:gd name="T20" fmla="*/ 0 w 3"/>
                  <a:gd name="T21" fmla="*/ 0 h 10"/>
                  <a:gd name="T22" fmla="*/ 0 w 3"/>
                  <a:gd name="T23" fmla="*/ 7 h 10"/>
                  <a:gd name="T24" fmla="*/ 0 w 3"/>
                  <a:gd name="T25" fmla="*/ 3 h 10"/>
                  <a:gd name="T26" fmla="*/ 0 w 3"/>
                  <a:gd name="T27" fmla="*/ 0 h 10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"/>
                  <a:gd name="T43" fmla="*/ 0 h 10"/>
                  <a:gd name="T44" fmla="*/ 3 w 3"/>
                  <a:gd name="T45" fmla="*/ 10 h 10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" h="10">
                    <a:moveTo>
                      <a:pt x="0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3" y="3"/>
                    </a:lnTo>
                    <a:lnTo>
                      <a:pt x="3" y="10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25" name="Freeform 995">
                <a:extLst>
                  <a:ext uri="{FF2B5EF4-FFF2-40B4-BE49-F238E27FC236}">
                    <a16:creationId xmlns:a16="http://schemas.microsoft.com/office/drawing/2014/main" id="{CCE581BD-3084-4FD9-AF90-C5C1E37383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5" y="3074"/>
                <a:ext cx="6" cy="6"/>
              </a:xfrm>
              <a:custGeom>
                <a:avLst/>
                <a:gdLst>
                  <a:gd name="T0" fmla="*/ 0 w 6"/>
                  <a:gd name="T1" fmla="*/ 0 h 6"/>
                  <a:gd name="T2" fmla="*/ 3 w 6"/>
                  <a:gd name="T3" fmla="*/ 0 h 6"/>
                  <a:gd name="T4" fmla="*/ 6 w 6"/>
                  <a:gd name="T5" fmla="*/ 3 h 6"/>
                  <a:gd name="T6" fmla="*/ 3 w 6"/>
                  <a:gd name="T7" fmla="*/ 6 h 6"/>
                  <a:gd name="T8" fmla="*/ 0 w 6"/>
                  <a:gd name="T9" fmla="*/ 6 h 6"/>
                  <a:gd name="T10" fmla="*/ 0 w 6"/>
                  <a:gd name="T11" fmla="*/ 3 h 6"/>
                  <a:gd name="T12" fmla="*/ 0 w 6"/>
                  <a:gd name="T13" fmla="*/ 0 h 6"/>
                  <a:gd name="T14" fmla="*/ 0 w 6"/>
                  <a:gd name="T15" fmla="*/ 0 h 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"/>
                  <a:gd name="T25" fmla="*/ 0 h 6"/>
                  <a:gd name="T26" fmla="*/ 6 w 6"/>
                  <a:gd name="T27" fmla="*/ 6 h 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" h="6">
                    <a:moveTo>
                      <a:pt x="0" y="0"/>
                    </a:moveTo>
                    <a:lnTo>
                      <a:pt x="3" y="0"/>
                    </a:lnTo>
                    <a:lnTo>
                      <a:pt x="6" y="3"/>
                    </a:lnTo>
                    <a:lnTo>
                      <a:pt x="3" y="6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26" name="Freeform 996">
                <a:extLst>
                  <a:ext uri="{FF2B5EF4-FFF2-40B4-BE49-F238E27FC236}">
                    <a16:creationId xmlns:a16="http://schemas.microsoft.com/office/drawing/2014/main" id="{81B22198-92D8-4AE6-B1D9-A26A4071F6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5" y="3074"/>
                <a:ext cx="6" cy="6"/>
              </a:xfrm>
              <a:custGeom>
                <a:avLst/>
                <a:gdLst>
                  <a:gd name="T0" fmla="*/ 0 w 6"/>
                  <a:gd name="T1" fmla="*/ 0 h 6"/>
                  <a:gd name="T2" fmla="*/ 3 w 6"/>
                  <a:gd name="T3" fmla="*/ 0 h 6"/>
                  <a:gd name="T4" fmla="*/ 6 w 6"/>
                  <a:gd name="T5" fmla="*/ 3 h 6"/>
                  <a:gd name="T6" fmla="*/ 3 w 6"/>
                  <a:gd name="T7" fmla="*/ 6 h 6"/>
                  <a:gd name="T8" fmla="*/ 0 w 6"/>
                  <a:gd name="T9" fmla="*/ 6 h 6"/>
                  <a:gd name="T10" fmla="*/ 0 w 6"/>
                  <a:gd name="T11" fmla="*/ 3 h 6"/>
                  <a:gd name="T12" fmla="*/ 0 w 6"/>
                  <a:gd name="T13" fmla="*/ 0 h 6"/>
                  <a:gd name="T14" fmla="*/ 0 w 6"/>
                  <a:gd name="T15" fmla="*/ 0 h 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"/>
                  <a:gd name="T25" fmla="*/ 0 h 6"/>
                  <a:gd name="T26" fmla="*/ 6 w 6"/>
                  <a:gd name="T27" fmla="*/ 6 h 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" h="6">
                    <a:moveTo>
                      <a:pt x="0" y="0"/>
                    </a:moveTo>
                    <a:lnTo>
                      <a:pt x="3" y="0"/>
                    </a:lnTo>
                    <a:lnTo>
                      <a:pt x="6" y="3"/>
                    </a:lnTo>
                    <a:lnTo>
                      <a:pt x="3" y="6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27" name="Freeform 997">
                <a:extLst>
                  <a:ext uri="{FF2B5EF4-FFF2-40B4-BE49-F238E27FC236}">
                    <a16:creationId xmlns:a16="http://schemas.microsoft.com/office/drawing/2014/main" id="{3915ED33-475A-4E55-B292-20208B4FAE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41" y="3099"/>
                <a:ext cx="81" cy="69"/>
              </a:xfrm>
              <a:custGeom>
                <a:avLst/>
                <a:gdLst>
                  <a:gd name="T0" fmla="*/ 31 w 81"/>
                  <a:gd name="T1" fmla="*/ 35 h 69"/>
                  <a:gd name="T2" fmla="*/ 19 w 81"/>
                  <a:gd name="T3" fmla="*/ 32 h 69"/>
                  <a:gd name="T4" fmla="*/ 13 w 81"/>
                  <a:gd name="T5" fmla="*/ 22 h 69"/>
                  <a:gd name="T6" fmla="*/ 9 w 81"/>
                  <a:gd name="T7" fmla="*/ 19 h 69"/>
                  <a:gd name="T8" fmla="*/ 6 w 81"/>
                  <a:gd name="T9" fmla="*/ 13 h 69"/>
                  <a:gd name="T10" fmla="*/ 3 w 81"/>
                  <a:gd name="T11" fmla="*/ 10 h 69"/>
                  <a:gd name="T12" fmla="*/ 3 w 81"/>
                  <a:gd name="T13" fmla="*/ 3 h 69"/>
                  <a:gd name="T14" fmla="*/ 0 w 81"/>
                  <a:gd name="T15" fmla="*/ 0 h 69"/>
                  <a:gd name="T16" fmla="*/ 3 w 81"/>
                  <a:gd name="T17" fmla="*/ 0 h 69"/>
                  <a:gd name="T18" fmla="*/ 6 w 81"/>
                  <a:gd name="T19" fmla="*/ 3 h 69"/>
                  <a:gd name="T20" fmla="*/ 9 w 81"/>
                  <a:gd name="T21" fmla="*/ 3 h 69"/>
                  <a:gd name="T22" fmla="*/ 16 w 81"/>
                  <a:gd name="T23" fmla="*/ 6 h 69"/>
                  <a:gd name="T24" fmla="*/ 19 w 81"/>
                  <a:gd name="T25" fmla="*/ 10 h 69"/>
                  <a:gd name="T26" fmla="*/ 22 w 81"/>
                  <a:gd name="T27" fmla="*/ 10 h 69"/>
                  <a:gd name="T28" fmla="*/ 22 w 81"/>
                  <a:gd name="T29" fmla="*/ 13 h 69"/>
                  <a:gd name="T30" fmla="*/ 28 w 81"/>
                  <a:gd name="T31" fmla="*/ 16 h 69"/>
                  <a:gd name="T32" fmla="*/ 35 w 81"/>
                  <a:gd name="T33" fmla="*/ 22 h 69"/>
                  <a:gd name="T34" fmla="*/ 38 w 81"/>
                  <a:gd name="T35" fmla="*/ 22 h 69"/>
                  <a:gd name="T36" fmla="*/ 38 w 81"/>
                  <a:gd name="T37" fmla="*/ 28 h 69"/>
                  <a:gd name="T38" fmla="*/ 41 w 81"/>
                  <a:gd name="T39" fmla="*/ 28 h 69"/>
                  <a:gd name="T40" fmla="*/ 41 w 81"/>
                  <a:gd name="T41" fmla="*/ 32 h 69"/>
                  <a:gd name="T42" fmla="*/ 44 w 81"/>
                  <a:gd name="T43" fmla="*/ 35 h 69"/>
                  <a:gd name="T44" fmla="*/ 47 w 81"/>
                  <a:gd name="T45" fmla="*/ 38 h 69"/>
                  <a:gd name="T46" fmla="*/ 50 w 81"/>
                  <a:gd name="T47" fmla="*/ 38 h 69"/>
                  <a:gd name="T48" fmla="*/ 50 w 81"/>
                  <a:gd name="T49" fmla="*/ 41 h 69"/>
                  <a:gd name="T50" fmla="*/ 56 w 81"/>
                  <a:gd name="T51" fmla="*/ 41 h 69"/>
                  <a:gd name="T52" fmla="*/ 63 w 81"/>
                  <a:gd name="T53" fmla="*/ 44 h 69"/>
                  <a:gd name="T54" fmla="*/ 72 w 81"/>
                  <a:gd name="T55" fmla="*/ 53 h 69"/>
                  <a:gd name="T56" fmla="*/ 72 w 81"/>
                  <a:gd name="T57" fmla="*/ 57 h 69"/>
                  <a:gd name="T58" fmla="*/ 75 w 81"/>
                  <a:gd name="T59" fmla="*/ 53 h 69"/>
                  <a:gd name="T60" fmla="*/ 81 w 81"/>
                  <a:gd name="T61" fmla="*/ 57 h 69"/>
                  <a:gd name="T62" fmla="*/ 81 w 81"/>
                  <a:gd name="T63" fmla="*/ 63 h 69"/>
                  <a:gd name="T64" fmla="*/ 81 w 81"/>
                  <a:gd name="T65" fmla="*/ 63 h 69"/>
                  <a:gd name="T66" fmla="*/ 78 w 81"/>
                  <a:gd name="T67" fmla="*/ 63 h 69"/>
                  <a:gd name="T68" fmla="*/ 78 w 81"/>
                  <a:gd name="T69" fmla="*/ 69 h 69"/>
                  <a:gd name="T70" fmla="*/ 75 w 81"/>
                  <a:gd name="T71" fmla="*/ 66 h 69"/>
                  <a:gd name="T72" fmla="*/ 75 w 81"/>
                  <a:gd name="T73" fmla="*/ 66 h 69"/>
                  <a:gd name="T74" fmla="*/ 72 w 81"/>
                  <a:gd name="T75" fmla="*/ 63 h 69"/>
                  <a:gd name="T76" fmla="*/ 69 w 81"/>
                  <a:gd name="T77" fmla="*/ 60 h 69"/>
                  <a:gd name="T78" fmla="*/ 66 w 81"/>
                  <a:gd name="T79" fmla="*/ 60 h 69"/>
                  <a:gd name="T80" fmla="*/ 63 w 81"/>
                  <a:gd name="T81" fmla="*/ 60 h 69"/>
                  <a:gd name="T82" fmla="*/ 60 w 81"/>
                  <a:gd name="T83" fmla="*/ 60 h 69"/>
                  <a:gd name="T84" fmla="*/ 56 w 81"/>
                  <a:gd name="T85" fmla="*/ 57 h 69"/>
                  <a:gd name="T86" fmla="*/ 56 w 81"/>
                  <a:gd name="T87" fmla="*/ 53 h 69"/>
                  <a:gd name="T88" fmla="*/ 53 w 81"/>
                  <a:gd name="T89" fmla="*/ 53 h 69"/>
                  <a:gd name="T90" fmla="*/ 53 w 81"/>
                  <a:gd name="T91" fmla="*/ 50 h 69"/>
                  <a:gd name="T92" fmla="*/ 50 w 81"/>
                  <a:gd name="T93" fmla="*/ 50 h 69"/>
                  <a:gd name="T94" fmla="*/ 50 w 81"/>
                  <a:gd name="T95" fmla="*/ 50 h 69"/>
                  <a:gd name="T96" fmla="*/ 47 w 81"/>
                  <a:gd name="T97" fmla="*/ 50 h 69"/>
                  <a:gd name="T98" fmla="*/ 47 w 81"/>
                  <a:gd name="T99" fmla="*/ 47 h 69"/>
                  <a:gd name="T100" fmla="*/ 44 w 81"/>
                  <a:gd name="T101" fmla="*/ 47 h 69"/>
                  <a:gd name="T102" fmla="*/ 38 w 81"/>
                  <a:gd name="T103" fmla="*/ 44 h 69"/>
                  <a:gd name="T104" fmla="*/ 35 w 81"/>
                  <a:gd name="T105" fmla="*/ 44 h 69"/>
                  <a:gd name="T106" fmla="*/ 35 w 81"/>
                  <a:gd name="T107" fmla="*/ 41 h 69"/>
                  <a:gd name="T108" fmla="*/ 31 w 81"/>
                  <a:gd name="T109" fmla="*/ 38 h 69"/>
                  <a:gd name="T110" fmla="*/ 31 w 81"/>
                  <a:gd name="T111" fmla="*/ 35 h 69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81"/>
                  <a:gd name="T169" fmla="*/ 0 h 69"/>
                  <a:gd name="T170" fmla="*/ 81 w 81"/>
                  <a:gd name="T171" fmla="*/ 69 h 69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81" h="69">
                    <a:moveTo>
                      <a:pt x="31" y="35"/>
                    </a:moveTo>
                    <a:lnTo>
                      <a:pt x="19" y="32"/>
                    </a:lnTo>
                    <a:lnTo>
                      <a:pt x="13" y="22"/>
                    </a:lnTo>
                    <a:lnTo>
                      <a:pt x="9" y="19"/>
                    </a:lnTo>
                    <a:lnTo>
                      <a:pt x="6" y="13"/>
                    </a:lnTo>
                    <a:lnTo>
                      <a:pt x="3" y="10"/>
                    </a:lnTo>
                    <a:lnTo>
                      <a:pt x="3" y="3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6" y="3"/>
                    </a:lnTo>
                    <a:lnTo>
                      <a:pt x="9" y="3"/>
                    </a:lnTo>
                    <a:lnTo>
                      <a:pt x="16" y="6"/>
                    </a:lnTo>
                    <a:lnTo>
                      <a:pt x="19" y="10"/>
                    </a:lnTo>
                    <a:lnTo>
                      <a:pt x="22" y="10"/>
                    </a:lnTo>
                    <a:lnTo>
                      <a:pt x="22" y="13"/>
                    </a:lnTo>
                    <a:lnTo>
                      <a:pt x="28" y="16"/>
                    </a:lnTo>
                    <a:lnTo>
                      <a:pt x="35" y="22"/>
                    </a:lnTo>
                    <a:lnTo>
                      <a:pt x="38" y="22"/>
                    </a:lnTo>
                    <a:lnTo>
                      <a:pt x="38" y="28"/>
                    </a:lnTo>
                    <a:lnTo>
                      <a:pt x="41" y="28"/>
                    </a:lnTo>
                    <a:lnTo>
                      <a:pt x="41" y="32"/>
                    </a:lnTo>
                    <a:lnTo>
                      <a:pt x="44" y="35"/>
                    </a:lnTo>
                    <a:lnTo>
                      <a:pt x="47" y="38"/>
                    </a:lnTo>
                    <a:lnTo>
                      <a:pt x="50" y="38"/>
                    </a:lnTo>
                    <a:lnTo>
                      <a:pt x="50" y="41"/>
                    </a:lnTo>
                    <a:lnTo>
                      <a:pt x="56" y="41"/>
                    </a:lnTo>
                    <a:lnTo>
                      <a:pt x="63" y="44"/>
                    </a:lnTo>
                    <a:lnTo>
                      <a:pt x="72" y="53"/>
                    </a:lnTo>
                    <a:lnTo>
                      <a:pt x="72" y="57"/>
                    </a:lnTo>
                    <a:lnTo>
                      <a:pt x="75" y="53"/>
                    </a:lnTo>
                    <a:lnTo>
                      <a:pt x="81" y="57"/>
                    </a:lnTo>
                    <a:lnTo>
                      <a:pt x="81" y="63"/>
                    </a:lnTo>
                    <a:lnTo>
                      <a:pt x="78" y="63"/>
                    </a:lnTo>
                    <a:lnTo>
                      <a:pt x="78" y="69"/>
                    </a:lnTo>
                    <a:lnTo>
                      <a:pt x="75" y="66"/>
                    </a:lnTo>
                    <a:lnTo>
                      <a:pt x="72" y="63"/>
                    </a:lnTo>
                    <a:lnTo>
                      <a:pt x="69" y="60"/>
                    </a:lnTo>
                    <a:lnTo>
                      <a:pt x="66" y="60"/>
                    </a:lnTo>
                    <a:lnTo>
                      <a:pt x="63" y="60"/>
                    </a:lnTo>
                    <a:lnTo>
                      <a:pt x="60" y="60"/>
                    </a:lnTo>
                    <a:lnTo>
                      <a:pt x="56" y="57"/>
                    </a:lnTo>
                    <a:lnTo>
                      <a:pt x="56" y="53"/>
                    </a:lnTo>
                    <a:lnTo>
                      <a:pt x="53" y="53"/>
                    </a:lnTo>
                    <a:lnTo>
                      <a:pt x="53" y="50"/>
                    </a:lnTo>
                    <a:lnTo>
                      <a:pt x="50" y="50"/>
                    </a:lnTo>
                    <a:lnTo>
                      <a:pt x="47" y="50"/>
                    </a:lnTo>
                    <a:lnTo>
                      <a:pt x="47" y="47"/>
                    </a:lnTo>
                    <a:lnTo>
                      <a:pt x="44" y="47"/>
                    </a:lnTo>
                    <a:lnTo>
                      <a:pt x="38" y="44"/>
                    </a:lnTo>
                    <a:lnTo>
                      <a:pt x="35" y="44"/>
                    </a:lnTo>
                    <a:lnTo>
                      <a:pt x="35" y="41"/>
                    </a:lnTo>
                    <a:lnTo>
                      <a:pt x="31" y="38"/>
                    </a:lnTo>
                    <a:lnTo>
                      <a:pt x="31" y="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28" name="Freeform 998">
                <a:extLst>
                  <a:ext uri="{FF2B5EF4-FFF2-40B4-BE49-F238E27FC236}">
                    <a16:creationId xmlns:a16="http://schemas.microsoft.com/office/drawing/2014/main" id="{13F040BF-3024-42F7-A306-7E6FBC0E50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41" y="3099"/>
                <a:ext cx="81" cy="69"/>
              </a:xfrm>
              <a:custGeom>
                <a:avLst/>
                <a:gdLst>
                  <a:gd name="T0" fmla="*/ 31 w 81"/>
                  <a:gd name="T1" fmla="*/ 35 h 69"/>
                  <a:gd name="T2" fmla="*/ 19 w 81"/>
                  <a:gd name="T3" fmla="*/ 32 h 69"/>
                  <a:gd name="T4" fmla="*/ 13 w 81"/>
                  <a:gd name="T5" fmla="*/ 22 h 69"/>
                  <a:gd name="T6" fmla="*/ 9 w 81"/>
                  <a:gd name="T7" fmla="*/ 19 h 69"/>
                  <a:gd name="T8" fmla="*/ 6 w 81"/>
                  <a:gd name="T9" fmla="*/ 13 h 69"/>
                  <a:gd name="T10" fmla="*/ 3 w 81"/>
                  <a:gd name="T11" fmla="*/ 10 h 69"/>
                  <a:gd name="T12" fmla="*/ 3 w 81"/>
                  <a:gd name="T13" fmla="*/ 3 h 69"/>
                  <a:gd name="T14" fmla="*/ 0 w 81"/>
                  <a:gd name="T15" fmla="*/ 0 h 69"/>
                  <a:gd name="T16" fmla="*/ 3 w 81"/>
                  <a:gd name="T17" fmla="*/ 0 h 69"/>
                  <a:gd name="T18" fmla="*/ 6 w 81"/>
                  <a:gd name="T19" fmla="*/ 3 h 69"/>
                  <a:gd name="T20" fmla="*/ 9 w 81"/>
                  <a:gd name="T21" fmla="*/ 3 h 69"/>
                  <a:gd name="T22" fmla="*/ 16 w 81"/>
                  <a:gd name="T23" fmla="*/ 6 h 69"/>
                  <a:gd name="T24" fmla="*/ 19 w 81"/>
                  <a:gd name="T25" fmla="*/ 10 h 69"/>
                  <a:gd name="T26" fmla="*/ 22 w 81"/>
                  <a:gd name="T27" fmla="*/ 10 h 69"/>
                  <a:gd name="T28" fmla="*/ 22 w 81"/>
                  <a:gd name="T29" fmla="*/ 13 h 69"/>
                  <a:gd name="T30" fmla="*/ 28 w 81"/>
                  <a:gd name="T31" fmla="*/ 16 h 69"/>
                  <a:gd name="T32" fmla="*/ 35 w 81"/>
                  <a:gd name="T33" fmla="*/ 22 h 69"/>
                  <a:gd name="T34" fmla="*/ 38 w 81"/>
                  <a:gd name="T35" fmla="*/ 22 h 69"/>
                  <a:gd name="T36" fmla="*/ 38 w 81"/>
                  <a:gd name="T37" fmla="*/ 28 h 69"/>
                  <a:gd name="T38" fmla="*/ 41 w 81"/>
                  <a:gd name="T39" fmla="*/ 28 h 69"/>
                  <a:gd name="T40" fmla="*/ 41 w 81"/>
                  <a:gd name="T41" fmla="*/ 32 h 69"/>
                  <a:gd name="T42" fmla="*/ 44 w 81"/>
                  <a:gd name="T43" fmla="*/ 35 h 69"/>
                  <a:gd name="T44" fmla="*/ 47 w 81"/>
                  <a:gd name="T45" fmla="*/ 38 h 69"/>
                  <a:gd name="T46" fmla="*/ 50 w 81"/>
                  <a:gd name="T47" fmla="*/ 38 h 69"/>
                  <a:gd name="T48" fmla="*/ 50 w 81"/>
                  <a:gd name="T49" fmla="*/ 41 h 69"/>
                  <a:gd name="T50" fmla="*/ 56 w 81"/>
                  <a:gd name="T51" fmla="*/ 41 h 69"/>
                  <a:gd name="T52" fmla="*/ 63 w 81"/>
                  <a:gd name="T53" fmla="*/ 44 h 69"/>
                  <a:gd name="T54" fmla="*/ 72 w 81"/>
                  <a:gd name="T55" fmla="*/ 53 h 69"/>
                  <a:gd name="T56" fmla="*/ 72 w 81"/>
                  <a:gd name="T57" fmla="*/ 57 h 69"/>
                  <a:gd name="T58" fmla="*/ 75 w 81"/>
                  <a:gd name="T59" fmla="*/ 53 h 69"/>
                  <a:gd name="T60" fmla="*/ 81 w 81"/>
                  <a:gd name="T61" fmla="*/ 57 h 69"/>
                  <a:gd name="T62" fmla="*/ 81 w 81"/>
                  <a:gd name="T63" fmla="*/ 63 h 69"/>
                  <a:gd name="T64" fmla="*/ 81 w 81"/>
                  <a:gd name="T65" fmla="*/ 63 h 69"/>
                  <a:gd name="T66" fmla="*/ 78 w 81"/>
                  <a:gd name="T67" fmla="*/ 63 h 69"/>
                  <a:gd name="T68" fmla="*/ 78 w 81"/>
                  <a:gd name="T69" fmla="*/ 69 h 69"/>
                  <a:gd name="T70" fmla="*/ 75 w 81"/>
                  <a:gd name="T71" fmla="*/ 66 h 69"/>
                  <a:gd name="T72" fmla="*/ 75 w 81"/>
                  <a:gd name="T73" fmla="*/ 66 h 69"/>
                  <a:gd name="T74" fmla="*/ 72 w 81"/>
                  <a:gd name="T75" fmla="*/ 63 h 69"/>
                  <a:gd name="T76" fmla="*/ 69 w 81"/>
                  <a:gd name="T77" fmla="*/ 60 h 69"/>
                  <a:gd name="T78" fmla="*/ 66 w 81"/>
                  <a:gd name="T79" fmla="*/ 60 h 69"/>
                  <a:gd name="T80" fmla="*/ 63 w 81"/>
                  <a:gd name="T81" fmla="*/ 60 h 69"/>
                  <a:gd name="T82" fmla="*/ 60 w 81"/>
                  <a:gd name="T83" fmla="*/ 60 h 69"/>
                  <a:gd name="T84" fmla="*/ 56 w 81"/>
                  <a:gd name="T85" fmla="*/ 57 h 69"/>
                  <a:gd name="T86" fmla="*/ 56 w 81"/>
                  <a:gd name="T87" fmla="*/ 53 h 69"/>
                  <a:gd name="T88" fmla="*/ 53 w 81"/>
                  <a:gd name="T89" fmla="*/ 53 h 69"/>
                  <a:gd name="T90" fmla="*/ 53 w 81"/>
                  <a:gd name="T91" fmla="*/ 50 h 69"/>
                  <a:gd name="T92" fmla="*/ 50 w 81"/>
                  <a:gd name="T93" fmla="*/ 50 h 69"/>
                  <a:gd name="T94" fmla="*/ 50 w 81"/>
                  <a:gd name="T95" fmla="*/ 50 h 69"/>
                  <a:gd name="T96" fmla="*/ 47 w 81"/>
                  <a:gd name="T97" fmla="*/ 50 h 69"/>
                  <a:gd name="T98" fmla="*/ 47 w 81"/>
                  <a:gd name="T99" fmla="*/ 47 h 69"/>
                  <a:gd name="T100" fmla="*/ 44 w 81"/>
                  <a:gd name="T101" fmla="*/ 47 h 69"/>
                  <a:gd name="T102" fmla="*/ 38 w 81"/>
                  <a:gd name="T103" fmla="*/ 44 h 69"/>
                  <a:gd name="T104" fmla="*/ 35 w 81"/>
                  <a:gd name="T105" fmla="*/ 44 h 69"/>
                  <a:gd name="T106" fmla="*/ 35 w 81"/>
                  <a:gd name="T107" fmla="*/ 41 h 69"/>
                  <a:gd name="T108" fmla="*/ 31 w 81"/>
                  <a:gd name="T109" fmla="*/ 38 h 69"/>
                  <a:gd name="T110" fmla="*/ 31 w 81"/>
                  <a:gd name="T111" fmla="*/ 35 h 69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81"/>
                  <a:gd name="T169" fmla="*/ 0 h 69"/>
                  <a:gd name="T170" fmla="*/ 81 w 81"/>
                  <a:gd name="T171" fmla="*/ 69 h 69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81" h="69">
                    <a:moveTo>
                      <a:pt x="31" y="35"/>
                    </a:moveTo>
                    <a:lnTo>
                      <a:pt x="19" y="32"/>
                    </a:lnTo>
                    <a:lnTo>
                      <a:pt x="13" y="22"/>
                    </a:lnTo>
                    <a:lnTo>
                      <a:pt x="9" y="19"/>
                    </a:lnTo>
                    <a:lnTo>
                      <a:pt x="6" y="13"/>
                    </a:lnTo>
                    <a:lnTo>
                      <a:pt x="3" y="10"/>
                    </a:lnTo>
                    <a:lnTo>
                      <a:pt x="3" y="3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6" y="3"/>
                    </a:lnTo>
                    <a:lnTo>
                      <a:pt x="9" y="3"/>
                    </a:lnTo>
                    <a:lnTo>
                      <a:pt x="16" y="6"/>
                    </a:lnTo>
                    <a:lnTo>
                      <a:pt x="19" y="10"/>
                    </a:lnTo>
                    <a:lnTo>
                      <a:pt x="22" y="10"/>
                    </a:lnTo>
                    <a:lnTo>
                      <a:pt x="22" y="13"/>
                    </a:lnTo>
                    <a:lnTo>
                      <a:pt x="28" y="16"/>
                    </a:lnTo>
                    <a:lnTo>
                      <a:pt x="35" y="22"/>
                    </a:lnTo>
                    <a:lnTo>
                      <a:pt x="38" y="22"/>
                    </a:lnTo>
                    <a:lnTo>
                      <a:pt x="38" y="28"/>
                    </a:lnTo>
                    <a:lnTo>
                      <a:pt x="41" y="28"/>
                    </a:lnTo>
                    <a:lnTo>
                      <a:pt x="41" y="32"/>
                    </a:lnTo>
                    <a:lnTo>
                      <a:pt x="44" y="35"/>
                    </a:lnTo>
                    <a:lnTo>
                      <a:pt x="47" y="38"/>
                    </a:lnTo>
                    <a:lnTo>
                      <a:pt x="50" y="38"/>
                    </a:lnTo>
                    <a:lnTo>
                      <a:pt x="50" y="41"/>
                    </a:lnTo>
                    <a:lnTo>
                      <a:pt x="56" y="41"/>
                    </a:lnTo>
                    <a:lnTo>
                      <a:pt x="63" y="44"/>
                    </a:lnTo>
                    <a:lnTo>
                      <a:pt x="72" y="53"/>
                    </a:lnTo>
                    <a:lnTo>
                      <a:pt x="72" y="57"/>
                    </a:lnTo>
                    <a:lnTo>
                      <a:pt x="75" y="53"/>
                    </a:lnTo>
                    <a:lnTo>
                      <a:pt x="81" y="57"/>
                    </a:lnTo>
                    <a:lnTo>
                      <a:pt x="81" y="63"/>
                    </a:lnTo>
                    <a:lnTo>
                      <a:pt x="78" y="63"/>
                    </a:lnTo>
                    <a:lnTo>
                      <a:pt x="78" y="69"/>
                    </a:lnTo>
                    <a:lnTo>
                      <a:pt x="75" y="66"/>
                    </a:lnTo>
                    <a:lnTo>
                      <a:pt x="72" y="63"/>
                    </a:lnTo>
                    <a:lnTo>
                      <a:pt x="69" y="60"/>
                    </a:lnTo>
                    <a:lnTo>
                      <a:pt x="66" y="60"/>
                    </a:lnTo>
                    <a:lnTo>
                      <a:pt x="63" y="60"/>
                    </a:lnTo>
                    <a:lnTo>
                      <a:pt x="60" y="60"/>
                    </a:lnTo>
                    <a:lnTo>
                      <a:pt x="56" y="57"/>
                    </a:lnTo>
                    <a:lnTo>
                      <a:pt x="56" y="53"/>
                    </a:lnTo>
                    <a:lnTo>
                      <a:pt x="53" y="53"/>
                    </a:lnTo>
                    <a:lnTo>
                      <a:pt x="53" y="50"/>
                    </a:lnTo>
                    <a:lnTo>
                      <a:pt x="50" y="50"/>
                    </a:lnTo>
                    <a:lnTo>
                      <a:pt x="47" y="50"/>
                    </a:lnTo>
                    <a:lnTo>
                      <a:pt x="47" y="47"/>
                    </a:lnTo>
                    <a:lnTo>
                      <a:pt x="44" y="47"/>
                    </a:lnTo>
                    <a:lnTo>
                      <a:pt x="38" y="44"/>
                    </a:lnTo>
                    <a:lnTo>
                      <a:pt x="35" y="44"/>
                    </a:lnTo>
                    <a:lnTo>
                      <a:pt x="35" y="41"/>
                    </a:lnTo>
                    <a:lnTo>
                      <a:pt x="31" y="38"/>
                    </a:lnTo>
                    <a:lnTo>
                      <a:pt x="31" y="35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29" name="Freeform 999">
                <a:extLst>
                  <a:ext uri="{FF2B5EF4-FFF2-40B4-BE49-F238E27FC236}">
                    <a16:creationId xmlns:a16="http://schemas.microsoft.com/office/drawing/2014/main" id="{0435A0B9-28FB-493F-B1EA-BF21CFFA0F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6" y="3115"/>
                <a:ext cx="9" cy="12"/>
              </a:xfrm>
              <a:custGeom>
                <a:avLst/>
                <a:gdLst>
                  <a:gd name="T0" fmla="*/ 0 w 9"/>
                  <a:gd name="T1" fmla="*/ 0 h 12"/>
                  <a:gd name="T2" fmla="*/ 3 w 9"/>
                  <a:gd name="T3" fmla="*/ 3 h 12"/>
                  <a:gd name="T4" fmla="*/ 3 w 9"/>
                  <a:gd name="T5" fmla="*/ 0 h 12"/>
                  <a:gd name="T6" fmla="*/ 6 w 9"/>
                  <a:gd name="T7" fmla="*/ 3 h 12"/>
                  <a:gd name="T8" fmla="*/ 6 w 9"/>
                  <a:gd name="T9" fmla="*/ 6 h 12"/>
                  <a:gd name="T10" fmla="*/ 6 w 9"/>
                  <a:gd name="T11" fmla="*/ 6 h 12"/>
                  <a:gd name="T12" fmla="*/ 9 w 9"/>
                  <a:gd name="T13" fmla="*/ 6 h 12"/>
                  <a:gd name="T14" fmla="*/ 9 w 9"/>
                  <a:gd name="T15" fmla="*/ 12 h 12"/>
                  <a:gd name="T16" fmla="*/ 9 w 9"/>
                  <a:gd name="T17" fmla="*/ 12 h 12"/>
                  <a:gd name="T18" fmla="*/ 6 w 9"/>
                  <a:gd name="T19" fmla="*/ 12 h 12"/>
                  <a:gd name="T20" fmla="*/ 0 w 9"/>
                  <a:gd name="T21" fmla="*/ 9 h 12"/>
                  <a:gd name="T22" fmla="*/ 0 w 9"/>
                  <a:gd name="T23" fmla="*/ 6 h 12"/>
                  <a:gd name="T24" fmla="*/ 0 w 9"/>
                  <a:gd name="T25" fmla="*/ 6 h 12"/>
                  <a:gd name="T26" fmla="*/ 0 w 9"/>
                  <a:gd name="T27" fmla="*/ 0 h 12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9"/>
                  <a:gd name="T43" fmla="*/ 0 h 12"/>
                  <a:gd name="T44" fmla="*/ 9 w 9"/>
                  <a:gd name="T45" fmla="*/ 12 h 12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9" h="12">
                    <a:moveTo>
                      <a:pt x="0" y="0"/>
                    </a:moveTo>
                    <a:lnTo>
                      <a:pt x="3" y="3"/>
                    </a:lnTo>
                    <a:lnTo>
                      <a:pt x="3" y="0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9" y="6"/>
                    </a:lnTo>
                    <a:lnTo>
                      <a:pt x="9" y="12"/>
                    </a:lnTo>
                    <a:lnTo>
                      <a:pt x="6" y="12"/>
                    </a:lnTo>
                    <a:lnTo>
                      <a:pt x="0" y="9"/>
                    </a:lnTo>
                    <a:lnTo>
                      <a:pt x="0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30" name="Freeform 1000">
                <a:extLst>
                  <a:ext uri="{FF2B5EF4-FFF2-40B4-BE49-F238E27FC236}">
                    <a16:creationId xmlns:a16="http://schemas.microsoft.com/office/drawing/2014/main" id="{7F9DB46D-C344-487F-A5BF-737BA36328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6" y="3115"/>
                <a:ext cx="9" cy="12"/>
              </a:xfrm>
              <a:custGeom>
                <a:avLst/>
                <a:gdLst>
                  <a:gd name="T0" fmla="*/ 0 w 9"/>
                  <a:gd name="T1" fmla="*/ 0 h 12"/>
                  <a:gd name="T2" fmla="*/ 3 w 9"/>
                  <a:gd name="T3" fmla="*/ 3 h 12"/>
                  <a:gd name="T4" fmla="*/ 3 w 9"/>
                  <a:gd name="T5" fmla="*/ 0 h 12"/>
                  <a:gd name="T6" fmla="*/ 6 w 9"/>
                  <a:gd name="T7" fmla="*/ 3 h 12"/>
                  <a:gd name="T8" fmla="*/ 6 w 9"/>
                  <a:gd name="T9" fmla="*/ 6 h 12"/>
                  <a:gd name="T10" fmla="*/ 6 w 9"/>
                  <a:gd name="T11" fmla="*/ 6 h 12"/>
                  <a:gd name="T12" fmla="*/ 9 w 9"/>
                  <a:gd name="T13" fmla="*/ 6 h 12"/>
                  <a:gd name="T14" fmla="*/ 9 w 9"/>
                  <a:gd name="T15" fmla="*/ 12 h 12"/>
                  <a:gd name="T16" fmla="*/ 9 w 9"/>
                  <a:gd name="T17" fmla="*/ 12 h 12"/>
                  <a:gd name="T18" fmla="*/ 6 w 9"/>
                  <a:gd name="T19" fmla="*/ 12 h 12"/>
                  <a:gd name="T20" fmla="*/ 0 w 9"/>
                  <a:gd name="T21" fmla="*/ 9 h 12"/>
                  <a:gd name="T22" fmla="*/ 0 w 9"/>
                  <a:gd name="T23" fmla="*/ 6 h 12"/>
                  <a:gd name="T24" fmla="*/ 0 w 9"/>
                  <a:gd name="T25" fmla="*/ 6 h 12"/>
                  <a:gd name="T26" fmla="*/ 0 w 9"/>
                  <a:gd name="T27" fmla="*/ 0 h 12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9"/>
                  <a:gd name="T43" fmla="*/ 0 h 12"/>
                  <a:gd name="T44" fmla="*/ 9 w 9"/>
                  <a:gd name="T45" fmla="*/ 12 h 12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9" h="12">
                    <a:moveTo>
                      <a:pt x="0" y="0"/>
                    </a:moveTo>
                    <a:lnTo>
                      <a:pt x="3" y="3"/>
                    </a:lnTo>
                    <a:lnTo>
                      <a:pt x="3" y="0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9" y="6"/>
                    </a:lnTo>
                    <a:lnTo>
                      <a:pt x="9" y="12"/>
                    </a:lnTo>
                    <a:lnTo>
                      <a:pt x="6" y="12"/>
                    </a:lnTo>
                    <a:lnTo>
                      <a:pt x="0" y="9"/>
                    </a:lnTo>
                    <a:lnTo>
                      <a:pt x="0" y="6"/>
                    </a:lnTo>
                    <a:lnTo>
                      <a:pt x="0" y="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31" name="Freeform 1001">
                <a:extLst>
                  <a:ext uri="{FF2B5EF4-FFF2-40B4-BE49-F238E27FC236}">
                    <a16:creationId xmlns:a16="http://schemas.microsoft.com/office/drawing/2014/main" id="{3A539BE6-3396-4039-B46D-EA7A6B34B6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44" y="3134"/>
                <a:ext cx="10" cy="9"/>
              </a:xfrm>
              <a:custGeom>
                <a:avLst/>
                <a:gdLst>
                  <a:gd name="T0" fmla="*/ 3 w 10"/>
                  <a:gd name="T1" fmla="*/ 3 h 9"/>
                  <a:gd name="T2" fmla="*/ 0 w 10"/>
                  <a:gd name="T3" fmla="*/ 0 h 9"/>
                  <a:gd name="T4" fmla="*/ 7 w 10"/>
                  <a:gd name="T5" fmla="*/ 0 h 9"/>
                  <a:gd name="T6" fmla="*/ 7 w 10"/>
                  <a:gd name="T7" fmla="*/ 3 h 9"/>
                  <a:gd name="T8" fmla="*/ 10 w 10"/>
                  <a:gd name="T9" fmla="*/ 3 h 9"/>
                  <a:gd name="T10" fmla="*/ 10 w 10"/>
                  <a:gd name="T11" fmla="*/ 6 h 9"/>
                  <a:gd name="T12" fmla="*/ 10 w 10"/>
                  <a:gd name="T13" fmla="*/ 9 h 9"/>
                  <a:gd name="T14" fmla="*/ 7 w 10"/>
                  <a:gd name="T15" fmla="*/ 6 h 9"/>
                  <a:gd name="T16" fmla="*/ 3 w 10"/>
                  <a:gd name="T17" fmla="*/ 6 h 9"/>
                  <a:gd name="T18" fmla="*/ 3 w 10"/>
                  <a:gd name="T19" fmla="*/ 3 h 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0"/>
                  <a:gd name="T31" fmla="*/ 0 h 9"/>
                  <a:gd name="T32" fmla="*/ 10 w 10"/>
                  <a:gd name="T33" fmla="*/ 9 h 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0" h="9">
                    <a:moveTo>
                      <a:pt x="3" y="3"/>
                    </a:moveTo>
                    <a:lnTo>
                      <a:pt x="0" y="0"/>
                    </a:lnTo>
                    <a:lnTo>
                      <a:pt x="7" y="0"/>
                    </a:lnTo>
                    <a:lnTo>
                      <a:pt x="7" y="3"/>
                    </a:lnTo>
                    <a:lnTo>
                      <a:pt x="10" y="3"/>
                    </a:lnTo>
                    <a:lnTo>
                      <a:pt x="10" y="6"/>
                    </a:lnTo>
                    <a:lnTo>
                      <a:pt x="10" y="9"/>
                    </a:lnTo>
                    <a:lnTo>
                      <a:pt x="7" y="6"/>
                    </a:lnTo>
                    <a:lnTo>
                      <a:pt x="3" y="6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32" name="Freeform 1002">
                <a:extLst>
                  <a:ext uri="{FF2B5EF4-FFF2-40B4-BE49-F238E27FC236}">
                    <a16:creationId xmlns:a16="http://schemas.microsoft.com/office/drawing/2014/main" id="{FC0C1A2A-A350-45A6-83FB-A9C50E046C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44" y="3134"/>
                <a:ext cx="10" cy="9"/>
              </a:xfrm>
              <a:custGeom>
                <a:avLst/>
                <a:gdLst>
                  <a:gd name="T0" fmla="*/ 3 w 10"/>
                  <a:gd name="T1" fmla="*/ 3 h 9"/>
                  <a:gd name="T2" fmla="*/ 0 w 10"/>
                  <a:gd name="T3" fmla="*/ 0 h 9"/>
                  <a:gd name="T4" fmla="*/ 7 w 10"/>
                  <a:gd name="T5" fmla="*/ 0 h 9"/>
                  <a:gd name="T6" fmla="*/ 7 w 10"/>
                  <a:gd name="T7" fmla="*/ 3 h 9"/>
                  <a:gd name="T8" fmla="*/ 10 w 10"/>
                  <a:gd name="T9" fmla="*/ 3 h 9"/>
                  <a:gd name="T10" fmla="*/ 10 w 10"/>
                  <a:gd name="T11" fmla="*/ 6 h 9"/>
                  <a:gd name="T12" fmla="*/ 10 w 10"/>
                  <a:gd name="T13" fmla="*/ 9 h 9"/>
                  <a:gd name="T14" fmla="*/ 7 w 10"/>
                  <a:gd name="T15" fmla="*/ 6 h 9"/>
                  <a:gd name="T16" fmla="*/ 3 w 10"/>
                  <a:gd name="T17" fmla="*/ 6 h 9"/>
                  <a:gd name="T18" fmla="*/ 3 w 10"/>
                  <a:gd name="T19" fmla="*/ 3 h 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0"/>
                  <a:gd name="T31" fmla="*/ 0 h 9"/>
                  <a:gd name="T32" fmla="*/ 10 w 10"/>
                  <a:gd name="T33" fmla="*/ 9 h 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0" h="9">
                    <a:moveTo>
                      <a:pt x="3" y="3"/>
                    </a:moveTo>
                    <a:lnTo>
                      <a:pt x="0" y="0"/>
                    </a:lnTo>
                    <a:lnTo>
                      <a:pt x="7" y="0"/>
                    </a:lnTo>
                    <a:lnTo>
                      <a:pt x="7" y="3"/>
                    </a:lnTo>
                    <a:lnTo>
                      <a:pt x="10" y="3"/>
                    </a:lnTo>
                    <a:lnTo>
                      <a:pt x="10" y="6"/>
                    </a:lnTo>
                    <a:lnTo>
                      <a:pt x="10" y="9"/>
                    </a:lnTo>
                    <a:lnTo>
                      <a:pt x="7" y="6"/>
                    </a:lnTo>
                    <a:lnTo>
                      <a:pt x="3" y="6"/>
                    </a:lnTo>
                    <a:lnTo>
                      <a:pt x="3" y="3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33" name="Freeform 1003">
                <a:extLst>
                  <a:ext uri="{FF2B5EF4-FFF2-40B4-BE49-F238E27FC236}">
                    <a16:creationId xmlns:a16="http://schemas.microsoft.com/office/drawing/2014/main" id="{85046E00-B111-4B33-80A9-F5DC382910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7" y="3124"/>
                <a:ext cx="9" cy="7"/>
              </a:xfrm>
              <a:custGeom>
                <a:avLst/>
                <a:gdLst>
                  <a:gd name="T0" fmla="*/ 9 w 9"/>
                  <a:gd name="T1" fmla="*/ 3 h 7"/>
                  <a:gd name="T2" fmla="*/ 9 w 9"/>
                  <a:gd name="T3" fmla="*/ 0 h 7"/>
                  <a:gd name="T4" fmla="*/ 9 w 9"/>
                  <a:gd name="T5" fmla="*/ 3 h 7"/>
                  <a:gd name="T6" fmla="*/ 9 w 9"/>
                  <a:gd name="T7" fmla="*/ 7 h 7"/>
                  <a:gd name="T8" fmla="*/ 9 w 9"/>
                  <a:gd name="T9" fmla="*/ 7 h 7"/>
                  <a:gd name="T10" fmla="*/ 3 w 9"/>
                  <a:gd name="T11" fmla="*/ 3 h 7"/>
                  <a:gd name="T12" fmla="*/ 0 w 9"/>
                  <a:gd name="T13" fmla="*/ 0 h 7"/>
                  <a:gd name="T14" fmla="*/ 9 w 9"/>
                  <a:gd name="T15" fmla="*/ 3 h 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9"/>
                  <a:gd name="T25" fmla="*/ 0 h 7"/>
                  <a:gd name="T26" fmla="*/ 9 w 9"/>
                  <a:gd name="T27" fmla="*/ 7 h 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9" h="7">
                    <a:moveTo>
                      <a:pt x="9" y="3"/>
                    </a:moveTo>
                    <a:lnTo>
                      <a:pt x="9" y="0"/>
                    </a:lnTo>
                    <a:lnTo>
                      <a:pt x="9" y="3"/>
                    </a:lnTo>
                    <a:lnTo>
                      <a:pt x="9" y="7"/>
                    </a:lnTo>
                    <a:lnTo>
                      <a:pt x="3" y="3"/>
                    </a:lnTo>
                    <a:lnTo>
                      <a:pt x="0" y="0"/>
                    </a:lnTo>
                    <a:lnTo>
                      <a:pt x="9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34" name="Freeform 1004">
                <a:extLst>
                  <a:ext uri="{FF2B5EF4-FFF2-40B4-BE49-F238E27FC236}">
                    <a16:creationId xmlns:a16="http://schemas.microsoft.com/office/drawing/2014/main" id="{BF32C00C-FD64-45C7-81B3-69192E36B3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7" y="3124"/>
                <a:ext cx="9" cy="7"/>
              </a:xfrm>
              <a:custGeom>
                <a:avLst/>
                <a:gdLst>
                  <a:gd name="T0" fmla="*/ 9 w 9"/>
                  <a:gd name="T1" fmla="*/ 3 h 7"/>
                  <a:gd name="T2" fmla="*/ 9 w 9"/>
                  <a:gd name="T3" fmla="*/ 0 h 7"/>
                  <a:gd name="T4" fmla="*/ 9 w 9"/>
                  <a:gd name="T5" fmla="*/ 3 h 7"/>
                  <a:gd name="T6" fmla="*/ 9 w 9"/>
                  <a:gd name="T7" fmla="*/ 7 h 7"/>
                  <a:gd name="T8" fmla="*/ 9 w 9"/>
                  <a:gd name="T9" fmla="*/ 7 h 7"/>
                  <a:gd name="T10" fmla="*/ 3 w 9"/>
                  <a:gd name="T11" fmla="*/ 3 h 7"/>
                  <a:gd name="T12" fmla="*/ 0 w 9"/>
                  <a:gd name="T13" fmla="*/ 0 h 7"/>
                  <a:gd name="T14" fmla="*/ 9 w 9"/>
                  <a:gd name="T15" fmla="*/ 3 h 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9"/>
                  <a:gd name="T25" fmla="*/ 0 h 7"/>
                  <a:gd name="T26" fmla="*/ 9 w 9"/>
                  <a:gd name="T27" fmla="*/ 7 h 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9" h="7">
                    <a:moveTo>
                      <a:pt x="9" y="3"/>
                    </a:moveTo>
                    <a:lnTo>
                      <a:pt x="9" y="0"/>
                    </a:lnTo>
                    <a:lnTo>
                      <a:pt x="9" y="3"/>
                    </a:lnTo>
                    <a:lnTo>
                      <a:pt x="9" y="7"/>
                    </a:lnTo>
                    <a:lnTo>
                      <a:pt x="3" y="3"/>
                    </a:lnTo>
                    <a:lnTo>
                      <a:pt x="0" y="0"/>
                    </a:lnTo>
                    <a:lnTo>
                      <a:pt x="9" y="3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35" name="Freeform 1005">
                <a:extLst>
                  <a:ext uri="{FF2B5EF4-FFF2-40B4-BE49-F238E27FC236}">
                    <a16:creationId xmlns:a16="http://schemas.microsoft.com/office/drawing/2014/main" id="{65D57C06-8D73-44D5-BA37-DDF18F8ECB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0" y="3059"/>
                <a:ext cx="3" cy="9"/>
              </a:xfrm>
              <a:custGeom>
                <a:avLst/>
                <a:gdLst>
                  <a:gd name="T0" fmla="*/ 3 w 3"/>
                  <a:gd name="T1" fmla="*/ 3 h 9"/>
                  <a:gd name="T2" fmla="*/ 3 w 3"/>
                  <a:gd name="T3" fmla="*/ 9 h 9"/>
                  <a:gd name="T4" fmla="*/ 0 w 3"/>
                  <a:gd name="T5" fmla="*/ 6 h 9"/>
                  <a:gd name="T6" fmla="*/ 0 w 3"/>
                  <a:gd name="T7" fmla="*/ 3 h 9"/>
                  <a:gd name="T8" fmla="*/ 0 w 3"/>
                  <a:gd name="T9" fmla="*/ 0 h 9"/>
                  <a:gd name="T10" fmla="*/ 3 w 3"/>
                  <a:gd name="T11" fmla="*/ 0 h 9"/>
                  <a:gd name="T12" fmla="*/ 3 w 3"/>
                  <a:gd name="T13" fmla="*/ 3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"/>
                  <a:gd name="T22" fmla="*/ 0 h 9"/>
                  <a:gd name="T23" fmla="*/ 3 w 3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" h="9">
                    <a:moveTo>
                      <a:pt x="3" y="3"/>
                    </a:moveTo>
                    <a:lnTo>
                      <a:pt x="3" y="9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36" name="Freeform 1006">
                <a:extLst>
                  <a:ext uri="{FF2B5EF4-FFF2-40B4-BE49-F238E27FC236}">
                    <a16:creationId xmlns:a16="http://schemas.microsoft.com/office/drawing/2014/main" id="{2484365A-E6F0-4CCB-AEB8-BA1AF85542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0" y="3059"/>
                <a:ext cx="3" cy="9"/>
              </a:xfrm>
              <a:custGeom>
                <a:avLst/>
                <a:gdLst>
                  <a:gd name="T0" fmla="*/ 3 w 3"/>
                  <a:gd name="T1" fmla="*/ 3 h 9"/>
                  <a:gd name="T2" fmla="*/ 3 w 3"/>
                  <a:gd name="T3" fmla="*/ 9 h 9"/>
                  <a:gd name="T4" fmla="*/ 0 w 3"/>
                  <a:gd name="T5" fmla="*/ 6 h 9"/>
                  <a:gd name="T6" fmla="*/ 0 w 3"/>
                  <a:gd name="T7" fmla="*/ 3 h 9"/>
                  <a:gd name="T8" fmla="*/ 0 w 3"/>
                  <a:gd name="T9" fmla="*/ 0 h 9"/>
                  <a:gd name="T10" fmla="*/ 3 w 3"/>
                  <a:gd name="T11" fmla="*/ 0 h 9"/>
                  <a:gd name="T12" fmla="*/ 3 w 3"/>
                  <a:gd name="T13" fmla="*/ 3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"/>
                  <a:gd name="T22" fmla="*/ 0 h 9"/>
                  <a:gd name="T23" fmla="*/ 3 w 3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" h="9">
                    <a:moveTo>
                      <a:pt x="3" y="3"/>
                    </a:moveTo>
                    <a:lnTo>
                      <a:pt x="3" y="9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3" y="3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37" name="Freeform 1007">
                <a:extLst>
                  <a:ext uri="{FF2B5EF4-FFF2-40B4-BE49-F238E27FC236}">
                    <a16:creationId xmlns:a16="http://schemas.microsoft.com/office/drawing/2014/main" id="{FD1D294A-7669-4138-A47C-2B850A1FAE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5" y="2902"/>
                <a:ext cx="22" cy="13"/>
              </a:xfrm>
              <a:custGeom>
                <a:avLst/>
                <a:gdLst>
                  <a:gd name="T0" fmla="*/ 10 w 22"/>
                  <a:gd name="T1" fmla="*/ 0 h 13"/>
                  <a:gd name="T2" fmla="*/ 16 w 22"/>
                  <a:gd name="T3" fmla="*/ 0 h 13"/>
                  <a:gd name="T4" fmla="*/ 22 w 22"/>
                  <a:gd name="T5" fmla="*/ 6 h 13"/>
                  <a:gd name="T6" fmla="*/ 19 w 22"/>
                  <a:gd name="T7" fmla="*/ 13 h 13"/>
                  <a:gd name="T8" fmla="*/ 16 w 22"/>
                  <a:gd name="T9" fmla="*/ 10 h 13"/>
                  <a:gd name="T10" fmla="*/ 13 w 22"/>
                  <a:gd name="T11" fmla="*/ 10 h 13"/>
                  <a:gd name="T12" fmla="*/ 10 w 22"/>
                  <a:gd name="T13" fmla="*/ 10 h 13"/>
                  <a:gd name="T14" fmla="*/ 7 w 22"/>
                  <a:gd name="T15" fmla="*/ 10 h 13"/>
                  <a:gd name="T16" fmla="*/ 4 w 22"/>
                  <a:gd name="T17" fmla="*/ 3 h 13"/>
                  <a:gd name="T18" fmla="*/ 4 w 22"/>
                  <a:gd name="T19" fmla="*/ 3 h 13"/>
                  <a:gd name="T20" fmla="*/ 0 w 22"/>
                  <a:gd name="T21" fmla="*/ 0 h 13"/>
                  <a:gd name="T22" fmla="*/ 0 w 22"/>
                  <a:gd name="T23" fmla="*/ 0 h 13"/>
                  <a:gd name="T24" fmla="*/ 4 w 22"/>
                  <a:gd name="T25" fmla="*/ 0 h 13"/>
                  <a:gd name="T26" fmla="*/ 10 w 22"/>
                  <a:gd name="T27" fmla="*/ 0 h 1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2"/>
                  <a:gd name="T43" fmla="*/ 0 h 13"/>
                  <a:gd name="T44" fmla="*/ 22 w 22"/>
                  <a:gd name="T45" fmla="*/ 13 h 13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2" h="13">
                    <a:moveTo>
                      <a:pt x="10" y="0"/>
                    </a:moveTo>
                    <a:lnTo>
                      <a:pt x="16" y="0"/>
                    </a:lnTo>
                    <a:lnTo>
                      <a:pt x="22" y="6"/>
                    </a:lnTo>
                    <a:lnTo>
                      <a:pt x="19" y="13"/>
                    </a:lnTo>
                    <a:lnTo>
                      <a:pt x="16" y="10"/>
                    </a:lnTo>
                    <a:lnTo>
                      <a:pt x="13" y="10"/>
                    </a:lnTo>
                    <a:lnTo>
                      <a:pt x="10" y="10"/>
                    </a:lnTo>
                    <a:lnTo>
                      <a:pt x="7" y="10"/>
                    </a:lnTo>
                    <a:lnTo>
                      <a:pt x="4" y="3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38" name="Freeform 1008">
                <a:extLst>
                  <a:ext uri="{FF2B5EF4-FFF2-40B4-BE49-F238E27FC236}">
                    <a16:creationId xmlns:a16="http://schemas.microsoft.com/office/drawing/2014/main" id="{C8E5C787-5E40-4783-AE7C-385DA60CD4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5" y="2902"/>
                <a:ext cx="22" cy="13"/>
              </a:xfrm>
              <a:custGeom>
                <a:avLst/>
                <a:gdLst>
                  <a:gd name="T0" fmla="*/ 10 w 22"/>
                  <a:gd name="T1" fmla="*/ 0 h 13"/>
                  <a:gd name="T2" fmla="*/ 16 w 22"/>
                  <a:gd name="T3" fmla="*/ 0 h 13"/>
                  <a:gd name="T4" fmla="*/ 22 w 22"/>
                  <a:gd name="T5" fmla="*/ 6 h 13"/>
                  <a:gd name="T6" fmla="*/ 19 w 22"/>
                  <a:gd name="T7" fmla="*/ 13 h 13"/>
                  <a:gd name="T8" fmla="*/ 16 w 22"/>
                  <a:gd name="T9" fmla="*/ 10 h 13"/>
                  <a:gd name="T10" fmla="*/ 13 w 22"/>
                  <a:gd name="T11" fmla="*/ 10 h 13"/>
                  <a:gd name="T12" fmla="*/ 10 w 22"/>
                  <a:gd name="T13" fmla="*/ 10 h 13"/>
                  <a:gd name="T14" fmla="*/ 7 w 22"/>
                  <a:gd name="T15" fmla="*/ 10 h 13"/>
                  <a:gd name="T16" fmla="*/ 4 w 22"/>
                  <a:gd name="T17" fmla="*/ 3 h 13"/>
                  <a:gd name="T18" fmla="*/ 4 w 22"/>
                  <a:gd name="T19" fmla="*/ 3 h 13"/>
                  <a:gd name="T20" fmla="*/ 0 w 22"/>
                  <a:gd name="T21" fmla="*/ 0 h 13"/>
                  <a:gd name="T22" fmla="*/ 0 w 22"/>
                  <a:gd name="T23" fmla="*/ 0 h 13"/>
                  <a:gd name="T24" fmla="*/ 4 w 22"/>
                  <a:gd name="T25" fmla="*/ 0 h 13"/>
                  <a:gd name="T26" fmla="*/ 10 w 22"/>
                  <a:gd name="T27" fmla="*/ 0 h 1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2"/>
                  <a:gd name="T43" fmla="*/ 0 h 13"/>
                  <a:gd name="T44" fmla="*/ 22 w 22"/>
                  <a:gd name="T45" fmla="*/ 13 h 13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2" h="13">
                    <a:moveTo>
                      <a:pt x="10" y="0"/>
                    </a:moveTo>
                    <a:lnTo>
                      <a:pt x="16" y="0"/>
                    </a:lnTo>
                    <a:lnTo>
                      <a:pt x="22" y="6"/>
                    </a:lnTo>
                    <a:lnTo>
                      <a:pt x="19" y="13"/>
                    </a:lnTo>
                    <a:lnTo>
                      <a:pt x="16" y="10"/>
                    </a:lnTo>
                    <a:lnTo>
                      <a:pt x="13" y="10"/>
                    </a:lnTo>
                    <a:lnTo>
                      <a:pt x="10" y="10"/>
                    </a:lnTo>
                    <a:lnTo>
                      <a:pt x="7" y="10"/>
                    </a:lnTo>
                    <a:lnTo>
                      <a:pt x="4" y="3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10" y="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39" name="Freeform 1009">
                <a:extLst>
                  <a:ext uri="{FF2B5EF4-FFF2-40B4-BE49-F238E27FC236}">
                    <a16:creationId xmlns:a16="http://schemas.microsoft.com/office/drawing/2014/main" id="{3AC79BA2-BD71-40BB-BF18-E0DCF3A2CA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7" y="2912"/>
                <a:ext cx="19" cy="6"/>
              </a:xfrm>
              <a:custGeom>
                <a:avLst/>
                <a:gdLst>
                  <a:gd name="T0" fmla="*/ 10 w 19"/>
                  <a:gd name="T1" fmla="*/ 3 h 6"/>
                  <a:gd name="T2" fmla="*/ 16 w 19"/>
                  <a:gd name="T3" fmla="*/ 3 h 6"/>
                  <a:gd name="T4" fmla="*/ 16 w 19"/>
                  <a:gd name="T5" fmla="*/ 3 h 6"/>
                  <a:gd name="T6" fmla="*/ 19 w 19"/>
                  <a:gd name="T7" fmla="*/ 3 h 6"/>
                  <a:gd name="T8" fmla="*/ 19 w 19"/>
                  <a:gd name="T9" fmla="*/ 6 h 6"/>
                  <a:gd name="T10" fmla="*/ 7 w 19"/>
                  <a:gd name="T11" fmla="*/ 6 h 6"/>
                  <a:gd name="T12" fmla="*/ 3 w 19"/>
                  <a:gd name="T13" fmla="*/ 6 h 6"/>
                  <a:gd name="T14" fmla="*/ 0 w 19"/>
                  <a:gd name="T15" fmla="*/ 3 h 6"/>
                  <a:gd name="T16" fmla="*/ 3 w 19"/>
                  <a:gd name="T17" fmla="*/ 0 h 6"/>
                  <a:gd name="T18" fmla="*/ 10 w 19"/>
                  <a:gd name="T19" fmla="*/ 3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9"/>
                  <a:gd name="T31" fmla="*/ 0 h 6"/>
                  <a:gd name="T32" fmla="*/ 19 w 19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9" h="6">
                    <a:moveTo>
                      <a:pt x="10" y="3"/>
                    </a:moveTo>
                    <a:lnTo>
                      <a:pt x="16" y="3"/>
                    </a:lnTo>
                    <a:lnTo>
                      <a:pt x="19" y="3"/>
                    </a:lnTo>
                    <a:lnTo>
                      <a:pt x="19" y="6"/>
                    </a:lnTo>
                    <a:lnTo>
                      <a:pt x="7" y="6"/>
                    </a:lnTo>
                    <a:lnTo>
                      <a:pt x="3" y="6"/>
                    </a:lnTo>
                    <a:lnTo>
                      <a:pt x="0" y="3"/>
                    </a:lnTo>
                    <a:lnTo>
                      <a:pt x="3" y="0"/>
                    </a:lnTo>
                    <a:lnTo>
                      <a:pt x="1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40" name="Freeform 1010">
                <a:extLst>
                  <a:ext uri="{FF2B5EF4-FFF2-40B4-BE49-F238E27FC236}">
                    <a16:creationId xmlns:a16="http://schemas.microsoft.com/office/drawing/2014/main" id="{CD96FDC9-CA49-4190-8E77-1CAE982F15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7" y="2912"/>
                <a:ext cx="19" cy="6"/>
              </a:xfrm>
              <a:custGeom>
                <a:avLst/>
                <a:gdLst>
                  <a:gd name="T0" fmla="*/ 10 w 19"/>
                  <a:gd name="T1" fmla="*/ 3 h 6"/>
                  <a:gd name="T2" fmla="*/ 16 w 19"/>
                  <a:gd name="T3" fmla="*/ 3 h 6"/>
                  <a:gd name="T4" fmla="*/ 16 w 19"/>
                  <a:gd name="T5" fmla="*/ 3 h 6"/>
                  <a:gd name="T6" fmla="*/ 19 w 19"/>
                  <a:gd name="T7" fmla="*/ 3 h 6"/>
                  <a:gd name="T8" fmla="*/ 19 w 19"/>
                  <a:gd name="T9" fmla="*/ 6 h 6"/>
                  <a:gd name="T10" fmla="*/ 7 w 19"/>
                  <a:gd name="T11" fmla="*/ 6 h 6"/>
                  <a:gd name="T12" fmla="*/ 3 w 19"/>
                  <a:gd name="T13" fmla="*/ 6 h 6"/>
                  <a:gd name="T14" fmla="*/ 0 w 19"/>
                  <a:gd name="T15" fmla="*/ 3 h 6"/>
                  <a:gd name="T16" fmla="*/ 3 w 19"/>
                  <a:gd name="T17" fmla="*/ 0 h 6"/>
                  <a:gd name="T18" fmla="*/ 10 w 19"/>
                  <a:gd name="T19" fmla="*/ 3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9"/>
                  <a:gd name="T31" fmla="*/ 0 h 6"/>
                  <a:gd name="T32" fmla="*/ 19 w 19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9" h="6">
                    <a:moveTo>
                      <a:pt x="10" y="3"/>
                    </a:moveTo>
                    <a:lnTo>
                      <a:pt x="16" y="3"/>
                    </a:lnTo>
                    <a:lnTo>
                      <a:pt x="19" y="3"/>
                    </a:lnTo>
                    <a:lnTo>
                      <a:pt x="19" y="6"/>
                    </a:lnTo>
                    <a:lnTo>
                      <a:pt x="7" y="6"/>
                    </a:lnTo>
                    <a:lnTo>
                      <a:pt x="3" y="6"/>
                    </a:lnTo>
                    <a:lnTo>
                      <a:pt x="0" y="3"/>
                    </a:lnTo>
                    <a:lnTo>
                      <a:pt x="3" y="0"/>
                    </a:lnTo>
                    <a:lnTo>
                      <a:pt x="10" y="3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41" name="Freeform 1011">
                <a:extLst>
                  <a:ext uri="{FF2B5EF4-FFF2-40B4-BE49-F238E27FC236}">
                    <a16:creationId xmlns:a16="http://schemas.microsoft.com/office/drawing/2014/main" id="{16D8749D-9921-4C16-8975-9084E26B1E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8" y="2518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17" name="Group 1213">
              <a:extLst>
                <a:ext uri="{FF2B5EF4-FFF2-40B4-BE49-F238E27FC236}">
                  <a16:creationId xmlns:a16="http://schemas.microsoft.com/office/drawing/2014/main" id="{42CBB4B2-7605-4780-A7E7-8FAF8DED159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546368" y="6008024"/>
              <a:ext cx="3247460" cy="1871073"/>
              <a:chOff x="3428" y="1989"/>
              <a:chExt cx="2045" cy="1179"/>
            </a:xfrm>
            <a:solidFill>
              <a:srgbClr val="E6E6E6"/>
            </a:solidFill>
          </p:grpSpPr>
          <p:sp>
            <p:nvSpPr>
              <p:cNvPr id="242" name="Freeform 1013">
                <a:extLst>
                  <a:ext uri="{FF2B5EF4-FFF2-40B4-BE49-F238E27FC236}">
                    <a16:creationId xmlns:a16="http://schemas.microsoft.com/office/drawing/2014/main" id="{2021CFB2-6723-45A9-B84B-57960AB74E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8" y="2518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43" name="Rectangle 1014">
                <a:extLst>
                  <a:ext uri="{FF2B5EF4-FFF2-40B4-BE49-F238E27FC236}">
                    <a16:creationId xmlns:a16="http://schemas.microsoft.com/office/drawing/2014/main" id="{FCD1ABA4-D9EE-4192-A73F-985081390A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85" y="2602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200" b="1">
                    <a:solidFill>
                      <a:srgbClr val="999999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2200" b="1">
                    <a:solidFill>
                      <a:srgbClr val="999999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2200" b="1">
                    <a:solidFill>
                      <a:srgbClr val="999999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2200" b="1">
                    <a:solidFill>
                      <a:srgbClr val="999999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2200" b="1">
                    <a:solidFill>
                      <a:srgbClr val="999999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 b="1">
                    <a:solidFill>
                      <a:srgbClr val="999999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 b="1">
                    <a:solidFill>
                      <a:srgbClr val="999999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 b="1">
                    <a:solidFill>
                      <a:srgbClr val="999999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 b="1">
                    <a:solidFill>
                      <a:srgbClr val="999999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44" name="Freeform 1015">
                <a:extLst>
                  <a:ext uri="{FF2B5EF4-FFF2-40B4-BE49-F238E27FC236}">
                    <a16:creationId xmlns:a16="http://schemas.microsoft.com/office/drawing/2014/main" id="{A1545B5D-3E6A-410F-B4B7-7EFA1512B1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5" y="2602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w 1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1"/>
                  <a:gd name="T14" fmla="*/ 1 w 1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45" name="Freeform 1016">
                <a:extLst>
                  <a:ext uri="{FF2B5EF4-FFF2-40B4-BE49-F238E27FC236}">
                    <a16:creationId xmlns:a16="http://schemas.microsoft.com/office/drawing/2014/main" id="{F6D8D194-93B7-4D5F-B63F-FCEDA79D70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54" y="262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w 1"/>
                  <a:gd name="T7" fmla="*/ 0 h 1"/>
                  <a:gd name="T8" fmla="*/ 0 w 1"/>
                  <a:gd name="T9" fmla="*/ 0 h 1"/>
                  <a:gd name="T10" fmla="*/ 0 w 1"/>
                  <a:gd name="T11" fmla="*/ 0 h 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"/>
                  <a:gd name="T19" fmla="*/ 0 h 1"/>
                  <a:gd name="T20" fmla="*/ 1 w 1"/>
                  <a:gd name="T21" fmla="*/ 1 h 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46" name="Freeform 1017">
                <a:extLst>
                  <a:ext uri="{FF2B5EF4-FFF2-40B4-BE49-F238E27FC236}">
                    <a16:creationId xmlns:a16="http://schemas.microsoft.com/office/drawing/2014/main" id="{6CBBDACB-5964-47D1-9F82-AB4CA2ABD2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54" y="262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w 1"/>
                  <a:gd name="T7" fmla="*/ 0 h 1"/>
                  <a:gd name="T8" fmla="*/ 0 w 1"/>
                  <a:gd name="T9" fmla="*/ 0 h 1"/>
                  <a:gd name="T10" fmla="*/ 0 w 1"/>
                  <a:gd name="T11" fmla="*/ 0 h 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"/>
                  <a:gd name="T19" fmla="*/ 0 h 1"/>
                  <a:gd name="T20" fmla="*/ 1 w 1"/>
                  <a:gd name="T21" fmla="*/ 1 h 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47" name="Freeform 1018">
                <a:extLst>
                  <a:ext uri="{FF2B5EF4-FFF2-40B4-BE49-F238E27FC236}">
                    <a16:creationId xmlns:a16="http://schemas.microsoft.com/office/drawing/2014/main" id="{925DAC77-AF6F-4109-8CCB-904A16D3BF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3" y="2780"/>
                <a:ext cx="1" cy="3"/>
              </a:xfrm>
              <a:custGeom>
                <a:avLst/>
                <a:gdLst>
                  <a:gd name="T0" fmla="*/ 0 w 1"/>
                  <a:gd name="T1" fmla="*/ 0 h 3"/>
                  <a:gd name="T2" fmla="*/ 0 w 1"/>
                  <a:gd name="T3" fmla="*/ 0 h 3"/>
                  <a:gd name="T4" fmla="*/ 0 w 1"/>
                  <a:gd name="T5" fmla="*/ 0 h 3"/>
                  <a:gd name="T6" fmla="*/ 0 w 1"/>
                  <a:gd name="T7" fmla="*/ 3 h 3"/>
                  <a:gd name="T8" fmla="*/ 0 w 1"/>
                  <a:gd name="T9" fmla="*/ 0 h 3"/>
                  <a:gd name="T10" fmla="*/ 0 w 1"/>
                  <a:gd name="T11" fmla="*/ 0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"/>
                  <a:gd name="T19" fmla="*/ 0 h 3"/>
                  <a:gd name="T20" fmla="*/ 1 w 1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48" name="Freeform 1019">
                <a:extLst>
                  <a:ext uri="{FF2B5EF4-FFF2-40B4-BE49-F238E27FC236}">
                    <a16:creationId xmlns:a16="http://schemas.microsoft.com/office/drawing/2014/main" id="{7F2B2099-3214-47CE-9AA9-35F2CB9609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3" y="2780"/>
                <a:ext cx="1" cy="3"/>
              </a:xfrm>
              <a:custGeom>
                <a:avLst/>
                <a:gdLst>
                  <a:gd name="T0" fmla="*/ 0 w 1"/>
                  <a:gd name="T1" fmla="*/ 0 h 3"/>
                  <a:gd name="T2" fmla="*/ 0 w 1"/>
                  <a:gd name="T3" fmla="*/ 0 h 3"/>
                  <a:gd name="T4" fmla="*/ 0 w 1"/>
                  <a:gd name="T5" fmla="*/ 0 h 3"/>
                  <a:gd name="T6" fmla="*/ 0 w 1"/>
                  <a:gd name="T7" fmla="*/ 3 h 3"/>
                  <a:gd name="T8" fmla="*/ 0 w 1"/>
                  <a:gd name="T9" fmla="*/ 0 h 3"/>
                  <a:gd name="T10" fmla="*/ 0 w 1"/>
                  <a:gd name="T11" fmla="*/ 0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"/>
                  <a:gd name="T19" fmla="*/ 0 h 3"/>
                  <a:gd name="T20" fmla="*/ 1 w 1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49" name="Freeform 1020">
                <a:extLst>
                  <a:ext uri="{FF2B5EF4-FFF2-40B4-BE49-F238E27FC236}">
                    <a16:creationId xmlns:a16="http://schemas.microsoft.com/office/drawing/2014/main" id="{AF069AFF-EC80-4270-92AB-858BA20844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2" y="2264"/>
                <a:ext cx="22" cy="16"/>
              </a:xfrm>
              <a:custGeom>
                <a:avLst/>
                <a:gdLst>
                  <a:gd name="T0" fmla="*/ 4 w 22"/>
                  <a:gd name="T1" fmla="*/ 0 h 16"/>
                  <a:gd name="T2" fmla="*/ 4 w 22"/>
                  <a:gd name="T3" fmla="*/ 0 h 16"/>
                  <a:gd name="T4" fmla="*/ 4 w 22"/>
                  <a:gd name="T5" fmla="*/ 0 h 16"/>
                  <a:gd name="T6" fmla="*/ 13 w 22"/>
                  <a:gd name="T7" fmla="*/ 0 h 16"/>
                  <a:gd name="T8" fmla="*/ 13 w 22"/>
                  <a:gd name="T9" fmla="*/ 0 h 16"/>
                  <a:gd name="T10" fmla="*/ 16 w 22"/>
                  <a:gd name="T11" fmla="*/ 0 h 16"/>
                  <a:gd name="T12" fmla="*/ 16 w 22"/>
                  <a:gd name="T13" fmla="*/ 0 h 16"/>
                  <a:gd name="T14" fmla="*/ 22 w 22"/>
                  <a:gd name="T15" fmla="*/ 10 h 16"/>
                  <a:gd name="T16" fmla="*/ 22 w 22"/>
                  <a:gd name="T17" fmla="*/ 16 h 16"/>
                  <a:gd name="T18" fmla="*/ 22 w 22"/>
                  <a:gd name="T19" fmla="*/ 16 h 16"/>
                  <a:gd name="T20" fmla="*/ 19 w 22"/>
                  <a:gd name="T21" fmla="*/ 16 h 16"/>
                  <a:gd name="T22" fmla="*/ 19 w 22"/>
                  <a:gd name="T23" fmla="*/ 10 h 16"/>
                  <a:gd name="T24" fmla="*/ 13 w 22"/>
                  <a:gd name="T25" fmla="*/ 3 h 16"/>
                  <a:gd name="T26" fmla="*/ 4 w 22"/>
                  <a:gd name="T27" fmla="*/ 3 h 16"/>
                  <a:gd name="T28" fmla="*/ 4 w 22"/>
                  <a:gd name="T29" fmla="*/ 0 h 16"/>
                  <a:gd name="T30" fmla="*/ 0 w 22"/>
                  <a:gd name="T31" fmla="*/ 0 h 16"/>
                  <a:gd name="T32" fmla="*/ 4 w 22"/>
                  <a:gd name="T33" fmla="*/ 0 h 1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22"/>
                  <a:gd name="T52" fmla="*/ 0 h 16"/>
                  <a:gd name="T53" fmla="*/ 22 w 22"/>
                  <a:gd name="T54" fmla="*/ 16 h 1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22" h="16">
                    <a:moveTo>
                      <a:pt x="4" y="0"/>
                    </a:moveTo>
                    <a:lnTo>
                      <a:pt x="4" y="0"/>
                    </a:lnTo>
                    <a:lnTo>
                      <a:pt x="13" y="0"/>
                    </a:lnTo>
                    <a:lnTo>
                      <a:pt x="16" y="0"/>
                    </a:lnTo>
                    <a:lnTo>
                      <a:pt x="22" y="10"/>
                    </a:lnTo>
                    <a:lnTo>
                      <a:pt x="22" y="16"/>
                    </a:lnTo>
                    <a:lnTo>
                      <a:pt x="19" y="16"/>
                    </a:lnTo>
                    <a:lnTo>
                      <a:pt x="19" y="10"/>
                    </a:lnTo>
                    <a:lnTo>
                      <a:pt x="13" y="3"/>
                    </a:lnTo>
                    <a:lnTo>
                      <a:pt x="4" y="3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50" name="Freeform 1021">
                <a:extLst>
                  <a:ext uri="{FF2B5EF4-FFF2-40B4-BE49-F238E27FC236}">
                    <a16:creationId xmlns:a16="http://schemas.microsoft.com/office/drawing/2014/main" id="{FD4FFE1C-C8F6-4407-8A72-CCB894EAD7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2" y="2264"/>
                <a:ext cx="22" cy="16"/>
              </a:xfrm>
              <a:custGeom>
                <a:avLst/>
                <a:gdLst>
                  <a:gd name="T0" fmla="*/ 4 w 22"/>
                  <a:gd name="T1" fmla="*/ 0 h 16"/>
                  <a:gd name="T2" fmla="*/ 4 w 22"/>
                  <a:gd name="T3" fmla="*/ 0 h 16"/>
                  <a:gd name="T4" fmla="*/ 4 w 22"/>
                  <a:gd name="T5" fmla="*/ 0 h 16"/>
                  <a:gd name="T6" fmla="*/ 13 w 22"/>
                  <a:gd name="T7" fmla="*/ 0 h 16"/>
                  <a:gd name="T8" fmla="*/ 13 w 22"/>
                  <a:gd name="T9" fmla="*/ 0 h 16"/>
                  <a:gd name="T10" fmla="*/ 16 w 22"/>
                  <a:gd name="T11" fmla="*/ 0 h 16"/>
                  <a:gd name="T12" fmla="*/ 16 w 22"/>
                  <a:gd name="T13" fmla="*/ 0 h 16"/>
                  <a:gd name="T14" fmla="*/ 22 w 22"/>
                  <a:gd name="T15" fmla="*/ 10 h 16"/>
                  <a:gd name="T16" fmla="*/ 22 w 22"/>
                  <a:gd name="T17" fmla="*/ 16 h 16"/>
                  <a:gd name="T18" fmla="*/ 22 w 22"/>
                  <a:gd name="T19" fmla="*/ 16 h 16"/>
                  <a:gd name="T20" fmla="*/ 19 w 22"/>
                  <a:gd name="T21" fmla="*/ 16 h 16"/>
                  <a:gd name="T22" fmla="*/ 19 w 22"/>
                  <a:gd name="T23" fmla="*/ 10 h 16"/>
                  <a:gd name="T24" fmla="*/ 13 w 22"/>
                  <a:gd name="T25" fmla="*/ 3 h 16"/>
                  <a:gd name="T26" fmla="*/ 4 w 22"/>
                  <a:gd name="T27" fmla="*/ 3 h 16"/>
                  <a:gd name="T28" fmla="*/ 4 w 22"/>
                  <a:gd name="T29" fmla="*/ 0 h 16"/>
                  <a:gd name="T30" fmla="*/ 0 w 22"/>
                  <a:gd name="T31" fmla="*/ 0 h 16"/>
                  <a:gd name="T32" fmla="*/ 4 w 22"/>
                  <a:gd name="T33" fmla="*/ 0 h 1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22"/>
                  <a:gd name="T52" fmla="*/ 0 h 16"/>
                  <a:gd name="T53" fmla="*/ 22 w 22"/>
                  <a:gd name="T54" fmla="*/ 16 h 1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22" h="16">
                    <a:moveTo>
                      <a:pt x="4" y="0"/>
                    </a:moveTo>
                    <a:lnTo>
                      <a:pt x="4" y="0"/>
                    </a:lnTo>
                    <a:lnTo>
                      <a:pt x="13" y="0"/>
                    </a:lnTo>
                    <a:lnTo>
                      <a:pt x="16" y="0"/>
                    </a:lnTo>
                    <a:lnTo>
                      <a:pt x="22" y="10"/>
                    </a:lnTo>
                    <a:lnTo>
                      <a:pt x="22" y="16"/>
                    </a:lnTo>
                    <a:lnTo>
                      <a:pt x="19" y="16"/>
                    </a:lnTo>
                    <a:lnTo>
                      <a:pt x="19" y="10"/>
                    </a:lnTo>
                    <a:lnTo>
                      <a:pt x="13" y="3"/>
                    </a:lnTo>
                    <a:lnTo>
                      <a:pt x="4" y="3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4" y="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51" name="Freeform 1022">
                <a:extLst>
                  <a:ext uri="{FF2B5EF4-FFF2-40B4-BE49-F238E27FC236}">
                    <a16:creationId xmlns:a16="http://schemas.microsoft.com/office/drawing/2014/main" id="{898B2603-3164-48F4-BCE4-2F7C33C734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9" y="2202"/>
                <a:ext cx="10" cy="9"/>
              </a:xfrm>
              <a:custGeom>
                <a:avLst/>
                <a:gdLst>
                  <a:gd name="T0" fmla="*/ 3 w 10"/>
                  <a:gd name="T1" fmla="*/ 3 h 9"/>
                  <a:gd name="T2" fmla="*/ 7 w 10"/>
                  <a:gd name="T3" fmla="*/ 3 h 9"/>
                  <a:gd name="T4" fmla="*/ 10 w 10"/>
                  <a:gd name="T5" fmla="*/ 0 h 9"/>
                  <a:gd name="T6" fmla="*/ 10 w 10"/>
                  <a:gd name="T7" fmla="*/ 3 h 9"/>
                  <a:gd name="T8" fmla="*/ 7 w 10"/>
                  <a:gd name="T9" fmla="*/ 6 h 9"/>
                  <a:gd name="T10" fmla="*/ 7 w 10"/>
                  <a:gd name="T11" fmla="*/ 6 h 9"/>
                  <a:gd name="T12" fmla="*/ 3 w 10"/>
                  <a:gd name="T13" fmla="*/ 9 h 9"/>
                  <a:gd name="T14" fmla="*/ 0 w 10"/>
                  <a:gd name="T15" fmla="*/ 9 h 9"/>
                  <a:gd name="T16" fmla="*/ 0 w 10"/>
                  <a:gd name="T17" fmla="*/ 9 h 9"/>
                  <a:gd name="T18" fmla="*/ 0 w 10"/>
                  <a:gd name="T19" fmla="*/ 6 h 9"/>
                  <a:gd name="T20" fmla="*/ 0 w 10"/>
                  <a:gd name="T21" fmla="*/ 3 h 9"/>
                  <a:gd name="T22" fmla="*/ 3 w 10"/>
                  <a:gd name="T23" fmla="*/ 3 h 9"/>
                  <a:gd name="T24" fmla="*/ 3 w 10"/>
                  <a:gd name="T25" fmla="*/ 3 h 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0"/>
                  <a:gd name="T40" fmla="*/ 0 h 9"/>
                  <a:gd name="T41" fmla="*/ 10 w 10"/>
                  <a:gd name="T42" fmla="*/ 9 h 9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0" h="9">
                    <a:moveTo>
                      <a:pt x="3" y="3"/>
                    </a:moveTo>
                    <a:lnTo>
                      <a:pt x="7" y="3"/>
                    </a:lnTo>
                    <a:lnTo>
                      <a:pt x="10" y="0"/>
                    </a:lnTo>
                    <a:lnTo>
                      <a:pt x="10" y="3"/>
                    </a:lnTo>
                    <a:lnTo>
                      <a:pt x="7" y="6"/>
                    </a:lnTo>
                    <a:lnTo>
                      <a:pt x="3" y="9"/>
                    </a:lnTo>
                    <a:lnTo>
                      <a:pt x="0" y="9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52" name="Freeform 1023">
                <a:extLst>
                  <a:ext uri="{FF2B5EF4-FFF2-40B4-BE49-F238E27FC236}">
                    <a16:creationId xmlns:a16="http://schemas.microsoft.com/office/drawing/2014/main" id="{8A1ECC4D-50C3-4CC7-9AE3-C8E5F0EB75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9" y="2202"/>
                <a:ext cx="10" cy="9"/>
              </a:xfrm>
              <a:custGeom>
                <a:avLst/>
                <a:gdLst>
                  <a:gd name="T0" fmla="*/ 3 w 10"/>
                  <a:gd name="T1" fmla="*/ 3 h 9"/>
                  <a:gd name="T2" fmla="*/ 7 w 10"/>
                  <a:gd name="T3" fmla="*/ 3 h 9"/>
                  <a:gd name="T4" fmla="*/ 10 w 10"/>
                  <a:gd name="T5" fmla="*/ 0 h 9"/>
                  <a:gd name="T6" fmla="*/ 10 w 10"/>
                  <a:gd name="T7" fmla="*/ 3 h 9"/>
                  <a:gd name="T8" fmla="*/ 7 w 10"/>
                  <a:gd name="T9" fmla="*/ 6 h 9"/>
                  <a:gd name="T10" fmla="*/ 7 w 10"/>
                  <a:gd name="T11" fmla="*/ 6 h 9"/>
                  <a:gd name="T12" fmla="*/ 3 w 10"/>
                  <a:gd name="T13" fmla="*/ 9 h 9"/>
                  <a:gd name="T14" fmla="*/ 0 w 10"/>
                  <a:gd name="T15" fmla="*/ 9 h 9"/>
                  <a:gd name="T16" fmla="*/ 0 w 10"/>
                  <a:gd name="T17" fmla="*/ 9 h 9"/>
                  <a:gd name="T18" fmla="*/ 0 w 10"/>
                  <a:gd name="T19" fmla="*/ 6 h 9"/>
                  <a:gd name="T20" fmla="*/ 0 w 10"/>
                  <a:gd name="T21" fmla="*/ 3 h 9"/>
                  <a:gd name="T22" fmla="*/ 3 w 10"/>
                  <a:gd name="T23" fmla="*/ 3 h 9"/>
                  <a:gd name="T24" fmla="*/ 3 w 10"/>
                  <a:gd name="T25" fmla="*/ 3 h 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0"/>
                  <a:gd name="T40" fmla="*/ 0 h 9"/>
                  <a:gd name="T41" fmla="*/ 10 w 10"/>
                  <a:gd name="T42" fmla="*/ 9 h 9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0" h="9">
                    <a:moveTo>
                      <a:pt x="3" y="3"/>
                    </a:moveTo>
                    <a:lnTo>
                      <a:pt x="7" y="3"/>
                    </a:lnTo>
                    <a:lnTo>
                      <a:pt x="10" y="0"/>
                    </a:lnTo>
                    <a:lnTo>
                      <a:pt x="10" y="3"/>
                    </a:lnTo>
                    <a:lnTo>
                      <a:pt x="7" y="6"/>
                    </a:lnTo>
                    <a:lnTo>
                      <a:pt x="3" y="9"/>
                    </a:lnTo>
                    <a:lnTo>
                      <a:pt x="0" y="9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3" y="3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53" name="Freeform 1024">
                <a:extLst>
                  <a:ext uri="{FF2B5EF4-FFF2-40B4-BE49-F238E27FC236}">
                    <a16:creationId xmlns:a16="http://schemas.microsoft.com/office/drawing/2014/main" id="{9F7E162C-0313-4C24-B4E0-1304F55477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35" y="2277"/>
                <a:ext cx="9" cy="9"/>
              </a:xfrm>
              <a:custGeom>
                <a:avLst/>
                <a:gdLst>
                  <a:gd name="T0" fmla="*/ 0 w 9"/>
                  <a:gd name="T1" fmla="*/ 0 h 9"/>
                  <a:gd name="T2" fmla="*/ 3 w 9"/>
                  <a:gd name="T3" fmla="*/ 0 h 9"/>
                  <a:gd name="T4" fmla="*/ 3 w 9"/>
                  <a:gd name="T5" fmla="*/ 0 h 9"/>
                  <a:gd name="T6" fmla="*/ 6 w 9"/>
                  <a:gd name="T7" fmla="*/ 3 h 9"/>
                  <a:gd name="T8" fmla="*/ 9 w 9"/>
                  <a:gd name="T9" fmla="*/ 6 h 9"/>
                  <a:gd name="T10" fmla="*/ 9 w 9"/>
                  <a:gd name="T11" fmla="*/ 9 h 9"/>
                  <a:gd name="T12" fmla="*/ 9 w 9"/>
                  <a:gd name="T13" fmla="*/ 9 h 9"/>
                  <a:gd name="T14" fmla="*/ 6 w 9"/>
                  <a:gd name="T15" fmla="*/ 9 h 9"/>
                  <a:gd name="T16" fmla="*/ 3 w 9"/>
                  <a:gd name="T17" fmla="*/ 6 h 9"/>
                  <a:gd name="T18" fmla="*/ 0 w 9"/>
                  <a:gd name="T19" fmla="*/ 3 h 9"/>
                  <a:gd name="T20" fmla="*/ 0 w 9"/>
                  <a:gd name="T21" fmla="*/ 0 h 9"/>
                  <a:gd name="T22" fmla="*/ 0 w 9"/>
                  <a:gd name="T23" fmla="*/ 0 h 9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9"/>
                  <a:gd name="T37" fmla="*/ 0 h 9"/>
                  <a:gd name="T38" fmla="*/ 9 w 9"/>
                  <a:gd name="T39" fmla="*/ 9 h 9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9" h="9">
                    <a:moveTo>
                      <a:pt x="0" y="0"/>
                    </a:moveTo>
                    <a:lnTo>
                      <a:pt x="3" y="0"/>
                    </a:lnTo>
                    <a:lnTo>
                      <a:pt x="6" y="3"/>
                    </a:lnTo>
                    <a:lnTo>
                      <a:pt x="9" y="6"/>
                    </a:lnTo>
                    <a:lnTo>
                      <a:pt x="9" y="9"/>
                    </a:lnTo>
                    <a:lnTo>
                      <a:pt x="6" y="9"/>
                    </a:lnTo>
                    <a:lnTo>
                      <a:pt x="3" y="6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54" name="Freeform 1025">
                <a:extLst>
                  <a:ext uri="{FF2B5EF4-FFF2-40B4-BE49-F238E27FC236}">
                    <a16:creationId xmlns:a16="http://schemas.microsoft.com/office/drawing/2014/main" id="{47FF7321-71D1-4165-B617-442019B9FE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35" y="2277"/>
                <a:ext cx="9" cy="9"/>
              </a:xfrm>
              <a:custGeom>
                <a:avLst/>
                <a:gdLst>
                  <a:gd name="T0" fmla="*/ 0 w 9"/>
                  <a:gd name="T1" fmla="*/ 0 h 9"/>
                  <a:gd name="T2" fmla="*/ 3 w 9"/>
                  <a:gd name="T3" fmla="*/ 0 h 9"/>
                  <a:gd name="T4" fmla="*/ 3 w 9"/>
                  <a:gd name="T5" fmla="*/ 0 h 9"/>
                  <a:gd name="T6" fmla="*/ 6 w 9"/>
                  <a:gd name="T7" fmla="*/ 3 h 9"/>
                  <a:gd name="T8" fmla="*/ 9 w 9"/>
                  <a:gd name="T9" fmla="*/ 6 h 9"/>
                  <a:gd name="T10" fmla="*/ 9 w 9"/>
                  <a:gd name="T11" fmla="*/ 9 h 9"/>
                  <a:gd name="T12" fmla="*/ 9 w 9"/>
                  <a:gd name="T13" fmla="*/ 9 h 9"/>
                  <a:gd name="T14" fmla="*/ 6 w 9"/>
                  <a:gd name="T15" fmla="*/ 9 h 9"/>
                  <a:gd name="T16" fmla="*/ 3 w 9"/>
                  <a:gd name="T17" fmla="*/ 6 h 9"/>
                  <a:gd name="T18" fmla="*/ 0 w 9"/>
                  <a:gd name="T19" fmla="*/ 3 h 9"/>
                  <a:gd name="T20" fmla="*/ 0 w 9"/>
                  <a:gd name="T21" fmla="*/ 0 h 9"/>
                  <a:gd name="T22" fmla="*/ 0 w 9"/>
                  <a:gd name="T23" fmla="*/ 0 h 9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9"/>
                  <a:gd name="T37" fmla="*/ 0 h 9"/>
                  <a:gd name="T38" fmla="*/ 9 w 9"/>
                  <a:gd name="T39" fmla="*/ 9 h 9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9" h="9">
                    <a:moveTo>
                      <a:pt x="0" y="0"/>
                    </a:moveTo>
                    <a:lnTo>
                      <a:pt x="3" y="0"/>
                    </a:lnTo>
                    <a:lnTo>
                      <a:pt x="6" y="3"/>
                    </a:lnTo>
                    <a:lnTo>
                      <a:pt x="9" y="6"/>
                    </a:lnTo>
                    <a:lnTo>
                      <a:pt x="9" y="9"/>
                    </a:lnTo>
                    <a:lnTo>
                      <a:pt x="6" y="9"/>
                    </a:lnTo>
                    <a:lnTo>
                      <a:pt x="3" y="6"/>
                    </a:ln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55" name="Freeform 1026">
                <a:extLst>
                  <a:ext uri="{FF2B5EF4-FFF2-40B4-BE49-F238E27FC236}">
                    <a16:creationId xmlns:a16="http://schemas.microsoft.com/office/drawing/2014/main" id="{9006969B-318B-44D0-9207-3718390D70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7" y="2546"/>
                <a:ext cx="4" cy="3"/>
              </a:xfrm>
              <a:custGeom>
                <a:avLst/>
                <a:gdLst>
                  <a:gd name="T0" fmla="*/ 0 w 4"/>
                  <a:gd name="T1" fmla="*/ 0 h 3"/>
                  <a:gd name="T2" fmla="*/ 0 w 4"/>
                  <a:gd name="T3" fmla="*/ 0 h 3"/>
                  <a:gd name="T4" fmla="*/ 0 w 4"/>
                  <a:gd name="T5" fmla="*/ 0 h 3"/>
                  <a:gd name="T6" fmla="*/ 4 w 4"/>
                  <a:gd name="T7" fmla="*/ 3 h 3"/>
                  <a:gd name="T8" fmla="*/ 4 w 4"/>
                  <a:gd name="T9" fmla="*/ 3 h 3"/>
                  <a:gd name="T10" fmla="*/ 0 w 4"/>
                  <a:gd name="T11" fmla="*/ 3 h 3"/>
                  <a:gd name="T12" fmla="*/ 0 w 4"/>
                  <a:gd name="T13" fmla="*/ 3 h 3"/>
                  <a:gd name="T14" fmla="*/ 0 w 4"/>
                  <a:gd name="T15" fmla="*/ 0 h 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"/>
                  <a:gd name="T25" fmla="*/ 0 h 3"/>
                  <a:gd name="T26" fmla="*/ 4 w 4"/>
                  <a:gd name="T27" fmla="*/ 3 h 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" h="3">
                    <a:moveTo>
                      <a:pt x="0" y="0"/>
                    </a:moveTo>
                    <a:lnTo>
                      <a:pt x="0" y="0"/>
                    </a:lnTo>
                    <a:lnTo>
                      <a:pt x="4" y="3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56" name="Freeform 1027">
                <a:extLst>
                  <a:ext uri="{FF2B5EF4-FFF2-40B4-BE49-F238E27FC236}">
                    <a16:creationId xmlns:a16="http://schemas.microsoft.com/office/drawing/2014/main" id="{57222E17-E8EA-4933-AEF9-80CD2C2F09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7" y="2546"/>
                <a:ext cx="4" cy="3"/>
              </a:xfrm>
              <a:custGeom>
                <a:avLst/>
                <a:gdLst>
                  <a:gd name="T0" fmla="*/ 0 w 4"/>
                  <a:gd name="T1" fmla="*/ 0 h 3"/>
                  <a:gd name="T2" fmla="*/ 0 w 4"/>
                  <a:gd name="T3" fmla="*/ 0 h 3"/>
                  <a:gd name="T4" fmla="*/ 0 w 4"/>
                  <a:gd name="T5" fmla="*/ 0 h 3"/>
                  <a:gd name="T6" fmla="*/ 4 w 4"/>
                  <a:gd name="T7" fmla="*/ 3 h 3"/>
                  <a:gd name="T8" fmla="*/ 4 w 4"/>
                  <a:gd name="T9" fmla="*/ 3 h 3"/>
                  <a:gd name="T10" fmla="*/ 0 w 4"/>
                  <a:gd name="T11" fmla="*/ 3 h 3"/>
                  <a:gd name="T12" fmla="*/ 0 w 4"/>
                  <a:gd name="T13" fmla="*/ 3 h 3"/>
                  <a:gd name="T14" fmla="*/ 0 w 4"/>
                  <a:gd name="T15" fmla="*/ 0 h 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"/>
                  <a:gd name="T25" fmla="*/ 0 h 3"/>
                  <a:gd name="T26" fmla="*/ 4 w 4"/>
                  <a:gd name="T27" fmla="*/ 3 h 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" h="3">
                    <a:moveTo>
                      <a:pt x="0" y="0"/>
                    </a:moveTo>
                    <a:lnTo>
                      <a:pt x="0" y="0"/>
                    </a:lnTo>
                    <a:lnTo>
                      <a:pt x="4" y="3"/>
                    </a:ln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57" name="Freeform 1028">
                <a:extLst>
                  <a:ext uri="{FF2B5EF4-FFF2-40B4-BE49-F238E27FC236}">
                    <a16:creationId xmlns:a16="http://schemas.microsoft.com/office/drawing/2014/main" id="{7BFD540A-B223-402B-ACFA-850B10943A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1" y="2471"/>
                <a:ext cx="7" cy="18"/>
              </a:xfrm>
              <a:custGeom>
                <a:avLst/>
                <a:gdLst>
                  <a:gd name="T0" fmla="*/ 0 w 7"/>
                  <a:gd name="T1" fmla="*/ 0 h 18"/>
                  <a:gd name="T2" fmla="*/ 0 w 7"/>
                  <a:gd name="T3" fmla="*/ 3 h 18"/>
                  <a:gd name="T4" fmla="*/ 3 w 7"/>
                  <a:gd name="T5" fmla="*/ 6 h 18"/>
                  <a:gd name="T6" fmla="*/ 3 w 7"/>
                  <a:gd name="T7" fmla="*/ 12 h 18"/>
                  <a:gd name="T8" fmla="*/ 7 w 7"/>
                  <a:gd name="T9" fmla="*/ 15 h 18"/>
                  <a:gd name="T10" fmla="*/ 7 w 7"/>
                  <a:gd name="T11" fmla="*/ 18 h 18"/>
                  <a:gd name="T12" fmla="*/ 3 w 7"/>
                  <a:gd name="T13" fmla="*/ 18 h 18"/>
                  <a:gd name="T14" fmla="*/ 0 w 7"/>
                  <a:gd name="T15" fmla="*/ 15 h 18"/>
                  <a:gd name="T16" fmla="*/ 0 w 7"/>
                  <a:gd name="T17" fmla="*/ 0 h 1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18"/>
                  <a:gd name="T29" fmla="*/ 7 w 7"/>
                  <a:gd name="T30" fmla="*/ 18 h 1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18">
                    <a:moveTo>
                      <a:pt x="0" y="0"/>
                    </a:moveTo>
                    <a:lnTo>
                      <a:pt x="0" y="3"/>
                    </a:lnTo>
                    <a:lnTo>
                      <a:pt x="3" y="6"/>
                    </a:lnTo>
                    <a:lnTo>
                      <a:pt x="3" y="12"/>
                    </a:lnTo>
                    <a:lnTo>
                      <a:pt x="7" y="15"/>
                    </a:lnTo>
                    <a:lnTo>
                      <a:pt x="7" y="18"/>
                    </a:lnTo>
                    <a:lnTo>
                      <a:pt x="3" y="18"/>
                    </a:lnTo>
                    <a:lnTo>
                      <a:pt x="0" y="1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58" name="Freeform 1029">
                <a:extLst>
                  <a:ext uri="{FF2B5EF4-FFF2-40B4-BE49-F238E27FC236}">
                    <a16:creationId xmlns:a16="http://schemas.microsoft.com/office/drawing/2014/main" id="{F63FBDC0-C8DE-4DD8-8D28-29494580CA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1" y="2471"/>
                <a:ext cx="7" cy="18"/>
              </a:xfrm>
              <a:custGeom>
                <a:avLst/>
                <a:gdLst>
                  <a:gd name="T0" fmla="*/ 0 w 7"/>
                  <a:gd name="T1" fmla="*/ 0 h 18"/>
                  <a:gd name="T2" fmla="*/ 0 w 7"/>
                  <a:gd name="T3" fmla="*/ 3 h 18"/>
                  <a:gd name="T4" fmla="*/ 3 w 7"/>
                  <a:gd name="T5" fmla="*/ 6 h 18"/>
                  <a:gd name="T6" fmla="*/ 3 w 7"/>
                  <a:gd name="T7" fmla="*/ 12 h 18"/>
                  <a:gd name="T8" fmla="*/ 7 w 7"/>
                  <a:gd name="T9" fmla="*/ 15 h 18"/>
                  <a:gd name="T10" fmla="*/ 7 w 7"/>
                  <a:gd name="T11" fmla="*/ 18 h 18"/>
                  <a:gd name="T12" fmla="*/ 3 w 7"/>
                  <a:gd name="T13" fmla="*/ 18 h 18"/>
                  <a:gd name="T14" fmla="*/ 0 w 7"/>
                  <a:gd name="T15" fmla="*/ 15 h 18"/>
                  <a:gd name="T16" fmla="*/ 0 w 7"/>
                  <a:gd name="T17" fmla="*/ 0 h 1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18"/>
                  <a:gd name="T29" fmla="*/ 7 w 7"/>
                  <a:gd name="T30" fmla="*/ 18 h 1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18">
                    <a:moveTo>
                      <a:pt x="0" y="0"/>
                    </a:moveTo>
                    <a:lnTo>
                      <a:pt x="0" y="3"/>
                    </a:lnTo>
                    <a:lnTo>
                      <a:pt x="3" y="6"/>
                    </a:lnTo>
                    <a:lnTo>
                      <a:pt x="3" y="12"/>
                    </a:lnTo>
                    <a:lnTo>
                      <a:pt x="7" y="15"/>
                    </a:lnTo>
                    <a:lnTo>
                      <a:pt x="7" y="18"/>
                    </a:lnTo>
                    <a:lnTo>
                      <a:pt x="3" y="18"/>
                    </a:lnTo>
                    <a:lnTo>
                      <a:pt x="0" y="15"/>
                    </a:lnTo>
                    <a:lnTo>
                      <a:pt x="0" y="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59" name="Freeform 1030">
                <a:extLst>
                  <a:ext uri="{FF2B5EF4-FFF2-40B4-BE49-F238E27FC236}">
                    <a16:creationId xmlns:a16="http://schemas.microsoft.com/office/drawing/2014/main" id="{49EE6283-F8C0-4B21-9D6D-7D91B0AFB9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32" y="2543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3 w 3"/>
                  <a:gd name="T3" fmla="*/ 3 h 3"/>
                  <a:gd name="T4" fmla="*/ 0 w 3"/>
                  <a:gd name="T5" fmla="*/ 0 h 3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3"/>
                  <a:gd name="T11" fmla="*/ 3 w 3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3">
                    <a:moveTo>
                      <a:pt x="0" y="0"/>
                    </a:moveTo>
                    <a:lnTo>
                      <a:pt x="3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60" name="Freeform 1031">
                <a:extLst>
                  <a:ext uri="{FF2B5EF4-FFF2-40B4-BE49-F238E27FC236}">
                    <a16:creationId xmlns:a16="http://schemas.microsoft.com/office/drawing/2014/main" id="{6E506EBC-98A7-4939-80D2-4B9F2103B0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32" y="2543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3 w 3"/>
                  <a:gd name="T3" fmla="*/ 3 h 3"/>
                  <a:gd name="T4" fmla="*/ 0 w 3"/>
                  <a:gd name="T5" fmla="*/ 0 h 3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3"/>
                  <a:gd name="T11" fmla="*/ 3 w 3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3">
                    <a:moveTo>
                      <a:pt x="0" y="0"/>
                    </a:moveTo>
                    <a:lnTo>
                      <a:pt x="3" y="3"/>
                    </a:lnTo>
                    <a:lnTo>
                      <a:pt x="0" y="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61" name="Freeform 1032">
                <a:extLst>
                  <a:ext uri="{FF2B5EF4-FFF2-40B4-BE49-F238E27FC236}">
                    <a16:creationId xmlns:a16="http://schemas.microsoft.com/office/drawing/2014/main" id="{1BFD4C4F-5AAD-46E9-8D1E-60B3D639AE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6" y="2761"/>
                <a:ext cx="1" cy="4"/>
              </a:xfrm>
              <a:custGeom>
                <a:avLst/>
                <a:gdLst>
                  <a:gd name="T0" fmla="*/ 0 w 1"/>
                  <a:gd name="T1" fmla="*/ 0 h 4"/>
                  <a:gd name="T2" fmla="*/ 0 w 1"/>
                  <a:gd name="T3" fmla="*/ 4 h 4"/>
                  <a:gd name="T4" fmla="*/ 0 w 1"/>
                  <a:gd name="T5" fmla="*/ 4 h 4"/>
                  <a:gd name="T6" fmla="*/ 0 w 1"/>
                  <a:gd name="T7" fmla="*/ 4 h 4"/>
                  <a:gd name="T8" fmla="*/ 0 w 1"/>
                  <a:gd name="T9" fmla="*/ 0 h 4"/>
                  <a:gd name="T10" fmla="*/ 0 w 1"/>
                  <a:gd name="T11" fmla="*/ 0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"/>
                  <a:gd name="T19" fmla="*/ 0 h 4"/>
                  <a:gd name="T20" fmla="*/ 1 w 1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" h="4">
                    <a:moveTo>
                      <a:pt x="0" y="0"/>
                    </a:move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62" name="Freeform 1033">
                <a:extLst>
                  <a:ext uri="{FF2B5EF4-FFF2-40B4-BE49-F238E27FC236}">
                    <a16:creationId xmlns:a16="http://schemas.microsoft.com/office/drawing/2014/main" id="{9D09AC71-2C03-4233-AF13-D5E15E8686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6" y="2761"/>
                <a:ext cx="1" cy="4"/>
              </a:xfrm>
              <a:custGeom>
                <a:avLst/>
                <a:gdLst>
                  <a:gd name="T0" fmla="*/ 0 w 1"/>
                  <a:gd name="T1" fmla="*/ 0 h 4"/>
                  <a:gd name="T2" fmla="*/ 0 w 1"/>
                  <a:gd name="T3" fmla="*/ 4 h 4"/>
                  <a:gd name="T4" fmla="*/ 0 w 1"/>
                  <a:gd name="T5" fmla="*/ 4 h 4"/>
                  <a:gd name="T6" fmla="*/ 0 w 1"/>
                  <a:gd name="T7" fmla="*/ 4 h 4"/>
                  <a:gd name="T8" fmla="*/ 0 w 1"/>
                  <a:gd name="T9" fmla="*/ 0 h 4"/>
                  <a:gd name="T10" fmla="*/ 0 w 1"/>
                  <a:gd name="T11" fmla="*/ 0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"/>
                  <a:gd name="T19" fmla="*/ 0 h 4"/>
                  <a:gd name="T20" fmla="*/ 1 w 1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" h="4">
                    <a:moveTo>
                      <a:pt x="0" y="0"/>
                    </a:moveTo>
                    <a:lnTo>
                      <a:pt x="0" y="4"/>
                    </a:lnTo>
                    <a:lnTo>
                      <a:pt x="0" y="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63" name="Freeform 1034">
                <a:extLst>
                  <a:ext uri="{FF2B5EF4-FFF2-40B4-BE49-F238E27FC236}">
                    <a16:creationId xmlns:a16="http://schemas.microsoft.com/office/drawing/2014/main" id="{3BAC8F86-0C92-4429-8D36-99962F97BE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1" y="2821"/>
                <a:ext cx="10" cy="6"/>
              </a:xfrm>
              <a:custGeom>
                <a:avLst/>
                <a:gdLst>
                  <a:gd name="T0" fmla="*/ 0 w 10"/>
                  <a:gd name="T1" fmla="*/ 6 h 6"/>
                  <a:gd name="T2" fmla="*/ 0 w 10"/>
                  <a:gd name="T3" fmla="*/ 6 h 6"/>
                  <a:gd name="T4" fmla="*/ 0 w 10"/>
                  <a:gd name="T5" fmla="*/ 6 h 6"/>
                  <a:gd name="T6" fmla="*/ 3 w 10"/>
                  <a:gd name="T7" fmla="*/ 0 h 6"/>
                  <a:gd name="T8" fmla="*/ 6 w 10"/>
                  <a:gd name="T9" fmla="*/ 0 h 6"/>
                  <a:gd name="T10" fmla="*/ 10 w 10"/>
                  <a:gd name="T11" fmla="*/ 3 h 6"/>
                  <a:gd name="T12" fmla="*/ 10 w 10"/>
                  <a:gd name="T13" fmla="*/ 6 h 6"/>
                  <a:gd name="T14" fmla="*/ 6 w 10"/>
                  <a:gd name="T15" fmla="*/ 6 h 6"/>
                  <a:gd name="T16" fmla="*/ 6 w 10"/>
                  <a:gd name="T17" fmla="*/ 6 h 6"/>
                  <a:gd name="T18" fmla="*/ 3 w 10"/>
                  <a:gd name="T19" fmla="*/ 6 h 6"/>
                  <a:gd name="T20" fmla="*/ 3 w 10"/>
                  <a:gd name="T21" fmla="*/ 6 h 6"/>
                  <a:gd name="T22" fmla="*/ 0 w 10"/>
                  <a:gd name="T23" fmla="*/ 6 h 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0"/>
                  <a:gd name="T37" fmla="*/ 0 h 6"/>
                  <a:gd name="T38" fmla="*/ 10 w 10"/>
                  <a:gd name="T39" fmla="*/ 6 h 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0" h="6">
                    <a:moveTo>
                      <a:pt x="0" y="6"/>
                    </a:moveTo>
                    <a:lnTo>
                      <a:pt x="0" y="6"/>
                    </a:lnTo>
                    <a:lnTo>
                      <a:pt x="3" y="0"/>
                    </a:lnTo>
                    <a:lnTo>
                      <a:pt x="6" y="0"/>
                    </a:lnTo>
                    <a:lnTo>
                      <a:pt x="10" y="3"/>
                    </a:lnTo>
                    <a:lnTo>
                      <a:pt x="10" y="6"/>
                    </a:lnTo>
                    <a:lnTo>
                      <a:pt x="6" y="6"/>
                    </a:lnTo>
                    <a:lnTo>
                      <a:pt x="3" y="6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64" name="Freeform 1035">
                <a:extLst>
                  <a:ext uri="{FF2B5EF4-FFF2-40B4-BE49-F238E27FC236}">
                    <a16:creationId xmlns:a16="http://schemas.microsoft.com/office/drawing/2014/main" id="{7A79A466-0114-4845-97BA-1B9995226D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1" y="2821"/>
                <a:ext cx="10" cy="6"/>
              </a:xfrm>
              <a:custGeom>
                <a:avLst/>
                <a:gdLst>
                  <a:gd name="T0" fmla="*/ 0 w 10"/>
                  <a:gd name="T1" fmla="*/ 6 h 6"/>
                  <a:gd name="T2" fmla="*/ 0 w 10"/>
                  <a:gd name="T3" fmla="*/ 6 h 6"/>
                  <a:gd name="T4" fmla="*/ 0 w 10"/>
                  <a:gd name="T5" fmla="*/ 6 h 6"/>
                  <a:gd name="T6" fmla="*/ 3 w 10"/>
                  <a:gd name="T7" fmla="*/ 0 h 6"/>
                  <a:gd name="T8" fmla="*/ 6 w 10"/>
                  <a:gd name="T9" fmla="*/ 0 h 6"/>
                  <a:gd name="T10" fmla="*/ 10 w 10"/>
                  <a:gd name="T11" fmla="*/ 3 h 6"/>
                  <a:gd name="T12" fmla="*/ 10 w 10"/>
                  <a:gd name="T13" fmla="*/ 6 h 6"/>
                  <a:gd name="T14" fmla="*/ 6 w 10"/>
                  <a:gd name="T15" fmla="*/ 6 h 6"/>
                  <a:gd name="T16" fmla="*/ 6 w 10"/>
                  <a:gd name="T17" fmla="*/ 6 h 6"/>
                  <a:gd name="T18" fmla="*/ 3 w 10"/>
                  <a:gd name="T19" fmla="*/ 6 h 6"/>
                  <a:gd name="T20" fmla="*/ 3 w 10"/>
                  <a:gd name="T21" fmla="*/ 6 h 6"/>
                  <a:gd name="T22" fmla="*/ 0 w 10"/>
                  <a:gd name="T23" fmla="*/ 6 h 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0"/>
                  <a:gd name="T37" fmla="*/ 0 h 6"/>
                  <a:gd name="T38" fmla="*/ 10 w 10"/>
                  <a:gd name="T39" fmla="*/ 6 h 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0" h="6">
                    <a:moveTo>
                      <a:pt x="0" y="6"/>
                    </a:moveTo>
                    <a:lnTo>
                      <a:pt x="0" y="6"/>
                    </a:lnTo>
                    <a:lnTo>
                      <a:pt x="3" y="0"/>
                    </a:lnTo>
                    <a:lnTo>
                      <a:pt x="6" y="0"/>
                    </a:lnTo>
                    <a:lnTo>
                      <a:pt x="10" y="3"/>
                    </a:lnTo>
                    <a:lnTo>
                      <a:pt x="10" y="6"/>
                    </a:lnTo>
                    <a:lnTo>
                      <a:pt x="6" y="6"/>
                    </a:lnTo>
                    <a:lnTo>
                      <a:pt x="3" y="6"/>
                    </a:lnTo>
                    <a:lnTo>
                      <a:pt x="0" y="6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65" name="Freeform 1036">
                <a:extLst>
                  <a:ext uri="{FF2B5EF4-FFF2-40B4-BE49-F238E27FC236}">
                    <a16:creationId xmlns:a16="http://schemas.microsoft.com/office/drawing/2014/main" id="{D44959FB-FCE6-4E6D-9F46-1FA8C5073D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0" y="3015"/>
                <a:ext cx="38" cy="25"/>
              </a:xfrm>
              <a:custGeom>
                <a:avLst/>
                <a:gdLst>
                  <a:gd name="T0" fmla="*/ 19 w 38"/>
                  <a:gd name="T1" fmla="*/ 3 h 25"/>
                  <a:gd name="T2" fmla="*/ 22 w 38"/>
                  <a:gd name="T3" fmla="*/ 3 h 25"/>
                  <a:gd name="T4" fmla="*/ 25 w 38"/>
                  <a:gd name="T5" fmla="*/ 0 h 25"/>
                  <a:gd name="T6" fmla="*/ 25 w 38"/>
                  <a:gd name="T7" fmla="*/ 3 h 25"/>
                  <a:gd name="T8" fmla="*/ 28 w 38"/>
                  <a:gd name="T9" fmla="*/ 6 h 25"/>
                  <a:gd name="T10" fmla="*/ 31 w 38"/>
                  <a:gd name="T11" fmla="*/ 6 h 25"/>
                  <a:gd name="T12" fmla="*/ 35 w 38"/>
                  <a:gd name="T13" fmla="*/ 6 h 25"/>
                  <a:gd name="T14" fmla="*/ 38 w 38"/>
                  <a:gd name="T15" fmla="*/ 19 h 25"/>
                  <a:gd name="T16" fmla="*/ 38 w 38"/>
                  <a:gd name="T17" fmla="*/ 22 h 25"/>
                  <a:gd name="T18" fmla="*/ 28 w 38"/>
                  <a:gd name="T19" fmla="*/ 22 h 25"/>
                  <a:gd name="T20" fmla="*/ 25 w 38"/>
                  <a:gd name="T21" fmla="*/ 25 h 25"/>
                  <a:gd name="T22" fmla="*/ 13 w 38"/>
                  <a:gd name="T23" fmla="*/ 25 h 25"/>
                  <a:gd name="T24" fmla="*/ 13 w 38"/>
                  <a:gd name="T25" fmla="*/ 22 h 25"/>
                  <a:gd name="T26" fmla="*/ 3 w 38"/>
                  <a:gd name="T27" fmla="*/ 22 h 25"/>
                  <a:gd name="T28" fmla="*/ 0 w 38"/>
                  <a:gd name="T29" fmla="*/ 19 h 25"/>
                  <a:gd name="T30" fmla="*/ 0 w 38"/>
                  <a:gd name="T31" fmla="*/ 15 h 25"/>
                  <a:gd name="T32" fmla="*/ 3 w 38"/>
                  <a:gd name="T33" fmla="*/ 9 h 25"/>
                  <a:gd name="T34" fmla="*/ 10 w 38"/>
                  <a:gd name="T35" fmla="*/ 3 h 25"/>
                  <a:gd name="T36" fmla="*/ 13 w 38"/>
                  <a:gd name="T37" fmla="*/ 3 h 25"/>
                  <a:gd name="T38" fmla="*/ 16 w 38"/>
                  <a:gd name="T39" fmla="*/ 3 h 25"/>
                  <a:gd name="T40" fmla="*/ 19 w 38"/>
                  <a:gd name="T41" fmla="*/ 3 h 2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38"/>
                  <a:gd name="T64" fmla="*/ 0 h 25"/>
                  <a:gd name="T65" fmla="*/ 38 w 38"/>
                  <a:gd name="T66" fmla="*/ 25 h 2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38" h="25">
                    <a:moveTo>
                      <a:pt x="19" y="3"/>
                    </a:moveTo>
                    <a:lnTo>
                      <a:pt x="22" y="3"/>
                    </a:lnTo>
                    <a:lnTo>
                      <a:pt x="25" y="0"/>
                    </a:lnTo>
                    <a:lnTo>
                      <a:pt x="25" y="3"/>
                    </a:lnTo>
                    <a:lnTo>
                      <a:pt x="28" y="6"/>
                    </a:lnTo>
                    <a:lnTo>
                      <a:pt x="31" y="6"/>
                    </a:lnTo>
                    <a:lnTo>
                      <a:pt x="35" y="6"/>
                    </a:lnTo>
                    <a:lnTo>
                      <a:pt x="38" y="19"/>
                    </a:lnTo>
                    <a:lnTo>
                      <a:pt x="38" y="22"/>
                    </a:lnTo>
                    <a:lnTo>
                      <a:pt x="28" y="22"/>
                    </a:lnTo>
                    <a:lnTo>
                      <a:pt x="25" y="25"/>
                    </a:lnTo>
                    <a:lnTo>
                      <a:pt x="13" y="25"/>
                    </a:lnTo>
                    <a:lnTo>
                      <a:pt x="13" y="22"/>
                    </a:lnTo>
                    <a:lnTo>
                      <a:pt x="3" y="22"/>
                    </a:lnTo>
                    <a:lnTo>
                      <a:pt x="0" y="19"/>
                    </a:lnTo>
                    <a:lnTo>
                      <a:pt x="0" y="15"/>
                    </a:lnTo>
                    <a:lnTo>
                      <a:pt x="3" y="9"/>
                    </a:lnTo>
                    <a:lnTo>
                      <a:pt x="10" y="3"/>
                    </a:lnTo>
                    <a:lnTo>
                      <a:pt x="13" y="3"/>
                    </a:lnTo>
                    <a:lnTo>
                      <a:pt x="16" y="3"/>
                    </a:lnTo>
                    <a:lnTo>
                      <a:pt x="19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66" name="Freeform 1037">
                <a:extLst>
                  <a:ext uri="{FF2B5EF4-FFF2-40B4-BE49-F238E27FC236}">
                    <a16:creationId xmlns:a16="http://schemas.microsoft.com/office/drawing/2014/main" id="{F414FC99-08F6-4EEB-A7A7-3571CBEB56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0" y="3015"/>
                <a:ext cx="38" cy="25"/>
              </a:xfrm>
              <a:custGeom>
                <a:avLst/>
                <a:gdLst>
                  <a:gd name="T0" fmla="*/ 19 w 38"/>
                  <a:gd name="T1" fmla="*/ 3 h 25"/>
                  <a:gd name="T2" fmla="*/ 22 w 38"/>
                  <a:gd name="T3" fmla="*/ 3 h 25"/>
                  <a:gd name="T4" fmla="*/ 25 w 38"/>
                  <a:gd name="T5" fmla="*/ 0 h 25"/>
                  <a:gd name="T6" fmla="*/ 25 w 38"/>
                  <a:gd name="T7" fmla="*/ 3 h 25"/>
                  <a:gd name="T8" fmla="*/ 28 w 38"/>
                  <a:gd name="T9" fmla="*/ 6 h 25"/>
                  <a:gd name="T10" fmla="*/ 31 w 38"/>
                  <a:gd name="T11" fmla="*/ 6 h 25"/>
                  <a:gd name="T12" fmla="*/ 35 w 38"/>
                  <a:gd name="T13" fmla="*/ 6 h 25"/>
                  <a:gd name="T14" fmla="*/ 38 w 38"/>
                  <a:gd name="T15" fmla="*/ 19 h 25"/>
                  <a:gd name="T16" fmla="*/ 38 w 38"/>
                  <a:gd name="T17" fmla="*/ 22 h 25"/>
                  <a:gd name="T18" fmla="*/ 28 w 38"/>
                  <a:gd name="T19" fmla="*/ 22 h 25"/>
                  <a:gd name="T20" fmla="*/ 25 w 38"/>
                  <a:gd name="T21" fmla="*/ 25 h 25"/>
                  <a:gd name="T22" fmla="*/ 13 w 38"/>
                  <a:gd name="T23" fmla="*/ 25 h 25"/>
                  <a:gd name="T24" fmla="*/ 13 w 38"/>
                  <a:gd name="T25" fmla="*/ 22 h 25"/>
                  <a:gd name="T26" fmla="*/ 3 w 38"/>
                  <a:gd name="T27" fmla="*/ 22 h 25"/>
                  <a:gd name="T28" fmla="*/ 0 w 38"/>
                  <a:gd name="T29" fmla="*/ 19 h 25"/>
                  <a:gd name="T30" fmla="*/ 0 w 38"/>
                  <a:gd name="T31" fmla="*/ 15 h 25"/>
                  <a:gd name="T32" fmla="*/ 3 w 38"/>
                  <a:gd name="T33" fmla="*/ 9 h 25"/>
                  <a:gd name="T34" fmla="*/ 10 w 38"/>
                  <a:gd name="T35" fmla="*/ 3 h 25"/>
                  <a:gd name="T36" fmla="*/ 13 w 38"/>
                  <a:gd name="T37" fmla="*/ 3 h 25"/>
                  <a:gd name="T38" fmla="*/ 16 w 38"/>
                  <a:gd name="T39" fmla="*/ 3 h 25"/>
                  <a:gd name="T40" fmla="*/ 19 w 38"/>
                  <a:gd name="T41" fmla="*/ 3 h 2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38"/>
                  <a:gd name="T64" fmla="*/ 0 h 25"/>
                  <a:gd name="T65" fmla="*/ 38 w 38"/>
                  <a:gd name="T66" fmla="*/ 25 h 2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38" h="25">
                    <a:moveTo>
                      <a:pt x="19" y="3"/>
                    </a:moveTo>
                    <a:lnTo>
                      <a:pt x="22" y="3"/>
                    </a:lnTo>
                    <a:lnTo>
                      <a:pt x="25" y="0"/>
                    </a:lnTo>
                    <a:lnTo>
                      <a:pt x="25" y="3"/>
                    </a:lnTo>
                    <a:lnTo>
                      <a:pt x="28" y="6"/>
                    </a:lnTo>
                    <a:lnTo>
                      <a:pt x="31" y="6"/>
                    </a:lnTo>
                    <a:lnTo>
                      <a:pt x="35" y="6"/>
                    </a:lnTo>
                    <a:lnTo>
                      <a:pt x="38" y="19"/>
                    </a:lnTo>
                    <a:lnTo>
                      <a:pt x="38" y="22"/>
                    </a:lnTo>
                    <a:lnTo>
                      <a:pt x="28" y="22"/>
                    </a:lnTo>
                    <a:lnTo>
                      <a:pt x="25" y="25"/>
                    </a:lnTo>
                    <a:lnTo>
                      <a:pt x="13" y="25"/>
                    </a:lnTo>
                    <a:lnTo>
                      <a:pt x="13" y="22"/>
                    </a:lnTo>
                    <a:lnTo>
                      <a:pt x="3" y="22"/>
                    </a:lnTo>
                    <a:lnTo>
                      <a:pt x="0" y="19"/>
                    </a:lnTo>
                    <a:lnTo>
                      <a:pt x="0" y="15"/>
                    </a:lnTo>
                    <a:lnTo>
                      <a:pt x="3" y="9"/>
                    </a:lnTo>
                    <a:lnTo>
                      <a:pt x="10" y="3"/>
                    </a:lnTo>
                    <a:lnTo>
                      <a:pt x="13" y="3"/>
                    </a:lnTo>
                    <a:lnTo>
                      <a:pt x="16" y="3"/>
                    </a:lnTo>
                    <a:lnTo>
                      <a:pt x="19" y="3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67" name="Freeform 1038">
                <a:extLst>
                  <a:ext uri="{FF2B5EF4-FFF2-40B4-BE49-F238E27FC236}">
                    <a16:creationId xmlns:a16="http://schemas.microsoft.com/office/drawing/2014/main" id="{7A382CBB-7176-48F9-985C-5E93CC55C9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5" y="2980"/>
                <a:ext cx="40" cy="25"/>
              </a:xfrm>
              <a:custGeom>
                <a:avLst/>
                <a:gdLst>
                  <a:gd name="T0" fmla="*/ 12 w 40"/>
                  <a:gd name="T1" fmla="*/ 10 h 25"/>
                  <a:gd name="T2" fmla="*/ 12 w 40"/>
                  <a:gd name="T3" fmla="*/ 10 h 25"/>
                  <a:gd name="T4" fmla="*/ 12 w 40"/>
                  <a:gd name="T5" fmla="*/ 10 h 25"/>
                  <a:gd name="T6" fmla="*/ 40 w 40"/>
                  <a:gd name="T7" fmla="*/ 0 h 25"/>
                  <a:gd name="T8" fmla="*/ 40 w 40"/>
                  <a:gd name="T9" fmla="*/ 4 h 25"/>
                  <a:gd name="T10" fmla="*/ 31 w 40"/>
                  <a:gd name="T11" fmla="*/ 7 h 25"/>
                  <a:gd name="T12" fmla="*/ 28 w 40"/>
                  <a:gd name="T13" fmla="*/ 13 h 25"/>
                  <a:gd name="T14" fmla="*/ 37 w 40"/>
                  <a:gd name="T15" fmla="*/ 10 h 25"/>
                  <a:gd name="T16" fmla="*/ 37 w 40"/>
                  <a:gd name="T17" fmla="*/ 16 h 25"/>
                  <a:gd name="T18" fmla="*/ 21 w 40"/>
                  <a:gd name="T19" fmla="*/ 19 h 25"/>
                  <a:gd name="T20" fmla="*/ 21 w 40"/>
                  <a:gd name="T21" fmla="*/ 16 h 25"/>
                  <a:gd name="T22" fmla="*/ 21 w 40"/>
                  <a:gd name="T23" fmla="*/ 13 h 25"/>
                  <a:gd name="T24" fmla="*/ 18 w 40"/>
                  <a:gd name="T25" fmla="*/ 16 h 25"/>
                  <a:gd name="T26" fmla="*/ 15 w 40"/>
                  <a:gd name="T27" fmla="*/ 22 h 25"/>
                  <a:gd name="T28" fmla="*/ 12 w 40"/>
                  <a:gd name="T29" fmla="*/ 22 h 25"/>
                  <a:gd name="T30" fmla="*/ 9 w 40"/>
                  <a:gd name="T31" fmla="*/ 22 h 25"/>
                  <a:gd name="T32" fmla="*/ 9 w 40"/>
                  <a:gd name="T33" fmla="*/ 25 h 25"/>
                  <a:gd name="T34" fmla="*/ 3 w 40"/>
                  <a:gd name="T35" fmla="*/ 19 h 25"/>
                  <a:gd name="T36" fmla="*/ 0 w 40"/>
                  <a:gd name="T37" fmla="*/ 19 h 25"/>
                  <a:gd name="T38" fmla="*/ 0 w 40"/>
                  <a:gd name="T39" fmla="*/ 13 h 25"/>
                  <a:gd name="T40" fmla="*/ 6 w 40"/>
                  <a:gd name="T41" fmla="*/ 13 h 25"/>
                  <a:gd name="T42" fmla="*/ 12 w 40"/>
                  <a:gd name="T43" fmla="*/ 10 h 2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0"/>
                  <a:gd name="T67" fmla="*/ 0 h 25"/>
                  <a:gd name="T68" fmla="*/ 40 w 40"/>
                  <a:gd name="T69" fmla="*/ 25 h 2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0" h="25">
                    <a:moveTo>
                      <a:pt x="12" y="10"/>
                    </a:moveTo>
                    <a:lnTo>
                      <a:pt x="12" y="10"/>
                    </a:lnTo>
                    <a:lnTo>
                      <a:pt x="40" y="0"/>
                    </a:lnTo>
                    <a:lnTo>
                      <a:pt x="40" y="4"/>
                    </a:lnTo>
                    <a:lnTo>
                      <a:pt x="31" y="7"/>
                    </a:lnTo>
                    <a:lnTo>
                      <a:pt x="28" y="13"/>
                    </a:lnTo>
                    <a:lnTo>
                      <a:pt x="37" y="10"/>
                    </a:lnTo>
                    <a:lnTo>
                      <a:pt x="37" y="16"/>
                    </a:lnTo>
                    <a:lnTo>
                      <a:pt x="21" y="19"/>
                    </a:lnTo>
                    <a:lnTo>
                      <a:pt x="21" y="16"/>
                    </a:lnTo>
                    <a:lnTo>
                      <a:pt x="21" y="13"/>
                    </a:lnTo>
                    <a:lnTo>
                      <a:pt x="18" y="16"/>
                    </a:lnTo>
                    <a:lnTo>
                      <a:pt x="15" y="22"/>
                    </a:lnTo>
                    <a:lnTo>
                      <a:pt x="12" y="22"/>
                    </a:lnTo>
                    <a:lnTo>
                      <a:pt x="9" y="22"/>
                    </a:lnTo>
                    <a:lnTo>
                      <a:pt x="9" y="25"/>
                    </a:lnTo>
                    <a:lnTo>
                      <a:pt x="3" y="19"/>
                    </a:lnTo>
                    <a:lnTo>
                      <a:pt x="0" y="19"/>
                    </a:lnTo>
                    <a:lnTo>
                      <a:pt x="0" y="13"/>
                    </a:lnTo>
                    <a:lnTo>
                      <a:pt x="6" y="13"/>
                    </a:lnTo>
                    <a:lnTo>
                      <a:pt x="12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68" name="Freeform 1039">
                <a:extLst>
                  <a:ext uri="{FF2B5EF4-FFF2-40B4-BE49-F238E27FC236}">
                    <a16:creationId xmlns:a16="http://schemas.microsoft.com/office/drawing/2014/main" id="{FC034C1C-4293-495C-A4A9-3A1333D085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5" y="2980"/>
                <a:ext cx="40" cy="25"/>
              </a:xfrm>
              <a:custGeom>
                <a:avLst/>
                <a:gdLst>
                  <a:gd name="T0" fmla="*/ 12 w 40"/>
                  <a:gd name="T1" fmla="*/ 10 h 25"/>
                  <a:gd name="T2" fmla="*/ 12 w 40"/>
                  <a:gd name="T3" fmla="*/ 10 h 25"/>
                  <a:gd name="T4" fmla="*/ 12 w 40"/>
                  <a:gd name="T5" fmla="*/ 10 h 25"/>
                  <a:gd name="T6" fmla="*/ 40 w 40"/>
                  <a:gd name="T7" fmla="*/ 0 h 25"/>
                  <a:gd name="T8" fmla="*/ 40 w 40"/>
                  <a:gd name="T9" fmla="*/ 4 h 25"/>
                  <a:gd name="T10" fmla="*/ 31 w 40"/>
                  <a:gd name="T11" fmla="*/ 7 h 25"/>
                  <a:gd name="T12" fmla="*/ 28 w 40"/>
                  <a:gd name="T13" fmla="*/ 13 h 25"/>
                  <a:gd name="T14" fmla="*/ 37 w 40"/>
                  <a:gd name="T15" fmla="*/ 10 h 25"/>
                  <a:gd name="T16" fmla="*/ 37 w 40"/>
                  <a:gd name="T17" fmla="*/ 16 h 25"/>
                  <a:gd name="T18" fmla="*/ 21 w 40"/>
                  <a:gd name="T19" fmla="*/ 19 h 25"/>
                  <a:gd name="T20" fmla="*/ 21 w 40"/>
                  <a:gd name="T21" fmla="*/ 16 h 25"/>
                  <a:gd name="T22" fmla="*/ 21 w 40"/>
                  <a:gd name="T23" fmla="*/ 13 h 25"/>
                  <a:gd name="T24" fmla="*/ 18 w 40"/>
                  <a:gd name="T25" fmla="*/ 16 h 25"/>
                  <a:gd name="T26" fmla="*/ 15 w 40"/>
                  <a:gd name="T27" fmla="*/ 22 h 25"/>
                  <a:gd name="T28" fmla="*/ 12 w 40"/>
                  <a:gd name="T29" fmla="*/ 22 h 25"/>
                  <a:gd name="T30" fmla="*/ 9 w 40"/>
                  <a:gd name="T31" fmla="*/ 22 h 25"/>
                  <a:gd name="T32" fmla="*/ 9 w 40"/>
                  <a:gd name="T33" fmla="*/ 25 h 25"/>
                  <a:gd name="T34" fmla="*/ 3 w 40"/>
                  <a:gd name="T35" fmla="*/ 19 h 25"/>
                  <a:gd name="T36" fmla="*/ 0 w 40"/>
                  <a:gd name="T37" fmla="*/ 19 h 25"/>
                  <a:gd name="T38" fmla="*/ 0 w 40"/>
                  <a:gd name="T39" fmla="*/ 13 h 25"/>
                  <a:gd name="T40" fmla="*/ 6 w 40"/>
                  <a:gd name="T41" fmla="*/ 13 h 25"/>
                  <a:gd name="T42" fmla="*/ 12 w 40"/>
                  <a:gd name="T43" fmla="*/ 10 h 2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0"/>
                  <a:gd name="T67" fmla="*/ 0 h 25"/>
                  <a:gd name="T68" fmla="*/ 40 w 40"/>
                  <a:gd name="T69" fmla="*/ 25 h 2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0" h="25">
                    <a:moveTo>
                      <a:pt x="12" y="10"/>
                    </a:moveTo>
                    <a:lnTo>
                      <a:pt x="12" y="10"/>
                    </a:lnTo>
                    <a:lnTo>
                      <a:pt x="40" y="0"/>
                    </a:lnTo>
                    <a:lnTo>
                      <a:pt x="40" y="4"/>
                    </a:lnTo>
                    <a:lnTo>
                      <a:pt x="31" y="7"/>
                    </a:lnTo>
                    <a:lnTo>
                      <a:pt x="28" y="13"/>
                    </a:lnTo>
                    <a:lnTo>
                      <a:pt x="37" y="10"/>
                    </a:lnTo>
                    <a:lnTo>
                      <a:pt x="37" y="16"/>
                    </a:lnTo>
                    <a:lnTo>
                      <a:pt x="21" y="19"/>
                    </a:lnTo>
                    <a:lnTo>
                      <a:pt x="21" y="16"/>
                    </a:lnTo>
                    <a:lnTo>
                      <a:pt x="21" y="13"/>
                    </a:lnTo>
                    <a:lnTo>
                      <a:pt x="18" y="16"/>
                    </a:lnTo>
                    <a:lnTo>
                      <a:pt x="15" y="22"/>
                    </a:lnTo>
                    <a:lnTo>
                      <a:pt x="12" y="22"/>
                    </a:lnTo>
                    <a:lnTo>
                      <a:pt x="9" y="22"/>
                    </a:lnTo>
                    <a:lnTo>
                      <a:pt x="9" y="25"/>
                    </a:lnTo>
                    <a:lnTo>
                      <a:pt x="3" y="19"/>
                    </a:lnTo>
                    <a:lnTo>
                      <a:pt x="0" y="19"/>
                    </a:lnTo>
                    <a:lnTo>
                      <a:pt x="0" y="13"/>
                    </a:lnTo>
                    <a:lnTo>
                      <a:pt x="6" y="13"/>
                    </a:lnTo>
                    <a:lnTo>
                      <a:pt x="12" y="1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69" name="Freeform 1040">
                <a:extLst>
                  <a:ext uri="{FF2B5EF4-FFF2-40B4-BE49-F238E27FC236}">
                    <a16:creationId xmlns:a16="http://schemas.microsoft.com/office/drawing/2014/main" id="{2C21C3E3-B2D1-4ACB-9327-854D25E01D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0" y="2937"/>
                <a:ext cx="19" cy="28"/>
              </a:xfrm>
              <a:custGeom>
                <a:avLst/>
                <a:gdLst>
                  <a:gd name="T0" fmla="*/ 0 w 19"/>
                  <a:gd name="T1" fmla="*/ 3 h 28"/>
                  <a:gd name="T2" fmla="*/ 3 w 19"/>
                  <a:gd name="T3" fmla="*/ 0 h 28"/>
                  <a:gd name="T4" fmla="*/ 3 w 19"/>
                  <a:gd name="T5" fmla="*/ 3 h 28"/>
                  <a:gd name="T6" fmla="*/ 3 w 19"/>
                  <a:gd name="T7" fmla="*/ 6 h 28"/>
                  <a:gd name="T8" fmla="*/ 6 w 19"/>
                  <a:gd name="T9" fmla="*/ 9 h 28"/>
                  <a:gd name="T10" fmla="*/ 6 w 19"/>
                  <a:gd name="T11" fmla="*/ 15 h 28"/>
                  <a:gd name="T12" fmla="*/ 9 w 19"/>
                  <a:gd name="T13" fmla="*/ 15 h 28"/>
                  <a:gd name="T14" fmla="*/ 9 w 19"/>
                  <a:gd name="T15" fmla="*/ 15 h 28"/>
                  <a:gd name="T16" fmla="*/ 12 w 19"/>
                  <a:gd name="T17" fmla="*/ 9 h 28"/>
                  <a:gd name="T18" fmla="*/ 12 w 19"/>
                  <a:gd name="T19" fmla="*/ 9 h 28"/>
                  <a:gd name="T20" fmla="*/ 16 w 19"/>
                  <a:gd name="T21" fmla="*/ 9 h 28"/>
                  <a:gd name="T22" fmla="*/ 16 w 19"/>
                  <a:gd name="T23" fmla="*/ 12 h 28"/>
                  <a:gd name="T24" fmla="*/ 16 w 19"/>
                  <a:gd name="T25" fmla="*/ 12 h 28"/>
                  <a:gd name="T26" fmla="*/ 19 w 19"/>
                  <a:gd name="T27" fmla="*/ 25 h 28"/>
                  <a:gd name="T28" fmla="*/ 19 w 19"/>
                  <a:gd name="T29" fmla="*/ 25 h 28"/>
                  <a:gd name="T30" fmla="*/ 12 w 19"/>
                  <a:gd name="T31" fmla="*/ 25 h 28"/>
                  <a:gd name="T32" fmla="*/ 9 w 19"/>
                  <a:gd name="T33" fmla="*/ 28 h 28"/>
                  <a:gd name="T34" fmla="*/ 6 w 19"/>
                  <a:gd name="T35" fmla="*/ 28 h 28"/>
                  <a:gd name="T36" fmla="*/ 0 w 19"/>
                  <a:gd name="T37" fmla="*/ 3 h 28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9"/>
                  <a:gd name="T58" fmla="*/ 0 h 28"/>
                  <a:gd name="T59" fmla="*/ 19 w 19"/>
                  <a:gd name="T60" fmla="*/ 28 h 28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9" h="28">
                    <a:moveTo>
                      <a:pt x="0" y="3"/>
                    </a:moveTo>
                    <a:lnTo>
                      <a:pt x="3" y="0"/>
                    </a:lnTo>
                    <a:lnTo>
                      <a:pt x="3" y="3"/>
                    </a:lnTo>
                    <a:lnTo>
                      <a:pt x="3" y="6"/>
                    </a:lnTo>
                    <a:lnTo>
                      <a:pt x="6" y="9"/>
                    </a:lnTo>
                    <a:lnTo>
                      <a:pt x="6" y="15"/>
                    </a:lnTo>
                    <a:lnTo>
                      <a:pt x="9" y="15"/>
                    </a:lnTo>
                    <a:lnTo>
                      <a:pt x="12" y="9"/>
                    </a:lnTo>
                    <a:lnTo>
                      <a:pt x="16" y="9"/>
                    </a:lnTo>
                    <a:lnTo>
                      <a:pt x="16" y="12"/>
                    </a:lnTo>
                    <a:lnTo>
                      <a:pt x="19" y="25"/>
                    </a:lnTo>
                    <a:lnTo>
                      <a:pt x="12" y="25"/>
                    </a:lnTo>
                    <a:lnTo>
                      <a:pt x="9" y="28"/>
                    </a:lnTo>
                    <a:lnTo>
                      <a:pt x="6" y="28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70" name="Freeform 1041">
                <a:extLst>
                  <a:ext uri="{FF2B5EF4-FFF2-40B4-BE49-F238E27FC236}">
                    <a16:creationId xmlns:a16="http://schemas.microsoft.com/office/drawing/2014/main" id="{8606620D-7B02-40CE-BE03-2F0C03BF0F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0" y="2937"/>
                <a:ext cx="19" cy="28"/>
              </a:xfrm>
              <a:custGeom>
                <a:avLst/>
                <a:gdLst>
                  <a:gd name="T0" fmla="*/ 0 w 19"/>
                  <a:gd name="T1" fmla="*/ 3 h 28"/>
                  <a:gd name="T2" fmla="*/ 3 w 19"/>
                  <a:gd name="T3" fmla="*/ 0 h 28"/>
                  <a:gd name="T4" fmla="*/ 3 w 19"/>
                  <a:gd name="T5" fmla="*/ 3 h 28"/>
                  <a:gd name="T6" fmla="*/ 3 w 19"/>
                  <a:gd name="T7" fmla="*/ 6 h 28"/>
                  <a:gd name="T8" fmla="*/ 6 w 19"/>
                  <a:gd name="T9" fmla="*/ 9 h 28"/>
                  <a:gd name="T10" fmla="*/ 6 w 19"/>
                  <a:gd name="T11" fmla="*/ 15 h 28"/>
                  <a:gd name="T12" fmla="*/ 9 w 19"/>
                  <a:gd name="T13" fmla="*/ 15 h 28"/>
                  <a:gd name="T14" fmla="*/ 9 w 19"/>
                  <a:gd name="T15" fmla="*/ 15 h 28"/>
                  <a:gd name="T16" fmla="*/ 12 w 19"/>
                  <a:gd name="T17" fmla="*/ 9 h 28"/>
                  <a:gd name="T18" fmla="*/ 12 w 19"/>
                  <a:gd name="T19" fmla="*/ 9 h 28"/>
                  <a:gd name="T20" fmla="*/ 16 w 19"/>
                  <a:gd name="T21" fmla="*/ 9 h 28"/>
                  <a:gd name="T22" fmla="*/ 16 w 19"/>
                  <a:gd name="T23" fmla="*/ 12 h 28"/>
                  <a:gd name="T24" fmla="*/ 16 w 19"/>
                  <a:gd name="T25" fmla="*/ 12 h 28"/>
                  <a:gd name="T26" fmla="*/ 19 w 19"/>
                  <a:gd name="T27" fmla="*/ 25 h 28"/>
                  <a:gd name="T28" fmla="*/ 19 w 19"/>
                  <a:gd name="T29" fmla="*/ 25 h 28"/>
                  <a:gd name="T30" fmla="*/ 12 w 19"/>
                  <a:gd name="T31" fmla="*/ 25 h 28"/>
                  <a:gd name="T32" fmla="*/ 9 w 19"/>
                  <a:gd name="T33" fmla="*/ 28 h 28"/>
                  <a:gd name="T34" fmla="*/ 6 w 19"/>
                  <a:gd name="T35" fmla="*/ 28 h 28"/>
                  <a:gd name="T36" fmla="*/ 0 w 19"/>
                  <a:gd name="T37" fmla="*/ 3 h 28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9"/>
                  <a:gd name="T58" fmla="*/ 0 h 28"/>
                  <a:gd name="T59" fmla="*/ 19 w 19"/>
                  <a:gd name="T60" fmla="*/ 28 h 28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9" h="28">
                    <a:moveTo>
                      <a:pt x="0" y="3"/>
                    </a:moveTo>
                    <a:lnTo>
                      <a:pt x="3" y="0"/>
                    </a:lnTo>
                    <a:lnTo>
                      <a:pt x="3" y="3"/>
                    </a:lnTo>
                    <a:lnTo>
                      <a:pt x="3" y="6"/>
                    </a:lnTo>
                    <a:lnTo>
                      <a:pt x="6" y="9"/>
                    </a:lnTo>
                    <a:lnTo>
                      <a:pt x="6" y="15"/>
                    </a:lnTo>
                    <a:lnTo>
                      <a:pt x="9" y="15"/>
                    </a:lnTo>
                    <a:lnTo>
                      <a:pt x="12" y="9"/>
                    </a:lnTo>
                    <a:lnTo>
                      <a:pt x="16" y="9"/>
                    </a:lnTo>
                    <a:lnTo>
                      <a:pt x="16" y="12"/>
                    </a:lnTo>
                    <a:lnTo>
                      <a:pt x="19" y="25"/>
                    </a:lnTo>
                    <a:lnTo>
                      <a:pt x="12" y="25"/>
                    </a:lnTo>
                    <a:lnTo>
                      <a:pt x="9" y="28"/>
                    </a:lnTo>
                    <a:lnTo>
                      <a:pt x="6" y="28"/>
                    </a:lnTo>
                    <a:lnTo>
                      <a:pt x="0" y="3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71" name="Freeform 1042">
                <a:extLst>
                  <a:ext uri="{FF2B5EF4-FFF2-40B4-BE49-F238E27FC236}">
                    <a16:creationId xmlns:a16="http://schemas.microsoft.com/office/drawing/2014/main" id="{10295149-6ED2-486F-ADD5-221718D4AD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9" y="2971"/>
                <a:ext cx="15" cy="19"/>
              </a:xfrm>
              <a:custGeom>
                <a:avLst/>
                <a:gdLst>
                  <a:gd name="T0" fmla="*/ 0 w 15"/>
                  <a:gd name="T1" fmla="*/ 0 h 19"/>
                  <a:gd name="T2" fmla="*/ 3 w 15"/>
                  <a:gd name="T3" fmla="*/ 0 h 19"/>
                  <a:gd name="T4" fmla="*/ 3 w 15"/>
                  <a:gd name="T5" fmla="*/ 3 h 19"/>
                  <a:gd name="T6" fmla="*/ 6 w 15"/>
                  <a:gd name="T7" fmla="*/ 6 h 19"/>
                  <a:gd name="T8" fmla="*/ 6 w 15"/>
                  <a:gd name="T9" fmla="*/ 6 h 19"/>
                  <a:gd name="T10" fmla="*/ 9 w 15"/>
                  <a:gd name="T11" fmla="*/ 9 h 19"/>
                  <a:gd name="T12" fmla="*/ 12 w 15"/>
                  <a:gd name="T13" fmla="*/ 13 h 19"/>
                  <a:gd name="T14" fmla="*/ 15 w 15"/>
                  <a:gd name="T15" fmla="*/ 16 h 19"/>
                  <a:gd name="T16" fmla="*/ 15 w 15"/>
                  <a:gd name="T17" fmla="*/ 19 h 19"/>
                  <a:gd name="T18" fmla="*/ 6 w 15"/>
                  <a:gd name="T19" fmla="*/ 19 h 19"/>
                  <a:gd name="T20" fmla="*/ 3 w 15"/>
                  <a:gd name="T21" fmla="*/ 6 h 19"/>
                  <a:gd name="T22" fmla="*/ 3 w 15"/>
                  <a:gd name="T23" fmla="*/ 6 h 19"/>
                  <a:gd name="T24" fmla="*/ 0 w 15"/>
                  <a:gd name="T25" fmla="*/ 3 h 19"/>
                  <a:gd name="T26" fmla="*/ 0 w 15"/>
                  <a:gd name="T27" fmla="*/ 0 h 1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5"/>
                  <a:gd name="T43" fmla="*/ 0 h 19"/>
                  <a:gd name="T44" fmla="*/ 15 w 15"/>
                  <a:gd name="T45" fmla="*/ 19 h 19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5" h="19">
                    <a:moveTo>
                      <a:pt x="0" y="0"/>
                    </a:moveTo>
                    <a:lnTo>
                      <a:pt x="3" y="0"/>
                    </a:lnTo>
                    <a:lnTo>
                      <a:pt x="3" y="3"/>
                    </a:lnTo>
                    <a:lnTo>
                      <a:pt x="6" y="6"/>
                    </a:lnTo>
                    <a:lnTo>
                      <a:pt x="9" y="9"/>
                    </a:lnTo>
                    <a:lnTo>
                      <a:pt x="12" y="13"/>
                    </a:lnTo>
                    <a:lnTo>
                      <a:pt x="15" y="16"/>
                    </a:lnTo>
                    <a:lnTo>
                      <a:pt x="15" y="19"/>
                    </a:lnTo>
                    <a:lnTo>
                      <a:pt x="6" y="19"/>
                    </a:lnTo>
                    <a:lnTo>
                      <a:pt x="3" y="6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72" name="Freeform 1043">
                <a:extLst>
                  <a:ext uri="{FF2B5EF4-FFF2-40B4-BE49-F238E27FC236}">
                    <a16:creationId xmlns:a16="http://schemas.microsoft.com/office/drawing/2014/main" id="{1E2E66EF-973A-4D72-93AC-C959A2119A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9" y="2971"/>
                <a:ext cx="15" cy="19"/>
              </a:xfrm>
              <a:custGeom>
                <a:avLst/>
                <a:gdLst>
                  <a:gd name="T0" fmla="*/ 0 w 15"/>
                  <a:gd name="T1" fmla="*/ 0 h 19"/>
                  <a:gd name="T2" fmla="*/ 3 w 15"/>
                  <a:gd name="T3" fmla="*/ 0 h 19"/>
                  <a:gd name="T4" fmla="*/ 3 w 15"/>
                  <a:gd name="T5" fmla="*/ 3 h 19"/>
                  <a:gd name="T6" fmla="*/ 6 w 15"/>
                  <a:gd name="T7" fmla="*/ 6 h 19"/>
                  <a:gd name="T8" fmla="*/ 6 w 15"/>
                  <a:gd name="T9" fmla="*/ 6 h 19"/>
                  <a:gd name="T10" fmla="*/ 9 w 15"/>
                  <a:gd name="T11" fmla="*/ 9 h 19"/>
                  <a:gd name="T12" fmla="*/ 12 w 15"/>
                  <a:gd name="T13" fmla="*/ 13 h 19"/>
                  <a:gd name="T14" fmla="*/ 15 w 15"/>
                  <a:gd name="T15" fmla="*/ 16 h 19"/>
                  <a:gd name="T16" fmla="*/ 15 w 15"/>
                  <a:gd name="T17" fmla="*/ 19 h 19"/>
                  <a:gd name="T18" fmla="*/ 6 w 15"/>
                  <a:gd name="T19" fmla="*/ 19 h 19"/>
                  <a:gd name="T20" fmla="*/ 3 w 15"/>
                  <a:gd name="T21" fmla="*/ 6 h 19"/>
                  <a:gd name="T22" fmla="*/ 3 w 15"/>
                  <a:gd name="T23" fmla="*/ 6 h 19"/>
                  <a:gd name="T24" fmla="*/ 0 w 15"/>
                  <a:gd name="T25" fmla="*/ 3 h 19"/>
                  <a:gd name="T26" fmla="*/ 0 w 15"/>
                  <a:gd name="T27" fmla="*/ 0 h 1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5"/>
                  <a:gd name="T43" fmla="*/ 0 h 19"/>
                  <a:gd name="T44" fmla="*/ 15 w 15"/>
                  <a:gd name="T45" fmla="*/ 19 h 19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5" h="19">
                    <a:moveTo>
                      <a:pt x="0" y="0"/>
                    </a:moveTo>
                    <a:lnTo>
                      <a:pt x="3" y="0"/>
                    </a:lnTo>
                    <a:lnTo>
                      <a:pt x="3" y="3"/>
                    </a:lnTo>
                    <a:lnTo>
                      <a:pt x="6" y="6"/>
                    </a:lnTo>
                    <a:lnTo>
                      <a:pt x="9" y="9"/>
                    </a:lnTo>
                    <a:lnTo>
                      <a:pt x="12" y="13"/>
                    </a:lnTo>
                    <a:lnTo>
                      <a:pt x="15" y="16"/>
                    </a:lnTo>
                    <a:lnTo>
                      <a:pt x="15" y="19"/>
                    </a:lnTo>
                    <a:lnTo>
                      <a:pt x="6" y="19"/>
                    </a:lnTo>
                    <a:lnTo>
                      <a:pt x="3" y="6"/>
                    </a:ln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73" name="Freeform 1044">
                <a:extLst>
                  <a:ext uri="{FF2B5EF4-FFF2-40B4-BE49-F238E27FC236}">
                    <a16:creationId xmlns:a16="http://schemas.microsoft.com/office/drawing/2014/main" id="{AEA449A1-E3AD-406A-96AF-CB76DCD0ED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57" y="2959"/>
                <a:ext cx="1" cy="15"/>
              </a:xfrm>
              <a:custGeom>
                <a:avLst/>
                <a:gdLst>
                  <a:gd name="T0" fmla="*/ 0 w 1"/>
                  <a:gd name="T1" fmla="*/ 3 h 15"/>
                  <a:gd name="T2" fmla="*/ 0 w 1"/>
                  <a:gd name="T3" fmla="*/ 0 h 15"/>
                  <a:gd name="T4" fmla="*/ 0 w 1"/>
                  <a:gd name="T5" fmla="*/ 9 h 15"/>
                  <a:gd name="T6" fmla="*/ 0 w 1"/>
                  <a:gd name="T7" fmla="*/ 9 h 15"/>
                  <a:gd name="T8" fmla="*/ 0 w 1"/>
                  <a:gd name="T9" fmla="*/ 12 h 15"/>
                  <a:gd name="T10" fmla="*/ 0 w 1"/>
                  <a:gd name="T11" fmla="*/ 15 h 15"/>
                  <a:gd name="T12" fmla="*/ 0 w 1"/>
                  <a:gd name="T13" fmla="*/ 6 h 15"/>
                  <a:gd name="T14" fmla="*/ 0 w 1"/>
                  <a:gd name="T15" fmla="*/ 3 h 1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"/>
                  <a:gd name="T25" fmla="*/ 0 h 15"/>
                  <a:gd name="T26" fmla="*/ 1 w 1"/>
                  <a:gd name="T27" fmla="*/ 15 h 1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" h="15">
                    <a:moveTo>
                      <a:pt x="0" y="3"/>
                    </a:moveTo>
                    <a:lnTo>
                      <a:pt x="0" y="0"/>
                    </a:lnTo>
                    <a:lnTo>
                      <a:pt x="0" y="9"/>
                    </a:lnTo>
                    <a:lnTo>
                      <a:pt x="0" y="12"/>
                    </a:lnTo>
                    <a:lnTo>
                      <a:pt x="0" y="15"/>
                    </a:lnTo>
                    <a:lnTo>
                      <a:pt x="0" y="6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74" name="Freeform 1045">
                <a:extLst>
                  <a:ext uri="{FF2B5EF4-FFF2-40B4-BE49-F238E27FC236}">
                    <a16:creationId xmlns:a16="http://schemas.microsoft.com/office/drawing/2014/main" id="{B051F1B5-5C6F-404E-9739-A94CFAE4B0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57" y="2959"/>
                <a:ext cx="1" cy="15"/>
              </a:xfrm>
              <a:custGeom>
                <a:avLst/>
                <a:gdLst>
                  <a:gd name="T0" fmla="*/ 0 w 1"/>
                  <a:gd name="T1" fmla="*/ 3 h 15"/>
                  <a:gd name="T2" fmla="*/ 0 w 1"/>
                  <a:gd name="T3" fmla="*/ 0 h 15"/>
                  <a:gd name="T4" fmla="*/ 0 w 1"/>
                  <a:gd name="T5" fmla="*/ 9 h 15"/>
                  <a:gd name="T6" fmla="*/ 0 w 1"/>
                  <a:gd name="T7" fmla="*/ 9 h 15"/>
                  <a:gd name="T8" fmla="*/ 0 w 1"/>
                  <a:gd name="T9" fmla="*/ 12 h 15"/>
                  <a:gd name="T10" fmla="*/ 0 w 1"/>
                  <a:gd name="T11" fmla="*/ 15 h 15"/>
                  <a:gd name="T12" fmla="*/ 0 w 1"/>
                  <a:gd name="T13" fmla="*/ 6 h 15"/>
                  <a:gd name="T14" fmla="*/ 0 w 1"/>
                  <a:gd name="T15" fmla="*/ 3 h 1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"/>
                  <a:gd name="T25" fmla="*/ 0 h 15"/>
                  <a:gd name="T26" fmla="*/ 1 w 1"/>
                  <a:gd name="T27" fmla="*/ 15 h 1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" h="15">
                    <a:moveTo>
                      <a:pt x="0" y="3"/>
                    </a:moveTo>
                    <a:lnTo>
                      <a:pt x="0" y="0"/>
                    </a:lnTo>
                    <a:lnTo>
                      <a:pt x="0" y="9"/>
                    </a:lnTo>
                    <a:lnTo>
                      <a:pt x="0" y="12"/>
                    </a:lnTo>
                    <a:lnTo>
                      <a:pt x="0" y="15"/>
                    </a:lnTo>
                    <a:lnTo>
                      <a:pt x="0" y="6"/>
                    </a:lnTo>
                    <a:lnTo>
                      <a:pt x="0" y="3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75" name="Freeform 1046">
                <a:extLst>
                  <a:ext uri="{FF2B5EF4-FFF2-40B4-BE49-F238E27FC236}">
                    <a16:creationId xmlns:a16="http://schemas.microsoft.com/office/drawing/2014/main" id="{D7D8958A-5B89-408D-A507-E100D258EC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51" y="2977"/>
                <a:ext cx="9" cy="10"/>
              </a:xfrm>
              <a:custGeom>
                <a:avLst/>
                <a:gdLst>
                  <a:gd name="T0" fmla="*/ 6 w 9"/>
                  <a:gd name="T1" fmla="*/ 0 h 10"/>
                  <a:gd name="T2" fmla="*/ 6 w 9"/>
                  <a:gd name="T3" fmla="*/ 0 h 10"/>
                  <a:gd name="T4" fmla="*/ 6 w 9"/>
                  <a:gd name="T5" fmla="*/ 3 h 10"/>
                  <a:gd name="T6" fmla="*/ 9 w 9"/>
                  <a:gd name="T7" fmla="*/ 7 h 10"/>
                  <a:gd name="T8" fmla="*/ 3 w 9"/>
                  <a:gd name="T9" fmla="*/ 10 h 10"/>
                  <a:gd name="T10" fmla="*/ 0 w 9"/>
                  <a:gd name="T11" fmla="*/ 7 h 10"/>
                  <a:gd name="T12" fmla="*/ 0 w 9"/>
                  <a:gd name="T13" fmla="*/ 3 h 10"/>
                  <a:gd name="T14" fmla="*/ 0 w 9"/>
                  <a:gd name="T15" fmla="*/ 3 h 10"/>
                  <a:gd name="T16" fmla="*/ 3 w 9"/>
                  <a:gd name="T17" fmla="*/ 3 h 10"/>
                  <a:gd name="T18" fmla="*/ 3 w 9"/>
                  <a:gd name="T19" fmla="*/ 0 h 10"/>
                  <a:gd name="T20" fmla="*/ 6 w 9"/>
                  <a:gd name="T21" fmla="*/ 0 h 1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9"/>
                  <a:gd name="T34" fmla="*/ 0 h 10"/>
                  <a:gd name="T35" fmla="*/ 9 w 9"/>
                  <a:gd name="T36" fmla="*/ 10 h 1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9" h="10">
                    <a:moveTo>
                      <a:pt x="6" y="0"/>
                    </a:moveTo>
                    <a:lnTo>
                      <a:pt x="6" y="0"/>
                    </a:lnTo>
                    <a:lnTo>
                      <a:pt x="6" y="3"/>
                    </a:lnTo>
                    <a:lnTo>
                      <a:pt x="9" y="7"/>
                    </a:lnTo>
                    <a:lnTo>
                      <a:pt x="3" y="10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76" name="Freeform 1047">
                <a:extLst>
                  <a:ext uri="{FF2B5EF4-FFF2-40B4-BE49-F238E27FC236}">
                    <a16:creationId xmlns:a16="http://schemas.microsoft.com/office/drawing/2014/main" id="{EF254830-45A6-4A01-AE91-4F21FEFE18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51" y="2977"/>
                <a:ext cx="9" cy="10"/>
              </a:xfrm>
              <a:custGeom>
                <a:avLst/>
                <a:gdLst>
                  <a:gd name="T0" fmla="*/ 6 w 9"/>
                  <a:gd name="T1" fmla="*/ 0 h 10"/>
                  <a:gd name="T2" fmla="*/ 6 w 9"/>
                  <a:gd name="T3" fmla="*/ 0 h 10"/>
                  <a:gd name="T4" fmla="*/ 6 w 9"/>
                  <a:gd name="T5" fmla="*/ 3 h 10"/>
                  <a:gd name="T6" fmla="*/ 9 w 9"/>
                  <a:gd name="T7" fmla="*/ 7 h 10"/>
                  <a:gd name="T8" fmla="*/ 3 w 9"/>
                  <a:gd name="T9" fmla="*/ 10 h 10"/>
                  <a:gd name="T10" fmla="*/ 0 w 9"/>
                  <a:gd name="T11" fmla="*/ 7 h 10"/>
                  <a:gd name="T12" fmla="*/ 0 w 9"/>
                  <a:gd name="T13" fmla="*/ 3 h 10"/>
                  <a:gd name="T14" fmla="*/ 0 w 9"/>
                  <a:gd name="T15" fmla="*/ 3 h 10"/>
                  <a:gd name="T16" fmla="*/ 3 w 9"/>
                  <a:gd name="T17" fmla="*/ 3 h 10"/>
                  <a:gd name="T18" fmla="*/ 3 w 9"/>
                  <a:gd name="T19" fmla="*/ 0 h 10"/>
                  <a:gd name="T20" fmla="*/ 6 w 9"/>
                  <a:gd name="T21" fmla="*/ 0 h 1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9"/>
                  <a:gd name="T34" fmla="*/ 0 h 10"/>
                  <a:gd name="T35" fmla="*/ 9 w 9"/>
                  <a:gd name="T36" fmla="*/ 10 h 1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9" h="10">
                    <a:moveTo>
                      <a:pt x="6" y="0"/>
                    </a:moveTo>
                    <a:lnTo>
                      <a:pt x="6" y="0"/>
                    </a:lnTo>
                    <a:lnTo>
                      <a:pt x="6" y="3"/>
                    </a:lnTo>
                    <a:lnTo>
                      <a:pt x="9" y="7"/>
                    </a:lnTo>
                    <a:lnTo>
                      <a:pt x="3" y="10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6" y="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77" name="Freeform 1048">
                <a:extLst>
                  <a:ext uri="{FF2B5EF4-FFF2-40B4-BE49-F238E27FC236}">
                    <a16:creationId xmlns:a16="http://schemas.microsoft.com/office/drawing/2014/main" id="{9388407E-75CA-4A01-93A8-6478672C51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57" y="3021"/>
                <a:ext cx="9" cy="6"/>
              </a:xfrm>
              <a:custGeom>
                <a:avLst/>
                <a:gdLst>
                  <a:gd name="T0" fmla="*/ 6 w 9"/>
                  <a:gd name="T1" fmla="*/ 0 h 6"/>
                  <a:gd name="T2" fmla="*/ 9 w 9"/>
                  <a:gd name="T3" fmla="*/ 0 h 6"/>
                  <a:gd name="T4" fmla="*/ 9 w 9"/>
                  <a:gd name="T5" fmla="*/ 6 h 6"/>
                  <a:gd name="T6" fmla="*/ 6 w 9"/>
                  <a:gd name="T7" fmla="*/ 6 h 6"/>
                  <a:gd name="T8" fmla="*/ 3 w 9"/>
                  <a:gd name="T9" fmla="*/ 6 h 6"/>
                  <a:gd name="T10" fmla="*/ 0 w 9"/>
                  <a:gd name="T11" fmla="*/ 3 h 6"/>
                  <a:gd name="T12" fmla="*/ 0 w 9"/>
                  <a:gd name="T13" fmla="*/ 3 h 6"/>
                  <a:gd name="T14" fmla="*/ 3 w 9"/>
                  <a:gd name="T15" fmla="*/ 0 h 6"/>
                  <a:gd name="T16" fmla="*/ 6 w 9"/>
                  <a:gd name="T17" fmla="*/ 0 h 6"/>
                  <a:gd name="T18" fmla="*/ 6 w 9"/>
                  <a:gd name="T19" fmla="*/ 0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9"/>
                  <a:gd name="T31" fmla="*/ 0 h 6"/>
                  <a:gd name="T32" fmla="*/ 9 w 9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9" h="6">
                    <a:moveTo>
                      <a:pt x="6" y="0"/>
                    </a:moveTo>
                    <a:lnTo>
                      <a:pt x="9" y="0"/>
                    </a:lnTo>
                    <a:lnTo>
                      <a:pt x="9" y="6"/>
                    </a:lnTo>
                    <a:lnTo>
                      <a:pt x="6" y="6"/>
                    </a:lnTo>
                    <a:lnTo>
                      <a:pt x="3" y="6"/>
                    </a:lnTo>
                    <a:lnTo>
                      <a:pt x="0" y="3"/>
                    </a:lnTo>
                    <a:lnTo>
                      <a:pt x="3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78" name="Freeform 1049">
                <a:extLst>
                  <a:ext uri="{FF2B5EF4-FFF2-40B4-BE49-F238E27FC236}">
                    <a16:creationId xmlns:a16="http://schemas.microsoft.com/office/drawing/2014/main" id="{1EB37012-DEAA-410A-B741-3957445F52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57" y="3021"/>
                <a:ext cx="9" cy="6"/>
              </a:xfrm>
              <a:custGeom>
                <a:avLst/>
                <a:gdLst>
                  <a:gd name="T0" fmla="*/ 6 w 9"/>
                  <a:gd name="T1" fmla="*/ 0 h 6"/>
                  <a:gd name="T2" fmla="*/ 9 w 9"/>
                  <a:gd name="T3" fmla="*/ 0 h 6"/>
                  <a:gd name="T4" fmla="*/ 9 w 9"/>
                  <a:gd name="T5" fmla="*/ 6 h 6"/>
                  <a:gd name="T6" fmla="*/ 6 w 9"/>
                  <a:gd name="T7" fmla="*/ 6 h 6"/>
                  <a:gd name="T8" fmla="*/ 3 w 9"/>
                  <a:gd name="T9" fmla="*/ 6 h 6"/>
                  <a:gd name="T10" fmla="*/ 0 w 9"/>
                  <a:gd name="T11" fmla="*/ 3 h 6"/>
                  <a:gd name="T12" fmla="*/ 0 w 9"/>
                  <a:gd name="T13" fmla="*/ 3 h 6"/>
                  <a:gd name="T14" fmla="*/ 3 w 9"/>
                  <a:gd name="T15" fmla="*/ 0 h 6"/>
                  <a:gd name="T16" fmla="*/ 6 w 9"/>
                  <a:gd name="T17" fmla="*/ 0 h 6"/>
                  <a:gd name="T18" fmla="*/ 6 w 9"/>
                  <a:gd name="T19" fmla="*/ 0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9"/>
                  <a:gd name="T31" fmla="*/ 0 h 6"/>
                  <a:gd name="T32" fmla="*/ 9 w 9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9" h="6">
                    <a:moveTo>
                      <a:pt x="6" y="0"/>
                    </a:moveTo>
                    <a:lnTo>
                      <a:pt x="9" y="0"/>
                    </a:lnTo>
                    <a:lnTo>
                      <a:pt x="9" y="6"/>
                    </a:lnTo>
                    <a:lnTo>
                      <a:pt x="6" y="6"/>
                    </a:lnTo>
                    <a:lnTo>
                      <a:pt x="3" y="6"/>
                    </a:lnTo>
                    <a:lnTo>
                      <a:pt x="0" y="3"/>
                    </a:lnTo>
                    <a:lnTo>
                      <a:pt x="3" y="0"/>
                    </a:lnTo>
                    <a:lnTo>
                      <a:pt x="6" y="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79" name="Freeform 1050">
                <a:extLst>
                  <a:ext uri="{FF2B5EF4-FFF2-40B4-BE49-F238E27FC236}">
                    <a16:creationId xmlns:a16="http://schemas.microsoft.com/office/drawing/2014/main" id="{0E816FE5-42C3-4093-80F1-7A46B6EDFD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9" y="3052"/>
                <a:ext cx="3" cy="10"/>
              </a:xfrm>
              <a:custGeom>
                <a:avLst/>
                <a:gdLst>
                  <a:gd name="T0" fmla="*/ 0 w 3"/>
                  <a:gd name="T1" fmla="*/ 0 h 10"/>
                  <a:gd name="T2" fmla="*/ 0 w 3"/>
                  <a:gd name="T3" fmla="*/ 0 h 10"/>
                  <a:gd name="T4" fmla="*/ 0 w 3"/>
                  <a:gd name="T5" fmla="*/ 0 h 10"/>
                  <a:gd name="T6" fmla="*/ 3 w 3"/>
                  <a:gd name="T7" fmla="*/ 0 h 10"/>
                  <a:gd name="T8" fmla="*/ 3 w 3"/>
                  <a:gd name="T9" fmla="*/ 3 h 10"/>
                  <a:gd name="T10" fmla="*/ 3 w 3"/>
                  <a:gd name="T11" fmla="*/ 3 h 10"/>
                  <a:gd name="T12" fmla="*/ 3 w 3"/>
                  <a:gd name="T13" fmla="*/ 10 h 10"/>
                  <a:gd name="T14" fmla="*/ 3 w 3"/>
                  <a:gd name="T15" fmla="*/ 10 h 10"/>
                  <a:gd name="T16" fmla="*/ 0 w 3"/>
                  <a:gd name="T17" fmla="*/ 7 h 10"/>
                  <a:gd name="T18" fmla="*/ 0 w 3"/>
                  <a:gd name="T19" fmla="*/ 3 h 10"/>
                  <a:gd name="T20" fmla="*/ 0 w 3"/>
                  <a:gd name="T21" fmla="*/ 0 h 10"/>
                  <a:gd name="T22" fmla="*/ 0 w 3"/>
                  <a:gd name="T23" fmla="*/ 7 h 10"/>
                  <a:gd name="T24" fmla="*/ 0 w 3"/>
                  <a:gd name="T25" fmla="*/ 3 h 10"/>
                  <a:gd name="T26" fmla="*/ 0 w 3"/>
                  <a:gd name="T27" fmla="*/ 0 h 10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"/>
                  <a:gd name="T43" fmla="*/ 0 h 10"/>
                  <a:gd name="T44" fmla="*/ 3 w 3"/>
                  <a:gd name="T45" fmla="*/ 10 h 10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" h="10">
                    <a:moveTo>
                      <a:pt x="0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3" y="3"/>
                    </a:lnTo>
                    <a:lnTo>
                      <a:pt x="3" y="10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80" name="Freeform 1051">
                <a:extLst>
                  <a:ext uri="{FF2B5EF4-FFF2-40B4-BE49-F238E27FC236}">
                    <a16:creationId xmlns:a16="http://schemas.microsoft.com/office/drawing/2014/main" id="{B325F443-537C-48DD-A7F4-08F34BA93F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9" y="3052"/>
                <a:ext cx="3" cy="10"/>
              </a:xfrm>
              <a:custGeom>
                <a:avLst/>
                <a:gdLst>
                  <a:gd name="T0" fmla="*/ 0 w 3"/>
                  <a:gd name="T1" fmla="*/ 0 h 10"/>
                  <a:gd name="T2" fmla="*/ 0 w 3"/>
                  <a:gd name="T3" fmla="*/ 0 h 10"/>
                  <a:gd name="T4" fmla="*/ 0 w 3"/>
                  <a:gd name="T5" fmla="*/ 0 h 10"/>
                  <a:gd name="T6" fmla="*/ 3 w 3"/>
                  <a:gd name="T7" fmla="*/ 0 h 10"/>
                  <a:gd name="T8" fmla="*/ 3 w 3"/>
                  <a:gd name="T9" fmla="*/ 3 h 10"/>
                  <a:gd name="T10" fmla="*/ 3 w 3"/>
                  <a:gd name="T11" fmla="*/ 3 h 10"/>
                  <a:gd name="T12" fmla="*/ 3 w 3"/>
                  <a:gd name="T13" fmla="*/ 10 h 10"/>
                  <a:gd name="T14" fmla="*/ 3 w 3"/>
                  <a:gd name="T15" fmla="*/ 10 h 10"/>
                  <a:gd name="T16" fmla="*/ 0 w 3"/>
                  <a:gd name="T17" fmla="*/ 7 h 10"/>
                  <a:gd name="T18" fmla="*/ 0 w 3"/>
                  <a:gd name="T19" fmla="*/ 3 h 10"/>
                  <a:gd name="T20" fmla="*/ 0 w 3"/>
                  <a:gd name="T21" fmla="*/ 0 h 10"/>
                  <a:gd name="T22" fmla="*/ 0 w 3"/>
                  <a:gd name="T23" fmla="*/ 7 h 10"/>
                  <a:gd name="T24" fmla="*/ 0 w 3"/>
                  <a:gd name="T25" fmla="*/ 3 h 10"/>
                  <a:gd name="T26" fmla="*/ 0 w 3"/>
                  <a:gd name="T27" fmla="*/ 0 h 10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"/>
                  <a:gd name="T43" fmla="*/ 0 h 10"/>
                  <a:gd name="T44" fmla="*/ 3 w 3"/>
                  <a:gd name="T45" fmla="*/ 10 h 10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" h="10">
                    <a:moveTo>
                      <a:pt x="0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3" y="3"/>
                    </a:lnTo>
                    <a:lnTo>
                      <a:pt x="3" y="10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81" name="Freeform 1052">
                <a:extLst>
                  <a:ext uri="{FF2B5EF4-FFF2-40B4-BE49-F238E27FC236}">
                    <a16:creationId xmlns:a16="http://schemas.microsoft.com/office/drawing/2014/main" id="{3ECDDCEE-4601-48D1-91C0-B253A128C8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5" y="3074"/>
                <a:ext cx="6" cy="6"/>
              </a:xfrm>
              <a:custGeom>
                <a:avLst/>
                <a:gdLst>
                  <a:gd name="T0" fmla="*/ 0 w 6"/>
                  <a:gd name="T1" fmla="*/ 0 h 6"/>
                  <a:gd name="T2" fmla="*/ 3 w 6"/>
                  <a:gd name="T3" fmla="*/ 0 h 6"/>
                  <a:gd name="T4" fmla="*/ 6 w 6"/>
                  <a:gd name="T5" fmla="*/ 3 h 6"/>
                  <a:gd name="T6" fmla="*/ 3 w 6"/>
                  <a:gd name="T7" fmla="*/ 6 h 6"/>
                  <a:gd name="T8" fmla="*/ 0 w 6"/>
                  <a:gd name="T9" fmla="*/ 6 h 6"/>
                  <a:gd name="T10" fmla="*/ 0 w 6"/>
                  <a:gd name="T11" fmla="*/ 3 h 6"/>
                  <a:gd name="T12" fmla="*/ 0 w 6"/>
                  <a:gd name="T13" fmla="*/ 0 h 6"/>
                  <a:gd name="T14" fmla="*/ 0 w 6"/>
                  <a:gd name="T15" fmla="*/ 0 h 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"/>
                  <a:gd name="T25" fmla="*/ 0 h 6"/>
                  <a:gd name="T26" fmla="*/ 6 w 6"/>
                  <a:gd name="T27" fmla="*/ 6 h 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" h="6">
                    <a:moveTo>
                      <a:pt x="0" y="0"/>
                    </a:moveTo>
                    <a:lnTo>
                      <a:pt x="3" y="0"/>
                    </a:lnTo>
                    <a:lnTo>
                      <a:pt x="6" y="3"/>
                    </a:lnTo>
                    <a:lnTo>
                      <a:pt x="3" y="6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82" name="Freeform 1053">
                <a:extLst>
                  <a:ext uri="{FF2B5EF4-FFF2-40B4-BE49-F238E27FC236}">
                    <a16:creationId xmlns:a16="http://schemas.microsoft.com/office/drawing/2014/main" id="{5CB70BB8-A271-4BB6-BE82-44F97F4B67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5" y="3074"/>
                <a:ext cx="6" cy="6"/>
              </a:xfrm>
              <a:custGeom>
                <a:avLst/>
                <a:gdLst>
                  <a:gd name="T0" fmla="*/ 0 w 6"/>
                  <a:gd name="T1" fmla="*/ 0 h 6"/>
                  <a:gd name="T2" fmla="*/ 3 w 6"/>
                  <a:gd name="T3" fmla="*/ 0 h 6"/>
                  <a:gd name="T4" fmla="*/ 6 w 6"/>
                  <a:gd name="T5" fmla="*/ 3 h 6"/>
                  <a:gd name="T6" fmla="*/ 3 w 6"/>
                  <a:gd name="T7" fmla="*/ 6 h 6"/>
                  <a:gd name="T8" fmla="*/ 0 w 6"/>
                  <a:gd name="T9" fmla="*/ 6 h 6"/>
                  <a:gd name="T10" fmla="*/ 0 w 6"/>
                  <a:gd name="T11" fmla="*/ 3 h 6"/>
                  <a:gd name="T12" fmla="*/ 0 w 6"/>
                  <a:gd name="T13" fmla="*/ 0 h 6"/>
                  <a:gd name="T14" fmla="*/ 0 w 6"/>
                  <a:gd name="T15" fmla="*/ 0 h 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"/>
                  <a:gd name="T25" fmla="*/ 0 h 6"/>
                  <a:gd name="T26" fmla="*/ 6 w 6"/>
                  <a:gd name="T27" fmla="*/ 6 h 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" h="6">
                    <a:moveTo>
                      <a:pt x="0" y="0"/>
                    </a:moveTo>
                    <a:lnTo>
                      <a:pt x="3" y="0"/>
                    </a:lnTo>
                    <a:lnTo>
                      <a:pt x="6" y="3"/>
                    </a:lnTo>
                    <a:lnTo>
                      <a:pt x="3" y="6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83" name="Freeform 1054">
                <a:extLst>
                  <a:ext uri="{FF2B5EF4-FFF2-40B4-BE49-F238E27FC236}">
                    <a16:creationId xmlns:a16="http://schemas.microsoft.com/office/drawing/2014/main" id="{43F8DABE-2D77-45F3-9F55-21A4CE31D3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41" y="3099"/>
                <a:ext cx="81" cy="69"/>
              </a:xfrm>
              <a:custGeom>
                <a:avLst/>
                <a:gdLst>
                  <a:gd name="T0" fmla="*/ 31 w 81"/>
                  <a:gd name="T1" fmla="*/ 35 h 69"/>
                  <a:gd name="T2" fmla="*/ 19 w 81"/>
                  <a:gd name="T3" fmla="*/ 32 h 69"/>
                  <a:gd name="T4" fmla="*/ 13 w 81"/>
                  <a:gd name="T5" fmla="*/ 22 h 69"/>
                  <a:gd name="T6" fmla="*/ 9 w 81"/>
                  <a:gd name="T7" fmla="*/ 19 h 69"/>
                  <a:gd name="T8" fmla="*/ 6 w 81"/>
                  <a:gd name="T9" fmla="*/ 13 h 69"/>
                  <a:gd name="T10" fmla="*/ 3 w 81"/>
                  <a:gd name="T11" fmla="*/ 10 h 69"/>
                  <a:gd name="T12" fmla="*/ 3 w 81"/>
                  <a:gd name="T13" fmla="*/ 3 h 69"/>
                  <a:gd name="T14" fmla="*/ 0 w 81"/>
                  <a:gd name="T15" fmla="*/ 0 h 69"/>
                  <a:gd name="T16" fmla="*/ 3 w 81"/>
                  <a:gd name="T17" fmla="*/ 0 h 69"/>
                  <a:gd name="T18" fmla="*/ 6 w 81"/>
                  <a:gd name="T19" fmla="*/ 3 h 69"/>
                  <a:gd name="T20" fmla="*/ 9 w 81"/>
                  <a:gd name="T21" fmla="*/ 3 h 69"/>
                  <a:gd name="T22" fmla="*/ 16 w 81"/>
                  <a:gd name="T23" fmla="*/ 6 h 69"/>
                  <a:gd name="T24" fmla="*/ 19 w 81"/>
                  <a:gd name="T25" fmla="*/ 10 h 69"/>
                  <a:gd name="T26" fmla="*/ 22 w 81"/>
                  <a:gd name="T27" fmla="*/ 10 h 69"/>
                  <a:gd name="T28" fmla="*/ 22 w 81"/>
                  <a:gd name="T29" fmla="*/ 13 h 69"/>
                  <a:gd name="T30" fmla="*/ 28 w 81"/>
                  <a:gd name="T31" fmla="*/ 16 h 69"/>
                  <a:gd name="T32" fmla="*/ 35 w 81"/>
                  <a:gd name="T33" fmla="*/ 22 h 69"/>
                  <a:gd name="T34" fmla="*/ 38 w 81"/>
                  <a:gd name="T35" fmla="*/ 22 h 69"/>
                  <a:gd name="T36" fmla="*/ 38 w 81"/>
                  <a:gd name="T37" fmla="*/ 28 h 69"/>
                  <a:gd name="T38" fmla="*/ 41 w 81"/>
                  <a:gd name="T39" fmla="*/ 28 h 69"/>
                  <a:gd name="T40" fmla="*/ 41 w 81"/>
                  <a:gd name="T41" fmla="*/ 32 h 69"/>
                  <a:gd name="T42" fmla="*/ 44 w 81"/>
                  <a:gd name="T43" fmla="*/ 35 h 69"/>
                  <a:gd name="T44" fmla="*/ 47 w 81"/>
                  <a:gd name="T45" fmla="*/ 38 h 69"/>
                  <a:gd name="T46" fmla="*/ 50 w 81"/>
                  <a:gd name="T47" fmla="*/ 38 h 69"/>
                  <a:gd name="T48" fmla="*/ 50 w 81"/>
                  <a:gd name="T49" fmla="*/ 41 h 69"/>
                  <a:gd name="T50" fmla="*/ 56 w 81"/>
                  <a:gd name="T51" fmla="*/ 41 h 69"/>
                  <a:gd name="T52" fmla="*/ 63 w 81"/>
                  <a:gd name="T53" fmla="*/ 44 h 69"/>
                  <a:gd name="T54" fmla="*/ 72 w 81"/>
                  <a:gd name="T55" fmla="*/ 53 h 69"/>
                  <a:gd name="T56" fmla="*/ 72 w 81"/>
                  <a:gd name="T57" fmla="*/ 57 h 69"/>
                  <a:gd name="T58" fmla="*/ 75 w 81"/>
                  <a:gd name="T59" fmla="*/ 53 h 69"/>
                  <a:gd name="T60" fmla="*/ 81 w 81"/>
                  <a:gd name="T61" fmla="*/ 57 h 69"/>
                  <a:gd name="T62" fmla="*/ 81 w 81"/>
                  <a:gd name="T63" fmla="*/ 63 h 69"/>
                  <a:gd name="T64" fmla="*/ 81 w 81"/>
                  <a:gd name="T65" fmla="*/ 63 h 69"/>
                  <a:gd name="T66" fmla="*/ 78 w 81"/>
                  <a:gd name="T67" fmla="*/ 63 h 69"/>
                  <a:gd name="T68" fmla="*/ 78 w 81"/>
                  <a:gd name="T69" fmla="*/ 69 h 69"/>
                  <a:gd name="T70" fmla="*/ 75 w 81"/>
                  <a:gd name="T71" fmla="*/ 66 h 69"/>
                  <a:gd name="T72" fmla="*/ 75 w 81"/>
                  <a:gd name="T73" fmla="*/ 66 h 69"/>
                  <a:gd name="T74" fmla="*/ 72 w 81"/>
                  <a:gd name="T75" fmla="*/ 63 h 69"/>
                  <a:gd name="T76" fmla="*/ 69 w 81"/>
                  <a:gd name="T77" fmla="*/ 60 h 69"/>
                  <a:gd name="T78" fmla="*/ 66 w 81"/>
                  <a:gd name="T79" fmla="*/ 60 h 69"/>
                  <a:gd name="T80" fmla="*/ 63 w 81"/>
                  <a:gd name="T81" fmla="*/ 60 h 69"/>
                  <a:gd name="T82" fmla="*/ 60 w 81"/>
                  <a:gd name="T83" fmla="*/ 60 h 69"/>
                  <a:gd name="T84" fmla="*/ 56 w 81"/>
                  <a:gd name="T85" fmla="*/ 57 h 69"/>
                  <a:gd name="T86" fmla="*/ 56 w 81"/>
                  <a:gd name="T87" fmla="*/ 53 h 69"/>
                  <a:gd name="T88" fmla="*/ 53 w 81"/>
                  <a:gd name="T89" fmla="*/ 53 h 69"/>
                  <a:gd name="T90" fmla="*/ 53 w 81"/>
                  <a:gd name="T91" fmla="*/ 50 h 69"/>
                  <a:gd name="T92" fmla="*/ 50 w 81"/>
                  <a:gd name="T93" fmla="*/ 50 h 69"/>
                  <a:gd name="T94" fmla="*/ 50 w 81"/>
                  <a:gd name="T95" fmla="*/ 50 h 69"/>
                  <a:gd name="T96" fmla="*/ 47 w 81"/>
                  <a:gd name="T97" fmla="*/ 50 h 69"/>
                  <a:gd name="T98" fmla="*/ 47 w 81"/>
                  <a:gd name="T99" fmla="*/ 47 h 69"/>
                  <a:gd name="T100" fmla="*/ 44 w 81"/>
                  <a:gd name="T101" fmla="*/ 47 h 69"/>
                  <a:gd name="T102" fmla="*/ 38 w 81"/>
                  <a:gd name="T103" fmla="*/ 44 h 69"/>
                  <a:gd name="T104" fmla="*/ 35 w 81"/>
                  <a:gd name="T105" fmla="*/ 44 h 69"/>
                  <a:gd name="T106" fmla="*/ 35 w 81"/>
                  <a:gd name="T107" fmla="*/ 41 h 69"/>
                  <a:gd name="T108" fmla="*/ 31 w 81"/>
                  <a:gd name="T109" fmla="*/ 38 h 69"/>
                  <a:gd name="T110" fmla="*/ 31 w 81"/>
                  <a:gd name="T111" fmla="*/ 35 h 69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81"/>
                  <a:gd name="T169" fmla="*/ 0 h 69"/>
                  <a:gd name="T170" fmla="*/ 81 w 81"/>
                  <a:gd name="T171" fmla="*/ 69 h 69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81" h="69">
                    <a:moveTo>
                      <a:pt x="31" y="35"/>
                    </a:moveTo>
                    <a:lnTo>
                      <a:pt x="19" y="32"/>
                    </a:lnTo>
                    <a:lnTo>
                      <a:pt x="13" y="22"/>
                    </a:lnTo>
                    <a:lnTo>
                      <a:pt x="9" y="19"/>
                    </a:lnTo>
                    <a:lnTo>
                      <a:pt x="6" y="13"/>
                    </a:lnTo>
                    <a:lnTo>
                      <a:pt x="3" y="10"/>
                    </a:lnTo>
                    <a:lnTo>
                      <a:pt x="3" y="3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6" y="3"/>
                    </a:lnTo>
                    <a:lnTo>
                      <a:pt x="9" y="3"/>
                    </a:lnTo>
                    <a:lnTo>
                      <a:pt x="16" y="6"/>
                    </a:lnTo>
                    <a:lnTo>
                      <a:pt x="19" y="10"/>
                    </a:lnTo>
                    <a:lnTo>
                      <a:pt x="22" y="10"/>
                    </a:lnTo>
                    <a:lnTo>
                      <a:pt x="22" y="13"/>
                    </a:lnTo>
                    <a:lnTo>
                      <a:pt x="28" y="16"/>
                    </a:lnTo>
                    <a:lnTo>
                      <a:pt x="35" y="22"/>
                    </a:lnTo>
                    <a:lnTo>
                      <a:pt x="38" y="22"/>
                    </a:lnTo>
                    <a:lnTo>
                      <a:pt x="38" y="28"/>
                    </a:lnTo>
                    <a:lnTo>
                      <a:pt x="41" y="28"/>
                    </a:lnTo>
                    <a:lnTo>
                      <a:pt x="41" y="32"/>
                    </a:lnTo>
                    <a:lnTo>
                      <a:pt x="44" y="35"/>
                    </a:lnTo>
                    <a:lnTo>
                      <a:pt x="47" y="38"/>
                    </a:lnTo>
                    <a:lnTo>
                      <a:pt x="50" y="38"/>
                    </a:lnTo>
                    <a:lnTo>
                      <a:pt x="50" y="41"/>
                    </a:lnTo>
                    <a:lnTo>
                      <a:pt x="56" y="41"/>
                    </a:lnTo>
                    <a:lnTo>
                      <a:pt x="63" y="44"/>
                    </a:lnTo>
                    <a:lnTo>
                      <a:pt x="72" y="53"/>
                    </a:lnTo>
                    <a:lnTo>
                      <a:pt x="72" y="57"/>
                    </a:lnTo>
                    <a:lnTo>
                      <a:pt x="75" y="53"/>
                    </a:lnTo>
                    <a:lnTo>
                      <a:pt x="81" y="57"/>
                    </a:lnTo>
                    <a:lnTo>
                      <a:pt x="81" y="63"/>
                    </a:lnTo>
                    <a:lnTo>
                      <a:pt x="78" y="63"/>
                    </a:lnTo>
                    <a:lnTo>
                      <a:pt x="78" y="69"/>
                    </a:lnTo>
                    <a:lnTo>
                      <a:pt x="75" y="66"/>
                    </a:lnTo>
                    <a:lnTo>
                      <a:pt x="72" y="63"/>
                    </a:lnTo>
                    <a:lnTo>
                      <a:pt x="69" y="60"/>
                    </a:lnTo>
                    <a:lnTo>
                      <a:pt x="66" y="60"/>
                    </a:lnTo>
                    <a:lnTo>
                      <a:pt x="63" y="60"/>
                    </a:lnTo>
                    <a:lnTo>
                      <a:pt x="60" y="60"/>
                    </a:lnTo>
                    <a:lnTo>
                      <a:pt x="56" y="57"/>
                    </a:lnTo>
                    <a:lnTo>
                      <a:pt x="56" y="53"/>
                    </a:lnTo>
                    <a:lnTo>
                      <a:pt x="53" y="53"/>
                    </a:lnTo>
                    <a:lnTo>
                      <a:pt x="53" y="50"/>
                    </a:lnTo>
                    <a:lnTo>
                      <a:pt x="50" y="50"/>
                    </a:lnTo>
                    <a:lnTo>
                      <a:pt x="47" y="50"/>
                    </a:lnTo>
                    <a:lnTo>
                      <a:pt x="47" y="47"/>
                    </a:lnTo>
                    <a:lnTo>
                      <a:pt x="44" y="47"/>
                    </a:lnTo>
                    <a:lnTo>
                      <a:pt x="38" y="44"/>
                    </a:lnTo>
                    <a:lnTo>
                      <a:pt x="35" y="44"/>
                    </a:lnTo>
                    <a:lnTo>
                      <a:pt x="35" y="41"/>
                    </a:lnTo>
                    <a:lnTo>
                      <a:pt x="31" y="38"/>
                    </a:lnTo>
                    <a:lnTo>
                      <a:pt x="31" y="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84" name="Freeform 1055">
                <a:extLst>
                  <a:ext uri="{FF2B5EF4-FFF2-40B4-BE49-F238E27FC236}">
                    <a16:creationId xmlns:a16="http://schemas.microsoft.com/office/drawing/2014/main" id="{36CC620D-B506-42E3-90CF-29B3EC457B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41" y="3099"/>
                <a:ext cx="81" cy="69"/>
              </a:xfrm>
              <a:custGeom>
                <a:avLst/>
                <a:gdLst>
                  <a:gd name="T0" fmla="*/ 31 w 81"/>
                  <a:gd name="T1" fmla="*/ 35 h 69"/>
                  <a:gd name="T2" fmla="*/ 19 w 81"/>
                  <a:gd name="T3" fmla="*/ 32 h 69"/>
                  <a:gd name="T4" fmla="*/ 13 w 81"/>
                  <a:gd name="T5" fmla="*/ 22 h 69"/>
                  <a:gd name="T6" fmla="*/ 9 w 81"/>
                  <a:gd name="T7" fmla="*/ 19 h 69"/>
                  <a:gd name="T8" fmla="*/ 6 w 81"/>
                  <a:gd name="T9" fmla="*/ 13 h 69"/>
                  <a:gd name="T10" fmla="*/ 3 w 81"/>
                  <a:gd name="T11" fmla="*/ 10 h 69"/>
                  <a:gd name="T12" fmla="*/ 3 w 81"/>
                  <a:gd name="T13" fmla="*/ 3 h 69"/>
                  <a:gd name="T14" fmla="*/ 0 w 81"/>
                  <a:gd name="T15" fmla="*/ 0 h 69"/>
                  <a:gd name="T16" fmla="*/ 3 w 81"/>
                  <a:gd name="T17" fmla="*/ 0 h 69"/>
                  <a:gd name="T18" fmla="*/ 6 w 81"/>
                  <a:gd name="T19" fmla="*/ 3 h 69"/>
                  <a:gd name="T20" fmla="*/ 9 w 81"/>
                  <a:gd name="T21" fmla="*/ 3 h 69"/>
                  <a:gd name="T22" fmla="*/ 16 w 81"/>
                  <a:gd name="T23" fmla="*/ 6 h 69"/>
                  <a:gd name="T24" fmla="*/ 19 w 81"/>
                  <a:gd name="T25" fmla="*/ 10 h 69"/>
                  <a:gd name="T26" fmla="*/ 22 w 81"/>
                  <a:gd name="T27" fmla="*/ 10 h 69"/>
                  <a:gd name="T28" fmla="*/ 22 w 81"/>
                  <a:gd name="T29" fmla="*/ 13 h 69"/>
                  <a:gd name="T30" fmla="*/ 28 w 81"/>
                  <a:gd name="T31" fmla="*/ 16 h 69"/>
                  <a:gd name="T32" fmla="*/ 35 w 81"/>
                  <a:gd name="T33" fmla="*/ 22 h 69"/>
                  <a:gd name="T34" fmla="*/ 38 w 81"/>
                  <a:gd name="T35" fmla="*/ 22 h 69"/>
                  <a:gd name="T36" fmla="*/ 38 w 81"/>
                  <a:gd name="T37" fmla="*/ 28 h 69"/>
                  <a:gd name="T38" fmla="*/ 41 w 81"/>
                  <a:gd name="T39" fmla="*/ 28 h 69"/>
                  <a:gd name="T40" fmla="*/ 41 w 81"/>
                  <a:gd name="T41" fmla="*/ 32 h 69"/>
                  <a:gd name="T42" fmla="*/ 44 w 81"/>
                  <a:gd name="T43" fmla="*/ 35 h 69"/>
                  <a:gd name="T44" fmla="*/ 47 w 81"/>
                  <a:gd name="T45" fmla="*/ 38 h 69"/>
                  <a:gd name="T46" fmla="*/ 50 w 81"/>
                  <a:gd name="T47" fmla="*/ 38 h 69"/>
                  <a:gd name="T48" fmla="*/ 50 w 81"/>
                  <a:gd name="T49" fmla="*/ 41 h 69"/>
                  <a:gd name="T50" fmla="*/ 56 w 81"/>
                  <a:gd name="T51" fmla="*/ 41 h 69"/>
                  <a:gd name="T52" fmla="*/ 63 w 81"/>
                  <a:gd name="T53" fmla="*/ 44 h 69"/>
                  <a:gd name="T54" fmla="*/ 72 w 81"/>
                  <a:gd name="T55" fmla="*/ 53 h 69"/>
                  <a:gd name="T56" fmla="*/ 72 w 81"/>
                  <a:gd name="T57" fmla="*/ 57 h 69"/>
                  <a:gd name="T58" fmla="*/ 75 w 81"/>
                  <a:gd name="T59" fmla="*/ 53 h 69"/>
                  <a:gd name="T60" fmla="*/ 81 w 81"/>
                  <a:gd name="T61" fmla="*/ 57 h 69"/>
                  <a:gd name="T62" fmla="*/ 81 w 81"/>
                  <a:gd name="T63" fmla="*/ 63 h 69"/>
                  <a:gd name="T64" fmla="*/ 81 w 81"/>
                  <a:gd name="T65" fmla="*/ 63 h 69"/>
                  <a:gd name="T66" fmla="*/ 78 w 81"/>
                  <a:gd name="T67" fmla="*/ 63 h 69"/>
                  <a:gd name="T68" fmla="*/ 78 w 81"/>
                  <a:gd name="T69" fmla="*/ 69 h 69"/>
                  <a:gd name="T70" fmla="*/ 75 w 81"/>
                  <a:gd name="T71" fmla="*/ 66 h 69"/>
                  <a:gd name="T72" fmla="*/ 75 w 81"/>
                  <a:gd name="T73" fmla="*/ 66 h 69"/>
                  <a:gd name="T74" fmla="*/ 72 w 81"/>
                  <a:gd name="T75" fmla="*/ 63 h 69"/>
                  <a:gd name="T76" fmla="*/ 69 w 81"/>
                  <a:gd name="T77" fmla="*/ 60 h 69"/>
                  <a:gd name="T78" fmla="*/ 66 w 81"/>
                  <a:gd name="T79" fmla="*/ 60 h 69"/>
                  <a:gd name="T80" fmla="*/ 63 w 81"/>
                  <a:gd name="T81" fmla="*/ 60 h 69"/>
                  <a:gd name="T82" fmla="*/ 60 w 81"/>
                  <a:gd name="T83" fmla="*/ 60 h 69"/>
                  <a:gd name="T84" fmla="*/ 56 w 81"/>
                  <a:gd name="T85" fmla="*/ 57 h 69"/>
                  <a:gd name="T86" fmla="*/ 56 w 81"/>
                  <a:gd name="T87" fmla="*/ 53 h 69"/>
                  <a:gd name="T88" fmla="*/ 53 w 81"/>
                  <a:gd name="T89" fmla="*/ 53 h 69"/>
                  <a:gd name="T90" fmla="*/ 53 w 81"/>
                  <a:gd name="T91" fmla="*/ 50 h 69"/>
                  <a:gd name="T92" fmla="*/ 50 w 81"/>
                  <a:gd name="T93" fmla="*/ 50 h 69"/>
                  <a:gd name="T94" fmla="*/ 50 w 81"/>
                  <a:gd name="T95" fmla="*/ 50 h 69"/>
                  <a:gd name="T96" fmla="*/ 47 w 81"/>
                  <a:gd name="T97" fmla="*/ 50 h 69"/>
                  <a:gd name="T98" fmla="*/ 47 w 81"/>
                  <a:gd name="T99" fmla="*/ 47 h 69"/>
                  <a:gd name="T100" fmla="*/ 44 w 81"/>
                  <a:gd name="T101" fmla="*/ 47 h 69"/>
                  <a:gd name="T102" fmla="*/ 38 w 81"/>
                  <a:gd name="T103" fmla="*/ 44 h 69"/>
                  <a:gd name="T104" fmla="*/ 35 w 81"/>
                  <a:gd name="T105" fmla="*/ 44 h 69"/>
                  <a:gd name="T106" fmla="*/ 35 w 81"/>
                  <a:gd name="T107" fmla="*/ 41 h 69"/>
                  <a:gd name="T108" fmla="*/ 31 w 81"/>
                  <a:gd name="T109" fmla="*/ 38 h 69"/>
                  <a:gd name="T110" fmla="*/ 31 w 81"/>
                  <a:gd name="T111" fmla="*/ 35 h 69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81"/>
                  <a:gd name="T169" fmla="*/ 0 h 69"/>
                  <a:gd name="T170" fmla="*/ 81 w 81"/>
                  <a:gd name="T171" fmla="*/ 69 h 69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81" h="69">
                    <a:moveTo>
                      <a:pt x="31" y="35"/>
                    </a:moveTo>
                    <a:lnTo>
                      <a:pt x="19" y="32"/>
                    </a:lnTo>
                    <a:lnTo>
                      <a:pt x="13" y="22"/>
                    </a:lnTo>
                    <a:lnTo>
                      <a:pt x="9" y="19"/>
                    </a:lnTo>
                    <a:lnTo>
                      <a:pt x="6" y="13"/>
                    </a:lnTo>
                    <a:lnTo>
                      <a:pt x="3" y="10"/>
                    </a:lnTo>
                    <a:lnTo>
                      <a:pt x="3" y="3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6" y="3"/>
                    </a:lnTo>
                    <a:lnTo>
                      <a:pt x="9" y="3"/>
                    </a:lnTo>
                    <a:lnTo>
                      <a:pt x="16" y="6"/>
                    </a:lnTo>
                    <a:lnTo>
                      <a:pt x="19" y="10"/>
                    </a:lnTo>
                    <a:lnTo>
                      <a:pt x="22" y="10"/>
                    </a:lnTo>
                    <a:lnTo>
                      <a:pt x="22" y="13"/>
                    </a:lnTo>
                    <a:lnTo>
                      <a:pt x="28" y="16"/>
                    </a:lnTo>
                    <a:lnTo>
                      <a:pt x="35" y="22"/>
                    </a:lnTo>
                    <a:lnTo>
                      <a:pt x="38" y="22"/>
                    </a:lnTo>
                    <a:lnTo>
                      <a:pt x="38" y="28"/>
                    </a:lnTo>
                    <a:lnTo>
                      <a:pt x="41" y="28"/>
                    </a:lnTo>
                    <a:lnTo>
                      <a:pt x="41" y="32"/>
                    </a:lnTo>
                    <a:lnTo>
                      <a:pt x="44" y="35"/>
                    </a:lnTo>
                    <a:lnTo>
                      <a:pt x="47" y="38"/>
                    </a:lnTo>
                    <a:lnTo>
                      <a:pt x="50" y="38"/>
                    </a:lnTo>
                    <a:lnTo>
                      <a:pt x="50" y="41"/>
                    </a:lnTo>
                    <a:lnTo>
                      <a:pt x="56" y="41"/>
                    </a:lnTo>
                    <a:lnTo>
                      <a:pt x="63" y="44"/>
                    </a:lnTo>
                    <a:lnTo>
                      <a:pt x="72" y="53"/>
                    </a:lnTo>
                    <a:lnTo>
                      <a:pt x="72" y="57"/>
                    </a:lnTo>
                    <a:lnTo>
                      <a:pt x="75" y="53"/>
                    </a:lnTo>
                    <a:lnTo>
                      <a:pt x="81" y="57"/>
                    </a:lnTo>
                    <a:lnTo>
                      <a:pt x="81" y="63"/>
                    </a:lnTo>
                    <a:lnTo>
                      <a:pt x="78" y="63"/>
                    </a:lnTo>
                    <a:lnTo>
                      <a:pt x="78" y="69"/>
                    </a:lnTo>
                    <a:lnTo>
                      <a:pt x="75" y="66"/>
                    </a:lnTo>
                    <a:lnTo>
                      <a:pt x="72" y="63"/>
                    </a:lnTo>
                    <a:lnTo>
                      <a:pt x="69" y="60"/>
                    </a:lnTo>
                    <a:lnTo>
                      <a:pt x="66" y="60"/>
                    </a:lnTo>
                    <a:lnTo>
                      <a:pt x="63" y="60"/>
                    </a:lnTo>
                    <a:lnTo>
                      <a:pt x="60" y="60"/>
                    </a:lnTo>
                    <a:lnTo>
                      <a:pt x="56" y="57"/>
                    </a:lnTo>
                    <a:lnTo>
                      <a:pt x="56" y="53"/>
                    </a:lnTo>
                    <a:lnTo>
                      <a:pt x="53" y="53"/>
                    </a:lnTo>
                    <a:lnTo>
                      <a:pt x="53" y="50"/>
                    </a:lnTo>
                    <a:lnTo>
                      <a:pt x="50" y="50"/>
                    </a:lnTo>
                    <a:lnTo>
                      <a:pt x="47" y="50"/>
                    </a:lnTo>
                    <a:lnTo>
                      <a:pt x="47" y="47"/>
                    </a:lnTo>
                    <a:lnTo>
                      <a:pt x="44" y="47"/>
                    </a:lnTo>
                    <a:lnTo>
                      <a:pt x="38" y="44"/>
                    </a:lnTo>
                    <a:lnTo>
                      <a:pt x="35" y="44"/>
                    </a:lnTo>
                    <a:lnTo>
                      <a:pt x="35" y="41"/>
                    </a:lnTo>
                    <a:lnTo>
                      <a:pt x="31" y="38"/>
                    </a:lnTo>
                    <a:lnTo>
                      <a:pt x="31" y="35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85" name="Freeform 1056">
                <a:extLst>
                  <a:ext uri="{FF2B5EF4-FFF2-40B4-BE49-F238E27FC236}">
                    <a16:creationId xmlns:a16="http://schemas.microsoft.com/office/drawing/2014/main" id="{2E65810D-08B9-4EE7-B5ED-1658309EBC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6" y="3115"/>
                <a:ext cx="9" cy="12"/>
              </a:xfrm>
              <a:custGeom>
                <a:avLst/>
                <a:gdLst>
                  <a:gd name="T0" fmla="*/ 0 w 9"/>
                  <a:gd name="T1" fmla="*/ 0 h 12"/>
                  <a:gd name="T2" fmla="*/ 3 w 9"/>
                  <a:gd name="T3" fmla="*/ 3 h 12"/>
                  <a:gd name="T4" fmla="*/ 3 w 9"/>
                  <a:gd name="T5" fmla="*/ 0 h 12"/>
                  <a:gd name="T6" fmla="*/ 6 w 9"/>
                  <a:gd name="T7" fmla="*/ 3 h 12"/>
                  <a:gd name="T8" fmla="*/ 6 w 9"/>
                  <a:gd name="T9" fmla="*/ 6 h 12"/>
                  <a:gd name="T10" fmla="*/ 6 w 9"/>
                  <a:gd name="T11" fmla="*/ 6 h 12"/>
                  <a:gd name="T12" fmla="*/ 9 w 9"/>
                  <a:gd name="T13" fmla="*/ 6 h 12"/>
                  <a:gd name="T14" fmla="*/ 9 w 9"/>
                  <a:gd name="T15" fmla="*/ 12 h 12"/>
                  <a:gd name="T16" fmla="*/ 9 w 9"/>
                  <a:gd name="T17" fmla="*/ 12 h 12"/>
                  <a:gd name="T18" fmla="*/ 6 w 9"/>
                  <a:gd name="T19" fmla="*/ 12 h 12"/>
                  <a:gd name="T20" fmla="*/ 0 w 9"/>
                  <a:gd name="T21" fmla="*/ 9 h 12"/>
                  <a:gd name="T22" fmla="*/ 0 w 9"/>
                  <a:gd name="T23" fmla="*/ 6 h 12"/>
                  <a:gd name="T24" fmla="*/ 0 w 9"/>
                  <a:gd name="T25" fmla="*/ 6 h 12"/>
                  <a:gd name="T26" fmla="*/ 0 w 9"/>
                  <a:gd name="T27" fmla="*/ 0 h 12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9"/>
                  <a:gd name="T43" fmla="*/ 0 h 12"/>
                  <a:gd name="T44" fmla="*/ 9 w 9"/>
                  <a:gd name="T45" fmla="*/ 12 h 12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9" h="12">
                    <a:moveTo>
                      <a:pt x="0" y="0"/>
                    </a:moveTo>
                    <a:lnTo>
                      <a:pt x="3" y="3"/>
                    </a:lnTo>
                    <a:lnTo>
                      <a:pt x="3" y="0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9" y="6"/>
                    </a:lnTo>
                    <a:lnTo>
                      <a:pt x="9" y="12"/>
                    </a:lnTo>
                    <a:lnTo>
                      <a:pt x="6" y="12"/>
                    </a:lnTo>
                    <a:lnTo>
                      <a:pt x="0" y="9"/>
                    </a:lnTo>
                    <a:lnTo>
                      <a:pt x="0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86" name="Freeform 1057">
                <a:extLst>
                  <a:ext uri="{FF2B5EF4-FFF2-40B4-BE49-F238E27FC236}">
                    <a16:creationId xmlns:a16="http://schemas.microsoft.com/office/drawing/2014/main" id="{8D4B8E90-C602-408E-8A0A-BBAB231B4E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6" y="3115"/>
                <a:ext cx="9" cy="12"/>
              </a:xfrm>
              <a:custGeom>
                <a:avLst/>
                <a:gdLst>
                  <a:gd name="T0" fmla="*/ 0 w 9"/>
                  <a:gd name="T1" fmla="*/ 0 h 12"/>
                  <a:gd name="T2" fmla="*/ 3 w 9"/>
                  <a:gd name="T3" fmla="*/ 3 h 12"/>
                  <a:gd name="T4" fmla="*/ 3 w 9"/>
                  <a:gd name="T5" fmla="*/ 0 h 12"/>
                  <a:gd name="T6" fmla="*/ 6 w 9"/>
                  <a:gd name="T7" fmla="*/ 3 h 12"/>
                  <a:gd name="T8" fmla="*/ 6 w 9"/>
                  <a:gd name="T9" fmla="*/ 6 h 12"/>
                  <a:gd name="T10" fmla="*/ 6 w 9"/>
                  <a:gd name="T11" fmla="*/ 6 h 12"/>
                  <a:gd name="T12" fmla="*/ 9 w 9"/>
                  <a:gd name="T13" fmla="*/ 6 h 12"/>
                  <a:gd name="T14" fmla="*/ 9 w 9"/>
                  <a:gd name="T15" fmla="*/ 12 h 12"/>
                  <a:gd name="T16" fmla="*/ 9 w 9"/>
                  <a:gd name="T17" fmla="*/ 12 h 12"/>
                  <a:gd name="T18" fmla="*/ 6 w 9"/>
                  <a:gd name="T19" fmla="*/ 12 h 12"/>
                  <a:gd name="T20" fmla="*/ 0 w 9"/>
                  <a:gd name="T21" fmla="*/ 9 h 12"/>
                  <a:gd name="T22" fmla="*/ 0 w 9"/>
                  <a:gd name="T23" fmla="*/ 6 h 12"/>
                  <a:gd name="T24" fmla="*/ 0 w 9"/>
                  <a:gd name="T25" fmla="*/ 6 h 12"/>
                  <a:gd name="T26" fmla="*/ 0 w 9"/>
                  <a:gd name="T27" fmla="*/ 0 h 12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9"/>
                  <a:gd name="T43" fmla="*/ 0 h 12"/>
                  <a:gd name="T44" fmla="*/ 9 w 9"/>
                  <a:gd name="T45" fmla="*/ 12 h 12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9" h="12">
                    <a:moveTo>
                      <a:pt x="0" y="0"/>
                    </a:moveTo>
                    <a:lnTo>
                      <a:pt x="3" y="3"/>
                    </a:lnTo>
                    <a:lnTo>
                      <a:pt x="3" y="0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9" y="6"/>
                    </a:lnTo>
                    <a:lnTo>
                      <a:pt x="9" y="12"/>
                    </a:lnTo>
                    <a:lnTo>
                      <a:pt x="6" y="12"/>
                    </a:lnTo>
                    <a:lnTo>
                      <a:pt x="0" y="9"/>
                    </a:lnTo>
                    <a:lnTo>
                      <a:pt x="0" y="6"/>
                    </a:lnTo>
                    <a:lnTo>
                      <a:pt x="0" y="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87" name="Freeform 1058">
                <a:extLst>
                  <a:ext uri="{FF2B5EF4-FFF2-40B4-BE49-F238E27FC236}">
                    <a16:creationId xmlns:a16="http://schemas.microsoft.com/office/drawing/2014/main" id="{5BA35FDE-6FD2-4A3E-B550-23D96A1096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44" y="3134"/>
                <a:ext cx="10" cy="9"/>
              </a:xfrm>
              <a:custGeom>
                <a:avLst/>
                <a:gdLst>
                  <a:gd name="T0" fmla="*/ 3 w 10"/>
                  <a:gd name="T1" fmla="*/ 3 h 9"/>
                  <a:gd name="T2" fmla="*/ 0 w 10"/>
                  <a:gd name="T3" fmla="*/ 0 h 9"/>
                  <a:gd name="T4" fmla="*/ 7 w 10"/>
                  <a:gd name="T5" fmla="*/ 0 h 9"/>
                  <a:gd name="T6" fmla="*/ 7 w 10"/>
                  <a:gd name="T7" fmla="*/ 3 h 9"/>
                  <a:gd name="T8" fmla="*/ 10 w 10"/>
                  <a:gd name="T9" fmla="*/ 3 h 9"/>
                  <a:gd name="T10" fmla="*/ 10 w 10"/>
                  <a:gd name="T11" fmla="*/ 6 h 9"/>
                  <a:gd name="T12" fmla="*/ 10 w 10"/>
                  <a:gd name="T13" fmla="*/ 9 h 9"/>
                  <a:gd name="T14" fmla="*/ 7 w 10"/>
                  <a:gd name="T15" fmla="*/ 6 h 9"/>
                  <a:gd name="T16" fmla="*/ 3 w 10"/>
                  <a:gd name="T17" fmla="*/ 6 h 9"/>
                  <a:gd name="T18" fmla="*/ 3 w 10"/>
                  <a:gd name="T19" fmla="*/ 3 h 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0"/>
                  <a:gd name="T31" fmla="*/ 0 h 9"/>
                  <a:gd name="T32" fmla="*/ 10 w 10"/>
                  <a:gd name="T33" fmla="*/ 9 h 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0" h="9">
                    <a:moveTo>
                      <a:pt x="3" y="3"/>
                    </a:moveTo>
                    <a:lnTo>
                      <a:pt x="0" y="0"/>
                    </a:lnTo>
                    <a:lnTo>
                      <a:pt x="7" y="0"/>
                    </a:lnTo>
                    <a:lnTo>
                      <a:pt x="7" y="3"/>
                    </a:lnTo>
                    <a:lnTo>
                      <a:pt x="10" y="3"/>
                    </a:lnTo>
                    <a:lnTo>
                      <a:pt x="10" y="6"/>
                    </a:lnTo>
                    <a:lnTo>
                      <a:pt x="10" y="9"/>
                    </a:lnTo>
                    <a:lnTo>
                      <a:pt x="7" y="6"/>
                    </a:lnTo>
                    <a:lnTo>
                      <a:pt x="3" y="6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88" name="Freeform 1059">
                <a:extLst>
                  <a:ext uri="{FF2B5EF4-FFF2-40B4-BE49-F238E27FC236}">
                    <a16:creationId xmlns:a16="http://schemas.microsoft.com/office/drawing/2014/main" id="{5ECDC4F6-3B2A-40C2-9290-D2ABBEBCEE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44" y="3134"/>
                <a:ext cx="10" cy="9"/>
              </a:xfrm>
              <a:custGeom>
                <a:avLst/>
                <a:gdLst>
                  <a:gd name="T0" fmla="*/ 3 w 10"/>
                  <a:gd name="T1" fmla="*/ 3 h 9"/>
                  <a:gd name="T2" fmla="*/ 0 w 10"/>
                  <a:gd name="T3" fmla="*/ 0 h 9"/>
                  <a:gd name="T4" fmla="*/ 7 w 10"/>
                  <a:gd name="T5" fmla="*/ 0 h 9"/>
                  <a:gd name="T6" fmla="*/ 7 w 10"/>
                  <a:gd name="T7" fmla="*/ 3 h 9"/>
                  <a:gd name="T8" fmla="*/ 10 w 10"/>
                  <a:gd name="T9" fmla="*/ 3 h 9"/>
                  <a:gd name="T10" fmla="*/ 10 w 10"/>
                  <a:gd name="T11" fmla="*/ 6 h 9"/>
                  <a:gd name="T12" fmla="*/ 10 w 10"/>
                  <a:gd name="T13" fmla="*/ 9 h 9"/>
                  <a:gd name="T14" fmla="*/ 7 w 10"/>
                  <a:gd name="T15" fmla="*/ 6 h 9"/>
                  <a:gd name="T16" fmla="*/ 3 w 10"/>
                  <a:gd name="T17" fmla="*/ 6 h 9"/>
                  <a:gd name="T18" fmla="*/ 3 w 10"/>
                  <a:gd name="T19" fmla="*/ 3 h 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0"/>
                  <a:gd name="T31" fmla="*/ 0 h 9"/>
                  <a:gd name="T32" fmla="*/ 10 w 10"/>
                  <a:gd name="T33" fmla="*/ 9 h 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0" h="9">
                    <a:moveTo>
                      <a:pt x="3" y="3"/>
                    </a:moveTo>
                    <a:lnTo>
                      <a:pt x="0" y="0"/>
                    </a:lnTo>
                    <a:lnTo>
                      <a:pt x="7" y="0"/>
                    </a:lnTo>
                    <a:lnTo>
                      <a:pt x="7" y="3"/>
                    </a:lnTo>
                    <a:lnTo>
                      <a:pt x="10" y="3"/>
                    </a:lnTo>
                    <a:lnTo>
                      <a:pt x="10" y="6"/>
                    </a:lnTo>
                    <a:lnTo>
                      <a:pt x="10" y="9"/>
                    </a:lnTo>
                    <a:lnTo>
                      <a:pt x="7" y="6"/>
                    </a:lnTo>
                    <a:lnTo>
                      <a:pt x="3" y="6"/>
                    </a:lnTo>
                    <a:lnTo>
                      <a:pt x="3" y="3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89" name="Freeform 1060">
                <a:extLst>
                  <a:ext uri="{FF2B5EF4-FFF2-40B4-BE49-F238E27FC236}">
                    <a16:creationId xmlns:a16="http://schemas.microsoft.com/office/drawing/2014/main" id="{AA9D881F-B5FA-4D23-BF82-D4CCDD915D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7" y="3124"/>
                <a:ext cx="9" cy="7"/>
              </a:xfrm>
              <a:custGeom>
                <a:avLst/>
                <a:gdLst>
                  <a:gd name="T0" fmla="*/ 9 w 9"/>
                  <a:gd name="T1" fmla="*/ 3 h 7"/>
                  <a:gd name="T2" fmla="*/ 9 w 9"/>
                  <a:gd name="T3" fmla="*/ 0 h 7"/>
                  <a:gd name="T4" fmla="*/ 9 w 9"/>
                  <a:gd name="T5" fmla="*/ 3 h 7"/>
                  <a:gd name="T6" fmla="*/ 9 w 9"/>
                  <a:gd name="T7" fmla="*/ 7 h 7"/>
                  <a:gd name="T8" fmla="*/ 9 w 9"/>
                  <a:gd name="T9" fmla="*/ 7 h 7"/>
                  <a:gd name="T10" fmla="*/ 3 w 9"/>
                  <a:gd name="T11" fmla="*/ 3 h 7"/>
                  <a:gd name="T12" fmla="*/ 0 w 9"/>
                  <a:gd name="T13" fmla="*/ 0 h 7"/>
                  <a:gd name="T14" fmla="*/ 9 w 9"/>
                  <a:gd name="T15" fmla="*/ 3 h 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9"/>
                  <a:gd name="T25" fmla="*/ 0 h 7"/>
                  <a:gd name="T26" fmla="*/ 9 w 9"/>
                  <a:gd name="T27" fmla="*/ 7 h 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9" h="7">
                    <a:moveTo>
                      <a:pt x="9" y="3"/>
                    </a:moveTo>
                    <a:lnTo>
                      <a:pt x="9" y="0"/>
                    </a:lnTo>
                    <a:lnTo>
                      <a:pt x="9" y="3"/>
                    </a:lnTo>
                    <a:lnTo>
                      <a:pt x="9" y="7"/>
                    </a:lnTo>
                    <a:lnTo>
                      <a:pt x="3" y="3"/>
                    </a:lnTo>
                    <a:lnTo>
                      <a:pt x="0" y="0"/>
                    </a:lnTo>
                    <a:lnTo>
                      <a:pt x="9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90" name="Freeform 1061">
                <a:extLst>
                  <a:ext uri="{FF2B5EF4-FFF2-40B4-BE49-F238E27FC236}">
                    <a16:creationId xmlns:a16="http://schemas.microsoft.com/office/drawing/2014/main" id="{DB64675E-5E1F-40E0-B4B3-D2FE6F39BD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7" y="3124"/>
                <a:ext cx="9" cy="7"/>
              </a:xfrm>
              <a:custGeom>
                <a:avLst/>
                <a:gdLst>
                  <a:gd name="T0" fmla="*/ 9 w 9"/>
                  <a:gd name="T1" fmla="*/ 3 h 7"/>
                  <a:gd name="T2" fmla="*/ 9 w 9"/>
                  <a:gd name="T3" fmla="*/ 0 h 7"/>
                  <a:gd name="T4" fmla="*/ 9 w 9"/>
                  <a:gd name="T5" fmla="*/ 3 h 7"/>
                  <a:gd name="T6" fmla="*/ 9 w 9"/>
                  <a:gd name="T7" fmla="*/ 7 h 7"/>
                  <a:gd name="T8" fmla="*/ 9 w 9"/>
                  <a:gd name="T9" fmla="*/ 7 h 7"/>
                  <a:gd name="T10" fmla="*/ 3 w 9"/>
                  <a:gd name="T11" fmla="*/ 3 h 7"/>
                  <a:gd name="T12" fmla="*/ 0 w 9"/>
                  <a:gd name="T13" fmla="*/ 0 h 7"/>
                  <a:gd name="T14" fmla="*/ 9 w 9"/>
                  <a:gd name="T15" fmla="*/ 3 h 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9"/>
                  <a:gd name="T25" fmla="*/ 0 h 7"/>
                  <a:gd name="T26" fmla="*/ 9 w 9"/>
                  <a:gd name="T27" fmla="*/ 7 h 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9" h="7">
                    <a:moveTo>
                      <a:pt x="9" y="3"/>
                    </a:moveTo>
                    <a:lnTo>
                      <a:pt x="9" y="0"/>
                    </a:lnTo>
                    <a:lnTo>
                      <a:pt x="9" y="3"/>
                    </a:lnTo>
                    <a:lnTo>
                      <a:pt x="9" y="7"/>
                    </a:lnTo>
                    <a:lnTo>
                      <a:pt x="3" y="3"/>
                    </a:lnTo>
                    <a:lnTo>
                      <a:pt x="0" y="0"/>
                    </a:lnTo>
                    <a:lnTo>
                      <a:pt x="9" y="3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91" name="Freeform 1062">
                <a:extLst>
                  <a:ext uri="{FF2B5EF4-FFF2-40B4-BE49-F238E27FC236}">
                    <a16:creationId xmlns:a16="http://schemas.microsoft.com/office/drawing/2014/main" id="{A95439A0-C5C3-4755-8983-3992B6778B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0" y="3059"/>
                <a:ext cx="3" cy="9"/>
              </a:xfrm>
              <a:custGeom>
                <a:avLst/>
                <a:gdLst>
                  <a:gd name="T0" fmla="*/ 3 w 3"/>
                  <a:gd name="T1" fmla="*/ 3 h 9"/>
                  <a:gd name="T2" fmla="*/ 3 w 3"/>
                  <a:gd name="T3" fmla="*/ 9 h 9"/>
                  <a:gd name="T4" fmla="*/ 0 w 3"/>
                  <a:gd name="T5" fmla="*/ 6 h 9"/>
                  <a:gd name="T6" fmla="*/ 0 w 3"/>
                  <a:gd name="T7" fmla="*/ 3 h 9"/>
                  <a:gd name="T8" fmla="*/ 0 w 3"/>
                  <a:gd name="T9" fmla="*/ 0 h 9"/>
                  <a:gd name="T10" fmla="*/ 3 w 3"/>
                  <a:gd name="T11" fmla="*/ 0 h 9"/>
                  <a:gd name="T12" fmla="*/ 3 w 3"/>
                  <a:gd name="T13" fmla="*/ 3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"/>
                  <a:gd name="T22" fmla="*/ 0 h 9"/>
                  <a:gd name="T23" fmla="*/ 3 w 3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" h="9">
                    <a:moveTo>
                      <a:pt x="3" y="3"/>
                    </a:moveTo>
                    <a:lnTo>
                      <a:pt x="3" y="9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92" name="Freeform 1063">
                <a:extLst>
                  <a:ext uri="{FF2B5EF4-FFF2-40B4-BE49-F238E27FC236}">
                    <a16:creationId xmlns:a16="http://schemas.microsoft.com/office/drawing/2014/main" id="{51D5B5B8-53FF-4BD1-BA82-777AF785E1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0" y="3059"/>
                <a:ext cx="3" cy="9"/>
              </a:xfrm>
              <a:custGeom>
                <a:avLst/>
                <a:gdLst>
                  <a:gd name="T0" fmla="*/ 3 w 3"/>
                  <a:gd name="T1" fmla="*/ 3 h 9"/>
                  <a:gd name="T2" fmla="*/ 3 w 3"/>
                  <a:gd name="T3" fmla="*/ 9 h 9"/>
                  <a:gd name="T4" fmla="*/ 0 w 3"/>
                  <a:gd name="T5" fmla="*/ 6 h 9"/>
                  <a:gd name="T6" fmla="*/ 0 w 3"/>
                  <a:gd name="T7" fmla="*/ 3 h 9"/>
                  <a:gd name="T8" fmla="*/ 0 w 3"/>
                  <a:gd name="T9" fmla="*/ 0 h 9"/>
                  <a:gd name="T10" fmla="*/ 3 w 3"/>
                  <a:gd name="T11" fmla="*/ 0 h 9"/>
                  <a:gd name="T12" fmla="*/ 3 w 3"/>
                  <a:gd name="T13" fmla="*/ 3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"/>
                  <a:gd name="T22" fmla="*/ 0 h 9"/>
                  <a:gd name="T23" fmla="*/ 3 w 3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" h="9">
                    <a:moveTo>
                      <a:pt x="3" y="3"/>
                    </a:moveTo>
                    <a:lnTo>
                      <a:pt x="3" y="9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3" y="3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93" name="Freeform 1064">
                <a:extLst>
                  <a:ext uri="{FF2B5EF4-FFF2-40B4-BE49-F238E27FC236}">
                    <a16:creationId xmlns:a16="http://schemas.microsoft.com/office/drawing/2014/main" id="{DAEB20FB-09A5-4814-BB47-9EE99D24B0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5" y="2902"/>
                <a:ext cx="22" cy="13"/>
              </a:xfrm>
              <a:custGeom>
                <a:avLst/>
                <a:gdLst>
                  <a:gd name="T0" fmla="*/ 10 w 22"/>
                  <a:gd name="T1" fmla="*/ 0 h 13"/>
                  <a:gd name="T2" fmla="*/ 16 w 22"/>
                  <a:gd name="T3" fmla="*/ 0 h 13"/>
                  <a:gd name="T4" fmla="*/ 22 w 22"/>
                  <a:gd name="T5" fmla="*/ 6 h 13"/>
                  <a:gd name="T6" fmla="*/ 19 w 22"/>
                  <a:gd name="T7" fmla="*/ 13 h 13"/>
                  <a:gd name="T8" fmla="*/ 16 w 22"/>
                  <a:gd name="T9" fmla="*/ 10 h 13"/>
                  <a:gd name="T10" fmla="*/ 13 w 22"/>
                  <a:gd name="T11" fmla="*/ 10 h 13"/>
                  <a:gd name="T12" fmla="*/ 10 w 22"/>
                  <a:gd name="T13" fmla="*/ 10 h 13"/>
                  <a:gd name="T14" fmla="*/ 7 w 22"/>
                  <a:gd name="T15" fmla="*/ 10 h 13"/>
                  <a:gd name="T16" fmla="*/ 4 w 22"/>
                  <a:gd name="T17" fmla="*/ 3 h 13"/>
                  <a:gd name="T18" fmla="*/ 4 w 22"/>
                  <a:gd name="T19" fmla="*/ 3 h 13"/>
                  <a:gd name="T20" fmla="*/ 0 w 22"/>
                  <a:gd name="T21" fmla="*/ 0 h 13"/>
                  <a:gd name="T22" fmla="*/ 0 w 22"/>
                  <a:gd name="T23" fmla="*/ 0 h 13"/>
                  <a:gd name="T24" fmla="*/ 4 w 22"/>
                  <a:gd name="T25" fmla="*/ 0 h 13"/>
                  <a:gd name="T26" fmla="*/ 10 w 22"/>
                  <a:gd name="T27" fmla="*/ 0 h 1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2"/>
                  <a:gd name="T43" fmla="*/ 0 h 13"/>
                  <a:gd name="T44" fmla="*/ 22 w 22"/>
                  <a:gd name="T45" fmla="*/ 13 h 13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2" h="13">
                    <a:moveTo>
                      <a:pt x="10" y="0"/>
                    </a:moveTo>
                    <a:lnTo>
                      <a:pt x="16" y="0"/>
                    </a:lnTo>
                    <a:lnTo>
                      <a:pt x="22" y="6"/>
                    </a:lnTo>
                    <a:lnTo>
                      <a:pt x="19" y="13"/>
                    </a:lnTo>
                    <a:lnTo>
                      <a:pt x="16" y="10"/>
                    </a:lnTo>
                    <a:lnTo>
                      <a:pt x="13" y="10"/>
                    </a:lnTo>
                    <a:lnTo>
                      <a:pt x="10" y="10"/>
                    </a:lnTo>
                    <a:lnTo>
                      <a:pt x="7" y="10"/>
                    </a:lnTo>
                    <a:lnTo>
                      <a:pt x="4" y="3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94" name="Freeform 1065">
                <a:extLst>
                  <a:ext uri="{FF2B5EF4-FFF2-40B4-BE49-F238E27FC236}">
                    <a16:creationId xmlns:a16="http://schemas.microsoft.com/office/drawing/2014/main" id="{30CCC030-B7F1-4FA1-B06F-F0CF48AFE8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5" y="2902"/>
                <a:ext cx="22" cy="13"/>
              </a:xfrm>
              <a:custGeom>
                <a:avLst/>
                <a:gdLst>
                  <a:gd name="T0" fmla="*/ 10 w 22"/>
                  <a:gd name="T1" fmla="*/ 0 h 13"/>
                  <a:gd name="T2" fmla="*/ 16 w 22"/>
                  <a:gd name="T3" fmla="*/ 0 h 13"/>
                  <a:gd name="T4" fmla="*/ 22 w 22"/>
                  <a:gd name="T5" fmla="*/ 6 h 13"/>
                  <a:gd name="T6" fmla="*/ 19 w 22"/>
                  <a:gd name="T7" fmla="*/ 13 h 13"/>
                  <a:gd name="T8" fmla="*/ 16 w 22"/>
                  <a:gd name="T9" fmla="*/ 10 h 13"/>
                  <a:gd name="T10" fmla="*/ 13 w 22"/>
                  <a:gd name="T11" fmla="*/ 10 h 13"/>
                  <a:gd name="T12" fmla="*/ 10 w 22"/>
                  <a:gd name="T13" fmla="*/ 10 h 13"/>
                  <a:gd name="T14" fmla="*/ 7 w 22"/>
                  <a:gd name="T15" fmla="*/ 10 h 13"/>
                  <a:gd name="T16" fmla="*/ 4 w 22"/>
                  <a:gd name="T17" fmla="*/ 3 h 13"/>
                  <a:gd name="T18" fmla="*/ 4 w 22"/>
                  <a:gd name="T19" fmla="*/ 3 h 13"/>
                  <a:gd name="T20" fmla="*/ 0 w 22"/>
                  <a:gd name="T21" fmla="*/ 0 h 13"/>
                  <a:gd name="T22" fmla="*/ 0 w 22"/>
                  <a:gd name="T23" fmla="*/ 0 h 13"/>
                  <a:gd name="T24" fmla="*/ 4 w 22"/>
                  <a:gd name="T25" fmla="*/ 0 h 13"/>
                  <a:gd name="T26" fmla="*/ 10 w 22"/>
                  <a:gd name="T27" fmla="*/ 0 h 1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2"/>
                  <a:gd name="T43" fmla="*/ 0 h 13"/>
                  <a:gd name="T44" fmla="*/ 22 w 22"/>
                  <a:gd name="T45" fmla="*/ 13 h 13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2" h="13">
                    <a:moveTo>
                      <a:pt x="10" y="0"/>
                    </a:moveTo>
                    <a:lnTo>
                      <a:pt x="16" y="0"/>
                    </a:lnTo>
                    <a:lnTo>
                      <a:pt x="22" y="6"/>
                    </a:lnTo>
                    <a:lnTo>
                      <a:pt x="19" y="13"/>
                    </a:lnTo>
                    <a:lnTo>
                      <a:pt x="16" y="10"/>
                    </a:lnTo>
                    <a:lnTo>
                      <a:pt x="13" y="10"/>
                    </a:lnTo>
                    <a:lnTo>
                      <a:pt x="10" y="10"/>
                    </a:lnTo>
                    <a:lnTo>
                      <a:pt x="7" y="10"/>
                    </a:lnTo>
                    <a:lnTo>
                      <a:pt x="4" y="3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10" y="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95" name="Freeform 1066">
                <a:extLst>
                  <a:ext uri="{FF2B5EF4-FFF2-40B4-BE49-F238E27FC236}">
                    <a16:creationId xmlns:a16="http://schemas.microsoft.com/office/drawing/2014/main" id="{7665C8EF-5479-4ABF-9351-159C28909E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7" y="2912"/>
                <a:ext cx="19" cy="6"/>
              </a:xfrm>
              <a:custGeom>
                <a:avLst/>
                <a:gdLst>
                  <a:gd name="T0" fmla="*/ 10 w 19"/>
                  <a:gd name="T1" fmla="*/ 3 h 6"/>
                  <a:gd name="T2" fmla="*/ 16 w 19"/>
                  <a:gd name="T3" fmla="*/ 3 h 6"/>
                  <a:gd name="T4" fmla="*/ 16 w 19"/>
                  <a:gd name="T5" fmla="*/ 3 h 6"/>
                  <a:gd name="T6" fmla="*/ 19 w 19"/>
                  <a:gd name="T7" fmla="*/ 3 h 6"/>
                  <a:gd name="T8" fmla="*/ 19 w 19"/>
                  <a:gd name="T9" fmla="*/ 6 h 6"/>
                  <a:gd name="T10" fmla="*/ 7 w 19"/>
                  <a:gd name="T11" fmla="*/ 6 h 6"/>
                  <a:gd name="T12" fmla="*/ 3 w 19"/>
                  <a:gd name="T13" fmla="*/ 6 h 6"/>
                  <a:gd name="T14" fmla="*/ 0 w 19"/>
                  <a:gd name="T15" fmla="*/ 3 h 6"/>
                  <a:gd name="T16" fmla="*/ 3 w 19"/>
                  <a:gd name="T17" fmla="*/ 0 h 6"/>
                  <a:gd name="T18" fmla="*/ 10 w 19"/>
                  <a:gd name="T19" fmla="*/ 3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9"/>
                  <a:gd name="T31" fmla="*/ 0 h 6"/>
                  <a:gd name="T32" fmla="*/ 19 w 19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9" h="6">
                    <a:moveTo>
                      <a:pt x="10" y="3"/>
                    </a:moveTo>
                    <a:lnTo>
                      <a:pt x="16" y="3"/>
                    </a:lnTo>
                    <a:lnTo>
                      <a:pt x="19" y="3"/>
                    </a:lnTo>
                    <a:lnTo>
                      <a:pt x="19" y="6"/>
                    </a:lnTo>
                    <a:lnTo>
                      <a:pt x="7" y="6"/>
                    </a:lnTo>
                    <a:lnTo>
                      <a:pt x="3" y="6"/>
                    </a:lnTo>
                    <a:lnTo>
                      <a:pt x="0" y="3"/>
                    </a:lnTo>
                    <a:lnTo>
                      <a:pt x="3" y="0"/>
                    </a:lnTo>
                    <a:lnTo>
                      <a:pt x="1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96" name="Freeform 1067">
                <a:extLst>
                  <a:ext uri="{FF2B5EF4-FFF2-40B4-BE49-F238E27FC236}">
                    <a16:creationId xmlns:a16="http://schemas.microsoft.com/office/drawing/2014/main" id="{69672A5A-B56E-4572-A0B5-FA3D5C6D66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7" y="2912"/>
                <a:ext cx="19" cy="6"/>
              </a:xfrm>
              <a:custGeom>
                <a:avLst/>
                <a:gdLst>
                  <a:gd name="T0" fmla="*/ 10 w 19"/>
                  <a:gd name="T1" fmla="*/ 3 h 6"/>
                  <a:gd name="T2" fmla="*/ 16 w 19"/>
                  <a:gd name="T3" fmla="*/ 3 h 6"/>
                  <a:gd name="T4" fmla="*/ 16 w 19"/>
                  <a:gd name="T5" fmla="*/ 3 h 6"/>
                  <a:gd name="T6" fmla="*/ 19 w 19"/>
                  <a:gd name="T7" fmla="*/ 3 h 6"/>
                  <a:gd name="T8" fmla="*/ 19 w 19"/>
                  <a:gd name="T9" fmla="*/ 6 h 6"/>
                  <a:gd name="T10" fmla="*/ 7 w 19"/>
                  <a:gd name="T11" fmla="*/ 6 h 6"/>
                  <a:gd name="T12" fmla="*/ 3 w 19"/>
                  <a:gd name="T13" fmla="*/ 6 h 6"/>
                  <a:gd name="T14" fmla="*/ 0 w 19"/>
                  <a:gd name="T15" fmla="*/ 3 h 6"/>
                  <a:gd name="T16" fmla="*/ 3 w 19"/>
                  <a:gd name="T17" fmla="*/ 0 h 6"/>
                  <a:gd name="T18" fmla="*/ 10 w 19"/>
                  <a:gd name="T19" fmla="*/ 3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9"/>
                  <a:gd name="T31" fmla="*/ 0 h 6"/>
                  <a:gd name="T32" fmla="*/ 19 w 19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9" h="6">
                    <a:moveTo>
                      <a:pt x="10" y="3"/>
                    </a:moveTo>
                    <a:lnTo>
                      <a:pt x="16" y="3"/>
                    </a:lnTo>
                    <a:lnTo>
                      <a:pt x="19" y="3"/>
                    </a:lnTo>
                    <a:lnTo>
                      <a:pt x="19" y="6"/>
                    </a:lnTo>
                    <a:lnTo>
                      <a:pt x="7" y="6"/>
                    </a:lnTo>
                    <a:lnTo>
                      <a:pt x="3" y="6"/>
                    </a:lnTo>
                    <a:lnTo>
                      <a:pt x="0" y="3"/>
                    </a:lnTo>
                    <a:lnTo>
                      <a:pt x="3" y="0"/>
                    </a:lnTo>
                    <a:lnTo>
                      <a:pt x="10" y="3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97" name="Freeform 1068">
                <a:extLst>
                  <a:ext uri="{FF2B5EF4-FFF2-40B4-BE49-F238E27FC236}">
                    <a16:creationId xmlns:a16="http://schemas.microsoft.com/office/drawing/2014/main" id="{511C4CF7-C835-4F78-A9F2-0B08D5FDAF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8" y="2518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98" name="Freeform 1069">
                <a:extLst>
                  <a:ext uri="{FF2B5EF4-FFF2-40B4-BE49-F238E27FC236}">
                    <a16:creationId xmlns:a16="http://schemas.microsoft.com/office/drawing/2014/main" id="{33543356-C88F-4097-AAC5-1A25E7459D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8" y="2518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99" name="Rectangle 1070">
                <a:extLst>
                  <a:ext uri="{FF2B5EF4-FFF2-40B4-BE49-F238E27FC236}">
                    <a16:creationId xmlns:a16="http://schemas.microsoft.com/office/drawing/2014/main" id="{95340245-553C-47DC-8683-C32B40CC3C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85" y="2602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200" b="1">
                    <a:solidFill>
                      <a:srgbClr val="999999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2200" b="1">
                    <a:solidFill>
                      <a:srgbClr val="999999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2200" b="1">
                    <a:solidFill>
                      <a:srgbClr val="999999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2200" b="1">
                    <a:solidFill>
                      <a:srgbClr val="999999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2200" b="1">
                    <a:solidFill>
                      <a:srgbClr val="999999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 b="1">
                    <a:solidFill>
                      <a:srgbClr val="999999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 b="1">
                    <a:solidFill>
                      <a:srgbClr val="999999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 b="1">
                    <a:solidFill>
                      <a:srgbClr val="999999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 b="1">
                    <a:solidFill>
                      <a:srgbClr val="999999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00" name="Freeform 1071">
                <a:extLst>
                  <a:ext uri="{FF2B5EF4-FFF2-40B4-BE49-F238E27FC236}">
                    <a16:creationId xmlns:a16="http://schemas.microsoft.com/office/drawing/2014/main" id="{20D594ED-A32E-4AD1-A2A5-8D00801205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5" y="2602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w 1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1"/>
                  <a:gd name="T14" fmla="*/ 1 w 1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01" name="Freeform 1072">
                <a:extLst>
                  <a:ext uri="{FF2B5EF4-FFF2-40B4-BE49-F238E27FC236}">
                    <a16:creationId xmlns:a16="http://schemas.microsoft.com/office/drawing/2014/main" id="{548F6178-A09F-44DF-BE3C-14BC636838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54" y="262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w 1"/>
                  <a:gd name="T7" fmla="*/ 0 h 1"/>
                  <a:gd name="T8" fmla="*/ 0 w 1"/>
                  <a:gd name="T9" fmla="*/ 0 h 1"/>
                  <a:gd name="T10" fmla="*/ 0 w 1"/>
                  <a:gd name="T11" fmla="*/ 0 h 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"/>
                  <a:gd name="T19" fmla="*/ 0 h 1"/>
                  <a:gd name="T20" fmla="*/ 1 w 1"/>
                  <a:gd name="T21" fmla="*/ 1 h 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02" name="Freeform 1073">
                <a:extLst>
                  <a:ext uri="{FF2B5EF4-FFF2-40B4-BE49-F238E27FC236}">
                    <a16:creationId xmlns:a16="http://schemas.microsoft.com/office/drawing/2014/main" id="{D3771640-2E7F-430F-ADED-D53E8A5101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54" y="262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w 1"/>
                  <a:gd name="T7" fmla="*/ 0 h 1"/>
                  <a:gd name="T8" fmla="*/ 0 w 1"/>
                  <a:gd name="T9" fmla="*/ 0 h 1"/>
                  <a:gd name="T10" fmla="*/ 0 w 1"/>
                  <a:gd name="T11" fmla="*/ 0 h 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"/>
                  <a:gd name="T19" fmla="*/ 0 h 1"/>
                  <a:gd name="T20" fmla="*/ 1 w 1"/>
                  <a:gd name="T21" fmla="*/ 1 h 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03" name="Freeform 1074">
                <a:extLst>
                  <a:ext uri="{FF2B5EF4-FFF2-40B4-BE49-F238E27FC236}">
                    <a16:creationId xmlns:a16="http://schemas.microsoft.com/office/drawing/2014/main" id="{03796913-D2A6-4039-88CB-6D0BC05699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3" y="2780"/>
                <a:ext cx="1" cy="3"/>
              </a:xfrm>
              <a:custGeom>
                <a:avLst/>
                <a:gdLst>
                  <a:gd name="T0" fmla="*/ 0 w 1"/>
                  <a:gd name="T1" fmla="*/ 0 h 3"/>
                  <a:gd name="T2" fmla="*/ 0 w 1"/>
                  <a:gd name="T3" fmla="*/ 0 h 3"/>
                  <a:gd name="T4" fmla="*/ 0 w 1"/>
                  <a:gd name="T5" fmla="*/ 0 h 3"/>
                  <a:gd name="T6" fmla="*/ 0 w 1"/>
                  <a:gd name="T7" fmla="*/ 3 h 3"/>
                  <a:gd name="T8" fmla="*/ 0 w 1"/>
                  <a:gd name="T9" fmla="*/ 0 h 3"/>
                  <a:gd name="T10" fmla="*/ 0 w 1"/>
                  <a:gd name="T11" fmla="*/ 0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"/>
                  <a:gd name="T19" fmla="*/ 0 h 3"/>
                  <a:gd name="T20" fmla="*/ 1 w 1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04" name="Freeform 1075">
                <a:extLst>
                  <a:ext uri="{FF2B5EF4-FFF2-40B4-BE49-F238E27FC236}">
                    <a16:creationId xmlns:a16="http://schemas.microsoft.com/office/drawing/2014/main" id="{AD0DA237-058A-47CD-A32C-DA2A5EAD50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3" y="2780"/>
                <a:ext cx="1" cy="3"/>
              </a:xfrm>
              <a:custGeom>
                <a:avLst/>
                <a:gdLst>
                  <a:gd name="T0" fmla="*/ 0 w 1"/>
                  <a:gd name="T1" fmla="*/ 0 h 3"/>
                  <a:gd name="T2" fmla="*/ 0 w 1"/>
                  <a:gd name="T3" fmla="*/ 0 h 3"/>
                  <a:gd name="T4" fmla="*/ 0 w 1"/>
                  <a:gd name="T5" fmla="*/ 0 h 3"/>
                  <a:gd name="T6" fmla="*/ 0 w 1"/>
                  <a:gd name="T7" fmla="*/ 3 h 3"/>
                  <a:gd name="T8" fmla="*/ 0 w 1"/>
                  <a:gd name="T9" fmla="*/ 0 h 3"/>
                  <a:gd name="T10" fmla="*/ 0 w 1"/>
                  <a:gd name="T11" fmla="*/ 0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"/>
                  <a:gd name="T19" fmla="*/ 0 h 3"/>
                  <a:gd name="T20" fmla="*/ 1 w 1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05" name="Freeform 1076">
                <a:extLst>
                  <a:ext uri="{FF2B5EF4-FFF2-40B4-BE49-F238E27FC236}">
                    <a16:creationId xmlns:a16="http://schemas.microsoft.com/office/drawing/2014/main" id="{DC5A52D5-99ED-460F-B282-A395162E1A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8" y="2665"/>
                <a:ext cx="10" cy="6"/>
              </a:xfrm>
              <a:custGeom>
                <a:avLst/>
                <a:gdLst>
                  <a:gd name="T0" fmla="*/ 367 w 3"/>
                  <a:gd name="T1" fmla="*/ 486 h 2"/>
                  <a:gd name="T2" fmla="*/ 367 w 3"/>
                  <a:gd name="T3" fmla="*/ 0 h 2"/>
                  <a:gd name="T4" fmla="*/ 367 w 3"/>
                  <a:gd name="T5" fmla="*/ 486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1" y="2"/>
                    </a:moveTo>
                    <a:cubicBezTo>
                      <a:pt x="3" y="2"/>
                      <a:pt x="2" y="0"/>
                      <a:pt x="1" y="0"/>
                    </a:cubicBezTo>
                    <a:cubicBezTo>
                      <a:pt x="0" y="0"/>
                      <a:pt x="1" y="2"/>
                      <a:pt x="1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06" name="Freeform 1077">
                <a:extLst>
                  <a:ext uri="{FF2B5EF4-FFF2-40B4-BE49-F238E27FC236}">
                    <a16:creationId xmlns:a16="http://schemas.microsoft.com/office/drawing/2014/main" id="{CC1E47FF-557A-4FF5-8B55-B81A015560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8" y="2665"/>
                <a:ext cx="10" cy="6"/>
              </a:xfrm>
              <a:custGeom>
                <a:avLst/>
                <a:gdLst>
                  <a:gd name="T0" fmla="*/ 367 w 3"/>
                  <a:gd name="T1" fmla="*/ 486 h 2"/>
                  <a:gd name="T2" fmla="*/ 367 w 3"/>
                  <a:gd name="T3" fmla="*/ 0 h 2"/>
                  <a:gd name="T4" fmla="*/ 367 w 3"/>
                  <a:gd name="T5" fmla="*/ 486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1" y="2"/>
                    </a:moveTo>
                    <a:cubicBezTo>
                      <a:pt x="3" y="2"/>
                      <a:pt x="2" y="0"/>
                      <a:pt x="1" y="0"/>
                    </a:cubicBezTo>
                    <a:cubicBezTo>
                      <a:pt x="0" y="0"/>
                      <a:pt x="1" y="2"/>
                      <a:pt x="1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07" name="Freeform 1078">
                <a:extLst>
                  <a:ext uri="{FF2B5EF4-FFF2-40B4-BE49-F238E27FC236}">
                    <a16:creationId xmlns:a16="http://schemas.microsoft.com/office/drawing/2014/main" id="{87D3EA60-15E8-4A68-9A3C-F06ADBDA14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4" y="2674"/>
                <a:ext cx="16" cy="9"/>
              </a:xfrm>
              <a:custGeom>
                <a:avLst/>
                <a:gdLst>
                  <a:gd name="T0" fmla="*/ 1373 w 5"/>
                  <a:gd name="T1" fmla="*/ 729 h 3"/>
                  <a:gd name="T2" fmla="*/ 1043 w 5"/>
                  <a:gd name="T3" fmla="*/ 0 h 3"/>
                  <a:gd name="T4" fmla="*/ 1373 w 5"/>
                  <a:gd name="T5" fmla="*/ 729 h 3"/>
                  <a:gd name="T6" fmla="*/ 0 60000 65536"/>
                  <a:gd name="T7" fmla="*/ 0 60000 65536"/>
                  <a:gd name="T8" fmla="*/ 0 60000 65536"/>
                  <a:gd name="T9" fmla="*/ 0 w 5"/>
                  <a:gd name="T10" fmla="*/ 0 h 3"/>
                  <a:gd name="T11" fmla="*/ 5 w 5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" h="3">
                    <a:moveTo>
                      <a:pt x="4" y="3"/>
                    </a:moveTo>
                    <a:cubicBezTo>
                      <a:pt x="5" y="2"/>
                      <a:pt x="4" y="0"/>
                      <a:pt x="3" y="0"/>
                    </a:cubicBezTo>
                    <a:cubicBezTo>
                      <a:pt x="0" y="0"/>
                      <a:pt x="3" y="2"/>
                      <a:pt x="4" y="3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08" name="Freeform 1079">
                <a:extLst>
                  <a:ext uri="{FF2B5EF4-FFF2-40B4-BE49-F238E27FC236}">
                    <a16:creationId xmlns:a16="http://schemas.microsoft.com/office/drawing/2014/main" id="{AAF582EC-1482-4BF9-8532-F62CA9BD18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4" y="2674"/>
                <a:ext cx="16" cy="9"/>
              </a:xfrm>
              <a:custGeom>
                <a:avLst/>
                <a:gdLst>
                  <a:gd name="T0" fmla="*/ 1373 w 5"/>
                  <a:gd name="T1" fmla="*/ 729 h 3"/>
                  <a:gd name="T2" fmla="*/ 1043 w 5"/>
                  <a:gd name="T3" fmla="*/ 0 h 3"/>
                  <a:gd name="T4" fmla="*/ 1373 w 5"/>
                  <a:gd name="T5" fmla="*/ 729 h 3"/>
                  <a:gd name="T6" fmla="*/ 0 60000 65536"/>
                  <a:gd name="T7" fmla="*/ 0 60000 65536"/>
                  <a:gd name="T8" fmla="*/ 0 60000 65536"/>
                  <a:gd name="T9" fmla="*/ 0 w 5"/>
                  <a:gd name="T10" fmla="*/ 0 h 3"/>
                  <a:gd name="T11" fmla="*/ 5 w 5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" h="3">
                    <a:moveTo>
                      <a:pt x="4" y="3"/>
                    </a:moveTo>
                    <a:cubicBezTo>
                      <a:pt x="5" y="2"/>
                      <a:pt x="4" y="0"/>
                      <a:pt x="3" y="0"/>
                    </a:cubicBezTo>
                    <a:cubicBezTo>
                      <a:pt x="0" y="0"/>
                      <a:pt x="3" y="2"/>
                      <a:pt x="4" y="3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09" name="Freeform 1080">
                <a:extLst>
                  <a:ext uri="{FF2B5EF4-FFF2-40B4-BE49-F238E27FC236}">
                    <a16:creationId xmlns:a16="http://schemas.microsoft.com/office/drawing/2014/main" id="{81FA9428-989B-4553-B8AC-2D89836C01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03" y="2583"/>
                <a:ext cx="3" cy="1"/>
              </a:xfrm>
              <a:custGeom>
                <a:avLst/>
                <a:gdLst>
                  <a:gd name="T0" fmla="*/ 0 w 1"/>
                  <a:gd name="T1" fmla="*/ 0 h 1"/>
                  <a:gd name="T2" fmla="*/ 243 w 1"/>
                  <a:gd name="T3" fmla="*/ 0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10" name="Freeform 1081">
                <a:extLst>
                  <a:ext uri="{FF2B5EF4-FFF2-40B4-BE49-F238E27FC236}">
                    <a16:creationId xmlns:a16="http://schemas.microsoft.com/office/drawing/2014/main" id="{75F500D0-730F-4FAC-8448-506BB69AEB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03" y="2583"/>
                <a:ext cx="3" cy="1"/>
              </a:xfrm>
              <a:custGeom>
                <a:avLst/>
                <a:gdLst>
                  <a:gd name="T0" fmla="*/ 0 w 1"/>
                  <a:gd name="T1" fmla="*/ 0 h 1"/>
                  <a:gd name="T2" fmla="*/ 243 w 1"/>
                  <a:gd name="T3" fmla="*/ 0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11" name="Freeform 1082">
                <a:extLst>
                  <a:ext uri="{FF2B5EF4-FFF2-40B4-BE49-F238E27FC236}">
                    <a16:creationId xmlns:a16="http://schemas.microsoft.com/office/drawing/2014/main" id="{F4FAD329-3C42-41FA-8706-266017D221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0" y="2671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12" name="Freeform 1083">
                <a:extLst>
                  <a:ext uri="{FF2B5EF4-FFF2-40B4-BE49-F238E27FC236}">
                    <a16:creationId xmlns:a16="http://schemas.microsoft.com/office/drawing/2014/main" id="{87CC3731-78E2-4C36-9FFE-994F9EAA0C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0" y="2671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13" name="Freeform 1084">
                <a:extLst>
                  <a:ext uri="{FF2B5EF4-FFF2-40B4-BE49-F238E27FC236}">
                    <a16:creationId xmlns:a16="http://schemas.microsoft.com/office/drawing/2014/main" id="{A501208F-8369-4315-8FC5-588F119AAA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3" y="2633"/>
                <a:ext cx="118" cy="63"/>
              </a:xfrm>
              <a:custGeom>
                <a:avLst/>
                <a:gdLst>
                  <a:gd name="T0" fmla="*/ 1494 w 38"/>
                  <a:gd name="T1" fmla="*/ 5317 h 20"/>
                  <a:gd name="T2" fmla="*/ 2034 w 38"/>
                  <a:gd name="T3" fmla="*/ 5626 h 20"/>
                  <a:gd name="T4" fmla="*/ 3174 w 38"/>
                  <a:gd name="T5" fmla="*/ 5626 h 20"/>
                  <a:gd name="T6" fmla="*/ 3714 w 38"/>
                  <a:gd name="T7" fmla="*/ 6193 h 20"/>
                  <a:gd name="T8" fmla="*/ 5478 w 38"/>
                  <a:gd name="T9" fmla="*/ 6193 h 20"/>
                  <a:gd name="T10" fmla="*/ 6981 w 38"/>
                  <a:gd name="T11" fmla="*/ 5317 h 20"/>
                  <a:gd name="T12" fmla="*/ 8350 w 38"/>
                  <a:gd name="T13" fmla="*/ 4029 h 20"/>
                  <a:gd name="T14" fmla="*/ 10126 w 38"/>
                  <a:gd name="T15" fmla="*/ 3443 h 20"/>
                  <a:gd name="T16" fmla="*/ 10126 w 38"/>
                  <a:gd name="T17" fmla="*/ 2470 h 20"/>
                  <a:gd name="T18" fmla="*/ 10965 w 38"/>
                  <a:gd name="T19" fmla="*/ 1279 h 20"/>
                  <a:gd name="T20" fmla="*/ 10695 w 38"/>
                  <a:gd name="T21" fmla="*/ 595 h 20"/>
                  <a:gd name="T22" fmla="*/ 10695 w 38"/>
                  <a:gd name="T23" fmla="*/ 0 h 20"/>
                  <a:gd name="T24" fmla="*/ 9490 w 38"/>
                  <a:gd name="T25" fmla="*/ 277 h 20"/>
                  <a:gd name="T26" fmla="*/ 8918 w 38"/>
                  <a:gd name="T27" fmla="*/ 595 h 20"/>
                  <a:gd name="T28" fmla="*/ 8918 w 38"/>
                  <a:gd name="T29" fmla="*/ 1874 h 20"/>
                  <a:gd name="T30" fmla="*/ 7810 w 38"/>
                  <a:gd name="T31" fmla="*/ 2470 h 20"/>
                  <a:gd name="T32" fmla="*/ 7241 w 38"/>
                  <a:gd name="T33" fmla="*/ 3752 h 20"/>
                  <a:gd name="T34" fmla="*/ 6586 w 38"/>
                  <a:gd name="T35" fmla="*/ 3752 h 20"/>
                  <a:gd name="T36" fmla="*/ 5776 w 38"/>
                  <a:gd name="T37" fmla="*/ 3752 h 20"/>
                  <a:gd name="T38" fmla="*/ 4937 w 38"/>
                  <a:gd name="T39" fmla="*/ 4029 h 20"/>
                  <a:gd name="T40" fmla="*/ 5208 w 38"/>
                  <a:gd name="T41" fmla="*/ 2750 h 20"/>
                  <a:gd name="T42" fmla="*/ 4639 w 38"/>
                  <a:gd name="T43" fmla="*/ 3752 h 20"/>
                  <a:gd name="T44" fmla="*/ 2872 w 38"/>
                  <a:gd name="T45" fmla="*/ 4029 h 20"/>
                  <a:gd name="T46" fmla="*/ 2332 w 38"/>
                  <a:gd name="T47" fmla="*/ 4029 h 20"/>
                  <a:gd name="T48" fmla="*/ 1494 w 38"/>
                  <a:gd name="T49" fmla="*/ 4029 h 20"/>
                  <a:gd name="T50" fmla="*/ 568 w 38"/>
                  <a:gd name="T51" fmla="*/ 4029 h 20"/>
                  <a:gd name="T52" fmla="*/ 270 w 38"/>
                  <a:gd name="T53" fmla="*/ 4624 h 20"/>
                  <a:gd name="T54" fmla="*/ 1109 w 38"/>
                  <a:gd name="T55" fmla="*/ 4911 h 20"/>
                  <a:gd name="T56" fmla="*/ 1494 w 38"/>
                  <a:gd name="T57" fmla="*/ 5317 h 20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38"/>
                  <a:gd name="T88" fmla="*/ 0 h 20"/>
                  <a:gd name="T89" fmla="*/ 38 w 38"/>
                  <a:gd name="T90" fmla="*/ 20 h 20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38" h="20">
                    <a:moveTo>
                      <a:pt x="5" y="17"/>
                    </a:moveTo>
                    <a:cubicBezTo>
                      <a:pt x="6" y="17"/>
                      <a:pt x="7" y="18"/>
                      <a:pt x="7" y="18"/>
                    </a:cubicBezTo>
                    <a:cubicBezTo>
                      <a:pt x="8" y="18"/>
                      <a:pt x="10" y="17"/>
                      <a:pt x="11" y="18"/>
                    </a:cubicBezTo>
                    <a:cubicBezTo>
                      <a:pt x="12" y="19"/>
                      <a:pt x="12" y="20"/>
                      <a:pt x="13" y="20"/>
                    </a:cubicBezTo>
                    <a:cubicBezTo>
                      <a:pt x="15" y="20"/>
                      <a:pt x="17" y="20"/>
                      <a:pt x="19" y="20"/>
                    </a:cubicBezTo>
                    <a:cubicBezTo>
                      <a:pt x="21" y="19"/>
                      <a:pt x="22" y="17"/>
                      <a:pt x="24" y="17"/>
                    </a:cubicBezTo>
                    <a:cubicBezTo>
                      <a:pt x="26" y="17"/>
                      <a:pt x="29" y="15"/>
                      <a:pt x="29" y="13"/>
                    </a:cubicBezTo>
                    <a:cubicBezTo>
                      <a:pt x="30" y="13"/>
                      <a:pt x="36" y="14"/>
                      <a:pt x="35" y="11"/>
                    </a:cubicBezTo>
                    <a:cubicBezTo>
                      <a:pt x="35" y="10"/>
                      <a:pt x="33" y="7"/>
                      <a:pt x="35" y="8"/>
                    </a:cubicBezTo>
                    <a:cubicBezTo>
                      <a:pt x="37" y="8"/>
                      <a:pt x="38" y="6"/>
                      <a:pt x="38" y="4"/>
                    </a:cubicBezTo>
                    <a:cubicBezTo>
                      <a:pt x="38" y="3"/>
                      <a:pt x="38" y="2"/>
                      <a:pt x="37" y="2"/>
                    </a:cubicBezTo>
                    <a:cubicBezTo>
                      <a:pt x="37" y="2"/>
                      <a:pt x="36" y="1"/>
                      <a:pt x="37" y="0"/>
                    </a:cubicBezTo>
                    <a:cubicBezTo>
                      <a:pt x="36" y="1"/>
                      <a:pt x="34" y="2"/>
                      <a:pt x="33" y="1"/>
                    </a:cubicBezTo>
                    <a:cubicBezTo>
                      <a:pt x="33" y="0"/>
                      <a:pt x="30" y="0"/>
                      <a:pt x="31" y="2"/>
                    </a:cubicBezTo>
                    <a:cubicBezTo>
                      <a:pt x="31" y="4"/>
                      <a:pt x="32" y="5"/>
                      <a:pt x="31" y="6"/>
                    </a:cubicBezTo>
                    <a:cubicBezTo>
                      <a:pt x="31" y="8"/>
                      <a:pt x="29" y="7"/>
                      <a:pt x="27" y="8"/>
                    </a:cubicBezTo>
                    <a:cubicBezTo>
                      <a:pt x="26" y="9"/>
                      <a:pt x="26" y="11"/>
                      <a:pt x="25" y="12"/>
                    </a:cubicBezTo>
                    <a:cubicBezTo>
                      <a:pt x="24" y="12"/>
                      <a:pt x="23" y="12"/>
                      <a:pt x="23" y="12"/>
                    </a:cubicBezTo>
                    <a:cubicBezTo>
                      <a:pt x="21" y="13"/>
                      <a:pt x="22" y="12"/>
                      <a:pt x="20" y="12"/>
                    </a:cubicBezTo>
                    <a:cubicBezTo>
                      <a:pt x="19" y="12"/>
                      <a:pt x="18" y="14"/>
                      <a:pt x="17" y="13"/>
                    </a:cubicBezTo>
                    <a:cubicBezTo>
                      <a:pt x="16" y="11"/>
                      <a:pt x="16" y="9"/>
                      <a:pt x="18" y="9"/>
                    </a:cubicBezTo>
                    <a:cubicBezTo>
                      <a:pt x="16" y="7"/>
                      <a:pt x="15" y="11"/>
                      <a:pt x="16" y="12"/>
                    </a:cubicBezTo>
                    <a:cubicBezTo>
                      <a:pt x="16" y="13"/>
                      <a:pt x="10" y="13"/>
                      <a:pt x="10" y="13"/>
                    </a:cubicBezTo>
                    <a:cubicBezTo>
                      <a:pt x="9" y="13"/>
                      <a:pt x="8" y="13"/>
                      <a:pt x="8" y="13"/>
                    </a:cubicBezTo>
                    <a:cubicBezTo>
                      <a:pt x="7" y="12"/>
                      <a:pt x="6" y="13"/>
                      <a:pt x="5" y="13"/>
                    </a:cubicBezTo>
                    <a:cubicBezTo>
                      <a:pt x="5" y="13"/>
                      <a:pt x="2" y="13"/>
                      <a:pt x="2" y="13"/>
                    </a:cubicBezTo>
                    <a:cubicBezTo>
                      <a:pt x="1" y="12"/>
                      <a:pt x="0" y="14"/>
                      <a:pt x="1" y="15"/>
                    </a:cubicBezTo>
                    <a:cubicBezTo>
                      <a:pt x="2" y="16"/>
                      <a:pt x="3" y="15"/>
                      <a:pt x="4" y="16"/>
                    </a:cubicBezTo>
                    <a:cubicBezTo>
                      <a:pt x="4" y="16"/>
                      <a:pt x="5" y="17"/>
                      <a:pt x="5" y="17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14" name="Freeform 1085">
                <a:extLst>
                  <a:ext uri="{FF2B5EF4-FFF2-40B4-BE49-F238E27FC236}">
                    <a16:creationId xmlns:a16="http://schemas.microsoft.com/office/drawing/2014/main" id="{B9026315-7FFD-4ACC-A224-9446E478A8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3" y="2633"/>
                <a:ext cx="118" cy="63"/>
              </a:xfrm>
              <a:custGeom>
                <a:avLst/>
                <a:gdLst>
                  <a:gd name="T0" fmla="*/ 1494 w 38"/>
                  <a:gd name="T1" fmla="*/ 5317 h 20"/>
                  <a:gd name="T2" fmla="*/ 2034 w 38"/>
                  <a:gd name="T3" fmla="*/ 5626 h 20"/>
                  <a:gd name="T4" fmla="*/ 3174 w 38"/>
                  <a:gd name="T5" fmla="*/ 5626 h 20"/>
                  <a:gd name="T6" fmla="*/ 3714 w 38"/>
                  <a:gd name="T7" fmla="*/ 6193 h 20"/>
                  <a:gd name="T8" fmla="*/ 5478 w 38"/>
                  <a:gd name="T9" fmla="*/ 6193 h 20"/>
                  <a:gd name="T10" fmla="*/ 6981 w 38"/>
                  <a:gd name="T11" fmla="*/ 5317 h 20"/>
                  <a:gd name="T12" fmla="*/ 8350 w 38"/>
                  <a:gd name="T13" fmla="*/ 4029 h 20"/>
                  <a:gd name="T14" fmla="*/ 10126 w 38"/>
                  <a:gd name="T15" fmla="*/ 3443 h 20"/>
                  <a:gd name="T16" fmla="*/ 10126 w 38"/>
                  <a:gd name="T17" fmla="*/ 2470 h 20"/>
                  <a:gd name="T18" fmla="*/ 10965 w 38"/>
                  <a:gd name="T19" fmla="*/ 1279 h 20"/>
                  <a:gd name="T20" fmla="*/ 10695 w 38"/>
                  <a:gd name="T21" fmla="*/ 595 h 20"/>
                  <a:gd name="T22" fmla="*/ 10695 w 38"/>
                  <a:gd name="T23" fmla="*/ 0 h 20"/>
                  <a:gd name="T24" fmla="*/ 9490 w 38"/>
                  <a:gd name="T25" fmla="*/ 277 h 20"/>
                  <a:gd name="T26" fmla="*/ 8918 w 38"/>
                  <a:gd name="T27" fmla="*/ 595 h 20"/>
                  <a:gd name="T28" fmla="*/ 8918 w 38"/>
                  <a:gd name="T29" fmla="*/ 1874 h 20"/>
                  <a:gd name="T30" fmla="*/ 7810 w 38"/>
                  <a:gd name="T31" fmla="*/ 2470 h 20"/>
                  <a:gd name="T32" fmla="*/ 7241 w 38"/>
                  <a:gd name="T33" fmla="*/ 3752 h 20"/>
                  <a:gd name="T34" fmla="*/ 6586 w 38"/>
                  <a:gd name="T35" fmla="*/ 3752 h 20"/>
                  <a:gd name="T36" fmla="*/ 5776 w 38"/>
                  <a:gd name="T37" fmla="*/ 3752 h 20"/>
                  <a:gd name="T38" fmla="*/ 4937 w 38"/>
                  <a:gd name="T39" fmla="*/ 4029 h 20"/>
                  <a:gd name="T40" fmla="*/ 5208 w 38"/>
                  <a:gd name="T41" fmla="*/ 2750 h 20"/>
                  <a:gd name="T42" fmla="*/ 4639 w 38"/>
                  <a:gd name="T43" fmla="*/ 3752 h 20"/>
                  <a:gd name="T44" fmla="*/ 2872 w 38"/>
                  <a:gd name="T45" fmla="*/ 4029 h 20"/>
                  <a:gd name="T46" fmla="*/ 2332 w 38"/>
                  <a:gd name="T47" fmla="*/ 4029 h 20"/>
                  <a:gd name="T48" fmla="*/ 1494 w 38"/>
                  <a:gd name="T49" fmla="*/ 4029 h 20"/>
                  <a:gd name="T50" fmla="*/ 568 w 38"/>
                  <a:gd name="T51" fmla="*/ 4029 h 20"/>
                  <a:gd name="T52" fmla="*/ 270 w 38"/>
                  <a:gd name="T53" fmla="*/ 4624 h 20"/>
                  <a:gd name="T54" fmla="*/ 1109 w 38"/>
                  <a:gd name="T55" fmla="*/ 4911 h 20"/>
                  <a:gd name="T56" fmla="*/ 1494 w 38"/>
                  <a:gd name="T57" fmla="*/ 5317 h 20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38"/>
                  <a:gd name="T88" fmla="*/ 0 h 20"/>
                  <a:gd name="T89" fmla="*/ 38 w 38"/>
                  <a:gd name="T90" fmla="*/ 20 h 20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38" h="20">
                    <a:moveTo>
                      <a:pt x="5" y="17"/>
                    </a:moveTo>
                    <a:cubicBezTo>
                      <a:pt x="6" y="17"/>
                      <a:pt x="7" y="18"/>
                      <a:pt x="7" y="18"/>
                    </a:cubicBezTo>
                    <a:cubicBezTo>
                      <a:pt x="8" y="18"/>
                      <a:pt x="10" y="17"/>
                      <a:pt x="11" y="18"/>
                    </a:cubicBezTo>
                    <a:cubicBezTo>
                      <a:pt x="12" y="19"/>
                      <a:pt x="12" y="20"/>
                      <a:pt x="13" y="20"/>
                    </a:cubicBezTo>
                    <a:cubicBezTo>
                      <a:pt x="15" y="20"/>
                      <a:pt x="17" y="20"/>
                      <a:pt x="19" y="20"/>
                    </a:cubicBezTo>
                    <a:cubicBezTo>
                      <a:pt x="21" y="19"/>
                      <a:pt x="22" y="17"/>
                      <a:pt x="24" y="17"/>
                    </a:cubicBezTo>
                    <a:cubicBezTo>
                      <a:pt x="26" y="17"/>
                      <a:pt x="29" y="15"/>
                      <a:pt x="29" y="13"/>
                    </a:cubicBezTo>
                    <a:cubicBezTo>
                      <a:pt x="30" y="13"/>
                      <a:pt x="36" y="14"/>
                      <a:pt x="35" y="11"/>
                    </a:cubicBezTo>
                    <a:cubicBezTo>
                      <a:pt x="35" y="10"/>
                      <a:pt x="33" y="7"/>
                      <a:pt x="35" y="8"/>
                    </a:cubicBezTo>
                    <a:cubicBezTo>
                      <a:pt x="37" y="8"/>
                      <a:pt x="38" y="6"/>
                      <a:pt x="38" y="4"/>
                    </a:cubicBezTo>
                    <a:cubicBezTo>
                      <a:pt x="38" y="3"/>
                      <a:pt x="38" y="2"/>
                      <a:pt x="37" y="2"/>
                    </a:cubicBezTo>
                    <a:cubicBezTo>
                      <a:pt x="37" y="2"/>
                      <a:pt x="36" y="1"/>
                      <a:pt x="37" y="0"/>
                    </a:cubicBezTo>
                    <a:cubicBezTo>
                      <a:pt x="36" y="1"/>
                      <a:pt x="34" y="2"/>
                      <a:pt x="33" y="1"/>
                    </a:cubicBezTo>
                    <a:cubicBezTo>
                      <a:pt x="33" y="0"/>
                      <a:pt x="30" y="0"/>
                      <a:pt x="31" y="2"/>
                    </a:cubicBezTo>
                    <a:cubicBezTo>
                      <a:pt x="31" y="4"/>
                      <a:pt x="32" y="5"/>
                      <a:pt x="31" y="6"/>
                    </a:cubicBezTo>
                    <a:cubicBezTo>
                      <a:pt x="31" y="8"/>
                      <a:pt x="29" y="7"/>
                      <a:pt x="27" y="8"/>
                    </a:cubicBezTo>
                    <a:cubicBezTo>
                      <a:pt x="26" y="9"/>
                      <a:pt x="26" y="11"/>
                      <a:pt x="25" y="12"/>
                    </a:cubicBezTo>
                    <a:cubicBezTo>
                      <a:pt x="24" y="12"/>
                      <a:pt x="23" y="12"/>
                      <a:pt x="23" y="12"/>
                    </a:cubicBezTo>
                    <a:cubicBezTo>
                      <a:pt x="21" y="13"/>
                      <a:pt x="22" y="12"/>
                      <a:pt x="20" y="12"/>
                    </a:cubicBezTo>
                    <a:cubicBezTo>
                      <a:pt x="19" y="12"/>
                      <a:pt x="18" y="14"/>
                      <a:pt x="17" y="13"/>
                    </a:cubicBezTo>
                    <a:cubicBezTo>
                      <a:pt x="16" y="11"/>
                      <a:pt x="16" y="9"/>
                      <a:pt x="18" y="9"/>
                    </a:cubicBezTo>
                    <a:cubicBezTo>
                      <a:pt x="16" y="7"/>
                      <a:pt x="15" y="11"/>
                      <a:pt x="16" y="12"/>
                    </a:cubicBezTo>
                    <a:cubicBezTo>
                      <a:pt x="16" y="13"/>
                      <a:pt x="10" y="13"/>
                      <a:pt x="10" y="13"/>
                    </a:cubicBezTo>
                    <a:cubicBezTo>
                      <a:pt x="9" y="13"/>
                      <a:pt x="8" y="13"/>
                      <a:pt x="8" y="13"/>
                    </a:cubicBezTo>
                    <a:cubicBezTo>
                      <a:pt x="7" y="12"/>
                      <a:pt x="6" y="13"/>
                      <a:pt x="5" y="13"/>
                    </a:cubicBezTo>
                    <a:cubicBezTo>
                      <a:pt x="5" y="13"/>
                      <a:pt x="2" y="13"/>
                      <a:pt x="2" y="13"/>
                    </a:cubicBezTo>
                    <a:cubicBezTo>
                      <a:pt x="1" y="12"/>
                      <a:pt x="0" y="14"/>
                      <a:pt x="1" y="15"/>
                    </a:cubicBezTo>
                    <a:cubicBezTo>
                      <a:pt x="2" y="16"/>
                      <a:pt x="3" y="15"/>
                      <a:pt x="4" y="16"/>
                    </a:cubicBezTo>
                    <a:cubicBezTo>
                      <a:pt x="4" y="16"/>
                      <a:pt x="5" y="17"/>
                      <a:pt x="5" y="17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15" name="Freeform 1086">
                <a:extLst>
                  <a:ext uri="{FF2B5EF4-FFF2-40B4-BE49-F238E27FC236}">
                    <a16:creationId xmlns:a16="http://schemas.microsoft.com/office/drawing/2014/main" id="{17D20EA3-3124-422D-B8E6-AB49519987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7" y="2649"/>
                <a:ext cx="3" cy="3"/>
              </a:xfrm>
              <a:custGeom>
                <a:avLst/>
                <a:gdLst>
                  <a:gd name="T0" fmla="*/ 243 w 1"/>
                  <a:gd name="T1" fmla="*/ 243 h 1"/>
                  <a:gd name="T2" fmla="*/ 0 w 1"/>
                  <a:gd name="T3" fmla="*/ 0 h 1"/>
                  <a:gd name="T4" fmla="*/ 243 w 1"/>
                  <a:gd name="T5" fmla="*/ 243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16" name="Freeform 1087">
                <a:extLst>
                  <a:ext uri="{FF2B5EF4-FFF2-40B4-BE49-F238E27FC236}">
                    <a16:creationId xmlns:a16="http://schemas.microsoft.com/office/drawing/2014/main" id="{AD80C002-53D3-47C6-BD4B-08FABBFA70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7" y="2649"/>
                <a:ext cx="3" cy="3"/>
              </a:xfrm>
              <a:custGeom>
                <a:avLst/>
                <a:gdLst>
                  <a:gd name="T0" fmla="*/ 243 w 1"/>
                  <a:gd name="T1" fmla="*/ 243 h 1"/>
                  <a:gd name="T2" fmla="*/ 0 w 1"/>
                  <a:gd name="T3" fmla="*/ 0 h 1"/>
                  <a:gd name="T4" fmla="*/ 243 w 1"/>
                  <a:gd name="T5" fmla="*/ 243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17" name="Freeform 1088">
                <a:extLst>
                  <a:ext uri="{FF2B5EF4-FFF2-40B4-BE49-F238E27FC236}">
                    <a16:creationId xmlns:a16="http://schemas.microsoft.com/office/drawing/2014/main" id="{CDC0920B-C005-4066-8652-9F179F3443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3" y="2555"/>
                <a:ext cx="10" cy="6"/>
              </a:xfrm>
              <a:custGeom>
                <a:avLst/>
                <a:gdLst>
                  <a:gd name="T0" fmla="*/ 857 w 3"/>
                  <a:gd name="T1" fmla="*/ 486 h 2"/>
                  <a:gd name="T2" fmla="*/ 0 w 3"/>
                  <a:gd name="T3" fmla="*/ 243 h 2"/>
                  <a:gd name="T4" fmla="*/ 857 w 3"/>
                  <a:gd name="T5" fmla="*/ 486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2" y="2"/>
                    </a:moveTo>
                    <a:cubicBezTo>
                      <a:pt x="3" y="2"/>
                      <a:pt x="1" y="0"/>
                      <a:pt x="0" y="1"/>
                    </a:cubicBezTo>
                    <a:cubicBezTo>
                      <a:pt x="0" y="1"/>
                      <a:pt x="2" y="2"/>
                      <a:pt x="2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18" name="Freeform 1089">
                <a:extLst>
                  <a:ext uri="{FF2B5EF4-FFF2-40B4-BE49-F238E27FC236}">
                    <a16:creationId xmlns:a16="http://schemas.microsoft.com/office/drawing/2014/main" id="{D90537FD-44CE-43AD-A4A9-66B885E67F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3" y="2555"/>
                <a:ext cx="10" cy="6"/>
              </a:xfrm>
              <a:custGeom>
                <a:avLst/>
                <a:gdLst>
                  <a:gd name="T0" fmla="*/ 857 w 3"/>
                  <a:gd name="T1" fmla="*/ 486 h 2"/>
                  <a:gd name="T2" fmla="*/ 0 w 3"/>
                  <a:gd name="T3" fmla="*/ 243 h 2"/>
                  <a:gd name="T4" fmla="*/ 857 w 3"/>
                  <a:gd name="T5" fmla="*/ 486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2" y="2"/>
                    </a:moveTo>
                    <a:cubicBezTo>
                      <a:pt x="3" y="2"/>
                      <a:pt x="1" y="0"/>
                      <a:pt x="0" y="1"/>
                    </a:cubicBezTo>
                    <a:cubicBezTo>
                      <a:pt x="0" y="1"/>
                      <a:pt x="2" y="2"/>
                      <a:pt x="2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19" name="Freeform 1090">
                <a:extLst>
                  <a:ext uri="{FF2B5EF4-FFF2-40B4-BE49-F238E27FC236}">
                    <a16:creationId xmlns:a16="http://schemas.microsoft.com/office/drawing/2014/main" id="{831F969E-0059-44D0-924D-F352DEB048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3" y="2774"/>
                <a:ext cx="10" cy="13"/>
              </a:xfrm>
              <a:custGeom>
                <a:avLst/>
                <a:gdLst>
                  <a:gd name="T0" fmla="*/ 1223 w 3"/>
                  <a:gd name="T1" fmla="*/ 1446 h 4"/>
                  <a:gd name="T2" fmla="*/ 857 w 3"/>
                  <a:gd name="T3" fmla="*/ 348 h 4"/>
                  <a:gd name="T4" fmla="*/ 1223 w 3"/>
                  <a:gd name="T5" fmla="*/ 1446 h 4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4"/>
                  <a:gd name="T11" fmla="*/ 3 w 3"/>
                  <a:gd name="T12" fmla="*/ 4 h 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4">
                    <a:moveTo>
                      <a:pt x="3" y="4"/>
                    </a:moveTo>
                    <a:cubicBezTo>
                      <a:pt x="3" y="3"/>
                      <a:pt x="3" y="0"/>
                      <a:pt x="2" y="1"/>
                    </a:cubicBezTo>
                    <a:cubicBezTo>
                      <a:pt x="0" y="2"/>
                      <a:pt x="2" y="3"/>
                      <a:pt x="3" y="4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20" name="Freeform 1091">
                <a:extLst>
                  <a:ext uri="{FF2B5EF4-FFF2-40B4-BE49-F238E27FC236}">
                    <a16:creationId xmlns:a16="http://schemas.microsoft.com/office/drawing/2014/main" id="{9AB0EE80-C293-434C-BE94-167AB1BFF3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3" y="2774"/>
                <a:ext cx="10" cy="13"/>
              </a:xfrm>
              <a:custGeom>
                <a:avLst/>
                <a:gdLst>
                  <a:gd name="T0" fmla="*/ 1223 w 3"/>
                  <a:gd name="T1" fmla="*/ 1446 h 4"/>
                  <a:gd name="T2" fmla="*/ 857 w 3"/>
                  <a:gd name="T3" fmla="*/ 348 h 4"/>
                  <a:gd name="T4" fmla="*/ 1223 w 3"/>
                  <a:gd name="T5" fmla="*/ 1446 h 4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4"/>
                  <a:gd name="T11" fmla="*/ 3 w 3"/>
                  <a:gd name="T12" fmla="*/ 4 h 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4">
                    <a:moveTo>
                      <a:pt x="3" y="4"/>
                    </a:moveTo>
                    <a:cubicBezTo>
                      <a:pt x="3" y="3"/>
                      <a:pt x="3" y="0"/>
                      <a:pt x="2" y="1"/>
                    </a:cubicBezTo>
                    <a:cubicBezTo>
                      <a:pt x="0" y="2"/>
                      <a:pt x="2" y="3"/>
                      <a:pt x="3" y="4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21" name="Freeform 1092">
                <a:extLst>
                  <a:ext uri="{FF2B5EF4-FFF2-40B4-BE49-F238E27FC236}">
                    <a16:creationId xmlns:a16="http://schemas.microsoft.com/office/drawing/2014/main" id="{43C67C6F-F31C-4F4B-BDF5-23188C8824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3" y="2780"/>
                <a:ext cx="18" cy="10"/>
              </a:xfrm>
              <a:custGeom>
                <a:avLst/>
                <a:gdLst>
                  <a:gd name="T0" fmla="*/ 972 w 6"/>
                  <a:gd name="T1" fmla="*/ 1223 h 3"/>
                  <a:gd name="T2" fmla="*/ 486 w 6"/>
                  <a:gd name="T3" fmla="*/ 0 h 3"/>
                  <a:gd name="T4" fmla="*/ 243 w 6"/>
                  <a:gd name="T5" fmla="*/ 1223 h 3"/>
                  <a:gd name="T6" fmla="*/ 972 w 6"/>
                  <a:gd name="T7" fmla="*/ 1223 h 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"/>
                  <a:gd name="T13" fmla="*/ 0 h 3"/>
                  <a:gd name="T14" fmla="*/ 6 w 6"/>
                  <a:gd name="T15" fmla="*/ 3 h 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" h="3">
                    <a:moveTo>
                      <a:pt x="4" y="3"/>
                    </a:moveTo>
                    <a:cubicBezTo>
                      <a:pt x="6" y="2"/>
                      <a:pt x="4" y="1"/>
                      <a:pt x="2" y="0"/>
                    </a:cubicBezTo>
                    <a:cubicBezTo>
                      <a:pt x="0" y="0"/>
                      <a:pt x="2" y="2"/>
                      <a:pt x="1" y="3"/>
                    </a:cubicBezTo>
                    <a:cubicBezTo>
                      <a:pt x="2" y="2"/>
                      <a:pt x="3" y="3"/>
                      <a:pt x="4" y="3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22" name="Freeform 1093">
                <a:extLst>
                  <a:ext uri="{FF2B5EF4-FFF2-40B4-BE49-F238E27FC236}">
                    <a16:creationId xmlns:a16="http://schemas.microsoft.com/office/drawing/2014/main" id="{2F5E3C0E-5514-49D5-9352-B39AB4D112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3" y="2780"/>
                <a:ext cx="18" cy="10"/>
              </a:xfrm>
              <a:custGeom>
                <a:avLst/>
                <a:gdLst>
                  <a:gd name="T0" fmla="*/ 972 w 6"/>
                  <a:gd name="T1" fmla="*/ 1223 h 3"/>
                  <a:gd name="T2" fmla="*/ 486 w 6"/>
                  <a:gd name="T3" fmla="*/ 0 h 3"/>
                  <a:gd name="T4" fmla="*/ 243 w 6"/>
                  <a:gd name="T5" fmla="*/ 1223 h 3"/>
                  <a:gd name="T6" fmla="*/ 972 w 6"/>
                  <a:gd name="T7" fmla="*/ 1223 h 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"/>
                  <a:gd name="T13" fmla="*/ 0 h 3"/>
                  <a:gd name="T14" fmla="*/ 6 w 6"/>
                  <a:gd name="T15" fmla="*/ 3 h 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" h="3">
                    <a:moveTo>
                      <a:pt x="4" y="3"/>
                    </a:moveTo>
                    <a:cubicBezTo>
                      <a:pt x="6" y="2"/>
                      <a:pt x="4" y="1"/>
                      <a:pt x="2" y="0"/>
                    </a:cubicBezTo>
                    <a:cubicBezTo>
                      <a:pt x="0" y="0"/>
                      <a:pt x="2" y="2"/>
                      <a:pt x="1" y="3"/>
                    </a:cubicBezTo>
                    <a:cubicBezTo>
                      <a:pt x="2" y="2"/>
                      <a:pt x="3" y="3"/>
                      <a:pt x="4" y="3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23" name="Freeform 1094">
                <a:extLst>
                  <a:ext uri="{FF2B5EF4-FFF2-40B4-BE49-F238E27FC236}">
                    <a16:creationId xmlns:a16="http://schemas.microsoft.com/office/drawing/2014/main" id="{2AF31BF5-2BDB-4267-92AE-8600FE3C07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6" y="2583"/>
                <a:ext cx="15" cy="10"/>
              </a:xfrm>
              <a:custGeom>
                <a:avLst/>
                <a:gdLst>
                  <a:gd name="T0" fmla="*/ 0 w 5"/>
                  <a:gd name="T1" fmla="*/ 857 h 3"/>
                  <a:gd name="T2" fmla="*/ 729 w 5"/>
                  <a:gd name="T3" fmla="*/ 1223 h 3"/>
                  <a:gd name="T4" fmla="*/ 972 w 5"/>
                  <a:gd name="T5" fmla="*/ 367 h 3"/>
                  <a:gd name="T6" fmla="*/ 0 w 5"/>
                  <a:gd name="T7" fmla="*/ 857 h 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3"/>
                  <a:gd name="T14" fmla="*/ 5 w 5"/>
                  <a:gd name="T15" fmla="*/ 3 h 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3">
                    <a:moveTo>
                      <a:pt x="0" y="2"/>
                    </a:moveTo>
                    <a:cubicBezTo>
                      <a:pt x="1" y="2"/>
                      <a:pt x="2" y="3"/>
                      <a:pt x="3" y="3"/>
                    </a:cubicBezTo>
                    <a:cubicBezTo>
                      <a:pt x="4" y="3"/>
                      <a:pt x="5" y="3"/>
                      <a:pt x="4" y="1"/>
                    </a:cubicBezTo>
                    <a:cubicBezTo>
                      <a:pt x="4" y="0"/>
                      <a:pt x="1" y="0"/>
                      <a:pt x="0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24" name="Freeform 1095">
                <a:extLst>
                  <a:ext uri="{FF2B5EF4-FFF2-40B4-BE49-F238E27FC236}">
                    <a16:creationId xmlns:a16="http://schemas.microsoft.com/office/drawing/2014/main" id="{368451FF-BBE4-4759-994D-05157941BF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6" y="2583"/>
                <a:ext cx="15" cy="10"/>
              </a:xfrm>
              <a:custGeom>
                <a:avLst/>
                <a:gdLst>
                  <a:gd name="T0" fmla="*/ 0 w 5"/>
                  <a:gd name="T1" fmla="*/ 857 h 3"/>
                  <a:gd name="T2" fmla="*/ 729 w 5"/>
                  <a:gd name="T3" fmla="*/ 1223 h 3"/>
                  <a:gd name="T4" fmla="*/ 972 w 5"/>
                  <a:gd name="T5" fmla="*/ 367 h 3"/>
                  <a:gd name="T6" fmla="*/ 0 w 5"/>
                  <a:gd name="T7" fmla="*/ 857 h 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3"/>
                  <a:gd name="T14" fmla="*/ 5 w 5"/>
                  <a:gd name="T15" fmla="*/ 3 h 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3">
                    <a:moveTo>
                      <a:pt x="0" y="2"/>
                    </a:moveTo>
                    <a:cubicBezTo>
                      <a:pt x="1" y="2"/>
                      <a:pt x="2" y="3"/>
                      <a:pt x="3" y="3"/>
                    </a:cubicBezTo>
                    <a:cubicBezTo>
                      <a:pt x="4" y="3"/>
                      <a:pt x="5" y="3"/>
                      <a:pt x="4" y="1"/>
                    </a:cubicBezTo>
                    <a:cubicBezTo>
                      <a:pt x="4" y="0"/>
                      <a:pt x="1" y="0"/>
                      <a:pt x="0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25" name="Freeform 1096">
                <a:extLst>
                  <a:ext uri="{FF2B5EF4-FFF2-40B4-BE49-F238E27FC236}">
                    <a16:creationId xmlns:a16="http://schemas.microsoft.com/office/drawing/2014/main" id="{8389457F-B0DF-4758-A3F8-13D1E27793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6" y="2812"/>
                <a:ext cx="12" cy="6"/>
              </a:xfrm>
              <a:custGeom>
                <a:avLst/>
                <a:gdLst>
                  <a:gd name="T0" fmla="*/ 729 w 4"/>
                  <a:gd name="T1" fmla="*/ 486 h 2"/>
                  <a:gd name="T2" fmla="*/ 729 w 4"/>
                  <a:gd name="T3" fmla="*/ 486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3" y="2"/>
                    </a:moveTo>
                    <a:cubicBezTo>
                      <a:pt x="4" y="0"/>
                      <a:pt x="0" y="2"/>
                      <a:pt x="3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26" name="Freeform 1097">
                <a:extLst>
                  <a:ext uri="{FF2B5EF4-FFF2-40B4-BE49-F238E27FC236}">
                    <a16:creationId xmlns:a16="http://schemas.microsoft.com/office/drawing/2014/main" id="{9BB969B6-6788-47D4-9251-089DA6D586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6" y="2812"/>
                <a:ext cx="12" cy="6"/>
              </a:xfrm>
              <a:custGeom>
                <a:avLst/>
                <a:gdLst>
                  <a:gd name="T0" fmla="*/ 729 w 4"/>
                  <a:gd name="T1" fmla="*/ 486 h 2"/>
                  <a:gd name="T2" fmla="*/ 729 w 4"/>
                  <a:gd name="T3" fmla="*/ 486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3" y="2"/>
                    </a:moveTo>
                    <a:cubicBezTo>
                      <a:pt x="4" y="0"/>
                      <a:pt x="0" y="2"/>
                      <a:pt x="3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27" name="Freeform 1098">
                <a:extLst>
                  <a:ext uri="{FF2B5EF4-FFF2-40B4-BE49-F238E27FC236}">
                    <a16:creationId xmlns:a16="http://schemas.microsoft.com/office/drawing/2014/main" id="{23E8EE4C-6B81-4126-9AE3-387F698130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2" y="2793"/>
                <a:ext cx="16" cy="12"/>
              </a:xfrm>
              <a:custGeom>
                <a:avLst/>
                <a:gdLst>
                  <a:gd name="T0" fmla="*/ 326 w 5"/>
                  <a:gd name="T1" fmla="*/ 486 h 4"/>
                  <a:gd name="T2" fmla="*/ 624 w 5"/>
                  <a:gd name="T3" fmla="*/ 486 h 4"/>
                  <a:gd name="T4" fmla="*/ 1043 w 5"/>
                  <a:gd name="T5" fmla="*/ 729 h 4"/>
                  <a:gd name="T6" fmla="*/ 1373 w 5"/>
                  <a:gd name="T7" fmla="*/ 243 h 4"/>
                  <a:gd name="T8" fmla="*/ 1373 w 5"/>
                  <a:gd name="T9" fmla="*/ 486 h 4"/>
                  <a:gd name="T10" fmla="*/ 0 w 5"/>
                  <a:gd name="T11" fmla="*/ 0 h 4"/>
                  <a:gd name="T12" fmla="*/ 326 w 5"/>
                  <a:gd name="T13" fmla="*/ 486 h 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"/>
                  <a:gd name="T22" fmla="*/ 0 h 4"/>
                  <a:gd name="T23" fmla="*/ 5 w 5"/>
                  <a:gd name="T24" fmla="*/ 4 h 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" h="4">
                    <a:moveTo>
                      <a:pt x="1" y="2"/>
                    </a:moveTo>
                    <a:cubicBezTo>
                      <a:pt x="2" y="2"/>
                      <a:pt x="2" y="2"/>
                      <a:pt x="2" y="2"/>
                    </a:cubicBezTo>
                    <a:cubicBezTo>
                      <a:pt x="1" y="3"/>
                      <a:pt x="3" y="3"/>
                      <a:pt x="3" y="3"/>
                    </a:cubicBezTo>
                    <a:cubicBezTo>
                      <a:pt x="5" y="4"/>
                      <a:pt x="5" y="2"/>
                      <a:pt x="4" y="1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2" y="2"/>
                      <a:pt x="2" y="0"/>
                      <a:pt x="0" y="0"/>
                    </a:cubicBezTo>
                    <a:cubicBezTo>
                      <a:pt x="1" y="0"/>
                      <a:pt x="1" y="1"/>
                      <a:pt x="1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28" name="Freeform 1099">
                <a:extLst>
                  <a:ext uri="{FF2B5EF4-FFF2-40B4-BE49-F238E27FC236}">
                    <a16:creationId xmlns:a16="http://schemas.microsoft.com/office/drawing/2014/main" id="{8F96C8D9-AA9A-4056-B44A-FA28181A40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2" y="2793"/>
                <a:ext cx="16" cy="12"/>
              </a:xfrm>
              <a:custGeom>
                <a:avLst/>
                <a:gdLst>
                  <a:gd name="T0" fmla="*/ 326 w 5"/>
                  <a:gd name="T1" fmla="*/ 486 h 4"/>
                  <a:gd name="T2" fmla="*/ 624 w 5"/>
                  <a:gd name="T3" fmla="*/ 486 h 4"/>
                  <a:gd name="T4" fmla="*/ 1043 w 5"/>
                  <a:gd name="T5" fmla="*/ 729 h 4"/>
                  <a:gd name="T6" fmla="*/ 1373 w 5"/>
                  <a:gd name="T7" fmla="*/ 243 h 4"/>
                  <a:gd name="T8" fmla="*/ 1373 w 5"/>
                  <a:gd name="T9" fmla="*/ 486 h 4"/>
                  <a:gd name="T10" fmla="*/ 0 w 5"/>
                  <a:gd name="T11" fmla="*/ 0 h 4"/>
                  <a:gd name="T12" fmla="*/ 326 w 5"/>
                  <a:gd name="T13" fmla="*/ 486 h 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"/>
                  <a:gd name="T22" fmla="*/ 0 h 4"/>
                  <a:gd name="T23" fmla="*/ 5 w 5"/>
                  <a:gd name="T24" fmla="*/ 4 h 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" h="4">
                    <a:moveTo>
                      <a:pt x="1" y="2"/>
                    </a:moveTo>
                    <a:cubicBezTo>
                      <a:pt x="2" y="2"/>
                      <a:pt x="2" y="2"/>
                      <a:pt x="2" y="2"/>
                    </a:cubicBezTo>
                    <a:cubicBezTo>
                      <a:pt x="1" y="3"/>
                      <a:pt x="3" y="3"/>
                      <a:pt x="3" y="3"/>
                    </a:cubicBezTo>
                    <a:cubicBezTo>
                      <a:pt x="5" y="4"/>
                      <a:pt x="5" y="2"/>
                      <a:pt x="4" y="1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2" y="2"/>
                      <a:pt x="2" y="0"/>
                      <a:pt x="0" y="0"/>
                    </a:cubicBezTo>
                    <a:cubicBezTo>
                      <a:pt x="1" y="0"/>
                      <a:pt x="1" y="1"/>
                      <a:pt x="1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29" name="Freeform 1100">
                <a:extLst>
                  <a:ext uri="{FF2B5EF4-FFF2-40B4-BE49-F238E27FC236}">
                    <a16:creationId xmlns:a16="http://schemas.microsoft.com/office/drawing/2014/main" id="{F260F705-F97E-45FA-B80B-DF33D801AF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5" y="2815"/>
                <a:ext cx="3" cy="3"/>
              </a:xfrm>
              <a:custGeom>
                <a:avLst/>
                <a:gdLst>
                  <a:gd name="T0" fmla="*/ 0 w 1"/>
                  <a:gd name="T1" fmla="*/ 243 h 1"/>
                  <a:gd name="T2" fmla="*/ 243 w 1"/>
                  <a:gd name="T3" fmla="*/ 0 h 1"/>
                  <a:gd name="T4" fmla="*/ 0 w 1"/>
                  <a:gd name="T5" fmla="*/ 243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1" y="1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30" name="Freeform 1101">
                <a:extLst>
                  <a:ext uri="{FF2B5EF4-FFF2-40B4-BE49-F238E27FC236}">
                    <a16:creationId xmlns:a16="http://schemas.microsoft.com/office/drawing/2014/main" id="{B6233E6A-36FD-4FFC-AC91-956577900F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5" y="2815"/>
                <a:ext cx="3" cy="3"/>
              </a:xfrm>
              <a:custGeom>
                <a:avLst/>
                <a:gdLst>
                  <a:gd name="T0" fmla="*/ 0 w 1"/>
                  <a:gd name="T1" fmla="*/ 243 h 1"/>
                  <a:gd name="T2" fmla="*/ 243 w 1"/>
                  <a:gd name="T3" fmla="*/ 0 h 1"/>
                  <a:gd name="T4" fmla="*/ 0 w 1"/>
                  <a:gd name="T5" fmla="*/ 243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1" y="1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31" name="Freeform 1102">
                <a:extLst>
                  <a:ext uri="{FF2B5EF4-FFF2-40B4-BE49-F238E27FC236}">
                    <a16:creationId xmlns:a16="http://schemas.microsoft.com/office/drawing/2014/main" id="{692F1706-E02D-46AA-AE31-698E2753F5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81" y="2755"/>
                <a:ext cx="7" cy="10"/>
              </a:xfrm>
              <a:custGeom>
                <a:avLst/>
                <a:gdLst>
                  <a:gd name="T0" fmla="*/ 1029 w 2"/>
                  <a:gd name="T1" fmla="*/ 1223 h 3"/>
                  <a:gd name="T2" fmla="*/ 1029 w 2"/>
                  <a:gd name="T3" fmla="*/ 0 h 3"/>
                  <a:gd name="T4" fmla="*/ 1029 w 2"/>
                  <a:gd name="T5" fmla="*/ 367 h 3"/>
                  <a:gd name="T6" fmla="*/ 1029 w 2"/>
                  <a:gd name="T7" fmla="*/ 1223 h 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3"/>
                  <a:gd name="T14" fmla="*/ 2 w 2"/>
                  <a:gd name="T15" fmla="*/ 3 h 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3">
                    <a:moveTo>
                      <a:pt x="2" y="3"/>
                    </a:moveTo>
                    <a:cubicBezTo>
                      <a:pt x="1" y="3"/>
                      <a:pt x="1" y="1"/>
                      <a:pt x="2" y="0"/>
                    </a:cubicBezTo>
                    <a:cubicBezTo>
                      <a:pt x="1" y="0"/>
                      <a:pt x="0" y="1"/>
                      <a:pt x="2" y="1"/>
                    </a:cubicBezTo>
                    <a:cubicBezTo>
                      <a:pt x="1" y="2"/>
                      <a:pt x="1" y="3"/>
                      <a:pt x="2" y="3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32" name="Freeform 1103">
                <a:extLst>
                  <a:ext uri="{FF2B5EF4-FFF2-40B4-BE49-F238E27FC236}">
                    <a16:creationId xmlns:a16="http://schemas.microsoft.com/office/drawing/2014/main" id="{616B2641-E84E-44A6-B52E-53C50FE4D6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81" y="2755"/>
                <a:ext cx="7" cy="10"/>
              </a:xfrm>
              <a:custGeom>
                <a:avLst/>
                <a:gdLst>
                  <a:gd name="T0" fmla="*/ 1029 w 2"/>
                  <a:gd name="T1" fmla="*/ 1223 h 3"/>
                  <a:gd name="T2" fmla="*/ 1029 w 2"/>
                  <a:gd name="T3" fmla="*/ 0 h 3"/>
                  <a:gd name="T4" fmla="*/ 1029 w 2"/>
                  <a:gd name="T5" fmla="*/ 367 h 3"/>
                  <a:gd name="T6" fmla="*/ 1029 w 2"/>
                  <a:gd name="T7" fmla="*/ 1223 h 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3"/>
                  <a:gd name="T14" fmla="*/ 2 w 2"/>
                  <a:gd name="T15" fmla="*/ 3 h 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3">
                    <a:moveTo>
                      <a:pt x="2" y="3"/>
                    </a:moveTo>
                    <a:cubicBezTo>
                      <a:pt x="1" y="3"/>
                      <a:pt x="1" y="1"/>
                      <a:pt x="2" y="0"/>
                    </a:cubicBezTo>
                    <a:cubicBezTo>
                      <a:pt x="1" y="0"/>
                      <a:pt x="0" y="1"/>
                      <a:pt x="2" y="1"/>
                    </a:cubicBezTo>
                    <a:cubicBezTo>
                      <a:pt x="1" y="2"/>
                      <a:pt x="1" y="3"/>
                      <a:pt x="2" y="3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33" name="Freeform 1104">
                <a:extLst>
                  <a:ext uri="{FF2B5EF4-FFF2-40B4-BE49-F238E27FC236}">
                    <a16:creationId xmlns:a16="http://schemas.microsoft.com/office/drawing/2014/main" id="{7140763C-34BE-4564-A73A-AD3719F0DF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88" y="2599"/>
                <a:ext cx="6" cy="3"/>
              </a:xfrm>
              <a:custGeom>
                <a:avLst/>
                <a:gdLst>
                  <a:gd name="T0" fmla="*/ 0 w 2"/>
                  <a:gd name="T1" fmla="*/ 243 h 1"/>
                  <a:gd name="T2" fmla="*/ 486 w 2"/>
                  <a:gd name="T3" fmla="*/ 0 h 1"/>
                  <a:gd name="T4" fmla="*/ 0 w 2"/>
                  <a:gd name="T5" fmla="*/ 243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1"/>
                    </a:moveTo>
                    <a:cubicBezTo>
                      <a:pt x="1" y="1"/>
                      <a:pt x="1" y="1"/>
                      <a:pt x="2" y="0"/>
                    </a:cubicBezTo>
                    <a:cubicBezTo>
                      <a:pt x="1" y="0"/>
                      <a:pt x="1" y="0"/>
                      <a:pt x="0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34" name="Freeform 1105">
                <a:extLst>
                  <a:ext uri="{FF2B5EF4-FFF2-40B4-BE49-F238E27FC236}">
                    <a16:creationId xmlns:a16="http://schemas.microsoft.com/office/drawing/2014/main" id="{9828BEA6-6996-4BD5-A3B9-52999E121B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88" y="2599"/>
                <a:ext cx="6" cy="3"/>
              </a:xfrm>
              <a:custGeom>
                <a:avLst/>
                <a:gdLst>
                  <a:gd name="T0" fmla="*/ 0 w 2"/>
                  <a:gd name="T1" fmla="*/ 243 h 1"/>
                  <a:gd name="T2" fmla="*/ 486 w 2"/>
                  <a:gd name="T3" fmla="*/ 0 h 1"/>
                  <a:gd name="T4" fmla="*/ 0 w 2"/>
                  <a:gd name="T5" fmla="*/ 243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1"/>
                    </a:moveTo>
                    <a:cubicBezTo>
                      <a:pt x="1" y="1"/>
                      <a:pt x="1" y="1"/>
                      <a:pt x="2" y="0"/>
                    </a:cubicBezTo>
                    <a:cubicBezTo>
                      <a:pt x="1" y="0"/>
                      <a:pt x="1" y="0"/>
                      <a:pt x="0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35" name="Freeform 1106">
                <a:extLst>
                  <a:ext uri="{FF2B5EF4-FFF2-40B4-BE49-F238E27FC236}">
                    <a16:creationId xmlns:a16="http://schemas.microsoft.com/office/drawing/2014/main" id="{48226E30-D82E-48AF-A26C-B346F62E1D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91" y="2593"/>
                <a:ext cx="62" cy="62"/>
              </a:xfrm>
              <a:custGeom>
                <a:avLst/>
                <a:gdLst>
                  <a:gd name="T0" fmla="*/ 4622 w 20"/>
                  <a:gd name="T1" fmla="*/ 3134 h 20"/>
                  <a:gd name="T2" fmla="*/ 3689 w 20"/>
                  <a:gd name="T3" fmla="*/ 2297 h 20"/>
                  <a:gd name="T4" fmla="*/ 2595 w 20"/>
                  <a:gd name="T5" fmla="*/ 1491 h 20"/>
                  <a:gd name="T6" fmla="*/ 1107 w 20"/>
                  <a:gd name="T7" fmla="*/ 567 h 20"/>
                  <a:gd name="T8" fmla="*/ 837 w 20"/>
                  <a:gd name="T9" fmla="*/ 270 h 20"/>
                  <a:gd name="T10" fmla="*/ 0 w 20"/>
                  <a:gd name="T11" fmla="*/ 0 h 20"/>
                  <a:gd name="T12" fmla="*/ 0 w 20"/>
                  <a:gd name="T13" fmla="*/ 0 h 20"/>
                  <a:gd name="T14" fmla="*/ 567 w 20"/>
                  <a:gd name="T15" fmla="*/ 567 h 20"/>
                  <a:gd name="T16" fmla="*/ 1758 w 20"/>
                  <a:gd name="T17" fmla="*/ 1107 h 20"/>
                  <a:gd name="T18" fmla="*/ 2595 w 20"/>
                  <a:gd name="T19" fmla="*/ 2027 h 20"/>
                  <a:gd name="T20" fmla="*/ 3432 w 20"/>
                  <a:gd name="T21" fmla="*/ 2297 h 20"/>
                  <a:gd name="T22" fmla="*/ 4622 w 20"/>
                  <a:gd name="T23" fmla="*/ 3689 h 20"/>
                  <a:gd name="T24" fmla="*/ 4622 w 20"/>
                  <a:gd name="T25" fmla="*/ 4622 h 20"/>
                  <a:gd name="T26" fmla="*/ 4883 w 20"/>
                  <a:gd name="T27" fmla="*/ 5720 h 20"/>
                  <a:gd name="T28" fmla="*/ 5720 w 20"/>
                  <a:gd name="T29" fmla="*/ 3959 h 20"/>
                  <a:gd name="T30" fmla="*/ 5180 w 20"/>
                  <a:gd name="T31" fmla="*/ 3432 h 20"/>
                  <a:gd name="T32" fmla="*/ 4622 w 20"/>
                  <a:gd name="T33" fmla="*/ 3134 h 2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20"/>
                  <a:gd name="T52" fmla="*/ 0 h 20"/>
                  <a:gd name="T53" fmla="*/ 20 w 20"/>
                  <a:gd name="T54" fmla="*/ 20 h 2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20" h="20">
                    <a:moveTo>
                      <a:pt x="16" y="11"/>
                    </a:moveTo>
                    <a:cubicBezTo>
                      <a:pt x="15" y="10"/>
                      <a:pt x="14" y="9"/>
                      <a:pt x="13" y="8"/>
                    </a:cubicBezTo>
                    <a:cubicBezTo>
                      <a:pt x="12" y="7"/>
                      <a:pt x="10" y="5"/>
                      <a:pt x="9" y="5"/>
                    </a:cubicBezTo>
                    <a:cubicBezTo>
                      <a:pt x="7" y="4"/>
                      <a:pt x="6" y="2"/>
                      <a:pt x="4" y="2"/>
                    </a:cubicBezTo>
                    <a:cubicBezTo>
                      <a:pt x="4" y="2"/>
                      <a:pt x="3" y="2"/>
                      <a:pt x="3" y="1"/>
                    </a:cubicBezTo>
                    <a:cubicBezTo>
                      <a:pt x="3" y="1"/>
                      <a:pt x="1" y="0"/>
                      <a:pt x="0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2" y="1"/>
                      <a:pt x="2" y="2"/>
                    </a:cubicBezTo>
                    <a:cubicBezTo>
                      <a:pt x="3" y="3"/>
                      <a:pt x="4" y="3"/>
                      <a:pt x="6" y="4"/>
                    </a:cubicBezTo>
                    <a:cubicBezTo>
                      <a:pt x="7" y="5"/>
                      <a:pt x="8" y="6"/>
                      <a:pt x="9" y="7"/>
                    </a:cubicBezTo>
                    <a:cubicBezTo>
                      <a:pt x="10" y="7"/>
                      <a:pt x="11" y="7"/>
                      <a:pt x="12" y="8"/>
                    </a:cubicBezTo>
                    <a:cubicBezTo>
                      <a:pt x="14" y="9"/>
                      <a:pt x="15" y="11"/>
                      <a:pt x="16" y="13"/>
                    </a:cubicBezTo>
                    <a:cubicBezTo>
                      <a:pt x="16" y="14"/>
                      <a:pt x="16" y="15"/>
                      <a:pt x="16" y="16"/>
                    </a:cubicBezTo>
                    <a:cubicBezTo>
                      <a:pt x="16" y="18"/>
                      <a:pt x="17" y="18"/>
                      <a:pt x="17" y="20"/>
                    </a:cubicBezTo>
                    <a:cubicBezTo>
                      <a:pt x="18" y="19"/>
                      <a:pt x="20" y="15"/>
                      <a:pt x="20" y="14"/>
                    </a:cubicBezTo>
                    <a:cubicBezTo>
                      <a:pt x="19" y="13"/>
                      <a:pt x="18" y="13"/>
                      <a:pt x="18" y="12"/>
                    </a:cubicBezTo>
                    <a:cubicBezTo>
                      <a:pt x="17" y="11"/>
                      <a:pt x="17" y="11"/>
                      <a:pt x="16" y="1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36" name="Freeform 1107">
                <a:extLst>
                  <a:ext uri="{FF2B5EF4-FFF2-40B4-BE49-F238E27FC236}">
                    <a16:creationId xmlns:a16="http://schemas.microsoft.com/office/drawing/2014/main" id="{8EB32417-25D2-40D1-ACD3-A4D92E6B77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91" y="2593"/>
                <a:ext cx="62" cy="62"/>
              </a:xfrm>
              <a:custGeom>
                <a:avLst/>
                <a:gdLst>
                  <a:gd name="T0" fmla="*/ 4622 w 20"/>
                  <a:gd name="T1" fmla="*/ 3134 h 20"/>
                  <a:gd name="T2" fmla="*/ 3689 w 20"/>
                  <a:gd name="T3" fmla="*/ 2297 h 20"/>
                  <a:gd name="T4" fmla="*/ 2595 w 20"/>
                  <a:gd name="T5" fmla="*/ 1491 h 20"/>
                  <a:gd name="T6" fmla="*/ 1107 w 20"/>
                  <a:gd name="T7" fmla="*/ 567 h 20"/>
                  <a:gd name="T8" fmla="*/ 837 w 20"/>
                  <a:gd name="T9" fmla="*/ 270 h 20"/>
                  <a:gd name="T10" fmla="*/ 0 w 20"/>
                  <a:gd name="T11" fmla="*/ 0 h 20"/>
                  <a:gd name="T12" fmla="*/ 0 w 20"/>
                  <a:gd name="T13" fmla="*/ 0 h 20"/>
                  <a:gd name="T14" fmla="*/ 567 w 20"/>
                  <a:gd name="T15" fmla="*/ 567 h 20"/>
                  <a:gd name="T16" fmla="*/ 1758 w 20"/>
                  <a:gd name="T17" fmla="*/ 1107 h 20"/>
                  <a:gd name="T18" fmla="*/ 2595 w 20"/>
                  <a:gd name="T19" fmla="*/ 2027 h 20"/>
                  <a:gd name="T20" fmla="*/ 3432 w 20"/>
                  <a:gd name="T21" fmla="*/ 2297 h 20"/>
                  <a:gd name="T22" fmla="*/ 4622 w 20"/>
                  <a:gd name="T23" fmla="*/ 3689 h 20"/>
                  <a:gd name="T24" fmla="*/ 4622 w 20"/>
                  <a:gd name="T25" fmla="*/ 4622 h 20"/>
                  <a:gd name="T26" fmla="*/ 4883 w 20"/>
                  <a:gd name="T27" fmla="*/ 5720 h 20"/>
                  <a:gd name="T28" fmla="*/ 5720 w 20"/>
                  <a:gd name="T29" fmla="*/ 3959 h 20"/>
                  <a:gd name="T30" fmla="*/ 5180 w 20"/>
                  <a:gd name="T31" fmla="*/ 3432 h 20"/>
                  <a:gd name="T32" fmla="*/ 4622 w 20"/>
                  <a:gd name="T33" fmla="*/ 3134 h 2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20"/>
                  <a:gd name="T52" fmla="*/ 0 h 20"/>
                  <a:gd name="T53" fmla="*/ 20 w 20"/>
                  <a:gd name="T54" fmla="*/ 20 h 2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20" h="20">
                    <a:moveTo>
                      <a:pt x="16" y="11"/>
                    </a:moveTo>
                    <a:cubicBezTo>
                      <a:pt x="15" y="10"/>
                      <a:pt x="14" y="9"/>
                      <a:pt x="13" y="8"/>
                    </a:cubicBezTo>
                    <a:cubicBezTo>
                      <a:pt x="12" y="7"/>
                      <a:pt x="10" y="5"/>
                      <a:pt x="9" y="5"/>
                    </a:cubicBezTo>
                    <a:cubicBezTo>
                      <a:pt x="7" y="4"/>
                      <a:pt x="6" y="2"/>
                      <a:pt x="4" y="2"/>
                    </a:cubicBezTo>
                    <a:cubicBezTo>
                      <a:pt x="4" y="2"/>
                      <a:pt x="3" y="2"/>
                      <a:pt x="3" y="1"/>
                    </a:cubicBezTo>
                    <a:cubicBezTo>
                      <a:pt x="3" y="1"/>
                      <a:pt x="1" y="0"/>
                      <a:pt x="0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2" y="1"/>
                      <a:pt x="2" y="2"/>
                    </a:cubicBezTo>
                    <a:cubicBezTo>
                      <a:pt x="3" y="3"/>
                      <a:pt x="4" y="3"/>
                      <a:pt x="6" y="4"/>
                    </a:cubicBezTo>
                    <a:cubicBezTo>
                      <a:pt x="7" y="5"/>
                      <a:pt x="8" y="6"/>
                      <a:pt x="9" y="7"/>
                    </a:cubicBezTo>
                    <a:cubicBezTo>
                      <a:pt x="10" y="7"/>
                      <a:pt x="11" y="7"/>
                      <a:pt x="12" y="8"/>
                    </a:cubicBezTo>
                    <a:cubicBezTo>
                      <a:pt x="14" y="9"/>
                      <a:pt x="15" y="11"/>
                      <a:pt x="16" y="13"/>
                    </a:cubicBezTo>
                    <a:cubicBezTo>
                      <a:pt x="16" y="14"/>
                      <a:pt x="16" y="15"/>
                      <a:pt x="16" y="16"/>
                    </a:cubicBezTo>
                    <a:cubicBezTo>
                      <a:pt x="16" y="18"/>
                      <a:pt x="17" y="18"/>
                      <a:pt x="17" y="20"/>
                    </a:cubicBezTo>
                    <a:cubicBezTo>
                      <a:pt x="18" y="19"/>
                      <a:pt x="20" y="15"/>
                      <a:pt x="20" y="14"/>
                    </a:cubicBezTo>
                    <a:cubicBezTo>
                      <a:pt x="19" y="13"/>
                      <a:pt x="18" y="13"/>
                      <a:pt x="18" y="12"/>
                    </a:cubicBezTo>
                    <a:cubicBezTo>
                      <a:pt x="17" y="11"/>
                      <a:pt x="17" y="11"/>
                      <a:pt x="16" y="1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37" name="Freeform 1108">
                <a:extLst>
                  <a:ext uri="{FF2B5EF4-FFF2-40B4-BE49-F238E27FC236}">
                    <a16:creationId xmlns:a16="http://schemas.microsoft.com/office/drawing/2014/main" id="{EC0D28C1-04F8-45E2-98FC-D4725EC140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2" y="2818"/>
                <a:ext cx="6" cy="1"/>
              </a:xfrm>
              <a:custGeom>
                <a:avLst/>
                <a:gdLst>
                  <a:gd name="T0" fmla="*/ 243 w 2"/>
                  <a:gd name="T1" fmla="*/ 0 h 1"/>
                  <a:gd name="T2" fmla="*/ 486 w 2"/>
                  <a:gd name="T3" fmla="*/ 0 h 1"/>
                  <a:gd name="T4" fmla="*/ 0 w 2"/>
                  <a:gd name="T5" fmla="*/ 0 h 1"/>
                  <a:gd name="T6" fmla="*/ 243 w 2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1"/>
                  <a:gd name="T14" fmla="*/ 2 w 2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1">
                    <a:moveTo>
                      <a:pt x="1" y="0"/>
                    </a:moveTo>
                    <a:cubicBezTo>
                      <a:pt x="1" y="0"/>
                      <a:pt x="2" y="0"/>
                      <a:pt x="2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38" name="Freeform 1109">
                <a:extLst>
                  <a:ext uri="{FF2B5EF4-FFF2-40B4-BE49-F238E27FC236}">
                    <a16:creationId xmlns:a16="http://schemas.microsoft.com/office/drawing/2014/main" id="{EB637F9A-F08E-4B52-A6BF-F938E66926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2" y="2818"/>
                <a:ext cx="6" cy="1"/>
              </a:xfrm>
              <a:custGeom>
                <a:avLst/>
                <a:gdLst>
                  <a:gd name="T0" fmla="*/ 243 w 2"/>
                  <a:gd name="T1" fmla="*/ 0 h 1"/>
                  <a:gd name="T2" fmla="*/ 486 w 2"/>
                  <a:gd name="T3" fmla="*/ 0 h 1"/>
                  <a:gd name="T4" fmla="*/ 0 w 2"/>
                  <a:gd name="T5" fmla="*/ 0 h 1"/>
                  <a:gd name="T6" fmla="*/ 243 w 2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1"/>
                  <a:gd name="T14" fmla="*/ 2 w 2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1">
                    <a:moveTo>
                      <a:pt x="1" y="0"/>
                    </a:moveTo>
                    <a:cubicBezTo>
                      <a:pt x="1" y="0"/>
                      <a:pt x="2" y="0"/>
                      <a:pt x="2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39" name="Freeform 1110">
                <a:extLst>
                  <a:ext uri="{FF2B5EF4-FFF2-40B4-BE49-F238E27FC236}">
                    <a16:creationId xmlns:a16="http://schemas.microsoft.com/office/drawing/2014/main" id="{A851DAEE-AE67-43CA-A472-7EE13EB37E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2" y="2596"/>
                <a:ext cx="1" cy="3"/>
              </a:xfrm>
              <a:custGeom>
                <a:avLst/>
                <a:gdLst>
                  <a:gd name="T0" fmla="*/ 0 w 1"/>
                  <a:gd name="T1" fmla="*/ 243 h 1"/>
                  <a:gd name="T2" fmla="*/ 0 w 1"/>
                  <a:gd name="T3" fmla="*/ 0 h 1"/>
                  <a:gd name="T4" fmla="*/ 0 w 1"/>
                  <a:gd name="T5" fmla="*/ 243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40" name="Freeform 1111">
                <a:extLst>
                  <a:ext uri="{FF2B5EF4-FFF2-40B4-BE49-F238E27FC236}">
                    <a16:creationId xmlns:a16="http://schemas.microsoft.com/office/drawing/2014/main" id="{C8507509-C188-45D0-BDC2-12A7258B6E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2" y="2596"/>
                <a:ext cx="1" cy="3"/>
              </a:xfrm>
              <a:custGeom>
                <a:avLst/>
                <a:gdLst>
                  <a:gd name="T0" fmla="*/ 0 w 1"/>
                  <a:gd name="T1" fmla="*/ 243 h 1"/>
                  <a:gd name="T2" fmla="*/ 0 w 1"/>
                  <a:gd name="T3" fmla="*/ 0 h 1"/>
                  <a:gd name="T4" fmla="*/ 0 w 1"/>
                  <a:gd name="T5" fmla="*/ 243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41" name="Freeform 1112">
                <a:extLst>
                  <a:ext uri="{FF2B5EF4-FFF2-40B4-BE49-F238E27FC236}">
                    <a16:creationId xmlns:a16="http://schemas.microsoft.com/office/drawing/2014/main" id="{98D8BC09-A041-43FA-B7F8-8CE86A8BD1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2" y="2599"/>
                <a:ext cx="3" cy="3"/>
              </a:xfrm>
              <a:custGeom>
                <a:avLst/>
                <a:gdLst>
                  <a:gd name="T0" fmla="*/ 243 w 1"/>
                  <a:gd name="T1" fmla="*/ 243 h 1"/>
                  <a:gd name="T2" fmla="*/ 0 w 1"/>
                  <a:gd name="T3" fmla="*/ 0 h 1"/>
                  <a:gd name="T4" fmla="*/ 243 w 1"/>
                  <a:gd name="T5" fmla="*/ 243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0"/>
                      <a:pt x="0" y="0"/>
                    </a:cubicBezTo>
                    <a:cubicBezTo>
                      <a:pt x="1" y="0"/>
                      <a:pt x="1" y="1"/>
                      <a:pt x="1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42" name="Freeform 1113">
                <a:extLst>
                  <a:ext uri="{FF2B5EF4-FFF2-40B4-BE49-F238E27FC236}">
                    <a16:creationId xmlns:a16="http://schemas.microsoft.com/office/drawing/2014/main" id="{3E343624-9C8C-496E-BEA1-B0EC853222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2" y="2599"/>
                <a:ext cx="3" cy="3"/>
              </a:xfrm>
              <a:custGeom>
                <a:avLst/>
                <a:gdLst>
                  <a:gd name="T0" fmla="*/ 243 w 1"/>
                  <a:gd name="T1" fmla="*/ 243 h 1"/>
                  <a:gd name="T2" fmla="*/ 0 w 1"/>
                  <a:gd name="T3" fmla="*/ 0 h 1"/>
                  <a:gd name="T4" fmla="*/ 243 w 1"/>
                  <a:gd name="T5" fmla="*/ 243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0"/>
                      <a:pt x="0" y="0"/>
                    </a:cubicBezTo>
                    <a:cubicBezTo>
                      <a:pt x="1" y="0"/>
                      <a:pt x="1" y="1"/>
                      <a:pt x="1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43" name="Freeform 1114">
                <a:extLst>
                  <a:ext uri="{FF2B5EF4-FFF2-40B4-BE49-F238E27FC236}">
                    <a16:creationId xmlns:a16="http://schemas.microsoft.com/office/drawing/2014/main" id="{B9EE6516-2625-454A-9786-F681F15E70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5" y="2765"/>
                <a:ext cx="16" cy="12"/>
              </a:xfrm>
              <a:custGeom>
                <a:avLst/>
                <a:gdLst>
                  <a:gd name="T0" fmla="*/ 1043 w 5"/>
                  <a:gd name="T1" fmla="*/ 972 h 4"/>
                  <a:gd name="T2" fmla="*/ 0 w 5"/>
                  <a:gd name="T3" fmla="*/ 486 h 4"/>
                  <a:gd name="T4" fmla="*/ 1043 w 5"/>
                  <a:gd name="T5" fmla="*/ 972 h 4"/>
                  <a:gd name="T6" fmla="*/ 0 60000 65536"/>
                  <a:gd name="T7" fmla="*/ 0 60000 65536"/>
                  <a:gd name="T8" fmla="*/ 0 60000 65536"/>
                  <a:gd name="T9" fmla="*/ 0 w 5"/>
                  <a:gd name="T10" fmla="*/ 0 h 4"/>
                  <a:gd name="T11" fmla="*/ 5 w 5"/>
                  <a:gd name="T12" fmla="*/ 4 h 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" h="4">
                    <a:moveTo>
                      <a:pt x="3" y="4"/>
                    </a:moveTo>
                    <a:cubicBezTo>
                      <a:pt x="5" y="4"/>
                      <a:pt x="2" y="0"/>
                      <a:pt x="0" y="2"/>
                    </a:cubicBezTo>
                    <a:cubicBezTo>
                      <a:pt x="1" y="3"/>
                      <a:pt x="2" y="4"/>
                      <a:pt x="3" y="4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44" name="Freeform 1115">
                <a:extLst>
                  <a:ext uri="{FF2B5EF4-FFF2-40B4-BE49-F238E27FC236}">
                    <a16:creationId xmlns:a16="http://schemas.microsoft.com/office/drawing/2014/main" id="{629917D8-695F-4742-A2C4-A8848EEC50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5" y="2765"/>
                <a:ext cx="16" cy="12"/>
              </a:xfrm>
              <a:custGeom>
                <a:avLst/>
                <a:gdLst>
                  <a:gd name="T0" fmla="*/ 1043 w 5"/>
                  <a:gd name="T1" fmla="*/ 972 h 4"/>
                  <a:gd name="T2" fmla="*/ 0 w 5"/>
                  <a:gd name="T3" fmla="*/ 486 h 4"/>
                  <a:gd name="T4" fmla="*/ 1043 w 5"/>
                  <a:gd name="T5" fmla="*/ 972 h 4"/>
                  <a:gd name="T6" fmla="*/ 0 60000 65536"/>
                  <a:gd name="T7" fmla="*/ 0 60000 65536"/>
                  <a:gd name="T8" fmla="*/ 0 60000 65536"/>
                  <a:gd name="T9" fmla="*/ 0 w 5"/>
                  <a:gd name="T10" fmla="*/ 0 h 4"/>
                  <a:gd name="T11" fmla="*/ 5 w 5"/>
                  <a:gd name="T12" fmla="*/ 4 h 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" h="4">
                    <a:moveTo>
                      <a:pt x="3" y="4"/>
                    </a:moveTo>
                    <a:cubicBezTo>
                      <a:pt x="5" y="4"/>
                      <a:pt x="2" y="0"/>
                      <a:pt x="0" y="2"/>
                    </a:cubicBezTo>
                    <a:cubicBezTo>
                      <a:pt x="1" y="3"/>
                      <a:pt x="2" y="4"/>
                      <a:pt x="3" y="4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45" name="Freeform 1116">
                <a:extLst>
                  <a:ext uri="{FF2B5EF4-FFF2-40B4-BE49-F238E27FC236}">
                    <a16:creationId xmlns:a16="http://schemas.microsoft.com/office/drawing/2014/main" id="{A1828B38-2EFD-410A-8179-44AE49BF78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2833"/>
                <a:ext cx="3" cy="1"/>
              </a:xfrm>
              <a:custGeom>
                <a:avLst/>
                <a:gdLst>
                  <a:gd name="T0" fmla="*/ 243 w 1"/>
                  <a:gd name="T1" fmla="*/ 0 h 1"/>
                  <a:gd name="T2" fmla="*/ 0 w 1"/>
                  <a:gd name="T3" fmla="*/ 0 h 1"/>
                  <a:gd name="T4" fmla="*/ 243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46" name="Freeform 1117">
                <a:extLst>
                  <a:ext uri="{FF2B5EF4-FFF2-40B4-BE49-F238E27FC236}">
                    <a16:creationId xmlns:a16="http://schemas.microsoft.com/office/drawing/2014/main" id="{201CD895-199F-434E-842E-7FF17BDA77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2833"/>
                <a:ext cx="3" cy="1"/>
              </a:xfrm>
              <a:custGeom>
                <a:avLst/>
                <a:gdLst>
                  <a:gd name="T0" fmla="*/ 243 w 1"/>
                  <a:gd name="T1" fmla="*/ 0 h 1"/>
                  <a:gd name="T2" fmla="*/ 0 w 1"/>
                  <a:gd name="T3" fmla="*/ 0 h 1"/>
                  <a:gd name="T4" fmla="*/ 243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47" name="Freeform 1118">
                <a:extLst>
                  <a:ext uri="{FF2B5EF4-FFF2-40B4-BE49-F238E27FC236}">
                    <a16:creationId xmlns:a16="http://schemas.microsoft.com/office/drawing/2014/main" id="{BD32A01E-B825-4F8C-9A1A-AA1B5A8EF2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8" y="2837"/>
                <a:ext cx="12" cy="9"/>
              </a:xfrm>
              <a:custGeom>
                <a:avLst/>
                <a:gdLst>
                  <a:gd name="T0" fmla="*/ 486 w 4"/>
                  <a:gd name="T1" fmla="*/ 729 h 3"/>
                  <a:gd name="T2" fmla="*/ 972 w 4"/>
                  <a:gd name="T3" fmla="*/ 486 h 3"/>
                  <a:gd name="T4" fmla="*/ 0 w 4"/>
                  <a:gd name="T5" fmla="*/ 0 h 3"/>
                  <a:gd name="T6" fmla="*/ 243 w 4"/>
                  <a:gd name="T7" fmla="*/ 486 h 3"/>
                  <a:gd name="T8" fmla="*/ 486 w 4"/>
                  <a:gd name="T9" fmla="*/ 729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3"/>
                  <a:gd name="T17" fmla="*/ 4 w 4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3">
                    <a:moveTo>
                      <a:pt x="2" y="3"/>
                    </a:moveTo>
                    <a:cubicBezTo>
                      <a:pt x="3" y="3"/>
                      <a:pt x="4" y="2"/>
                      <a:pt x="4" y="2"/>
                    </a:cubicBez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2" y="3"/>
                      <a:pt x="2" y="2"/>
                      <a:pt x="2" y="3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48" name="Freeform 1119">
                <a:extLst>
                  <a:ext uri="{FF2B5EF4-FFF2-40B4-BE49-F238E27FC236}">
                    <a16:creationId xmlns:a16="http://schemas.microsoft.com/office/drawing/2014/main" id="{211DADC3-71EF-4508-8F9B-7038331743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8" y="2837"/>
                <a:ext cx="12" cy="9"/>
              </a:xfrm>
              <a:custGeom>
                <a:avLst/>
                <a:gdLst>
                  <a:gd name="T0" fmla="*/ 486 w 4"/>
                  <a:gd name="T1" fmla="*/ 729 h 3"/>
                  <a:gd name="T2" fmla="*/ 972 w 4"/>
                  <a:gd name="T3" fmla="*/ 486 h 3"/>
                  <a:gd name="T4" fmla="*/ 0 w 4"/>
                  <a:gd name="T5" fmla="*/ 0 h 3"/>
                  <a:gd name="T6" fmla="*/ 243 w 4"/>
                  <a:gd name="T7" fmla="*/ 486 h 3"/>
                  <a:gd name="T8" fmla="*/ 486 w 4"/>
                  <a:gd name="T9" fmla="*/ 729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3"/>
                  <a:gd name="T17" fmla="*/ 4 w 4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3">
                    <a:moveTo>
                      <a:pt x="2" y="3"/>
                    </a:moveTo>
                    <a:cubicBezTo>
                      <a:pt x="3" y="3"/>
                      <a:pt x="4" y="2"/>
                      <a:pt x="4" y="2"/>
                    </a:cubicBez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2" y="3"/>
                      <a:pt x="2" y="2"/>
                      <a:pt x="2" y="3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49" name="Freeform 1120">
                <a:extLst>
                  <a:ext uri="{FF2B5EF4-FFF2-40B4-BE49-F238E27FC236}">
                    <a16:creationId xmlns:a16="http://schemas.microsoft.com/office/drawing/2014/main" id="{DBA498FD-001A-4FCB-A708-238ED9AF75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8" y="2602"/>
                <a:ext cx="3" cy="6"/>
              </a:xfrm>
              <a:custGeom>
                <a:avLst/>
                <a:gdLst>
                  <a:gd name="T0" fmla="*/ 243 w 1"/>
                  <a:gd name="T1" fmla="*/ 486 h 2"/>
                  <a:gd name="T2" fmla="*/ 0 w 1"/>
                  <a:gd name="T3" fmla="*/ 0 h 2"/>
                  <a:gd name="T4" fmla="*/ 243 w 1"/>
                  <a:gd name="T5" fmla="*/ 486 h 2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2"/>
                  <a:gd name="T11" fmla="*/ 1 w 1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2">
                    <a:moveTo>
                      <a:pt x="1" y="2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50" name="Freeform 1121">
                <a:extLst>
                  <a:ext uri="{FF2B5EF4-FFF2-40B4-BE49-F238E27FC236}">
                    <a16:creationId xmlns:a16="http://schemas.microsoft.com/office/drawing/2014/main" id="{F8FDABEA-EF28-44ED-BEF4-0CCD219F55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8" y="2602"/>
                <a:ext cx="3" cy="6"/>
              </a:xfrm>
              <a:custGeom>
                <a:avLst/>
                <a:gdLst>
                  <a:gd name="T0" fmla="*/ 243 w 1"/>
                  <a:gd name="T1" fmla="*/ 486 h 2"/>
                  <a:gd name="T2" fmla="*/ 0 w 1"/>
                  <a:gd name="T3" fmla="*/ 0 h 2"/>
                  <a:gd name="T4" fmla="*/ 243 w 1"/>
                  <a:gd name="T5" fmla="*/ 486 h 2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2"/>
                  <a:gd name="T11" fmla="*/ 1 w 1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2">
                    <a:moveTo>
                      <a:pt x="1" y="2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51" name="Freeform 1122">
                <a:extLst>
                  <a:ext uri="{FF2B5EF4-FFF2-40B4-BE49-F238E27FC236}">
                    <a16:creationId xmlns:a16="http://schemas.microsoft.com/office/drawing/2014/main" id="{4BCDDC13-032F-49CE-A336-5BBA2396E0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60" y="2833"/>
                <a:ext cx="6" cy="7"/>
              </a:xfrm>
              <a:custGeom>
                <a:avLst/>
                <a:gdLst>
                  <a:gd name="T0" fmla="*/ 243 w 2"/>
                  <a:gd name="T1" fmla="*/ 1029 h 2"/>
                  <a:gd name="T2" fmla="*/ 486 w 2"/>
                  <a:gd name="T3" fmla="*/ 602 h 2"/>
                  <a:gd name="T4" fmla="*/ 0 w 2"/>
                  <a:gd name="T5" fmla="*/ 602 h 2"/>
                  <a:gd name="T6" fmla="*/ 243 w 2"/>
                  <a:gd name="T7" fmla="*/ 1029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2"/>
                  <a:gd name="T14" fmla="*/ 2 w 2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2">
                    <a:moveTo>
                      <a:pt x="1" y="2"/>
                    </a:moveTo>
                    <a:cubicBezTo>
                      <a:pt x="1" y="1"/>
                      <a:pt x="2" y="1"/>
                      <a:pt x="2" y="1"/>
                    </a:cubicBezTo>
                    <a:cubicBezTo>
                      <a:pt x="2" y="0"/>
                      <a:pt x="1" y="1"/>
                      <a:pt x="0" y="1"/>
                    </a:cubicBezTo>
                    <a:cubicBezTo>
                      <a:pt x="0" y="2"/>
                      <a:pt x="0" y="2"/>
                      <a:pt x="1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52" name="Freeform 1123">
                <a:extLst>
                  <a:ext uri="{FF2B5EF4-FFF2-40B4-BE49-F238E27FC236}">
                    <a16:creationId xmlns:a16="http://schemas.microsoft.com/office/drawing/2014/main" id="{87879C8C-12C5-429A-9449-C2377C3129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60" y="2833"/>
                <a:ext cx="6" cy="7"/>
              </a:xfrm>
              <a:custGeom>
                <a:avLst/>
                <a:gdLst>
                  <a:gd name="T0" fmla="*/ 243 w 2"/>
                  <a:gd name="T1" fmla="*/ 1029 h 2"/>
                  <a:gd name="T2" fmla="*/ 486 w 2"/>
                  <a:gd name="T3" fmla="*/ 602 h 2"/>
                  <a:gd name="T4" fmla="*/ 0 w 2"/>
                  <a:gd name="T5" fmla="*/ 602 h 2"/>
                  <a:gd name="T6" fmla="*/ 243 w 2"/>
                  <a:gd name="T7" fmla="*/ 1029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2"/>
                  <a:gd name="T14" fmla="*/ 2 w 2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2">
                    <a:moveTo>
                      <a:pt x="1" y="2"/>
                    </a:moveTo>
                    <a:cubicBezTo>
                      <a:pt x="1" y="1"/>
                      <a:pt x="2" y="1"/>
                      <a:pt x="2" y="1"/>
                    </a:cubicBezTo>
                    <a:cubicBezTo>
                      <a:pt x="2" y="0"/>
                      <a:pt x="1" y="1"/>
                      <a:pt x="0" y="1"/>
                    </a:cubicBezTo>
                    <a:cubicBezTo>
                      <a:pt x="0" y="2"/>
                      <a:pt x="0" y="2"/>
                      <a:pt x="1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53" name="Freeform 1124">
                <a:extLst>
                  <a:ext uri="{FF2B5EF4-FFF2-40B4-BE49-F238E27FC236}">
                    <a16:creationId xmlns:a16="http://schemas.microsoft.com/office/drawing/2014/main" id="{9460D9B9-58EA-4142-A2E9-DF46FC2ABB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5" y="2643"/>
                <a:ext cx="1" cy="3"/>
              </a:xfrm>
              <a:custGeom>
                <a:avLst/>
                <a:gdLst>
                  <a:gd name="T0" fmla="*/ 0 w 1"/>
                  <a:gd name="T1" fmla="*/ 243 h 1"/>
                  <a:gd name="T2" fmla="*/ 0 w 1"/>
                  <a:gd name="T3" fmla="*/ 0 h 1"/>
                  <a:gd name="T4" fmla="*/ 0 w 1"/>
                  <a:gd name="T5" fmla="*/ 243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54" name="Freeform 1125">
                <a:extLst>
                  <a:ext uri="{FF2B5EF4-FFF2-40B4-BE49-F238E27FC236}">
                    <a16:creationId xmlns:a16="http://schemas.microsoft.com/office/drawing/2014/main" id="{54609AB8-0A08-4A5A-AAC0-62C74C401D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5" y="2643"/>
                <a:ext cx="1" cy="3"/>
              </a:xfrm>
              <a:custGeom>
                <a:avLst/>
                <a:gdLst>
                  <a:gd name="T0" fmla="*/ 0 w 1"/>
                  <a:gd name="T1" fmla="*/ 243 h 1"/>
                  <a:gd name="T2" fmla="*/ 0 w 1"/>
                  <a:gd name="T3" fmla="*/ 0 h 1"/>
                  <a:gd name="T4" fmla="*/ 0 w 1"/>
                  <a:gd name="T5" fmla="*/ 243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55" name="Freeform 1126">
                <a:extLst>
                  <a:ext uri="{FF2B5EF4-FFF2-40B4-BE49-F238E27FC236}">
                    <a16:creationId xmlns:a16="http://schemas.microsoft.com/office/drawing/2014/main" id="{927444A3-EE49-435E-8B87-FD7913C5CC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91" y="2658"/>
                <a:ext cx="6" cy="13"/>
              </a:xfrm>
              <a:custGeom>
                <a:avLst/>
                <a:gdLst>
                  <a:gd name="T0" fmla="*/ 243 w 2"/>
                  <a:gd name="T1" fmla="*/ 1446 h 4"/>
                  <a:gd name="T2" fmla="*/ 243 w 2"/>
                  <a:gd name="T3" fmla="*/ 0 h 4"/>
                  <a:gd name="T4" fmla="*/ 243 w 2"/>
                  <a:gd name="T5" fmla="*/ 1446 h 4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4"/>
                  <a:gd name="T11" fmla="*/ 2 w 2"/>
                  <a:gd name="T12" fmla="*/ 4 h 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4">
                    <a:moveTo>
                      <a:pt x="1" y="4"/>
                    </a:moveTo>
                    <a:cubicBezTo>
                      <a:pt x="2" y="3"/>
                      <a:pt x="2" y="1"/>
                      <a:pt x="1" y="0"/>
                    </a:cubicBezTo>
                    <a:cubicBezTo>
                      <a:pt x="0" y="1"/>
                      <a:pt x="0" y="3"/>
                      <a:pt x="1" y="4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56" name="Freeform 1127">
                <a:extLst>
                  <a:ext uri="{FF2B5EF4-FFF2-40B4-BE49-F238E27FC236}">
                    <a16:creationId xmlns:a16="http://schemas.microsoft.com/office/drawing/2014/main" id="{924DF5A5-7636-4815-AAFB-F072449476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91" y="2658"/>
                <a:ext cx="6" cy="13"/>
              </a:xfrm>
              <a:custGeom>
                <a:avLst/>
                <a:gdLst>
                  <a:gd name="T0" fmla="*/ 243 w 2"/>
                  <a:gd name="T1" fmla="*/ 1446 h 4"/>
                  <a:gd name="T2" fmla="*/ 243 w 2"/>
                  <a:gd name="T3" fmla="*/ 0 h 4"/>
                  <a:gd name="T4" fmla="*/ 243 w 2"/>
                  <a:gd name="T5" fmla="*/ 1446 h 4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4"/>
                  <a:gd name="T11" fmla="*/ 2 w 2"/>
                  <a:gd name="T12" fmla="*/ 4 h 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4">
                    <a:moveTo>
                      <a:pt x="1" y="4"/>
                    </a:moveTo>
                    <a:cubicBezTo>
                      <a:pt x="2" y="3"/>
                      <a:pt x="2" y="1"/>
                      <a:pt x="1" y="0"/>
                    </a:cubicBezTo>
                    <a:cubicBezTo>
                      <a:pt x="0" y="1"/>
                      <a:pt x="0" y="3"/>
                      <a:pt x="1" y="4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57" name="Freeform 1128">
                <a:extLst>
                  <a:ext uri="{FF2B5EF4-FFF2-40B4-BE49-F238E27FC236}">
                    <a16:creationId xmlns:a16="http://schemas.microsoft.com/office/drawing/2014/main" id="{B3CF114B-4D93-4023-877C-DAE14DB9CC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94" y="2671"/>
                <a:ext cx="34" cy="40"/>
              </a:xfrm>
              <a:custGeom>
                <a:avLst/>
                <a:gdLst>
                  <a:gd name="T0" fmla="*/ 831 w 11"/>
                  <a:gd name="T1" fmla="*/ 1978 h 13"/>
                  <a:gd name="T2" fmla="*/ 1088 w 11"/>
                  <a:gd name="T3" fmla="*/ 2243 h 13"/>
                  <a:gd name="T4" fmla="*/ 1357 w 11"/>
                  <a:gd name="T5" fmla="*/ 3058 h 13"/>
                  <a:gd name="T6" fmla="*/ 3106 w 11"/>
                  <a:gd name="T7" fmla="*/ 3058 h 13"/>
                  <a:gd name="T8" fmla="*/ 2837 w 11"/>
                  <a:gd name="T9" fmla="*/ 2243 h 13"/>
                  <a:gd name="T10" fmla="*/ 2275 w 11"/>
                  <a:gd name="T11" fmla="*/ 1600 h 13"/>
                  <a:gd name="T12" fmla="*/ 1740 w 11"/>
                  <a:gd name="T13" fmla="*/ 1600 h 13"/>
                  <a:gd name="T14" fmla="*/ 0 w 11"/>
                  <a:gd name="T15" fmla="*/ 0 h 13"/>
                  <a:gd name="T16" fmla="*/ 0 w 11"/>
                  <a:gd name="T17" fmla="*/ 815 h 13"/>
                  <a:gd name="T18" fmla="*/ 831 w 11"/>
                  <a:gd name="T19" fmla="*/ 1978 h 1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1"/>
                  <a:gd name="T31" fmla="*/ 0 h 13"/>
                  <a:gd name="T32" fmla="*/ 11 w 11"/>
                  <a:gd name="T33" fmla="*/ 13 h 1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1" h="13">
                    <a:moveTo>
                      <a:pt x="3" y="7"/>
                    </a:moveTo>
                    <a:cubicBezTo>
                      <a:pt x="3" y="7"/>
                      <a:pt x="4" y="8"/>
                      <a:pt x="4" y="8"/>
                    </a:cubicBezTo>
                    <a:cubicBezTo>
                      <a:pt x="4" y="9"/>
                      <a:pt x="4" y="10"/>
                      <a:pt x="5" y="11"/>
                    </a:cubicBezTo>
                    <a:cubicBezTo>
                      <a:pt x="7" y="13"/>
                      <a:pt x="11" y="13"/>
                      <a:pt x="11" y="11"/>
                    </a:cubicBezTo>
                    <a:cubicBezTo>
                      <a:pt x="11" y="10"/>
                      <a:pt x="10" y="9"/>
                      <a:pt x="10" y="8"/>
                    </a:cubicBezTo>
                    <a:cubicBezTo>
                      <a:pt x="9" y="8"/>
                      <a:pt x="9" y="7"/>
                      <a:pt x="8" y="6"/>
                    </a:cubicBezTo>
                    <a:cubicBezTo>
                      <a:pt x="7" y="6"/>
                      <a:pt x="7" y="6"/>
                      <a:pt x="6" y="6"/>
                    </a:cubicBezTo>
                    <a:cubicBezTo>
                      <a:pt x="5" y="3"/>
                      <a:pt x="3" y="1"/>
                      <a:pt x="0" y="0"/>
                    </a:cubicBezTo>
                    <a:cubicBezTo>
                      <a:pt x="1" y="1"/>
                      <a:pt x="0" y="2"/>
                      <a:pt x="0" y="3"/>
                    </a:cubicBezTo>
                    <a:cubicBezTo>
                      <a:pt x="0" y="4"/>
                      <a:pt x="2" y="6"/>
                      <a:pt x="3" y="7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58" name="Freeform 1129">
                <a:extLst>
                  <a:ext uri="{FF2B5EF4-FFF2-40B4-BE49-F238E27FC236}">
                    <a16:creationId xmlns:a16="http://schemas.microsoft.com/office/drawing/2014/main" id="{5AFC5B19-FFDF-40D1-8E9F-F419F541A4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94" y="2671"/>
                <a:ext cx="34" cy="40"/>
              </a:xfrm>
              <a:custGeom>
                <a:avLst/>
                <a:gdLst>
                  <a:gd name="T0" fmla="*/ 831 w 11"/>
                  <a:gd name="T1" fmla="*/ 1978 h 13"/>
                  <a:gd name="T2" fmla="*/ 1088 w 11"/>
                  <a:gd name="T3" fmla="*/ 2243 h 13"/>
                  <a:gd name="T4" fmla="*/ 1357 w 11"/>
                  <a:gd name="T5" fmla="*/ 3058 h 13"/>
                  <a:gd name="T6" fmla="*/ 3106 w 11"/>
                  <a:gd name="T7" fmla="*/ 3058 h 13"/>
                  <a:gd name="T8" fmla="*/ 2837 w 11"/>
                  <a:gd name="T9" fmla="*/ 2243 h 13"/>
                  <a:gd name="T10" fmla="*/ 2275 w 11"/>
                  <a:gd name="T11" fmla="*/ 1600 h 13"/>
                  <a:gd name="T12" fmla="*/ 1740 w 11"/>
                  <a:gd name="T13" fmla="*/ 1600 h 13"/>
                  <a:gd name="T14" fmla="*/ 0 w 11"/>
                  <a:gd name="T15" fmla="*/ 0 h 13"/>
                  <a:gd name="T16" fmla="*/ 0 w 11"/>
                  <a:gd name="T17" fmla="*/ 815 h 13"/>
                  <a:gd name="T18" fmla="*/ 831 w 11"/>
                  <a:gd name="T19" fmla="*/ 1978 h 1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1"/>
                  <a:gd name="T31" fmla="*/ 0 h 13"/>
                  <a:gd name="T32" fmla="*/ 11 w 11"/>
                  <a:gd name="T33" fmla="*/ 13 h 1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1" h="13">
                    <a:moveTo>
                      <a:pt x="3" y="7"/>
                    </a:moveTo>
                    <a:cubicBezTo>
                      <a:pt x="3" y="7"/>
                      <a:pt x="4" y="8"/>
                      <a:pt x="4" y="8"/>
                    </a:cubicBezTo>
                    <a:cubicBezTo>
                      <a:pt x="4" y="9"/>
                      <a:pt x="4" y="10"/>
                      <a:pt x="5" y="11"/>
                    </a:cubicBezTo>
                    <a:cubicBezTo>
                      <a:pt x="7" y="13"/>
                      <a:pt x="11" y="13"/>
                      <a:pt x="11" y="11"/>
                    </a:cubicBezTo>
                    <a:cubicBezTo>
                      <a:pt x="11" y="10"/>
                      <a:pt x="10" y="9"/>
                      <a:pt x="10" y="8"/>
                    </a:cubicBezTo>
                    <a:cubicBezTo>
                      <a:pt x="9" y="8"/>
                      <a:pt x="9" y="7"/>
                      <a:pt x="8" y="6"/>
                    </a:cubicBezTo>
                    <a:cubicBezTo>
                      <a:pt x="7" y="6"/>
                      <a:pt x="7" y="6"/>
                      <a:pt x="6" y="6"/>
                    </a:cubicBezTo>
                    <a:cubicBezTo>
                      <a:pt x="5" y="3"/>
                      <a:pt x="3" y="1"/>
                      <a:pt x="0" y="0"/>
                    </a:cubicBezTo>
                    <a:cubicBezTo>
                      <a:pt x="1" y="1"/>
                      <a:pt x="0" y="2"/>
                      <a:pt x="0" y="3"/>
                    </a:cubicBezTo>
                    <a:cubicBezTo>
                      <a:pt x="0" y="4"/>
                      <a:pt x="2" y="6"/>
                      <a:pt x="3" y="7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59" name="Freeform 1130">
                <a:extLst>
                  <a:ext uri="{FF2B5EF4-FFF2-40B4-BE49-F238E27FC236}">
                    <a16:creationId xmlns:a16="http://schemas.microsoft.com/office/drawing/2014/main" id="{2D3FB4CF-B8A2-4BD1-A73C-2BCA4932C6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19" y="2715"/>
                <a:ext cx="6" cy="3"/>
              </a:xfrm>
              <a:custGeom>
                <a:avLst/>
                <a:gdLst>
                  <a:gd name="T0" fmla="*/ 243 w 2"/>
                  <a:gd name="T1" fmla="*/ 243 h 1"/>
                  <a:gd name="T2" fmla="*/ 486 w 2"/>
                  <a:gd name="T3" fmla="*/ 243 h 1"/>
                  <a:gd name="T4" fmla="*/ 0 w 2"/>
                  <a:gd name="T5" fmla="*/ 243 h 1"/>
                  <a:gd name="T6" fmla="*/ 243 w 2"/>
                  <a:gd name="T7" fmla="*/ 243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1"/>
                  <a:gd name="T14" fmla="*/ 2 w 2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1">
                    <a:moveTo>
                      <a:pt x="1" y="1"/>
                    </a:moveTo>
                    <a:cubicBezTo>
                      <a:pt x="1" y="1"/>
                      <a:pt x="1" y="1"/>
                      <a:pt x="2" y="1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60" name="Freeform 1131">
                <a:extLst>
                  <a:ext uri="{FF2B5EF4-FFF2-40B4-BE49-F238E27FC236}">
                    <a16:creationId xmlns:a16="http://schemas.microsoft.com/office/drawing/2014/main" id="{DA63FDAD-8C06-4144-83C8-6651727AAD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19" y="2715"/>
                <a:ext cx="6" cy="3"/>
              </a:xfrm>
              <a:custGeom>
                <a:avLst/>
                <a:gdLst>
                  <a:gd name="T0" fmla="*/ 243 w 2"/>
                  <a:gd name="T1" fmla="*/ 243 h 1"/>
                  <a:gd name="T2" fmla="*/ 486 w 2"/>
                  <a:gd name="T3" fmla="*/ 243 h 1"/>
                  <a:gd name="T4" fmla="*/ 0 w 2"/>
                  <a:gd name="T5" fmla="*/ 243 h 1"/>
                  <a:gd name="T6" fmla="*/ 243 w 2"/>
                  <a:gd name="T7" fmla="*/ 243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1"/>
                  <a:gd name="T14" fmla="*/ 2 w 2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1">
                    <a:moveTo>
                      <a:pt x="1" y="1"/>
                    </a:moveTo>
                    <a:cubicBezTo>
                      <a:pt x="1" y="1"/>
                      <a:pt x="1" y="1"/>
                      <a:pt x="2" y="1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61" name="Freeform 1132">
                <a:extLst>
                  <a:ext uri="{FF2B5EF4-FFF2-40B4-BE49-F238E27FC236}">
                    <a16:creationId xmlns:a16="http://schemas.microsoft.com/office/drawing/2014/main" id="{36C1CEB2-B589-4066-B401-A6AFA68406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2" y="2708"/>
                <a:ext cx="1" cy="7"/>
              </a:xfrm>
              <a:custGeom>
                <a:avLst/>
                <a:gdLst>
                  <a:gd name="T0" fmla="*/ 0 w 1"/>
                  <a:gd name="T1" fmla="*/ 1029 h 2"/>
                  <a:gd name="T2" fmla="*/ 0 w 1"/>
                  <a:gd name="T3" fmla="*/ 0 h 2"/>
                  <a:gd name="T4" fmla="*/ 0 w 1"/>
                  <a:gd name="T5" fmla="*/ 1029 h 2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2"/>
                  <a:gd name="T11" fmla="*/ 1 w 1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2">
                    <a:moveTo>
                      <a:pt x="0" y="2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62" name="Freeform 1133">
                <a:extLst>
                  <a:ext uri="{FF2B5EF4-FFF2-40B4-BE49-F238E27FC236}">
                    <a16:creationId xmlns:a16="http://schemas.microsoft.com/office/drawing/2014/main" id="{CF08A846-6FAA-4681-86A9-432A7B41D0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2" y="2708"/>
                <a:ext cx="1" cy="7"/>
              </a:xfrm>
              <a:custGeom>
                <a:avLst/>
                <a:gdLst>
                  <a:gd name="T0" fmla="*/ 0 w 1"/>
                  <a:gd name="T1" fmla="*/ 1029 h 2"/>
                  <a:gd name="T2" fmla="*/ 0 w 1"/>
                  <a:gd name="T3" fmla="*/ 0 h 2"/>
                  <a:gd name="T4" fmla="*/ 0 w 1"/>
                  <a:gd name="T5" fmla="*/ 1029 h 2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2"/>
                  <a:gd name="T11" fmla="*/ 1 w 1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2">
                    <a:moveTo>
                      <a:pt x="0" y="2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63" name="Freeform 1134">
                <a:extLst>
                  <a:ext uri="{FF2B5EF4-FFF2-40B4-BE49-F238E27FC236}">
                    <a16:creationId xmlns:a16="http://schemas.microsoft.com/office/drawing/2014/main" id="{143D247C-6C49-47FE-BF88-A5A4EE19C2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66" y="2571"/>
                <a:ext cx="28" cy="9"/>
              </a:xfrm>
              <a:custGeom>
                <a:avLst/>
                <a:gdLst>
                  <a:gd name="T0" fmla="*/ 271 w 9"/>
                  <a:gd name="T1" fmla="*/ 729 h 3"/>
                  <a:gd name="T2" fmla="*/ 843 w 9"/>
                  <a:gd name="T3" fmla="*/ 243 h 3"/>
                  <a:gd name="T4" fmla="*/ 2623 w 9"/>
                  <a:gd name="T5" fmla="*/ 486 h 3"/>
                  <a:gd name="T6" fmla="*/ 1509 w 9"/>
                  <a:gd name="T7" fmla="*/ 729 h 3"/>
                  <a:gd name="T8" fmla="*/ 843 w 9"/>
                  <a:gd name="T9" fmla="*/ 486 h 3"/>
                  <a:gd name="T10" fmla="*/ 271 w 9"/>
                  <a:gd name="T11" fmla="*/ 729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"/>
                  <a:gd name="T19" fmla="*/ 0 h 3"/>
                  <a:gd name="T20" fmla="*/ 9 w 9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" h="3">
                    <a:moveTo>
                      <a:pt x="1" y="3"/>
                    </a:moveTo>
                    <a:cubicBezTo>
                      <a:pt x="0" y="2"/>
                      <a:pt x="2" y="1"/>
                      <a:pt x="3" y="1"/>
                    </a:cubicBezTo>
                    <a:cubicBezTo>
                      <a:pt x="5" y="0"/>
                      <a:pt x="7" y="1"/>
                      <a:pt x="9" y="2"/>
                    </a:cubicBezTo>
                    <a:cubicBezTo>
                      <a:pt x="7" y="2"/>
                      <a:pt x="7" y="3"/>
                      <a:pt x="5" y="3"/>
                    </a:cubicBezTo>
                    <a:cubicBezTo>
                      <a:pt x="5" y="3"/>
                      <a:pt x="4" y="2"/>
                      <a:pt x="3" y="2"/>
                    </a:cubicBezTo>
                    <a:cubicBezTo>
                      <a:pt x="3" y="2"/>
                      <a:pt x="2" y="3"/>
                      <a:pt x="1" y="3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64" name="Freeform 1135">
                <a:extLst>
                  <a:ext uri="{FF2B5EF4-FFF2-40B4-BE49-F238E27FC236}">
                    <a16:creationId xmlns:a16="http://schemas.microsoft.com/office/drawing/2014/main" id="{D79D01F6-F871-4A79-A921-20F40C93C5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66" y="2571"/>
                <a:ext cx="28" cy="9"/>
              </a:xfrm>
              <a:custGeom>
                <a:avLst/>
                <a:gdLst>
                  <a:gd name="T0" fmla="*/ 271 w 9"/>
                  <a:gd name="T1" fmla="*/ 729 h 3"/>
                  <a:gd name="T2" fmla="*/ 843 w 9"/>
                  <a:gd name="T3" fmla="*/ 243 h 3"/>
                  <a:gd name="T4" fmla="*/ 2623 w 9"/>
                  <a:gd name="T5" fmla="*/ 486 h 3"/>
                  <a:gd name="T6" fmla="*/ 1509 w 9"/>
                  <a:gd name="T7" fmla="*/ 729 h 3"/>
                  <a:gd name="T8" fmla="*/ 843 w 9"/>
                  <a:gd name="T9" fmla="*/ 486 h 3"/>
                  <a:gd name="T10" fmla="*/ 271 w 9"/>
                  <a:gd name="T11" fmla="*/ 729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"/>
                  <a:gd name="T19" fmla="*/ 0 h 3"/>
                  <a:gd name="T20" fmla="*/ 9 w 9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" h="3">
                    <a:moveTo>
                      <a:pt x="1" y="3"/>
                    </a:moveTo>
                    <a:cubicBezTo>
                      <a:pt x="0" y="2"/>
                      <a:pt x="2" y="1"/>
                      <a:pt x="3" y="1"/>
                    </a:cubicBezTo>
                    <a:cubicBezTo>
                      <a:pt x="5" y="0"/>
                      <a:pt x="7" y="1"/>
                      <a:pt x="9" y="2"/>
                    </a:cubicBezTo>
                    <a:cubicBezTo>
                      <a:pt x="7" y="2"/>
                      <a:pt x="7" y="3"/>
                      <a:pt x="5" y="3"/>
                    </a:cubicBezTo>
                    <a:cubicBezTo>
                      <a:pt x="5" y="3"/>
                      <a:pt x="4" y="2"/>
                      <a:pt x="3" y="2"/>
                    </a:cubicBezTo>
                    <a:cubicBezTo>
                      <a:pt x="3" y="2"/>
                      <a:pt x="2" y="3"/>
                      <a:pt x="1" y="3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65" name="Freeform 1136">
                <a:extLst>
                  <a:ext uri="{FF2B5EF4-FFF2-40B4-BE49-F238E27FC236}">
                    <a16:creationId xmlns:a16="http://schemas.microsoft.com/office/drawing/2014/main" id="{00D60957-8C7F-4B9B-B2AB-FC6BB857CE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4" y="2574"/>
                <a:ext cx="1" cy="3"/>
              </a:xfrm>
              <a:custGeom>
                <a:avLst/>
                <a:gdLst>
                  <a:gd name="T0" fmla="*/ 0 w 1"/>
                  <a:gd name="T1" fmla="*/ 243 h 1"/>
                  <a:gd name="T2" fmla="*/ 0 w 1"/>
                  <a:gd name="T3" fmla="*/ 0 h 1"/>
                  <a:gd name="T4" fmla="*/ 0 w 1"/>
                  <a:gd name="T5" fmla="*/ 243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0"/>
                      <a:pt x="0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66" name="Freeform 1137">
                <a:extLst>
                  <a:ext uri="{FF2B5EF4-FFF2-40B4-BE49-F238E27FC236}">
                    <a16:creationId xmlns:a16="http://schemas.microsoft.com/office/drawing/2014/main" id="{17104552-4C5E-473E-A939-671F250D51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4" y="2574"/>
                <a:ext cx="1" cy="3"/>
              </a:xfrm>
              <a:custGeom>
                <a:avLst/>
                <a:gdLst>
                  <a:gd name="T0" fmla="*/ 0 w 1"/>
                  <a:gd name="T1" fmla="*/ 243 h 1"/>
                  <a:gd name="T2" fmla="*/ 0 w 1"/>
                  <a:gd name="T3" fmla="*/ 0 h 1"/>
                  <a:gd name="T4" fmla="*/ 0 w 1"/>
                  <a:gd name="T5" fmla="*/ 243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0"/>
                      <a:pt x="0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67" name="Freeform 1138">
                <a:extLst>
                  <a:ext uri="{FF2B5EF4-FFF2-40B4-BE49-F238E27FC236}">
                    <a16:creationId xmlns:a16="http://schemas.microsoft.com/office/drawing/2014/main" id="{CE51634F-2A73-4AAC-96E4-5F747C2FCD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4" y="2574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60000 65536"/>
                  <a:gd name="T5" fmla="*/ 0 60000 65536"/>
                  <a:gd name="T6" fmla="*/ 0 w 1"/>
                  <a:gd name="T7" fmla="*/ 0 h 1"/>
                  <a:gd name="T8" fmla="*/ 1 w 1"/>
                  <a:gd name="T9" fmla="*/ 1 h 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68" name="Freeform 1139">
                <a:extLst>
                  <a:ext uri="{FF2B5EF4-FFF2-40B4-BE49-F238E27FC236}">
                    <a16:creationId xmlns:a16="http://schemas.microsoft.com/office/drawing/2014/main" id="{590FDC26-92D2-4EFE-955F-06B90BA652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4" y="2574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60000 65536"/>
                  <a:gd name="T5" fmla="*/ 0 60000 65536"/>
                  <a:gd name="T6" fmla="*/ 0 w 1"/>
                  <a:gd name="T7" fmla="*/ 0 h 1"/>
                  <a:gd name="T8" fmla="*/ 1 w 1"/>
                  <a:gd name="T9" fmla="*/ 1 h 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69" name="Freeform 1140">
                <a:extLst>
                  <a:ext uri="{FF2B5EF4-FFF2-40B4-BE49-F238E27FC236}">
                    <a16:creationId xmlns:a16="http://schemas.microsoft.com/office/drawing/2014/main" id="{0D8943B7-97F7-4116-9413-4692A169C2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84" y="2136"/>
                <a:ext cx="7" cy="9"/>
              </a:xfrm>
              <a:custGeom>
                <a:avLst/>
                <a:gdLst>
                  <a:gd name="T0" fmla="*/ 602 w 2"/>
                  <a:gd name="T1" fmla="*/ 729 h 3"/>
                  <a:gd name="T2" fmla="*/ 1029 w 2"/>
                  <a:gd name="T3" fmla="*/ 0 h 3"/>
                  <a:gd name="T4" fmla="*/ 602 w 2"/>
                  <a:gd name="T5" fmla="*/ 729 h 3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3"/>
                  <a:gd name="T11" fmla="*/ 2 w 2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3">
                    <a:moveTo>
                      <a:pt x="1" y="3"/>
                    </a:moveTo>
                    <a:cubicBezTo>
                      <a:pt x="1" y="3"/>
                      <a:pt x="2" y="0"/>
                      <a:pt x="2" y="0"/>
                    </a:cubicBezTo>
                    <a:cubicBezTo>
                      <a:pt x="0" y="0"/>
                      <a:pt x="0" y="2"/>
                      <a:pt x="1" y="3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70" name="Freeform 1141">
                <a:extLst>
                  <a:ext uri="{FF2B5EF4-FFF2-40B4-BE49-F238E27FC236}">
                    <a16:creationId xmlns:a16="http://schemas.microsoft.com/office/drawing/2014/main" id="{8B593D05-ECCA-4740-BE45-F58A940DF0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84" y="2136"/>
                <a:ext cx="7" cy="9"/>
              </a:xfrm>
              <a:custGeom>
                <a:avLst/>
                <a:gdLst>
                  <a:gd name="T0" fmla="*/ 602 w 2"/>
                  <a:gd name="T1" fmla="*/ 729 h 3"/>
                  <a:gd name="T2" fmla="*/ 1029 w 2"/>
                  <a:gd name="T3" fmla="*/ 0 h 3"/>
                  <a:gd name="T4" fmla="*/ 602 w 2"/>
                  <a:gd name="T5" fmla="*/ 729 h 3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3"/>
                  <a:gd name="T11" fmla="*/ 2 w 2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3">
                    <a:moveTo>
                      <a:pt x="1" y="3"/>
                    </a:moveTo>
                    <a:cubicBezTo>
                      <a:pt x="1" y="3"/>
                      <a:pt x="2" y="0"/>
                      <a:pt x="2" y="0"/>
                    </a:cubicBezTo>
                    <a:cubicBezTo>
                      <a:pt x="0" y="0"/>
                      <a:pt x="0" y="2"/>
                      <a:pt x="1" y="3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71" name="Freeform 1142">
                <a:extLst>
                  <a:ext uri="{FF2B5EF4-FFF2-40B4-BE49-F238E27FC236}">
                    <a16:creationId xmlns:a16="http://schemas.microsoft.com/office/drawing/2014/main" id="{92B06247-0CD7-49A3-98CE-F1F414CE7C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03" y="2095"/>
                <a:ext cx="3" cy="3"/>
              </a:xfrm>
              <a:custGeom>
                <a:avLst/>
                <a:gdLst>
                  <a:gd name="T0" fmla="*/ 0 w 1"/>
                  <a:gd name="T1" fmla="*/ 243 h 1"/>
                  <a:gd name="T2" fmla="*/ 0 w 1"/>
                  <a:gd name="T3" fmla="*/ 0 h 1"/>
                  <a:gd name="T4" fmla="*/ 0 w 1"/>
                  <a:gd name="T5" fmla="*/ 243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1"/>
                    </a:moveTo>
                    <a:cubicBezTo>
                      <a:pt x="1" y="1"/>
                      <a:pt x="1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72" name="Freeform 1143">
                <a:extLst>
                  <a:ext uri="{FF2B5EF4-FFF2-40B4-BE49-F238E27FC236}">
                    <a16:creationId xmlns:a16="http://schemas.microsoft.com/office/drawing/2014/main" id="{C2D84AE9-E5BA-4EA3-88F2-663927C3E0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03" y="2095"/>
                <a:ext cx="3" cy="3"/>
              </a:xfrm>
              <a:custGeom>
                <a:avLst/>
                <a:gdLst>
                  <a:gd name="T0" fmla="*/ 0 w 1"/>
                  <a:gd name="T1" fmla="*/ 243 h 1"/>
                  <a:gd name="T2" fmla="*/ 0 w 1"/>
                  <a:gd name="T3" fmla="*/ 0 h 1"/>
                  <a:gd name="T4" fmla="*/ 0 w 1"/>
                  <a:gd name="T5" fmla="*/ 243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1"/>
                    </a:moveTo>
                    <a:cubicBezTo>
                      <a:pt x="1" y="1"/>
                      <a:pt x="1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73" name="Freeform 1144">
                <a:extLst>
                  <a:ext uri="{FF2B5EF4-FFF2-40B4-BE49-F238E27FC236}">
                    <a16:creationId xmlns:a16="http://schemas.microsoft.com/office/drawing/2014/main" id="{752C028E-D5C9-471C-87EC-FB4CD8D3F2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06" y="2089"/>
                <a:ext cx="1" cy="3"/>
              </a:xfrm>
              <a:custGeom>
                <a:avLst/>
                <a:gdLst>
                  <a:gd name="T0" fmla="*/ 0 w 1"/>
                  <a:gd name="T1" fmla="*/ 243 h 1"/>
                  <a:gd name="T2" fmla="*/ 0 w 1"/>
                  <a:gd name="T3" fmla="*/ 0 h 1"/>
                  <a:gd name="T4" fmla="*/ 0 w 1"/>
                  <a:gd name="T5" fmla="*/ 243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74" name="Freeform 1145">
                <a:extLst>
                  <a:ext uri="{FF2B5EF4-FFF2-40B4-BE49-F238E27FC236}">
                    <a16:creationId xmlns:a16="http://schemas.microsoft.com/office/drawing/2014/main" id="{A8D89E4F-DC38-4F8D-AFCD-9E71C91336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06" y="2089"/>
                <a:ext cx="1" cy="3"/>
              </a:xfrm>
              <a:custGeom>
                <a:avLst/>
                <a:gdLst>
                  <a:gd name="T0" fmla="*/ 0 w 1"/>
                  <a:gd name="T1" fmla="*/ 243 h 1"/>
                  <a:gd name="T2" fmla="*/ 0 w 1"/>
                  <a:gd name="T3" fmla="*/ 0 h 1"/>
                  <a:gd name="T4" fmla="*/ 0 w 1"/>
                  <a:gd name="T5" fmla="*/ 243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75" name="Freeform 1146">
                <a:extLst>
                  <a:ext uri="{FF2B5EF4-FFF2-40B4-BE49-F238E27FC236}">
                    <a16:creationId xmlns:a16="http://schemas.microsoft.com/office/drawing/2014/main" id="{AC008936-3060-4F8C-A5F4-2959FEB42C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8" y="2730"/>
                <a:ext cx="12" cy="10"/>
              </a:xfrm>
              <a:custGeom>
                <a:avLst/>
                <a:gdLst>
                  <a:gd name="T0" fmla="*/ 729 w 4"/>
                  <a:gd name="T1" fmla="*/ 1223 h 3"/>
                  <a:gd name="T2" fmla="*/ 729 w 4"/>
                  <a:gd name="T3" fmla="*/ 367 h 3"/>
                  <a:gd name="T4" fmla="*/ 486 w 4"/>
                  <a:gd name="T5" fmla="*/ 0 h 3"/>
                  <a:gd name="T6" fmla="*/ 729 w 4"/>
                  <a:gd name="T7" fmla="*/ 1223 h 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3"/>
                  <a:gd name="T14" fmla="*/ 4 w 4"/>
                  <a:gd name="T15" fmla="*/ 3 h 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3">
                    <a:moveTo>
                      <a:pt x="3" y="3"/>
                    </a:moveTo>
                    <a:cubicBezTo>
                      <a:pt x="3" y="3"/>
                      <a:pt x="4" y="2"/>
                      <a:pt x="3" y="1"/>
                    </a:cubicBezTo>
                    <a:cubicBezTo>
                      <a:pt x="3" y="1"/>
                      <a:pt x="2" y="0"/>
                      <a:pt x="2" y="0"/>
                    </a:cubicBezTo>
                    <a:cubicBezTo>
                      <a:pt x="0" y="0"/>
                      <a:pt x="2" y="3"/>
                      <a:pt x="3" y="3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76" name="Freeform 1147">
                <a:extLst>
                  <a:ext uri="{FF2B5EF4-FFF2-40B4-BE49-F238E27FC236}">
                    <a16:creationId xmlns:a16="http://schemas.microsoft.com/office/drawing/2014/main" id="{A2C748FF-0061-4D0E-8BDF-2392CE5F11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8" y="2730"/>
                <a:ext cx="12" cy="10"/>
              </a:xfrm>
              <a:custGeom>
                <a:avLst/>
                <a:gdLst>
                  <a:gd name="T0" fmla="*/ 729 w 4"/>
                  <a:gd name="T1" fmla="*/ 1223 h 3"/>
                  <a:gd name="T2" fmla="*/ 729 w 4"/>
                  <a:gd name="T3" fmla="*/ 367 h 3"/>
                  <a:gd name="T4" fmla="*/ 486 w 4"/>
                  <a:gd name="T5" fmla="*/ 0 h 3"/>
                  <a:gd name="T6" fmla="*/ 729 w 4"/>
                  <a:gd name="T7" fmla="*/ 1223 h 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3"/>
                  <a:gd name="T14" fmla="*/ 4 w 4"/>
                  <a:gd name="T15" fmla="*/ 3 h 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3">
                    <a:moveTo>
                      <a:pt x="3" y="3"/>
                    </a:moveTo>
                    <a:cubicBezTo>
                      <a:pt x="3" y="3"/>
                      <a:pt x="4" y="2"/>
                      <a:pt x="3" y="1"/>
                    </a:cubicBezTo>
                    <a:cubicBezTo>
                      <a:pt x="3" y="1"/>
                      <a:pt x="2" y="0"/>
                      <a:pt x="2" y="0"/>
                    </a:cubicBezTo>
                    <a:cubicBezTo>
                      <a:pt x="0" y="0"/>
                      <a:pt x="2" y="3"/>
                      <a:pt x="3" y="3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77" name="Freeform 1148">
                <a:extLst>
                  <a:ext uri="{FF2B5EF4-FFF2-40B4-BE49-F238E27FC236}">
                    <a16:creationId xmlns:a16="http://schemas.microsoft.com/office/drawing/2014/main" id="{A5942C0D-F319-4BFF-ADFB-EDEA6954AA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1" y="2740"/>
                <a:ext cx="3" cy="9"/>
              </a:xfrm>
              <a:custGeom>
                <a:avLst/>
                <a:gdLst>
                  <a:gd name="T0" fmla="*/ 0 w 1"/>
                  <a:gd name="T1" fmla="*/ 729 h 3"/>
                  <a:gd name="T2" fmla="*/ 0 w 1"/>
                  <a:gd name="T3" fmla="*/ 0 h 3"/>
                  <a:gd name="T4" fmla="*/ 0 w 1"/>
                  <a:gd name="T5" fmla="*/ 729 h 3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3"/>
                  <a:gd name="T11" fmla="*/ 1 w 1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3">
                    <a:moveTo>
                      <a:pt x="0" y="3"/>
                    </a:moveTo>
                    <a:cubicBezTo>
                      <a:pt x="1" y="2"/>
                      <a:pt x="1" y="1"/>
                      <a:pt x="0" y="0"/>
                    </a:cubicBezTo>
                    <a:cubicBezTo>
                      <a:pt x="0" y="1"/>
                      <a:pt x="0" y="2"/>
                      <a:pt x="0" y="3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78" name="Freeform 1149">
                <a:extLst>
                  <a:ext uri="{FF2B5EF4-FFF2-40B4-BE49-F238E27FC236}">
                    <a16:creationId xmlns:a16="http://schemas.microsoft.com/office/drawing/2014/main" id="{EF944800-615F-4626-8157-ED10404ADD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1" y="2740"/>
                <a:ext cx="3" cy="9"/>
              </a:xfrm>
              <a:custGeom>
                <a:avLst/>
                <a:gdLst>
                  <a:gd name="T0" fmla="*/ 0 w 1"/>
                  <a:gd name="T1" fmla="*/ 729 h 3"/>
                  <a:gd name="T2" fmla="*/ 0 w 1"/>
                  <a:gd name="T3" fmla="*/ 0 h 3"/>
                  <a:gd name="T4" fmla="*/ 0 w 1"/>
                  <a:gd name="T5" fmla="*/ 729 h 3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3"/>
                  <a:gd name="T11" fmla="*/ 1 w 1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3">
                    <a:moveTo>
                      <a:pt x="0" y="3"/>
                    </a:moveTo>
                    <a:cubicBezTo>
                      <a:pt x="1" y="2"/>
                      <a:pt x="1" y="1"/>
                      <a:pt x="0" y="0"/>
                    </a:cubicBezTo>
                    <a:cubicBezTo>
                      <a:pt x="0" y="1"/>
                      <a:pt x="0" y="2"/>
                      <a:pt x="0" y="3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79" name="Freeform 1150">
                <a:extLst>
                  <a:ext uri="{FF2B5EF4-FFF2-40B4-BE49-F238E27FC236}">
                    <a16:creationId xmlns:a16="http://schemas.microsoft.com/office/drawing/2014/main" id="{304C5535-DC07-4064-8823-BCE955E92D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1" y="2702"/>
                <a:ext cx="28" cy="25"/>
              </a:xfrm>
              <a:custGeom>
                <a:avLst/>
                <a:gdLst>
                  <a:gd name="T0" fmla="*/ 843 w 9"/>
                  <a:gd name="T1" fmla="*/ 1525 h 8"/>
                  <a:gd name="T2" fmla="*/ 2623 w 9"/>
                  <a:gd name="T3" fmla="*/ 2109 h 8"/>
                  <a:gd name="T4" fmla="*/ 2053 w 9"/>
                  <a:gd name="T5" fmla="*/ 1797 h 8"/>
                  <a:gd name="T6" fmla="*/ 1509 w 9"/>
                  <a:gd name="T7" fmla="*/ 859 h 8"/>
                  <a:gd name="T8" fmla="*/ 271 w 9"/>
                  <a:gd name="T9" fmla="*/ 0 h 8"/>
                  <a:gd name="T10" fmla="*/ 843 w 9"/>
                  <a:gd name="T11" fmla="*/ 1525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"/>
                  <a:gd name="T19" fmla="*/ 0 h 8"/>
                  <a:gd name="T20" fmla="*/ 9 w 9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" h="8">
                    <a:moveTo>
                      <a:pt x="3" y="5"/>
                    </a:moveTo>
                    <a:cubicBezTo>
                      <a:pt x="5" y="6"/>
                      <a:pt x="7" y="8"/>
                      <a:pt x="9" y="7"/>
                    </a:cubicBezTo>
                    <a:cubicBezTo>
                      <a:pt x="9" y="6"/>
                      <a:pt x="8" y="6"/>
                      <a:pt x="7" y="6"/>
                    </a:cubicBezTo>
                    <a:cubicBezTo>
                      <a:pt x="6" y="5"/>
                      <a:pt x="6" y="4"/>
                      <a:pt x="5" y="3"/>
                    </a:cubicBezTo>
                    <a:cubicBezTo>
                      <a:pt x="4" y="2"/>
                      <a:pt x="2" y="1"/>
                      <a:pt x="1" y="0"/>
                    </a:cubicBezTo>
                    <a:cubicBezTo>
                      <a:pt x="0" y="2"/>
                      <a:pt x="3" y="4"/>
                      <a:pt x="3" y="5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80" name="Freeform 1151">
                <a:extLst>
                  <a:ext uri="{FF2B5EF4-FFF2-40B4-BE49-F238E27FC236}">
                    <a16:creationId xmlns:a16="http://schemas.microsoft.com/office/drawing/2014/main" id="{446F7340-027C-4DAB-A412-C0AD237F84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1" y="2702"/>
                <a:ext cx="28" cy="25"/>
              </a:xfrm>
              <a:custGeom>
                <a:avLst/>
                <a:gdLst>
                  <a:gd name="T0" fmla="*/ 843 w 9"/>
                  <a:gd name="T1" fmla="*/ 1525 h 8"/>
                  <a:gd name="T2" fmla="*/ 2623 w 9"/>
                  <a:gd name="T3" fmla="*/ 2109 h 8"/>
                  <a:gd name="T4" fmla="*/ 2053 w 9"/>
                  <a:gd name="T5" fmla="*/ 1797 h 8"/>
                  <a:gd name="T6" fmla="*/ 1509 w 9"/>
                  <a:gd name="T7" fmla="*/ 859 h 8"/>
                  <a:gd name="T8" fmla="*/ 271 w 9"/>
                  <a:gd name="T9" fmla="*/ 0 h 8"/>
                  <a:gd name="T10" fmla="*/ 843 w 9"/>
                  <a:gd name="T11" fmla="*/ 1525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"/>
                  <a:gd name="T19" fmla="*/ 0 h 8"/>
                  <a:gd name="T20" fmla="*/ 9 w 9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" h="8">
                    <a:moveTo>
                      <a:pt x="3" y="5"/>
                    </a:moveTo>
                    <a:cubicBezTo>
                      <a:pt x="5" y="6"/>
                      <a:pt x="7" y="8"/>
                      <a:pt x="9" y="7"/>
                    </a:cubicBezTo>
                    <a:cubicBezTo>
                      <a:pt x="9" y="6"/>
                      <a:pt x="8" y="6"/>
                      <a:pt x="7" y="6"/>
                    </a:cubicBezTo>
                    <a:cubicBezTo>
                      <a:pt x="6" y="5"/>
                      <a:pt x="6" y="4"/>
                      <a:pt x="5" y="3"/>
                    </a:cubicBezTo>
                    <a:cubicBezTo>
                      <a:pt x="4" y="2"/>
                      <a:pt x="2" y="1"/>
                      <a:pt x="1" y="0"/>
                    </a:cubicBezTo>
                    <a:cubicBezTo>
                      <a:pt x="0" y="2"/>
                      <a:pt x="3" y="4"/>
                      <a:pt x="3" y="5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81" name="Freeform 1152">
                <a:extLst>
                  <a:ext uri="{FF2B5EF4-FFF2-40B4-BE49-F238E27FC236}">
                    <a16:creationId xmlns:a16="http://schemas.microsoft.com/office/drawing/2014/main" id="{E29FFFFD-2D10-4964-841B-DDDA6C0217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50" y="2736"/>
                <a:ext cx="10" cy="10"/>
              </a:xfrm>
              <a:custGeom>
                <a:avLst/>
                <a:gdLst>
                  <a:gd name="T0" fmla="*/ 857 w 3"/>
                  <a:gd name="T1" fmla="*/ 1223 h 3"/>
                  <a:gd name="T2" fmla="*/ 857 w 3"/>
                  <a:gd name="T3" fmla="*/ 0 h 3"/>
                  <a:gd name="T4" fmla="*/ 857 w 3"/>
                  <a:gd name="T5" fmla="*/ 1223 h 3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3"/>
                  <a:gd name="T11" fmla="*/ 3 w 3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3">
                    <a:moveTo>
                      <a:pt x="2" y="3"/>
                    </a:moveTo>
                    <a:cubicBezTo>
                      <a:pt x="3" y="3"/>
                      <a:pt x="3" y="1"/>
                      <a:pt x="2" y="0"/>
                    </a:cubicBezTo>
                    <a:cubicBezTo>
                      <a:pt x="0" y="0"/>
                      <a:pt x="1" y="3"/>
                      <a:pt x="2" y="3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82" name="Freeform 1153">
                <a:extLst>
                  <a:ext uri="{FF2B5EF4-FFF2-40B4-BE49-F238E27FC236}">
                    <a16:creationId xmlns:a16="http://schemas.microsoft.com/office/drawing/2014/main" id="{D6698820-FBAE-4B13-BC77-97515C689F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50" y="2736"/>
                <a:ext cx="10" cy="10"/>
              </a:xfrm>
              <a:custGeom>
                <a:avLst/>
                <a:gdLst>
                  <a:gd name="T0" fmla="*/ 857 w 3"/>
                  <a:gd name="T1" fmla="*/ 1223 h 3"/>
                  <a:gd name="T2" fmla="*/ 857 w 3"/>
                  <a:gd name="T3" fmla="*/ 0 h 3"/>
                  <a:gd name="T4" fmla="*/ 857 w 3"/>
                  <a:gd name="T5" fmla="*/ 1223 h 3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3"/>
                  <a:gd name="T11" fmla="*/ 3 w 3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3">
                    <a:moveTo>
                      <a:pt x="2" y="3"/>
                    </a:moveTo>
                    <a:cubicBezTo>
                      <a:pt x="3" y="3"/>
                      <a:pt x="3" y="1"/>
                      <a:pt x="2" y="0"/>
                    </a:cubicBezTo>
                    <a:cubicBezTo>
                      <a:pt x="0" y="0"/>
                      <a:pt x="1" y="3"/>
                      <a:pt x="2" y="3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83" name="Freeform 1154">
                <a:extLst>
                  <a:ext uri="{FF2B5EF4-FFF2-40B4-BE49-F238E27FC236}">
                    <a16:creationId xmlns:a16="http://schemas.microsoft.com/office/drawing/2014/main" id="{3DA50814-D3A9-42FA-8151-B9A0CFC833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57" y="2752"/>
                <a:ext cx="9" cy="9"/>
              </a:xfrm>
              <a:custGeom>
                <a:avLst/>
                <a:gdLst>
                  <a:gd name="T0" fmla="*/ 486 w 3"/>
                  <a:gd name="T1" fmla="*/ 729 h 3"/>
                  <a:gd name="T2" fmla="*/ 486 w 3"/>
                  <a:gd name="T3" fmla="*/ 0 h 3"/>
                  <a:gd name="T4" fmla="*/ 486 w 3"/>
                  <a:gd name="T5" fmla="*/ 729 h 3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3"/>
                  <a:gd name="T11" fmla="*/ 3 w 3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3">
                    <a:moveTo>
                      <a:pt x="2" y="3"/>
                    </a:moveTo>
                    <a:cubicBezTo>
                      <a:pt x="1" y="2"/>
                      <a:pt x="3" y="1"/>
                      <a:pt x="2" y="0"/>
                    </a:cubicBezTo>
                    <a:cubicBezTo>
                      <a:pt x="0" y="1"/>
                      <a:pt x="1" y="2"/>
                      <a:pt x="2" y="3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84" name="Freeform 1155">
                <a:extLst>
                  <a:ext uri="{FF2B5EF4-FFF2-40B4-BE49-F238E27FC236}">
                    <a16:creationId xmlns:a16="http://schemas.microsoft.com/office/drawing/2014/main" id="{9C21EF9E-29DC-46FD-8D67-5ADB7ECCF5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57" y="2752"/>
                <a:ext cx="9" cy="9"/>
              </a:xfrm>
              <a:custGeom>
                <a:avLst/>
                <a:gdLst>
                  <a:gd name="T0" fmla="*/ 486 w 3"/>
                  <a:gd name="T1" fmla="*/ 729 h 3"/>
                  <a:gd name="T2" fmla="*/ 486 w 3"/>
                  <a:gd name="T3" fmla="*/ 0 h 3"/>
                  <a:gd name="T4" fmla="*/ 486 w 3"/>
                  <a:gd name="T5" fmla="*/ 729 h 3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3"/>
                  <a:gd name="T11" fmla="*/ 3 w 3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3">
                    <a:moveTo>
                      <a:pt x="2" y="3"/>
                    </a:moveTo>
                    <a:cubicBezTo>
                      <a:pt x="1" y="2"/>
                      <a:pt x="3" y="1"/>
                      <a:pt x="2" y="0"/>
                    </a:cubicBezTo>
                    <a:cubicBezTo>
                      <a:pt x="0" y="1"/>
                      <a:pt x="1" y="2"/>
                      <a:pt x="2" y="3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85" name="Freeform 1156">
                <a:extLst>
                  <a:ext uri="{FF2B5EF4-FFF2-40B4-BE49-F238E27FC236}">
                    <a16:creationId xmlns:a16="http://schemas.microsoft.com/office/drawing/2014/main" id="{15C0940D-3EC1-4909-9C71-FBA3401064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0" y="2740"/>
                <a:ext cx="18" cy="18"/>
              </a:xfrm>
              <a:custGeom>
                <a:avLst/>
                <a:gdLst>
                  <a:gd name="T0" fmla="*/ 1215 w 6"/>
                  <a:gd name="T1" fmla="*/ 1458 h 6"/>
                  <a:gd name="T2" fmla="*/ 1458 w 6"/>
                  <a:gd name="T3" fmla="*/ 1215 h 6"/>
                  <a:gd name="T4" fmla="*/ 972 w 6"/>
                  <a:gd name="T5" fmla="*/ 486 h 6"/>
                  <a:gd name="T6" fmla="*/ 486 w 6"/>
                  <a:gd name="T7" fmla="*/ 243 h 6"/>
                  <a:gd name="T8" fmla="*/ 0 w 6"/>
                  <a:gd name="T9" fmla="*/ 729 h 6"/>
                  <a:gd name="T10" fmla="*/ 729 w 6"/>
                  <a:gd name="T11" fmla="*/ 972 h 6"/>
                  <a:gd name="T12" fmla="*/ 729 w 6"/>
                  <a:gd name="T13" fmla="*/ 972 h 6"/>
                  <a:gd name="T14" fmla="*/ 1215 w 6"/>
                  <a:gd name="T15" fmla="*/ 1458 h 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"/>
                  <a:gd name="T25" fmla="*/ 0 h 6"/>
                  <a:gd name="T26" fmla="*/ 6 w 6"/>
                  <a:gd name="T27" fmla="*/ 6 h 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" h="6">
                    <a:moveTo>
                      <a:pt x="5" y="6"/>
                    </a:moveTo>
                    <a:cubicBezTo>
                      <a:pt x="6" y="6"/>
                      <a:pt x="6" y="5"/>
                      <a:pt x="6" y="5"/>
                    </a:cubicBezTo>
                    <a:cubicBezTo>
                      <a:pt x="5" y="3"/>
                      <a:pt x="4" y="3"/>
                      <a:pt x="4" y="2"/>
                    </a:cubicBezTo>
                    <a:cubicBezTo>
                      <a:pt x="3" y="2"/>
                      <a:pt x="3" y="0"/>
                      <a:pt x="2" y="1"/>
                    </a:cubicBezTo>
                    <a:cubicBezTo>
                      <a:pt x="1" y="1"/>
                      <a:pt x="0" y="3"/>
                      <a:pt x="0" y="3"/>
                    </a:cubicBezTo>
                    <a:cubicBezTo>
                      <a:pt x="1" y="4"/>
                      <a:pt x="2" y="3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5"/>
                      <a:pt x="4" y="6"/>
                      <a:pt x="5" y="6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86" name="Freeform 1157">
                <a:extLst>
                  <a:ext uri="{FF2B5EF4-FFF2-40B4-BE49-F238E27FC236}">
                    <a16:creationId xmlns:a16="http://schemas.microsoft.com/office/drawing/2014/main" id="{E5BDB3F5-3632-424C-94BE-33D7F8BEC0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0" y="2740"/>
                <a:ext cx="18" cy="18"/>
              </a:xfrm>
              <a:custGeom>
                <a:avLst/>
                <a:gdLst>
                  <a:gd name="T0" fmla="*/ 1215 w 6"/>
                  <a:gd name="T1" fmla="*/ 1458 h 6"/>
                  <a:gd name="T2" fmla="*/ 1458 w 6"/>
                  <a:gd name="T3" fmla="*/ 1215 h 6"/>
                  <a:gd name="T4" fmla="*/ 972 w 6"/>
                  <a:gd name="T5" fmla="*/ 486 h 6"/>
                  <a:gd name="T6" fmla="*/ 486 w 6"/>
                  <a:gd name="T7" fmla="*/ 243 h 6"/>
                  <a:gd name="T8" fmla="*/ 0 w 6"/>
                  <a:gd name="T9" fmla="*/ 729 h 6"/>
                  <a:gd name="T10" fmla="*/ 729 w 6"/>
                  <a:gd name="T11" fmla="*/ 972 h 6"/>
                  <a:gd name="T12" fmla="*/ 729 w 6"/>
                  <a:gd name="T13" fmla="*/ 972 h 6"/>
                  <a:gd name="T14" fmla="*/ 1215 w 6"/>
                  <a:gd name="T15" fmla="*/ 1458 h 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"/>
                  <a:gd name="T25" fmla="*/ 0 h 6"/>
                  <a:gd name="T26" fmla="*/ 6 w 6"/>
                  <a:gd name="T27" fmla="*/ 6 h 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" h="6">
                    <a:moveTo>
                      <a:pt x="5" y="6"/>
                    </a:moveTo>
                    <a:cubicBezTo>
                      <a:pt x="6" y="6"/>
                      <a:pt x="6" y="5"/>
                      <a:pt x="6" y="5"/>
                    </a:cubicBezTo>
                    <a:cubicBezTo>
                      <a:pt x="5" y="3"/>
                      <a:pt x="4" y="3"/>
                      <a:pt x="4" y="2"/>
                    </a:cubicBezTo>
                    <a:cubicBezTo>
                      <a:pt x="3" y="2"/>
                      <a:pt x="3" y="0"/>
                      <a:pt x="2" y="1"/>
                    </a:cubicBezTo>
                    <a:cubicBezTo>
                      <a:pt x="1" y="1"/>
                      <a:pt x="0" y="3"/>
                      <a:pt x="0" y="3"/>
                    </a:cubicBezTo>
                    <a:cubicBezTo>
                      <a:pt x="1" y="4"/>
                      <a:pt x="2" y="3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5"/>
                      <a:pt x="4" y="6"/>
                      <a:pt x="5" y="6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87" name="Freeform 1158">
                <a:extLst>
                  <a:ext uri="{FF2B5EF4-FFF2-40B4-BE49-F238E27FC236}">
                    <a16:creationId xmlns:a16="http://schemas.microsoft.com/office/drawing/2014/main" id="{74DC00F6-234B-452E-8095-99E4E9A702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6" y="2761"/>
                <a:ext cx="3" cy="4"/>
              </a:xfrm>
              <a:custGeom>
                <a:avLst/>
                <a:gdLst>
                  <a:gd name="T0" fmla="*/ 243 w 1"/>
                  <a:gd name="T1" fmla="*/ 1024 h 1"/>
                  <a:gd name="T2" fmla="*/ 0 w 1"/>
                  <a:gd name="T3" fmla="*/ 1024 h 1"/>
                  <a:gd name="T4" fmla="*/ 243 w 1"/>
                  <a:gd name="T5" fmla="*/ 1024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88" name="Freeform 1159">
                <a:extLst>
                  <a:ext uri="{FF2B5EF4-FFF2-40B4-BE49-F238E27FC236}">
                    <a16:creationId xmlns:a16="http://schemas.microsoft.com/office/drawing/2014/main" id="{E8E0381A-E868-4E8E-85FA-59499F0F9E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6" y="2761"/>
                <a:ext cx="3" cy="4"/>
              </a:xfrm>
              <a:custGeom>
                <a:avLst/>
                <a:gdLst>
                  <a:gd name="T0" fmla="*/ 243 w 1"/>
                  <a:gd name="T1" fmla="*/ 1024 h 1"/>
                  <a:gd name="T2" fmla="*/ 0 w 1"/>
                  <a:gd name="T3" fmla="*/ 1024 h 1"/>
                  <a:gd name="T4" fmla="*/ 243 w 1"/>
                  <a:gd name="T5" fmla="*/ 1024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89" name="Freeform 1160">
                <a:extLst>
                  <a:ext uri="{FF2B5EF4-FFF2-40B4-BE49-F238E27FC236}">
                    <a16:creationId xmlns:a16="http://schemas.microsoft.com/office/drawing/2014/main" id="{B9180818-1E37-49A4-8307-144DDF5D1A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9" y="2724"/>
                <a:ext cx="3" cy="3"/>
              </a:xfrm>
              <a:custGeom>
                <a:avLst/>
                <a:gdLst>
                  <a:gd name="T0" fmla="*/ 243 w 1"/>
                  <a:gd name="T1" fmla="*/ 243 h 1"/>
                  <a:gd name="T2" fmla="*/ 0 w 1"/>
                  <a:gd name="T3" fmla="*/ 0 h 1"/>
                  <a:gd name="T4" fmla="*/ 243 w 1"/>
                  <a:gd name="T5" fmla="*/ 243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1" y="1"/>
                      <a:pt x="1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90" name="Freeform 1161">
                <a:extLst>
                  <a:ext uri="{FF2B5EF4-FFF2-40B4-BE49-F238E27FC236}">
                    <a16:creationId xmlns:a16="http://schemas.microsoft.com/office/drawing/2014/main" id="{65F0D5A1-3DCB-423D-A6D4-8D7523293A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9" y="2724"/>
                <a:ext cx="3" cy="3"/>
              </a:xfrm>
              <a:custGeom>
                <a:avLst/>
                <a:gdLst>
                  <a:gd name="T0" fmla="*/ 243 w 1"/>
                  <a:gd name="T1" fmla="*/ 243 h 1"/>
                  <a:gd name="T2" fmla="*/ 0 w 1"/>
                  <a:gd name="T3" fmla="*/ 0 h 1"/>
                  <a:gd name="T4" fmla="*/ 243 w 1"/>
                  <a:gd name="T5" fmla="*/ 243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1" y="1"/>
                      <a:pt x="1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91" name="Freeform 1162">
                <a:extLst>
                  <a:ext uri="{FF2B5EF4-FFF2-40B4-BE49-F238E27FC236}">
                    <a16:creationId xmlns:a16="http://schemas.microsoft.com/office/drawing/2014/main" id="{90C342D2-C9C4-4DE3-8009-66B78E106B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5" y="2724"/>
                <a:ext cx="3" cy="3"/>
              </a:xfrm>
              <a:custGeom>
                <a:avLst/>
                <a:gdLst>
                  <a:gd name="T0" fmla="*/ 0 w 1"/>
                  <a:gd name="T1" fmla="*/ 243 h 1"/>
                  <a:gd name="T2" fmla="*/ 0 w 1"/>
                  <a:gd name="T3" fmla="*/ 0 h 1"/>
                  <a:gd name="T4" fmla="*/ 0 w 1"/>
                  <a:gd name="T5" fmla="*/ 243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92" name="Freeform 1163">
                <a:extLst>
                  <a:ext uri="{FF2B5EF4-FFF2-40B4-BE49-F238E27FC236}">
                    <a16:creationId xmlns:a16="http://schemas.microsoft.com/office/drawing/2014/main" id="{7C6C2EFC-5C45-4C3D-A9F5-8323E42175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5" y="2724"/>
                <a:ext cx="3" cy="3"/>
              </a:xfrm>
              <a:custGeom>
                <a:avLst/>
                <a:gdLst>
                  <a:gd name="T0" fmla="*/ 0 w 1"/>
                  <a:gd name="T1" fmla="*/ 243 h 1"/>
                  <a:gd name="T2" fmla="*/ 0 w 1"/>
                  <a:gd name="T3" fmla="*/ 0 h 1"/>
                  <a:gd name="T4" fmla="*/ 0 w 1"/>
                  <a:gd name="T5" fmla="*/ 243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93" name="Freeform 1164">
                <a:extLst>
                  <a:ext uri="{FF2B5EF4-FFF2-40B4-BE49-F238E27FC236}">
                    <a16:creationId xmlns:a16="http://schemas.microsoft.com/office/drawing/2014/main" id="{B7B528B9-A24D-4012-AD45-5850FAD4FC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5" y="2755"/>
                <a:ext cx="10" cy="10"/>
              </a:xfrm>
              <a:custGeom>
                <a:avLst/>
                <a:gdLst>
                  <a:gd name="T0" fmla="*/ 367 w 3"/>
                  <a:gd name="T1" fmla="*/ 1223 h 3"/>
                  <a:gd name="T2" fmla="*/ 857 w 3"/>
                  <a:gd name="T3" fmla="*/ 0 h 3"/>
                  <a:gd name="T4" fmla="*/ 367 w 3"/>
                  <a:gd name="T5" fmla="*/ 1223 h 3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3"/>
                  <a:gd name="T11" fmla="*/ 3 w 3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3">
                    <a:moveTo>
                      <a:pt x="1" y="3"/>
                    </a:moveTo>
                    <a:cubicBezTo>
                      <a:pt x="3" y="2"/>
                      <a:pt x="2" y="1"/>
                      <a:pt x="2" y="0"/>
                    </a:cubicBezTo>
                    <a:cubicBezTo>
                      <a:pt x="1" y="0"/>
                      <a:pt x="0" y="2"/>
                      <a:pt x="1" y="3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94" name="Freeform 1165">
                <a:extLst>
                  <a:ext uri="{FF2B5EF4-FFF2-40B4-BE49-F238E27FC236}">
                    <a16:creationId xmlns:a16="http://schemas.microsoft.com/office/drawing/2014/main" id="{688E1A4F-64CC-4115-89E2-186A66300C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5" y="2755"/>
                <a:ext cx="10" cy="10"/>
              </a:xfrm>
              <a:custGeom>
                <a:avLst/>
                <a:gdLst>
                  <a:gd name="T0" fmla="*/ 367 w 3"/>
                  <a:gd name="T1" fmla="*/ 1223 h 3"/>
                  <a:gd name="T2" fmla="*/ 857 w 3"/>
                  <a:gd name="T3" fmla="*/ 0 h 3"/>
                  <a:gd name="T4" fmla="*/ 367 w 3"/>
                  <a:gd name="T5" fmla="*/ 1223 h 3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3"/>
                  <a:gd name="T11" fmla="*/ 3 w 3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3">
                    <a:moveTo>
                      <a:pt x="1" y="3"/>
                    </a:moveTo>
                    <a:cubicBezTo>
                      <a:pt x="3" y="2"/>
                      <a:pt x="2" y="1"/>
                      <a:pt x="2" y="0"/>
                    </a:cubicBezTo>
                    <a:cubicBezTo>
                      <a:pt x="1" y="0"/>
                      <a:pt x="0" y="2"/>
                      <a:pt x="1" y="3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95" name="Freeform 1166">
                <a:extLst>
                  <a:ext uri="{FF2B5EF4-FFF2-40B4-BE49-F238E27FC236}">
                    <a16:creationId xmlns:a16="http://schemas.microsoft.com/office/drawing/2014/main" id="{17E53510-854A-4CA7-8300-BD6BEC3F01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85" y="2761"/>
                <a:ext cx="1" cy="4"/>
              </a:xfrm>
              <a:custGeom>
                <a:avLst/>
                <a:gdLst>
                  <a:gd name="T0" fmla="*/ 0 w 1"/>
                  <a:gd name="T1" fmla="*/ 1024 h 1"/>
                  <a:gd name="T2" fmla="*/ 0 w 1"/>
                  <a:gd name="T3" fmla="*/ 0 h 1"/>
                  <a:gd name="T4" fmla="*/ 0 w 1"/>
                  <a:gd name="T5" fmla="*/ 1024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96" name="Freeform 1167">
                <a:extLst>
                  <a:ext uri="{FF2B5EF4-FFF2-40B4-BE49-F238E27FC236}">
                    <a16:creationId xmlns:a16="http://schemas.microsoft.com/office/drawing/2014/main" id="{8BE688E7-CC45-4EA2-8D99-3944DFE668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85" y="2761"/>
                <a:ext cx="1" cy="4"/>
              </a:xfrm>
              <a:custGeom>
                <a:avLst/>
                <a:gdLst>
                  <a:gd name="T0" fmla="*/ 0 w 1"/>
                  <a:gd name="T1" fmla="*/ 1024 h 1"/>
                  <a:gd name="T2" fmla="*/ 0 w 1"/>
                  <a:gd name="T3" fmla="*/ 0 h 1"/>
                  <a:gd name="T4" fmla="*/ 0 w 1"/>
                  <a:gd name="T5" fmla="*/ 1024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97" name="Freeform 1168">
                <a:extLst>
                  <a:ext uri="{FF2B5EF4-FFF2-40B4-BE49-F238E27FC236}">
                    <a16:creationId xmlns:a16="http://schemas.microsoft.com/office/drawing/2014/main" id="{DEEF5058-CCD5-4A57-BA46-4DB65C5450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1" y="2727"/>
                <a:ext cx="3" cy="3"/>
              </a:xfrm>
              <a:custGeom>
                <a:avLst/>
                <a:gdLst>
                  <a:gd name="T0" fmla="*/ 243 w 1"/>
                  <a:gd name="T1" fmla="*/ 243 h 1"/>
                  <a:gd name="T2" fmla="*/ 0 w 1"/>
                  <a:gd name="T3" fmla="*/ 0 h 1"/>
                  <a:gd name="T4" fmla="*/ 243 w 1"/>
                  <a:gd name="T5" fmla="*/ 243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1"/>
                      <a:pt x="1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98" name="Freeform 1169">
                <a:extLst>
                  <a:ext uri="{FF2B5EF4-FFF2-40B4-BE49-F238E27FC236}">
                    <a16:creationId xmlns:a16="http://schemas.microsoft.com/office/drawing/2014/main" id="{CD33936E-2B5A-4939-96AC-2547308569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1" y="2727"/>
                <a:ext cx="3" cy="3"/>
              </a:xfrm>
              <a:custGeom>
                <a:avLst/>
                <a:gdLst>
                  <a:gd name="T0" fmla="*/ 243 w 1"/>
                  <a:gd name="T1" fmla="*/ 243 h 1"/>
                  <a:gd name="T2" fmla="*/ 0 w 1"/>
                  <a:gd name="T3" fmla="*/ 0 h 1"/>
                  <a:gd name="T4" fmla="*/ 243 w 1"/>
                  <a:gd name="T5" fmla="*/ 243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1"/>
                      <a:pt x="1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99" name="Freeform 1170">
                <a:extLst>
                  <a:ext uri="{FF2B5EF4-FFF2-40B4-BE49-F238E27FC236}">
                    <a16:creationId xmlns:a16="http://schemas.microsoft.com/office/drawing/2014/main" id="{260C98FF-8B04-42E9-87FC-9521204E69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1" y="2730"/>
                <a:ext cx="6" cy="3"/>
              </a:xfrm>
              <a:custGeom>
                <a:avLst/>
                <a:gdLst>
                  <a:gd name="T0" fmla="*/ 486 w 2"/>
                  <a:gd name="T1" fmla="*/ 243 h 1"/>
                  <a:gd name="T2" fmla="*/ 0 w 2"/>
                  <a:gd name="T3" fmla="*/ 0 h 1"/>
                  <a:gd name="T4" fmla="*/ 486 w 2"/>
                  <a:gd name="T5" fmla="*/ 243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2" y="1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1" y="0"/>
                      <a:pt x="2" y="0"/>
                      <a:pt x="2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00" name="Freeform 1171">
                <a:extLst>
                  <a:ext uri="{FF2B5EF4-FFF2-40B4-BE49-F238E27FC236}">
                    <a16:creationId xmlns:a16="http://schemas.microsoft.com/office/drawing/2014/main" id="{77254789-AA80-4CE3-9EF3-485F55030F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1" y="2730"/>
                <a:ext cx="6" cy="3"/>
              </a:xfrm>
              <a:custGeom>
                <a:avLst/>
                <a:gdLst>
                  <a:gd name="T0" fmla="*/ 486 w 2"/>
                  <a:gd name="T1" fmla="*/ 243 h 1"/>
                  <a:gd name="T2" fmla="*/ 0 w 2"/>
                  <a:gd name="T3" fmla="*/ 0 h 1"/>
                  <a:gd name="T4" fmla="*/ 486 w 2"/>
                  <a:gd name="T5" fmla="*/ 243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2" y="1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1" y="0"/>
                      <a:pt x="2" y="0"/>
                      <a:pt x="2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01" name="Freeform 1172">
                <a:extLst>
                  <a:ext uri="{FF2B5EF4-FFF2-40B4-BE49-F238E27FC236}">
                    <a16:creationId xmlns:a16="http://schemas.microsoft.com/office/drawing/2014/main" id="{F321D8E8-0EBA-4157-AFAD-246E9FF5D1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7" y="2727"/>
                <a:ext cx="38" cy="28"/>
              </a:xfrm>
              <a:custGeom>
                <a:avLst/>
                <a:gdLst>
                  <a:gd name="T0" fmla="*/ 1625 w 12"/>
                  <a:gd name="T1" fmla="*/ 1780 h 9"/>
                  <a:gd name="T2" fmla="*/ 3531 w 12"/>
                  <a:gd name="T3" fmla="*/ 2623 h 9"/>
                  <a:gd name="T4" fmla="*/ 2226 w 12"/>
                  <a:gd name="T5" fmla="*/ 1114 h 9"/>
                  <a:gd name="T6" fmla="*/ 1013 w 12"/>
                  <a:gd name="T7" fmla="*/ 572 h 9"/>
                  <a:gd name="T8" fmla="*/ 602 w 12"/>
                  <a:gd name="T9" fmla="*/ 271 h 9"/>
                  <a:gd name="T10" fmla="*/ 0 w 12"/>
                  <a:gd name="T11" fmla="*/ 0 h 9"/>
                  <a:gd name="T12" fmla="*/ 1625 w 12"/>
                  <a:gd name="T13" fmla="*/ 1780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2"/>
                  <a:gd name="T22" fmla="*/ 0 h 9"/>
                  <a:gd name="T23" fmla="*/ 12 w 12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2" h="9">
                    <a:moveTo>
                      <a:pt x="5" y="6"/>
                    </a:moveTo>
                    <a:cubicBezTo>
                      <a:pt x="7" y="7"/>
                      <a:pt x="9" y="8"/>
                      <a:pt x="11" y="9"/>
                    </a:cubicBezTo>
                    <a:cubicBezTo>
                      <a:pt x="12" y="7"/>
                      <a:pt x="9" y="5"/>
                      <a:pt x="7" y="4"/>
                    </a:cubicBezTo>
                    <a:cubicBezTo>
                      <a:pt x="6" y="4"/>
                      <a:pt x="4" y="3"/>
                      <a:pt x="3" y="2"/>
                    </a:cubicBezTo>
                    <a:cubicBezTo>
                      <a:pt x="3" y="2"/>
                      <a:pt x="2" y="1"/>
                      <a:pt x="2" y="1"/>
                    </a:cubicBezTo>
                    <a:cubicBezTo>
                      <a:pt x="1" y="1"/>
                      <a:pt x="0" y="1"/>
                      <a:pt x="0" y="0"/>
                    </a:cubicBezTo>
                    <a:cubicBezTo>
                      <a:pt x="1" y="2"/>
                      <a:pt x="2" y="5"/>
                      <a:pt x="5" y="6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02" name="Freeform 1173">
                <a:extLst>
                  <a:ext uri="{FF2B5EF4-FFF2-40B4-BE49-F238E27FC236}">
                    <a16:creationId xmlns:a16="http://schemas.microsoft.com/office/drawing/2014/main" id="{E1989DFC-BB1F-47DF-A2E5-C1F7680460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7" y="2727"/>
                <a:ext cx="38" cy="28"/>
              </a:xfrm>
              <a:custGeom>
                <a:avLst/>
                <a:gdLst>
                  <a:gd name="T0" fmla="*/ 1625 w 12"/>
                  <a:gd name="T1" fmla="*/ 1780 h 9"/>
                  <a:gd name="T2" fmla="*/ 3531 w 12"/>
                  <a:gd name="T3" fmla="*/ 2623 h 9"/>
                  <a:gd name="T4" fmla="*/ 2226 w 12"/>
                  <a:gd name="T5" fmla="*/ 1114 h 9"/>
                  <a:gd name="T6" fmla="*/ 1013 w 12"/>
                  <a:gd name="T7" fmla="*/ 572 h 9"/>
                  <a:gd name="T8" fmla="*/ 602 w 12"/>
                  <a:gd name="T9" fmla="*/ 271 h 9"/>
                  <a:gd name="T10" fmla="*/ 0 w 12"/>
                  <a:gd name="T11" fmla="*/ 0 h 9"/>
                  <a:gd name="T12" fmla="*/ 1625 w 12"/>
                  <a:gd name="T13" fmla="*/ 1780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2"/>
                  <a:gd name="T22" fmla="*/ 0 h 9"/>
                  <a:gd name="T23" fmla="*/ 12 w 12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2" h="9">
                    <a:moveTo>
                      <a:pt x="5" y="6"/>
                    </a:moveTo>
                    <a:cubicBezTo>
                      <a:pt x="7" y="7"/>
                      <a:pt x="9" y="8"/>
                      <a:pt x="11" y="9"/>
                    </a:cubicBezTo>
                    <a:cubicBezTo>
                      <a:pt x="12" y="7"/>
                      <a:pt x="9" y="5"/>
                      <a:pt x="7" y="4"/>
                    </a:cubicBezTo>
                    <a:cubicBezTo>
                      <a:pt x="6" y="4"/>
                      <a:pt x="4" y="3"/>
                      <a:pt x="3" y="2"/>
                    </a:cubicBezTo>
                    <a:cubicBezTo>
                      <a:pt x="3" y="2"/>
                      <a:pt x="2" y="1"/>
                      <a:pt x="2" y="1"/>
                    </a:cubicBezTo>
                    <a:cubicBezTo>
                      <a:pt x="1" y="1"/>
                      <a:pt x="0" y="1"/>
                      <a:pt x="0" y="0"/>
                    </a:cubicBezTo>
                    <a:cubicBezTo>
                      <a:pt x="1" y="2"/>
                      <a:pt x="2" y="5"/>
                      <a:pt x="5" y="6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03" name="Freeform 1174">
                <a:extLst>
                  <a:ext uri="{FF2B5EF4-FFF2-40B4-BE49-F238E27FC236}">
                    <a16:creationId xmlns:a16="http://schemas.microsoft.com/office/drawing/2014/main" id="{28F04F94-2B57-44E5-8477-4C1CE2FCC3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10" y="2771"/>
                <a:ext cx="3" cy="3"/>
              </a:xfrm>
              <a:custGeom>
                <a:avLst/>
                <a:gdLst>
                  <a:gd name="T0" fmla="*/ 0 w 1"/>
                  <a:gd name="T1" fmla="*/ 243 h 1"/>
                  <a:gd name="T2" fmla="*/ 243 w 1"/>
                  <a:gd name="T3" fmla="*/ 0 h 1"/>
                  <a:gd name="T4" fmla="*/ 0 w 1"/>
                  <a:gd name="T5" fmla="*/ 243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04" name="Freeform 1175">
                <a:extLst>
                  <a:ext uri="{FF2B5EF4-FFF2-40B4-BE49-F238E27FC236}">
                    <a16:creationId xmlns:a16="http://schemas.microsoft.com/office/drawing/2014/main" id="{F9F20C0B-F153-4259-9BA9-1F30479B38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10" y="2771"/>
                <a:ext cx="3" cy="3"/>
              </a:xfrm>
              <a:custGeom>
                <a:avLst/>
                <a:gdLst>
                  <a:gd name="T0" fmla="*/ 0 w 1"/>
                  <a:gd name="T1" fmla="*/ 243 h 1"/>
                  <a:gd name="T2" fmla="*/ 243 w 1"/>
                  <a:gd name="T3" fmla="*/ 0 h 1"/>
                  <a:gd name="T4" fmla="*/ 0 w 1"/>
                  <a:gd name="T5" fmla="*/ 243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05" name="Freeform 1176">
                <a:extLst>
                  <a:ext uri="{FF2B5EF4-FFF2-40B4-BE49-F238E27FC236}">
                    <a16:creationId xmlns:a16="http://schemas.microsoft.com/office/drawing/2014/main" id="{4B694249-7530-47B1-880C-D36349415A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2" y="2752"/>
                <a:ext cx="7" cy="6"/>
              </a:xfrm>
              <a:custGeom>
                <a:avLst/>
                <a:gdLst>
                  <a:gd name="T0" fmla="*/ 1029 w 2"/>
                  <a:gd name="T1" fmla="*/ 486 h 2"/>
                  <a:gd name="T2" fmla="*/ 1029 w 2"/>
                  <a:gd name="T3" fmla="*/ 0 h 2"/>
                  <a:gd name="T4" fmla="*/ 1029 w 2"/>
                  <a:gd name="T5" fmla="*/ 486 h 2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2"/>
                  <a:gd name="T11" fmla="*/ 2 w 2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2">
                    <a:moveTo>
                      <a:pt x="2" y="2"/>
                    </a:moveTo>
                    <a:cubicBezTo>
                      <a:pt x="2" y="1"/>
                      <a:pt x="1" y="1"/>
                      <a:pt x="2" y="0"/>
                    </a:cubicBezTo>
                    <a:cubicBezTo>
                      <a:pt x="0" y="0"/>
                      <a:pt x="1" y="1"/>
                      <a:pt x="2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06" name="Freeform 1177">
                <a:extLst>
                  <a:ext uri="{FF2B5EF4-FFF2-40B4-BE49-F238E27FC236}">
                    <a16:creationId xmlns:a16="http://schemas.microsoft.com/office/drawing/2014/main" id="{B3AAA4B4-CF20-4997-A574-A6BD56BFDD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2" y="2752"/>
                <a:ext cx="7" cy="6"/>
              </a:xfrm>
              <a:custGeom>
                <a:avLst/>
                <a:gdLst>
                  <a:gd name="T0" fmla="*/ 1029 w 2"/>
                  <a:gd name="T1" fmla="*/ 486 h 2"/>
                  <a:gd name="T2" fmla="*/ 1029 w 2"/>
                  <a:gd name="T3" fmla="*/ 0 h 2"/>
                  <a:gd name="T4" fmla="*/ 1029 w 2"/>
                  <a:gd name="T5" fmla="*/ 486 h 2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2"/>
                  <a:gd name="T11" fmla="*/ 2 w 2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2">
                    <a:moveTo>
                      <a:pt x="2" y="2"/>
                    </a:moveTo>
                    <a:cubicBezTo>
                      <a:pt x="2" y="1"/>
                      <a:pt x="1" y="1"/>
                      <a:pt x="2" y="0"/>
                    </a:cubicBezTo>
                    <a:cubicBezTo>
                      <a:pt x="0" y="0"/>
                      <a:pt x="1" y="1"/>
                      <a:pt x="2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07" name="Freeform 1178">
                <a:extLst>
                  <a:ext uri="{FF2B5EF4-FFF2-40B4-BE49-F238E27FC236}">
                    <a16:creationId xmlns:a16="http://schemas.microsoft.com/office/drawing/2014/main" id="{2213BFFC-4FEE-423C-8557-09C03AABB5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5" y="2837"/>
                <a:ext cx="19" cy="12"/>
              </a:xfrm>
              <a:custGeom>
                <a:avLst/>
                <a:gdLst>
                  <a:gd name="T0" fmla="*/ 0 w 6"/>
                  <a:gd name="T1" fmla="*/ 486 h 4"/>
                  <a:gd name="T2" fmla="*/ 1013 w 6"/>
                  <a:gd name="T3" fmla="*/ 486 h 4"/>
                  <a:gd name="T4" fmla="*/ 1305 w 6"/>
                  <a:gd name="T5" fmla="*/ 972 h 4"/>
                  <a:gd name="T6" fmla="*/ 0 w 6"/>
                  <a:gd name="T7" fmla="*/ 486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"/>
                  <a:gd name="T13" fmla="*/ 0 h 4"/>
                  <a:gd name="T14" fmla="*/ 6 w 6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" h="4">
                    <a:moveTo>
                      <a:pt x="0" y="2"/>
                    </a:moveTo>
                    <a:cubicBezTo>
                      <a:pt x="1" y="2"/>
                      <a:pt x="2" y="2"/>
                      <a:pt x="3" y="2"/>
                    </a:cubicBezTo>
                    <a:cubicBezTo>
                      <a:pt x="3" y="3"/>
                      <a:pt x="3" y="4"/>
                      <a:pt x="4" y="4"/>
                    </a:cubicBezTo>
                    <a:cubicBezTo>
                      <a:pt x="6" y="3"/>
                      <a:pt x="0" y="0"/>
                      <a:pt x="0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08" name="Freeform 1179">
                <a:extLst>
                  <a:ext uri="{FF2B5EF4-FFF2-40B4-BE49-F238E27FC236}">
                    <a16:creationId xmlns:a16="http://schemas.microsoft.com/office/drawing/2014/main" id="{BD8FCC05-65D3-4E2F-A757-0BB6DA389F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5" y="2837"/>
                <a:ext cx="19" cy="12"/>
              </a:xfrm>
              <a:custGeom>
                <a:avLst/>
                <a:gdLst>
                  <a:gd name="T0" fmla="*/ 0 w 6"/>
                  <a:gd name="T1" fmla="*/ 486 h 4"/>
                  <a:gd name="T2" fmla="*/ 1013 w 6"/>
                  <a:gd name="T3" fmla="*/ 486 h 4"/>
                  <a:gd name="T4" fmla="*/ 1305 w 6"/>
                  <a:gd name="T5" fmla="*/ 972 h 4"/>
                  <a:gd name="T6" fmla="*/ 0 w 6"/>
                  <a:gd name="T7" fmla="*/ 486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"/>
                  <a:gd name="T13" fmla="*/ 0 h 4"/>
                  <a:gd name="T14" fmla="*/ 6 w 6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" h="4">
                    <a:moveTo>
                      <a:pt x="0" y="2"/>
                    </a:moveTo>
                    <a:cubicBezTo>
                      <a:pt x="1" y="2"/>
                      <a:pt x="2" y="2"/>
                      <a:pt x="3" y="2"/>
                    </a:cubicBezTo>
                    <a:cubicBezTo>
                      <a:pt x="3" y="3"/>
                      <a:pt x="3" y="4"/>
                      <a:pt x="4" y="4"/>
                    </a:cubicBezTo>
                    <a:cubicBezTo>
                      <a:pt x="6" y="3"/>
                      <a:pt x="0" y="0"/>
                      <a:pt x="0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09" name="Freeform 1180">
                <a:extLst>
                  <a:ext uri="{FF2B5EF4-FFF2-40B4-BE49-F238E27FC236}">
                    <a16:creationId xmlns:a16="http://schemas.microsoft.com/office/drawing/2014/main" id="{99DA82D1-647A-43D2-A869-4F3646E395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35" y="2768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60000 65536"/>
                  <a:gd name="T5" fmla="*/ 0 60000 65536"/>
                  <a:gd name="T6" fmla="*/ 0 w 1"/>
                  <a:gd name="T7" fmla="*/ 0 h 1"/>
                  <a:gd name="T8" fmla="*/ 1 w 1"/>
                  <a:gd name="T9" fmla="*/ 1 h 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10" name="Freeform 1181">
                <a:extLst>
                  <a:ext uri="{FF2B5EF4-FFF2-40B4-BE49-F238E27FC236}">
                    <a16:creationId xmlns:a16="http://schemas.microsoft.com/office/drawing/2014/main" id="{76E4937A-85C3-4906-975B-B29168E3BD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35" y="2768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60000 65536"/>
                  <a:gd name="T5" fmla="*/ 0 60000 65536"/>
                  <a:gd name="T6" fmla="*/ 0 w 1"/>
                  <a:gd name="T7" fmla="*/ 0 h 1"/>
                  <a:gd name="T8" fmla="*/ 1 w 1"/>
                  <a:gd name="T9" fmla="*/ 1 h 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11" name="Freeform 1182">
                <a:extLst>
                  <a:ext uri="{FF2B5EF4-FFF2-40B4-BE49-F238E27FC236}">
                    <a16:creationId xmlns:a16="http://schemas.microsoft.com/office/drawing/2014/main" id="{0FF75565-C3CA-49C7-B3BC-6D06747C96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38" y="2768"/>
                <a:ext cx="6" cy="6"/>
              </a:xfrm>
              <a:custGeom>
                <a:avLst/>
                <a:gdLst>
                  <a:gd name="T0" fmla="*/ 243 w 2"/>
                  <a:gd name="T1" fmla="*/ 486 h 2"/>
                  <a:gd name="T2" fmla="*/ 243 w 2"/>
                  <a:gd name="T3" fmla="*/ 243 h 2"/>
                  <a:gd name="T4" fmla="*/ 243 w 2"/>
                  <a:gd name="T5" fmla="*/ 486 h 2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2"/>
                  <a:gd name="T11" fmla="*/ 2 w 2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2">
                    <a:moveTo>
                      <a:pt x="1" y="2"/>
                    </a:moveTo>
                    <a:cubicBezTo>
                      <a:pt x="2" y="1"/>
                      <a:pt x="1" y="0"/>
                      <a:pt x="1" y="1"/>
                    </a:cubicBezTo>
                    <a:cubicBezTo>
                      <a:pt x="0" y="1"/>
                      <a:pt x="1" y="2"/>
                      <a:pt x="1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12" name="Freeform 1183">
                <a:extLst>
                  <a:ext uri="{FF2B5EF4-FFF2-40B4-BE49-F238E27FC236}">
                    <a16:creationId xmlns:a16="http://schemas.microsoft.com/office/drawing/2014/main" id="{68150044-A2BF-4C49-854E-60709C3D2E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38" y="2768"/>
                <a:ext cx="6" cy="6"/>
              </a:xfrm>
              <a:custGeom>
                <a:avLst/>
                <a:gdLst>
                  <a:gd name="T0" fmla="*/ 243 w 2"/>
                  <a:gd name="T1" fmla="*/ 486 h 2"/>
                  <a:gd name="T2" fmla="*/ 243 w 2"/>
                  <a:gd name="T3" fmla="*/ 243 h 2"/>
                  <a:gd name="T4" fmla="*/ 243 w 2"/>
                  <a:gd name="T5" fmla="*/ 486 h 2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2"/>
                  <a:gd name="T11" fmla="*/ 2 w 2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2">
                    <a:moveTo>
                      <a:pt x="1" y="2"/>
                    </a:moveTo>
                    <a:cubicBezTo>
                      <a:pt x="2" y="1"/>
                      <a:pt x="1" y="0"/>
                      <a:pt x="1" y="1"/>
                    </a:cubicBezTo>
                    <a:cubicBezTo>
                      <a:pt x="0" y="1"/>
                      <a:pt x="1" y="2"/>
                      <a:pt x="1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13" name="Freeform 1184">
                <a:extLst>
                  <a:ext uri="{FF2B5EF4-FFF2-40B4-BE49-F238E27FC236}">
                    <a16:creationId xmlns:a16="http://schemas.microsoft.com/office/drawing/2014/main" id="{288E2951-577F-49B1-BB9E-C8E30DBA26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" y="2771"/>
                <a:ext cx="6" cy="3"/>
              </a:xfrm>
              <a:custGeom>
                <a:avLst/>
                <a:gdLst>
                  <a:gd name="T0" fmla="*/ 0 w 2"/>
                  <a:gd name="T1" fmla="*/ 243 h 1"/>
                  <a:gd name="T2" fmla="*/ 486 w 2"/>
                  <a:gd name="T3" fmla="*/ 243 h 1"/>
                  <a:gd name="T4" fmla="*/ 0 w 2"/>
                  <a:gd name="T5" fmla="*/ 243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1"/>
                    </a:moveTo>
                    <a:cubicBezTo>
                      <a:pt x="1" y="1"/>
                      <a:pt x="1" y="1"/>
                      <a:pt x="2" y="1"/>
                    </a:cubicBezTo>
                    <a:cubicBezTo>
                      <a:pt x="1" y="0"/>
                      <a:pt x="0" y="1"/>
                      <a:pt x="0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14" name="Freeform 1185">
                <a:extLst>
                  <a:ext uri="{FF2B5EF4-FFF2-40B4-BE49-F238E27FC236}">
                    <a16:creationId xmlns:a16="http://schemas.microsoft.com/office/drawing/2014/main" id="{3B0684C4-080E-480E-BD83-66EB65CE8F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" y="2771"/>
                <a:ext cx="6" cy="3"/>
              </a:xfrm>
              <a:custGeom>
                <a:avLst/>
                <a:gdLst>
                  <a:gd name="T0" fmla="*/ 0 w 2"/>
                  <a:gd name="T1" fmla="*/ 243 h 1"/>
                  <a:gd name="T2" fmla="*/ 486 w 2"/>
                  <a:gd name="T3" fmla="*/ 243 h 1"/>
                  <a:gd name="T4" fmla="*/ 0 w 2"/>
                  <a:gd name="T5" fmla="*/ 243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1"/>
                    </a:moveTo>
                    <a:cubicBezTo>
                      <a:pt x="1" y="1"/>
                      <a:pt x="1" y="1"/>
                      <a:pt x="2" y="1"/>
                    </a:cubicBezTo>
                    <a:cubicBezTo>
                      <a:pt x="1" y="0"/>
                      <a:pt x="0" y="1"/>
                      <a:pt x="0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15" name="Freeform 1186">
                <a:extLst>
                  <a:ext uri="{FF2B5EF4-FFF2-40B4-BE49-F238E27FC236}">
                    <a16:creationId xmlns:a16="http://schemas.microsoft.com/office/drawing/2014/main" id="{2C59B694-1520-4603-883B-BE2057B925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88" y="2321"/>
                <a:ext cx="6" cy="6"/>
              </a:xfrm>
              <a:custGeom>
                <a:avLst/>
                <a:gdLst>
                  <a:gd name="T0" fmla="*/ 243 w 2"/>
                  <a:gd name="T1" fmla="*/ 486 h 2"/>
                  <a:gd name="T2" fmla="*/ 0 w 2"/>
                  <a:gd name="T3" fmla="*/ 0 h 2"/>
                  <a:gd name="T4" fmla="*/ 243 w 2"/>
                  <a:gd name="T5" fmla="*/ 486 h 2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2"/>
                  <a:gd name="T11" fmla="*/ 2 w 2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2">
                    <a:moveTo>
                      <a:pt x="1" y="2"/>
                    </a:moveTo>
                    <a:cubicBezTo>
                      <a:pt x="2" y="1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16" name="Freeform 1187">
                <a:extLst>
                  <a:ext uri="{FF2B5EF4-FFF2-40B4-BE49-F238E27FC236}">
                    <a16:creationId xmlns:a16="http://schemas.microsoft.com/office/drawing/2014/main" id="{FB7F0732-ACA5-4ECB-8D0D-A2D0461FF2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88" y="2321"/>
                <a:ext cx="6" cy="6"/>
              </a:xfrm>
              <a:custGeom>
                <a:avLst/>
                <a:gdLst>
                  <a:gd name="T0" fmla="*/ 243 w 2"/>
                  <a:gd name="T1" fmla="*/ 486 h 2"/>
                  <a:gd name="T2" fmla="*/ 0 w 2"/>
                  <a:gd name="T3" fmla="*/ 0 h 2"/>
                  <a:gd name="T4" fmla="*/ 243 w 2"/>
                  <a:gd name="T5" fmla="*/ 486 h 2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2"/>
                  <a:gd name="T11" fmla="*/ 2 w 2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2">
                    <a:moveTo>
                      <a:pt x="1" y="2"/>
                    </a:moveTo>
                    <a:cubicBezTo>
                      <a:pt x="2" y="1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17" name="Freeform 1188">
                <a:extLst>
                  <a:ext uri="{FF2B5EF4-FFF2-40B4-BE49-F238E27FC236}">
                    <a16:creationId xmlns:a16="http://schemas.microsoft.com/office/drawing/2014/main" id="{7034DC81-7F7B-49A0-A03B-E4636F2751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28" y="2314"/>
                <a:ext cx="9" cy="7"/>
              </a:xfrm>
              <a:custGeom>
                <a:avLst/>
                <a:gdLst>
                  <a:gd name="T0" fmla="*/ 243 w 3"/>
                  <a:gd name="T1" fmla="*/ 602 h 2"/>
                  <a:gd name="T2" fmla="*/ 243 w 3"/>
                  <a:gd name="T3" fmla="*/ 1029 h 2"/>
                  <a:gd name="T4" fmla="*/ 243 w 3"/>
                  <a:gd name="T5" fmla="*/ 602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1" y="1"/>
                    </a:moveTo>
                    <a:cubicBezTo>
                      <a:pt x="0" y="1"/>
                      <a:pt x="0" y="2"/>
                      <a:pt x="1" y="2"/>
                    </a:cubicBezTo>
                    <a:cubicBezTo>
                      <a:pt x="3" y="2"/>
                      <a:pt x="2" y="0"/>
                      <a:pt x="1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18" name="Freeform 1189">
                <a:extLst>
                  <a:ext uri="{FF2B5EF4-FFF2-40B4-BE49-F238E27FC236}">
                    <a16:creationId xmlns:a16="http://schemas.microsoft.com/office/drawing/2014/main" id="{565C6B1B-B01E-4464-93FF-6A3646CF6B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28" y="2314"/>
                <a:ext cx="9" cy="7"/>
              </a:xfrm>
              <a:custGeom>
                <a:avLst/>
                <a:gdLst>
                  <a:gd name="T0" fmla="*/ 243 w 3"/>
                  <a:gd name="T1" fmla="*/ 602 h 2"/>
                  <a:gd name="T2" fmla="*/ 243 w 3"/>
                  <a:gd name="T3" fmla="*/ 1029 h 2"/>
                  <a:gd name="T4" fmla="*/ 243 w 3"/>
                  <a:gd name="T5" fmla="*/ 602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1" y="1"/>
                    </a:moveTo>
                    <a:cubicBezTo>
                      <a:pt x="0" y="1"/>
                      <a:pt x="0" y="2"/>
                      <a:pt x="1" y="2"/>
                    </a:cubicBezTo>
                    <a:cubicBezTo>
                      <a:pt x="3" y="2"/>
                      <a:pt x="2" y="0"/>
                      <a:pt x="1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19" name="Freeform 1190">
                <a:extLst>
                  <a:ext uri="{FF2B5EF4-FFF2-40B4-BE49-F238E27FC236}">
                    <a16:creationId xmlns:a16="http://schemas.microsoft.com/office/drawing/2014/main" id="{85DF67B9-C1D6-4CE9-BF08-D19CF8DCC7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28" y="2280"/>
                <a:ext cx="6" cy="6"/>
              </a:xfrm>
              <a:custGeom>
                <a:avLst/>
                <a:gdLst>
                  <a:gd name="T0" fmla="*/ 243 w 2"/>
                  <a:gd name="T1" fmla="*/ 486 h 2"/>
                  <a:gd name="T2" fmla="*/ 243 w 2"/>
                  <a:gd name="T3" fmla="*/ 0 h 2"/>
                  <a:gd name="T4" fmla="*/ 243 w 2"/>
                  <a:gd name="T5" fmla="*/ 486 h 2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2"/>
                  <a:gd name="T11" fmla="*/ 2 w 2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2">
                    <a:moveTo>
                      <a:pt x="1" y="2"/>
                    </a:moveTo>
                    <a:cubicBezTo>
                      <a:pt x="2" y="2"/>
                      <a:pt x="2" y="1"/>
                      <a:pt x="1" y="0"/>
                    </a:cubicBezTo>
                    <a:cubicBezTo>
                      <a:pt x="0" y="1"/>
                      <a:pt x="0" y="2"/>
                      <a:pt x="1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20" name="Freeform 1191">
                <a:extLst>
                  <a:ext uri="{FF2B5EF4-FFF2-40B4-BE49-F238E27FC236}">
                    <a16:creationId xmlns:a16="http://schemas.microsoft.com/office/drawing/2014/main" id="{5A3B72A5-B26A-4541-8F71-6D1258A315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28" y="2280"/>
                <a:ext cx="6" cy="6"/>
              </a:xfrm>
              <a:custGeom>
                <a:avLst/>
                <a:gdLst>
                  <a:gd name="T0" fmla="*/ 243 w 2"/>
                  <a:gd name="T1" fmla="*/ 486 h 2"/>
                  <a:gd name="T2" fmla="*/ 243 w 2"/>
                  <a:gd name="T3" fmla="*/ 0 h 2"/>
                  <a:gd name="T4" fmla="*/ 243 w 2"/>
                  <a:gd name="T5" fmla="*/ 486 h 2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2"/>
                  <a:gd name="T11" fmla="*/ 2 w 2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2">
                    <a:moveTo>
                      <a:pt x="1" y="2"/>
                    </a:moveTo>
                    <a:cubicBezTo>
                      <a:pt x="2" y="2"/>
                      <a:pt x="2" y="1"/>
                      <a:pt x="1" y="0"/>
                    </a:cubicBezTo>
                    <a:cubicBezTo>
                      <a:pt x="0" y="1"/>
                      <a:pt x="0" y="2"/>
                      <a:pt x="1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21" name="Freeform 1192">
                <a:extLst>
                  <a:ext uri="{FF2B5EF4-FFF2-40B4-BE49-F238E27FC236}">
                    <a16:creationId xmlns:a16="http://schemas.microsoft.com/office/drawing/2014/main" id="{2EAE4815-8059-474C-BF72-B1C0FEA2BA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4" y="2192"/>
                <a:ext cx="75" cy="82"/>
              </a:xfrm>
              <a:custGeom>
                <a:avLst/>
                <a:gdLst>
                  <a:gd name="T0" fmla="*/ 275 w 24"/>
                  <a:gd name="T1" fmla="*/ 7528 h 26"/>
                  <a:gd name="T2" fmla="*/ 0 w 24"/>
                  <a:gd name="T3" fmla="*/ 8127 h 26"/>
                  <a:gd name="T4" fmla="*/ 2656 w 24"/>
                  <a:gd name="T5" fmla="*/ 6248 h 26"/>
                  <a:gd name="T6" fmla="*/ 4209 w 24"/>
                  <a:gd name="T7" fmla="*/ 4355 h 26"/>
                  <a:gd name="T8" fmla="*/ 4481 w 24"/>
                  <a:gd name="T9" fmla="*/ 4050 h 26"/>
                  <a:gd name="T10" fmla="*/ 5069 w 24"/>
                  <a:gd name="T11" fmla="*/ 3759 h 26"/>
                  <a:gd name="T12" fmla="*/ 5616 w 24"/>
                  <a:gd name="T13" fmla="*/ 3450 h 26"/>
                  <a:gd name="T14" fmla="*/ 6591 w 24"/>
                  <a:gd name="T15" fmla="*/ 2766 h 26"/>
                  <a:gd name="T16" fmla="*/ 6591 w 24"/>
                  <a:gd name="T17" fmla="*/ 1880 h 26"/>
                  <a:gd name="T18" fmla="*/ 6291 w 24"/>
                  <a:gd name="T19" fmla="*/ 0 h 26"/>
                  <a:gd name="T20" fmla="*/ 6016 w 24"/>
                  <a:gd name="T21" fmla="*/ 877 h 26"/>
                  <a:gd name="T22" fmla="*/ 6291 w 24"/>
                  <a:gd name="T23" fmla="*/ 1880 h 26"/>
                  <a:gd name="T24" fmla="*/ 5616 w 24"/>
                  <a:gd name="T25" fmla="*/ 1284 h 26"/>
                  <a:gd name="T26" fmla="*/ 6016 w 24"/>
                  <a:gd name="T27" fmla="*/ 1880 h 26"/>
                  <a:gd name="T28" fmla="*/ 5341 w 24"/>
                  <a:gd name="T29" fmla="*/ 2476 h 26"/>
                  <a:gd name="T30" fmla="*/ 5069 w 24"/>
                  <a:gd name="T31" fmla="*/ 2766 h 26"/>
                  <a:gd name="T32" fmla="*/ 4766 w 24"/>
                  <a:gd name="T33" fmla="*/ 3173 h 26"/>
                  <a:gd name="T34" fmla="*/ 4481 w 24"/>
                  <a:gd name="T35" fmla="*/ 3173 h 26"/>
                  <a:gd name="T36" fmla="*/ 4481 w 24"/>
                  <a:gd name="T37" fmla="*/ 3759 h 26"/>
                  <a:gd name="T38" fmla="*/ 4209 w 24"/>
                  <a:gd name="T39" fmla="*/ 4050 h 26"/>
                  <a:gd name="T40" fmla="*/ 3634 w 24"/>
                  <a:gd name="T41" fmla="*/ 4646 h 26"/>
                  <a:gd name="T42" fmla="*/ 2384 w 24"/>
                  <a:gd name="T43" fmla="*/ 5649 h 26"/>
                  <a:gd name="T44" fmla="*/ 2109 w 24"/>
                  <a:gd name="T45" fmla="*/ 5649 h 26"/>
                  <a:gd name="T46" fmla="*/ 1525 w 24"/>
                  <a:gd name="T47" fmla="*/ 5929 h 26"/>
                  <a:gd name="T48" fmla="*/ 275 w 24"/>
                  <a:gd name="T49" fmla="*/ 7528 h 2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24"/>
                  <a:gd name="T76" fmla="*/ 0 h 26"/>
                  <a:gd name="T77" fmla="*/ 24 w 24"/>
                  <a:gd name="T78" fmla="*/ 26 h 2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24" h="26">
                    <a:moveTo>
                      <a:pt x="1" y="24"/>
                    </a:moveTo>
                    <a:cubicBezTo>
                      <a:pt x="1" y="24"/>
                      <a:pt x="1" y="25"/>
                      <a:pt x="0" y="26"/>
                    </a:cubicBezTo>
                    <a:cubicBezTo>
                      <a:pt x="3" y="24"/>
                      <a:pt x="6" y="23"/>
                      <a:pt x="9" y="20"/>
                    </a:cubicBezTo>
                    <a:cubicBezTo>
                      <a:pt x="10" y="19"/>
                      <a:pt x="16" y="16"/>
                      <a:pt x="14" y="14"/>
                    </a:cubicBezTo>
                    <a:cubicBezTo>
                      <a:pt x="16" y="15"/>
                      <a:pt x="15" y="14"/>
                      <a:pt x="15" y="13"/>
                    </a:cubicBezTo>
                    <a:cubicBezTo>
                      <a:pt x="15" y="12"/>
                      <a:pt x="17" y="12"/>
                      <a:pt x="17" y="12"/>
                    </a:cubicBezTo>
                    <a:cubicBezTo>
                      <a:pt x="19" y="12"/>
                      <a:pt x="19" y="12"/>
                      <a:pt x="19" y="11"/>
                    </a:cubicBezTo>
                    <a:cubicBezTo>
                      <a:pt x="20" y="10"/>
                      <a:pt x="21" y="10"/>
                      <a:pt x="22" y="9"/>
                    </a:cubicBezTo>
                    <a:cubicBezTo>
                      <a:pt x="24" y="8"/>
                      <a:pt x="23" y="7"/>
                      <a:pt x="22" y="6"/>
                    </a:cubicBezTo>
                    <a:cubicBezTo>
                      <a:pt x="21" y="4"/>
                      <a:pt x="23" y="2"/>
                      <a:pt x="21" y="0"/>
                    </a:cubicBezTo>
                    <a:cubicBezTo>
                      <a:pt x="20" y="1"/>
                      <a:pt x="21" y="4"/>
                      <a:pt x="20" y="3"/>
                    </a:cubicBezTo>
                    <a:cubicBezTo>
                      <a:pt x="20" y="3"/>
                      <a:pt x="21" y="5"/>
                      <a:pt x="21" y="6"/>
                    </a:cubicBezTo>
                    <a:cubicBezTo>
                      <a:pt x="20" y="5"/>
                      <a:pt x="19" y="5"/>
                      <a:pt x="19" y="4"/>
                    </a:cubicBezTo>
                    <a:cubicBezTo>
                      <a:pt x="19" y="5"/>
                      <a:pt x="19" y="6"/>
                      <a:pt x="20" y="6"/>
                    </a:cubicBezTo>
                    <a:cubicBezTo>
                      <a:pt x="20" y="7"/>
                      <a:pt x="18" y="10"/>
                      <a:pt x="18" y="8"/>
                    </a:cubicBezTo>
                    <a:cubicBezTo>
                      <a:pt x="18" y="9"/>
                      <a:pt x="17" y="9"/>
                      <a:pt x="17" y="9"/>
                    </a:cubicBezTo>
                    <a:cubicBezTo>
                      <a:pt x="16" y="9"/>
                      <a:pt x="17" y="10"/>
                      <a:pt x="16" y="10"/>
                    </a:cubicBezTo>
                    <a:cubicBezTo>
                      <a:pt x="16" y="11"/>
                      <a:pt x="15" y="10"/>
                      <a:pt x="15" y="10"/>
                    </a:cubicBezTo>
                    <a:cubicBezTo>
                      <a:pt x="15" y="11"/>
                      <a:pt x="16" y="11"/>
                      <a:pt x="15" y="12"/>
                    </a:cubicBezTo>
                    <a:cubicBezTo>
                      <a:pt x="15" y="10"/>
                      <a:pt x="14" y="12"/>
                      <a:pt x="14" y="13"/>
                    </a:cubicBezTo>
                    <a:cubicBezTo>
                      <a:pt x="13" y="13"/>
                      <a:pt x="12" y="14"/>
                      <a:pt x="12" y="15"/>
                    </a:cubicBezTo>
                    <a:cubicBezTo>
                      <a:pt x="11" y="16"/>
                      <a:pt x="10" y="17"/>
                      <a:pt x="8" y="18"/>
                    </a:cubicBezTo>
                    <a:cubicBezTo>
                      <a:pt x="8" y="18"/>
                      <a:pt x="7" y="18"/>
                      <a:pt x="7" y="18"/>
                    </a:cubicBezTo>
                    <a:cubicBezTo>
                      <a:pt x="6" y="19"/>
                      <a:pt x="6" y="19"/>
                      <a:pt x="5" y="19"/>
                    </a:cubicBezTo>
                    <a:cubicBezTo>
                      <a:pt x="4" y="20"/>
                      <a:pt x="2" y="22"/>
                      <a:pt x="1" y="24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22" name="Freeform 1193">
                <a:extLst>
                  <a:ext uri="{FF2B5EF4-FFF2-40B4-BE49-F238E27FC236}">
                    <a16:creationId xmlns:a16="http://schemas.microsoft.com/office/drawing/2014/main" id="{538F534D-B772-4FA6-B367-EDC192E4DF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4" y="2192"/>
                <a:ext cx="75" cy="82"/>
              </a:xfrm>
              <a:custGeom>
                <a:avLst/>
                <a:gdLst>
                  <a:gd name="T0" fmla="*/ 275 w 24"/>
                  <a:gd name="T1" fmla="*/ 7528 h 26"/>
                  <a:gd name="T2" fmla="*/ 0 w 24"/>
                  <a:gd name="T3" fmla="*/ 8127 h 26"/>
                  <a:gd name="T4" fmla="*/ 2656 w 24"/>
                  <a:gd name="T5" fmla="*/ 6248 h 26"/>
                  <a:gd name="T6" fmla="*/ 4209 w 24"/>
                  <a:gd name="T7" fmla="*/ 4355 h 26"/>
                  <a:gd name="T8" fmla="*/ 4481 w 24"/>
                  <a:gd name="T9" fmla="*/ 4050 h 26"/>
                  <a:gd name="T10" fmla="*/ 5069 w 24"/>
                  <a:gd name="T11" fmla="*/ 3759 h 26"/>
                  <a:gd name="T12" fmla="*/ 5616 w 24"/>
                  <a:gd name="T13" fmla="*/ 3450 h 26"/>
                  <a:gd name="T14" fmla="*/ 6591 w 24"/>
                  <a:gd name="T15" fmla="*/ 2766 h 26"/>
                  <a:gd name="T16" fmla="*/ 6591 w 24"/>
                  <a:gd name="T17" fmla="*/ 1880 h 26"/>
                  <a:gd name="T18" fmla="*/ 6291 w 24"/>
                  <a:gd name="T19" fmla="*/ 0 h 26"/>
                  <a:gd name="T20" fmla="*/ 6016 w 24"/>
                  <a:gd name="T21" fmla="*/ 877 h 26"/>
                  <a:gd name="T22" fmla="*/ 6291 w 24"/>
                  <a:gd name="T23" fmla="*/ 1880 h 26"/>
                  <a:gd name="T24" fmla="*/ 5616 w 24"/>
                  <a:gd name="T25" fmla="*/ 1284 h 26"/>
                  <a:gd name="T26" fmla="*/ 6016 w 24"/>
                  <a:gd name="T27" fmla="*/ 1880 h 26"/>
                  <a:gd name="T28" fmla="*/ 5341 w 24"/>
                  <a:gd name="T29" fmla="*/ 2476 h 26"/>
                  <a:gd name="T30" fmla="*/ 5069 w 24"/>
                  <a:gd name="T31" fmla="*/ 2766 h 26"/>
                  <a:gd name="T32" fmla="*/ 4766 w 24"/>
                  <a:gd name="T33" fmla="*/ 3173 h 26"/>
                  <a:gd name="T34" fmla="*/ 4481 w 24"/>
                  <a:gd name="T35" fmla="*/ 3173 h 26"/>
                  <a:gd name="T36" fmla="*/ 4481 w 24"/>
                  <a:gd name="T37" fmla="*/ 3759 h 26"/>
                  <a:gd name="T38" fmla="*/ 4209 w 24"/>
                  <a:gd name="T39" fmla="*/ 4050 h 26"/>
                  <a:gd name="T40" fmla="*/ 3634 w 24"/>
                  <a:gd name="T41" fmla="*/ 4646 h 26"/>
                  <a:gd name="T42" fmla="*/ 2384 w 24"/>
                  <a:gd name="T43" fmla="*/ 5649 h 26"/>
                  <a:gd name="T44" fmla="*/ 2109 w 24"/>
                  <a:gd name="T45" fmla="*/ 5649 h 26"/>
                  <a:gd name="T46" fmla="*/ 1525 w 24"/>
                  <a:gd name="T47" fmla="*/ 5929 h 26"/>
                  <a:gd name="T48" fmla="*/ 275 w 24"/>
                  <a:gd name="T49" fmla="*/ 7528 h 2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24"/>
                  <a:gd name="T76" fmla="*/ 0 h 26"/>
                  <a:gd name="T77" fmla="*/ 24 w 24"/>
                  <a:gd name="T78" fmla="*/ 26 h 2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24" h="26">
                    <a:moveTo>
                      <a:pt x="1" y="24"/>
                    </a:moveTo>
                    <a:cubicBezTo>
                      <a:pt x="1" y="24"/>
                      <a:pt x="1" y="25"/>
                      <a:pt x="0" y="26"/>
                    </a:cubicBezTo>
                    <a:cubicBezTo>
                      <a:pt x="3" y="24"/>
                      <a:pt x="6" y="23"/>
                      <a:pt x="9" y="20"/>
                    </a:cubicBezTo>
                    <a:cubicBezTo>
                      <a:pt x="10" y="19"/>
                      <a:pt x="16" y="16"/>
                      <a:pt x="14" y="14"/>
                    </a:cubicBezTo>
                    <a:cubicBezTo>
                      <a:pt x="16" y="15"/>
                      <a:pt x="15" y="14"/>
                      <a:pt x="15" y="13"/>
                    </a:cubicBezTo>
                    <a:cubicBezTo>
                      <a:pt x="15" y="12"/>
                      <a:pt x="17" y="12"/>
                      <a:pt x="17" y="12"/>
                    </a:cubicBezTo>
                    <a:cubicBezTo>
                      <a:pt x="19" y="12"/>
                      <a:pt x="19" y="12"/>
                      <a:pt x="19" y="11"/>
                    </a:cubicBezTo>
                    <a:cubicBezTo>
                      <a:pt x="20" y="10"/>
                      <a:pt x="21" y="10"/>
                      <a:pt x="22" y="9"/>
                    </a:cubicBezTo>
                    <a:cubicBezTo>
                      <a:pt x="24" y="8"/>
                      <a:pt x="23" y="7"/>
                      <a:pt x="22" y="6"/>
                    </a:cubicBezTo>
                    <a:cubicBezTo>
                      <a:pt x="21" y="4"/>
                      <a:pt x="23" y="2"/>
                      <a:pt x="21" y="0"/>
                    </a:cubicBezTo>
                    <a:cubicBezTo>
                      <a:pt x="20" y="1"/>
                      <a:pt x="21" y="4"/>
                      <a:pt x="20" y="3"/>
                    </a:cubicBezTo>
                    <a:cubicBezTo>
                      <a:pt x="20" y="3"/>
                      <a:pt x="21" y="5"/>
                      <a:pt x="21" y="6"/>
                    </a:cubicBezTo>
                    <a:cubicBezTo>
                      <a:pt x="20" y="5"/>
                      <a:pt x="19" y="5"/>
                      <a:pt x="19" y="4"/>
                    </a:cubicBezTo>
                    <a:cubicBezTo>
                      <a:pt x="19" y="5"/>
                      <a:pt x="19" y="6"/>
                      <a:pt x="20" y="6"/>
                    </a:cubicBezTo>
                    <a:cubicBezTo>
                      <a:pt x="20" y="7"/>
                      <a:pt x="18" y="10"/>
                      <a:pt x="18" y="8"/>
                    </a:cubicBezTo>
                    <a:cubicBezTo>
                      <a:pt x="18" y="9"/>
                      <a:pt x="17" y="9"/>
                      <a:pt x="17" y="9"/>
                    </a:cubicBezTo>
                    <a:cubicBezTo>
                      <a:pt x="16" y="9"/>
                      <a:pt x="17" y="10"/>
                      <a:pt x="16" y="10"/>
                    </a:cubicBezTo>
                    <a:cubicBezTo>
                      <a:pt x="16" y="11"/>
                      <a:pt x="15" y="10"/>
                      <a:pt x="15" y="10"/>
                    </a:cubicBezTo>
                    <a:cubicBezTo>
                      <a:pt x="15" y="11"/>
                      <a:pt x="16" y="11"/>
                      <a:pt x="15" y="12"/>
                    </a:cubicBezTo>
                    <a:cubicBezTo>
                      <a:pt x="15" y="10"/>
                      <a:pt x="14" y="12"/>
                      <a:pt x="14" y="13"/>
                    </a:cubicBezTo>
                    <a:cubicBezTo>
                      <a:pt x="13" y="13"/>
                      <a:pt x="12" y="14"/>
                      <a:pt x="12" y="15"/>
                    </a:cubicBezTo>
                    <a:cubicBezTo>
                      <a:pt x="11" y="16"/>
                      <a:pt x="10" y="17"/>
                      <a:pt x="8" y="18"/>
                    </a:cubicBezTo>
                    <a:cubicBezTo>
                      <a:pt x="8" y="18"/>
                      <a:pt x="7" y="18"/>
                      <a:pt x="7" y="18"/>
                    </a:cubicBezTo>
                    <a:cubicBezTo>
                      <a:pt x="6" y="19"/>
                      <a:pt x="6" y="19"/>
                      <a:pt x="5" y="19"/>
                    </a:cubicBezTo>
                    <a:cubicBezTo>
                      <a:pt x="4" y="20"/>
                      <a:pt x="2" y="22"/>
                      <a:pt x="1" y="24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23" name="Freeform 1194">
                <a:extLst>
                  <a:ext uri="{FF2B5EF4-FFF2-40B4-BE49-F238E27FC236}">
                    <a16:creationId xmlns:a16="http://schemas.microsoft.com/office/drawing/2014/main" id="{B0B099B5-48A0-4824-B3F2-F3AB3A68E9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7" y="2274"/>
                <a:ext cx="1" cy="3"/>
              </a:xfrm>
              <a:custGeom>
                <a:avLst/>
                <a:gdLst>
                  <a:gd name="T0" fmla="*/ 0 w 1"/>
                  <a:gd name="T1" fmla="*/ 243 h 1"/>
                  <a:gd name="T2" fmla="*/ 0 w 1"/>
                  <a:gd name="T3" fmla="*/ 0 h 1"/>
                  <a:gd name="T4" fmla="*/ 0 w 1"/>
                  <a:gd name="T5" fmla="*/ 243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24" name="Freeform 1195">
                <a:extLst>
                  <a:ext uri="{FF2B5EF4-FFF2-40B4-BE49-F238E27FC236}">
                    <a16:creationId xmlns:a16="http://schemas.microsoft.com/office/drawing/2014/main" id="{CE99A332-DE88-47E6-9E35-0E01940D6F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7" y="2274"/>
                <a:ext cx="1" cy="3"/>
              </a:xfrm>
              <a:custGeom>
                <a:avLst/>
                <a:gdLst>
                  <a:gd name="T0" fmla="*/ 0 w 1"/>
                  <a:gd name="T1" fmla="*/ 243 h 1"/>
                  <a:gd name="T2" fmla="*/ 0 w 1"/>
                  <a:gd name="T3" fmla="*/ 0 h 1"/>
                  <a:gd name="T4" fmla="*/ 0 w 1"/>
                  <a:gd name="T5" fmla="*/ 243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25" name="Freeform 1196">
                <a:extLst>
                  <a:ext uri="{FF2B5EF4-FFF2-40B4-BE49-F238E27FC236}">
                    <a16:creationId xmlns:a16="http://schemas.microsoft.com/office/drawing/2014/main" id="{88B5D90D-1AFF-4482-9451-247933FE8C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3" y="1989"/>
                <a:ext cx="128" cy="185"/>
              </a:xfrm>
              <a:custGeom>
                <a:avLst/>
                <a:gdLst>
                  <a:gd name="T0" fmla="*/ 272 w 41"/>
                  <a:gd name="T1" fmla="*/ 7551 h 59"/>
                  <a:gd name="T2" fmla="*/ 849 w 41"/>
                  <a:gd name="T3" fmla="*/ 9959 h 59"/>
                  <a:gd name="T4" fmla="*/ 2095 w 41"/>
                  <a:gd name="T5" fmla="*/ 11504 h 59"/>
                  <a:gd name="T6" fmla="*/ 3528 w 41"/>
                  <a:gd name="T7" fmla="*/ 11504 h 59"/>
                  <a:gd name="T8" fmla="*/ 2651 w 41"/>
                  <a:gd name="T9" fmla="*/ 13351 h 59"/>
                  <a:gd name="T10" fmla="*/ 3225 w 41"/>
                  <a:gd name="T11" fmla="*/ 13627 h 59"/>
                  <a:gd name="T12" fmla="*/ 4474 w 41"/>
                  <a:gd name="T13" fmla="*/ 13931 h 59"/>
                  <a:gd name="T14" fmla="*/ 5595 w 41"/>
                  <a:gd name="T15" fmla="*/ 13351 h 59"/>
                  <a:gd name="T16" fmla="*/ 7699 w 41"/>
                  <a:gd name="T17" fmla="*/ 15474 h 59"/>
                  <a:gd name="T18" fmla="*/ 7973 w 41"/>
                  <a:gd name="T19" fmla="*/ 15170 h 59"/>
                  <a:gd name="T20" fmla="*/ 7427 w 41"/>
                  <a:gd name="T21" fmla="*/ 13351 h 59"/>
                  <a:gd name="T22" fmla="*/ 9797 w 41"/>
                  <a:gd name="T23" fmla="*/ 15474 h 59"/>
                  <a:gd name="T24" fmla="*/ 10652 w 41"/>
                  <a:gd name="T25" fmla="*/ 16340 h 59"/>
                  <a:gd name="T26" fmla="*/ 11589 w 41"/>
                  <a:gd name="T27" fmla="*/ 16616 h 59"/>
                  <a:gd name="T28" fmla="*/ 11873 w 41"/>
                  <a:gd name="T29" fmla="*/ 17600 h 59"/>
                  <a:gd name="T30" fmla="*/ 11014 w 41"/>
                  <a:gd name="T31" fmla="*/ 15474 h 59"/>
                  <a:gd name="T32" fmla="*/ 11589 w 41"/>
                  <a:gd name="T33" fmla="*/ 14581 h 59"/>
                  <a:gd name="T34" fmla="*/ 9494 w 41"/>
                  <a:gd name="T35" fmla="*/ 13351 h 59"/>
                  <a:gd name="T36" fmla="*/ 8919 w 41"/>
                  <a:gd name="T37" fmla="*/ 13038 h 59"/>
                  <a:gd name="T38" fmla="*/ 6843 w 41"/>
                  <a:gd name="T39" fmla="*/ 12762 h 59"/>
                  <a:gd name="T40" fmla="*/ 5595 w 41"/>
                  <a:gd name="T41" fmla="*/ 13038 h 59"/>
                  <a:gd name="T42" fmla="*/ 4745 w 41"/>
                  <a:gd name="T43" fmla="*/ 9093 h 59"/>
                  <a:gd name="T44" fmla="*/ 6266 w 41"/>
                  <a:gd name="T45" fmla="*/ 6970 h 59"/>
                  <a:gd name="T46" fmla="*/ 6540 w 41"/>
                  <a:gd name="T47" fmla="*/ 6381 h 59"/>
                  <a:gd name="T48" fmla="*/ 6843 w 41"/>
                  <a:gd name="T49" fmla="*/ 4258 h 59"/>
                  <a:gd name="T50" fmla="*/ 6266 w 41"/>
                  <a:gd name="T51" fmla="*/ 1543 h 59"/>
                  <a:gd name="T52" fmla="*/ 5323 w 41"/>
                  <a:gd name="T53" fmla="*/ 1543 h 59"/>
                  <a:gd name="T54" fmla="*/ 4171 w 41"/>
                  <a:gd name="T55" fmla="*/ 865 h 59"/>
                  <a:gd name="T56" fmla="*/ 2379 w 41"/>
                  <a:gd name="T57" fmla="*/ 276 h 59"/>
                  <a:gd name="T58" fmla="*/ 1792 w 41"/>
                  <a:gd name="T59" fmla="*/ 865 h 59"/>
                  <a:gd name="T60" fmla="*/ 1520 w 41"/>
                  <a:gd name="T61" fmla="*/ 4838 h 59"/>
                  <a:gd name="T62" fmla="*/ 272 w 41"/>
                  <a:gd name="T63" fmla="*/ 6105 h 59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41"/>
                  <a:gd name="T97" fmla="*/ 0 h 59"/>
                  <a:gd name="T98" fmla="*/ 41 w 41"/>
                  <a:gd name="T99" fmla="*/ 59 h 59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41" h="59">
                    <a:moveTo>
                      <a:pt x="0" y="22"/>
                    </a:moveTo>
                    <a:cubicBezTo>
                      <a:pt x="0" y="24"/>
                      <a:pt x="1" y="24"/>
                      <a:pt x="1" y="25"/>
                    </a:cubicBezTo>
                    <a:cubicBezTo>
                      <a:pt x="2" y="26"/>
                      <a:pt x="1" y="28"/>
                      <a:pt x="2" y="29"/>
                    </a:cubicBezTo>
                    <a:cubicBezTo>
                      <a:pt x="3" y="31"/>
                      <a:pt x="3" y="32"/>
                      <a:pt x="3" y="33"/>
                    </a:cubicBezTo>
                    <a:cubicBezTo>
                      <a:pt x="3" y="34"/>
                      <a:pt x="5" y="36"/>
                      <a:pt x="5" y="34"/>
                    </a:cubicBezTo>
                    <a:cubicBezTo>
                      <a:pt x="6" y="35"/>
                      <a:pt x="5" y="37"/>
                      <a:pt x="7" y="38"/>
                    </a:cubicBezTo>
                    <a:cubicBezTo>
                      <a:pt x="9" y="39"/>
                      <a:pt x="8" y="36"/>
                      <a:pt x="8" y="35"/>
                    </a:cubicBezTo>
                    <a:cubicBezTo>
                      <a:pt x="8" y="35"/>
                      <a:pt x="14" y="37"/>
                      <a:pt x="12" y="38"/>
                    </a:cubicBezTo>
                    <a:cubicBezTo>
                      <a:pt x="11" y="39"/>
                      <a:pt x="10" y="39"/>
                      <a:pt x="9" y="40"/>
                    </a:cubicBezTo>
                    <a:cubicBezTo>
                      <a:pt x="8" y="41"/>
                      <a:pt x="9" y="43"/>
                      <a:pt x="9" y="44"/>
                    </a:cubicBezTo>
                    <a:cubicBezTo>
                      <a:pt x="10" y="44"/>
                      <a:pt x="10" y="44"/>
                      <a:pt x="10" y="43"/>
                    </a:cubicBezTo>
                    <a:cubicBezTo>
                      <a:pt x="11" y="43"/>
                      <a:pt x="12" y="44"/>
                      <a:pt x="11" y="45"/>
                    </a:cubicBezTo>
                    <a:cubicBezTo>
                      <a:pt x="12" y="44"/>
                      <a:pt x="13" y="45"/>
                      <a:pt x="13" y="46"/>
                    </a:cubicBezTo>
                    <a:cubicBezTo>
                      <a:pt x="13" y="46"/>
                      <a:pt x="15" y="47"/>
                      <a:pt x="15" y="46"/>
                    </a:cubicBezTo>
                    <a:cubicBezTo>
                      <a:pt x="16" y="46"/>
                      <a:pt x="16" y="45"/>
                      <a:pt x="17" y="44"/>
                    </a:cubicBezTo>
                    <a:cubicBezTo>
                      <a:pt x="17" y="44"/>
                      <a:pt x="19" y="44"/>
                      <a:pt x="19" y="44"/>
                    </a:cubicBezTo>
                    <a:cubicBezTo>
                      <a:pt x="20" y="45"/>
                      <a:pt x="21" y="45"/>
                      <a:pt x="22" y="46"/>
                    </a:cubicBezTo>
                    <a:cubicBezTo>
                      <a:pt x="23" y="47"/>
                      <a:pt x="26" y="49"/>
                      <a:pt x="26" y="51"/>
                    </a:cubicBezTo>
                    <a:cubicBezTo>
                      <a:pt x="26" y="51"/>
                      <a:pt x="27" y="52"/>
                      <a:pt x="27" y="51"/>
                    </a:cubicBezTo>
                    <a:cubicBezTo>
                      <a:pt x="27" y="51"/>
                      <a:pt x="27" y="50"/>
                      <a:pt x="27" y="50"/>
                    </a:cubicBezTo>
                    <a:cubicBezTo>
                      <a:pt x="27" y="49"/>
                      <a:pt x="26" y="48"/>
                      <a:pt x="26" y="48"/>
                    </a:cubicBezTo>
                    <a:cubicBezTo>
                      <a:pt x="25" y="47"/>
                      <a:pt x="26" y="46"/>
                      <a:pt x="25" y="44"/>
                    </a:cubicBezTo>
                    <a:cubicBezTo>
                      <a:pt x="27" y="44"/>
                      <a:pt x="28" y="46"/>
                      <a:pt x="29" y="48"/>
                    </a:cubicBezTo>
                    <a:cubicBezTo>
                      <a:pt x="30" y="49"/>
                      <a:pt x="32" y="50"/>
                      <a:pt x="33" y="51"/>
                    </a:cubicBezTo>
                    <a:cubicBezTo>
                      <a:pt x="33" y="52"/>
                      <a:pt x="32" y="53"/>
                      <a:pt x="33" y="53"/>
                    </a:cubicBezTo>
                    <a:cubicBezTo>
                      <a:pt x="34" y="53"/>
                      <a:pt x="35" y="54"/>
                      <a:pt x="36" y="54"/>
                    </a:cubicBezTo>
                    <a:cubicBezTo>
                      <a:pt x="36" y="55"/>
                      <a:pt x="37" y="56"/>
                      <a:pt x="37" y="55"/>
                    </a:cubicBezTo>
                    <a:cubicBezTo>
                      <a:pt x="38" y="55"/>
                      <a:pt x="39" y="54"/>
                      <a:pt x="39" y="55"/>
                    </a:cubicBezTo>
                    <a:cubicBezTo>
                      <a:pt x="39" y="56"/>
                      <a:pt x="37" y="56"/>
                      <a:pt x="38" y="57"/>
                    </a:cubicBezTo>
                    <a:cubicBezTo>
                      <a:pt x="38" y="57"/>
                      <a:pt x="40" y="59"/>
                      <a:pt x="40" y="58"/>
                    </a:cubicBezTo>
                    <a:cubicBezTo>
                      <a:pt x="41" y="57"/>
                      <a:pt x="41" y="51"/>
                      <a:pt x="37" y="53"/>
                    </a:cubicBezTo>
                    <a:cubicBezTo>
                      <a:pt x="37" y="52"/>
                      <a:pt x="37" y="52"/>
                      <a:pt x="37" y="51"/>
                    </a:cubicBezTo>
                    <a:cubicBezTo>
                      <a:pt x="37" y="51"/>
                      <a:pt x="36" y="49"/>
                      <a:pt x="35" y="49"/>
                    </a:cubicBezTo>
                    <a:cubicBezTo>
                      <a:pt x="33" y="48"/>
                      <a:pt x="38" y="47"/>
                      <a:pt x="39" y="48"/>
                    </a:cubicBezTo>
                    <a:cubicBezTo>
                      <a:pt x="39" y="47"/>
                      <a:pt x="37" y="46"/>
                      <a:pt x="36" y="46"/>
                    </a:cubicBezTo>
                    <a:cubicBezTo>
                      <a:pt x="34" y="46"/>
                      <a:pt x="34" y="44"/>
                      <a:pt x="32" y="44"/>
                    </a:cubicBezTo>
                    <a:cubicBezTo>
                      <a:pt x="32" y="45"/>
                      <a:pt x="34" y="47"/>
                      <a:pt x="32" y="47"/>
                    </a:cubicBezTo>
                    <a:cubicBezTo>
                      <a:pt x="31" y="47"/>
                      <a:pt x="30" y="44"/>
                      <a:pt x="30" y="43"/>
                    </a:cubicBezTo>
                    <a:cubicBezTo>
                      <a:pt x="29" y="42"/>
                      <a:pt x="24" y="39"/>
                      <a:pt x="24" y="43"/>
                    </a:cubicBezTo>
                    <a:cubicBezTo>
                      <a:pt x="24" y="43"/>
                      <a:pt x="23" y="42"/>
                      <a:pt x="23" y="42"/>
                    </a:cubicBezTo>
                    <a:cubicBezTo>
                      <a:pt x="22" y="43"/>
                      <a:pt x="24" y="44"/>
                      <a:pt x="23" y="44"/>
                    </a:cubicBezTo>
                    <a:cubicBezTo>
                      <a:pt x="22" y="45"/>
                      <a:pt x="20" y="43"/>
                      <a:pt x="19" y="43"/>
                    </a:cubicBezTo>
                    <a:cubicBezTo>
                      <a:pt x="19" y="42"/>
                      <a:pt x="16" y="37"/>
                      <a:pt x="18" y="37"/>
                    </a:cubicBezTo>
                    <a:cubicBezTo>
                      <a:pt x="16" y="36"/>
                      <a:pt x="15" y="32"/>
                      <a:pt x="16" y="30"/>
                    </a:cubicBezTo>
                    <a:cubicBezTo>
                      <a:pt x="17" y="28"/>
                      <a:pt x="16" y="27"/>
                      <a:pt x="17" y="26"/>
                    </a:cubicBezTo>
                    <a:cubicBezTo>
                      <a:pt x="17" y="24"/>
                      <a:pt x="20" y="24"/>
                      <a:pt x="21" y="23"/>
                    </a:cubicBezTo>
                    <a:cubicBezTo>
                      <a:pt x="21" y="24"/>
                      <a:pt x="21" y="24"/>
                      <a:pt x="21" y="24"/>
                    </a:cubicBezTo>
                    <a:cubicBezTo>
                      <a:pt x="22" y="24"/>
                      <a:pt x="21" y="22"/>
                      <a:pt x="22" y="21"/>
                    </a:cubicBezTo>
                    <a:cubicBezTo>
                      <a:pt x="23" y="19"/>
                      <a:pt x="24" y="17"/>
                      <a:pt x="24" y="15"/>
                    </a:cubicBezTo>
                    <a:cubicBezTo>
                      <a:pt x="23" y="16"/>
                      <a:pt x="23" y="14"/>
                      <a:pt x="23" y="14"/>
                    </a:cubicBezTo>
                    <a:cubicBezTo>
                      <a:pt x="22" y="12"/>
                      <a:pt x="21" y="12"/>
                      <a:pt x="20" y="10"/>
                    </a:cubicBezTo>
                    <a:cubicBezTo>
                      <a:pt x="20" y="9"/>
                      <a:pt x="20" y="7"/>
                      <a:pt x="21" y="5"/>
                    </a:cubicBezTo>
                    <a:cubicBezTo>
                      <a:pt x="22" y="5"/>
                      <a:pt x="21" y="2"/>
                      <a:pt x="20" y="3"/>
                    </a:cubicBezTo>
                    <a:cubicBezTo>
                      <a:pt x="19" y="4"/>
                      <a:pt x="19" y="5"/>
                      <a:pt x="18" y="5"/>
                    </a:cubicBezTo>
                    <a:cubicBezTo>
                      <a:pt x="17" y="4"/>
                      <a:pt x="16" y="4"/>
                      <a:pt x="15" y="4"/>
                    </a:cubicBezTo>
                    <a:cubicBezTo>
                      <a:pt x="15" y="4"/>
                      <a:pt x="15" y="3"/>
                      <a:pt x="14" y="3"/>
                    </a:cubicBezTo>
                    <a:cubicBezTo>
                      <a:pt x="13" y="2"/>
                      <a:pt x="11" y="1"/>
                      <a:pt x="10" y="1"/>
                    </a:cubicBezTo>
                    <a:cubicBezTo>
                      <a:pt x="9" y="1"/>
                      <a:pt x="8" y="1"/>
                      <a:pt x="8" y="1"/>
                    </a:cubicBezTo>
                    <a:cubicBezTo>
                      <a:pt x="7" y="0"/>
                      <a:pt x="7" y="1"/>
                      <a:pt x="7" y="1"/>
                    </a:cubicBezTo>
                    <a:cubicBezTo>
                      <a:pt x="5" y="1"/>
                      <a:pt x="6" y="2"/>
                      <a:pt x="6" y="3"/>
                    </a:cubicBezTo>
                    <a:cubicBezTo>
                      <a:pt x="6" y="4"/>
                      <a:pt x="5" y="6"/>
                      <a:pt x="5" y="8"/>
                    </a:cubicBezTo>
                    <a:cubicBezTo>
                      <a:pt x="4" y="10"/>
                      <a:pt x="6" y="13"/>
                      <a:pt x="5" y="16"/>
                    </a:cubicBezTo>
                    <a:cubicBezTo>
                      <a:pt x="4" y="18"/>
                      <a:pt x="5" y="20"/>
                      <a:pt x="6" y="23"/>
                    </a:cubicBezTo>
                    <a:cubicBezTo>
                      <a:pt x="6" y="25"/>
                      <a:pt x="1" y="21"/>
                      <a:pt x="1" y="20"/>
                    </a:cubicBezTo>
                    <a:cubicBezTo>
                      <a:pt x="0" y="20"/>
                      <a:pt x="0" y="21"/>
                      <a:pt x="0" y="2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26" name="Freeform 1197">
                <a:extLst>
                  <a:ext uri="{FF2B5EF4-FFF2-40B4-BE49-F238E27FC236}">
                    <a16:creationId xmlns:a16="http://schemas.microsoft.com/office/drawing/2014/main" id="{6419CF00-A0E3-42C5-9C78-82B3346432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3" y="1989"/>
                <a:ext cx="128" cy="185"/>
              </a:xfrm>
              <a:custGeom>
                <a:avLst/>
                <a:gdLst>
                  <a:gd name="T0" fmla="*/ 272 w 41"/>
                  <a:gd name="T1" fmla="*/ 7551 h 59"/>
                  <a:gd name="T2" fmla="*/ 849 w 41"/>
                  <a:gd name="T3" fmla="*/ 9959 h 59"/>
                  <a:gd name="T4" fmla="*/ 2095 w 41"/>
                  <a:gd name="T5" fmla="*/ 11504 h 59"/>
                  <a:gd name="T6" fmla="*/ 3528 w 41"/>
                  <a:gd name="T7" fmla="*/ 11504 h 59"/>
                  <a:gd name="T8" fmla="*/ 2651 w 41"/>
                  <a:gd name="T9" fmla="*/ 13351 h 59"/>
                  <a:gd name="T10" fmla="*/ 3225 w 41"/>
                  <a:gd name="T11" fmla="*/ 13627 h 59"/>
                  <a:gd name="T12" fmla="*/ 4474 w 41"/>
                  <a:gd name="T13" fmla="*/ 13931 h 59"/>
                  <a:gd name="T14" fmla="*/ 5595 w 41"/>
                  <a:gd name="T15" fmla="*/ 13351 h 59"/>
                  <a:gd name="T16" fmla="*/ 7699 w 41"/>
                  <a:gd name="T17" fmla="*/ 15474 h 59"/>
                  <a:gd name="T18" fmla="*/ 7973 w 41"/>
                  <a:gd name="T19" fmla="*/ 15170 h 59"/>
                  <a:gd name="T20" fmla="*/ 7427 w 41"/>
                  <a:gd name="T21" fmla="*/ 13351 h 59"/>
                  <a:gd name="T22" fmla="*/ 9797 w 41"/>
                  <a:gd name="T23" fmla="*/ 15474 h 59"/>
                  <a:gd name="T24" fmla="*/ 10652 w 41"/>
                  <a:gd name="T25" fmla="*/ 16340 h 59"/>
                  <a:gd name="T26" fmla="*/ 11589 w 41"/>
                  <a:gd name="T27" fmla="*/ 16616 h 59"/>
                  <a:gd name="T28" fmla="*/ 11873 w 41"/>
                  <a:gd name="T29" fmla="*/ 17600 h 59"/>
                  <a:gd name="T30" fmla="*/ 11014 w 41"/>
                  <a:gd name="T31" fmla="*/ 15474 h 59"/>
                  <a:gd name="T32" fmla="*/ 11589 w 41"/>
                  <a:gd name="T33" fmla="*/ 14581 h 59"/>
                  <a:gd name="T34" fmla="*/ 9494 w 41"/>
                  <a:gd name="T35" fmla="*/ 13351 h 59"/>
                  <a:gd name="T36" fmla="*/ 8919 w 41"/>
                  <a:gd name="T37" fmla="*/ 13038 h 59"/>
                  <a:gd name="T38" fmla="*/ 6843 w 41"/>
                  <a:gd name="T39" fmla="*/ 12762 h 59"/>
                  <a:gd name="T40" fmla="*/ 5595 w 41"/>
                  <a:gd name="T41" fmla="*/ 13038 h 59"/>
                  <a:gd name="T42" fmla="*/ 4745 w 41"/>
                  <a:gd name="T43" fmla="*/ 9093 h 59"/>
                  <a:gd name="T44" fmla="*/ 6266 w 41"/>
                  <a:gd name="T45" fmla="*/ 6970 h 59"/>
                  <a:gd name="T46" fmla="*/ 6540 w 41"/>
                  <a:gd name="T47" fmla="*/ 6381 h 59"/>
                  <a:gd name="T48" fmla="*/ 6843 w 41"/>
                  <a:gd name="T49" fmla="*/ 4258 h 59"/>
                  <a:gd name="T50" fmla="*/ 6266 w 41"/>
                  <a:gd name="T51" fmla="*/ 1543 h 59"/>
                  <a:gd name="T52" fmla="*/ 5323 w 41"/>
                  <a:gd name="T53" fmla="*/ 1543 h 59"/>
                  <a:gd name="T54" fmla="*/ 4171 w 41"/>
                  <a:gd name="T55" fmla="*/ 865 h 59"/>
                  <a:gd name="T56" fmla="*/ 2379 w 41"/>
                  <a:gd name="T57" fmla="*/ 276 h 59"/>
                  <a:gd name="T58" fmla="*/ 1792 w 41"/>
                  <a:gd name="T59" fmla="*/ 865 h 59"/>
                  <a:gd name="T60" fmla="*/ 1520 w 41"/>
                  <a:gd name="T61" fmla="*/ 4838 h 59"/>
                  <a:gd name="T62" fmla="*/ 272 w 41"/>
                  <a:gd name="T63" fmla="*/ 6105 h 59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41"/>
                  <a:gd name="T97" fmla="*/ 0 h 59"/>
                  <a:gd name="T98" fmla="*/ 41 w 41"/>
                  <a:gd name="T99" fmla="*/ 59 h 59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41" h="59">
                    <a:moveTo>
                      <a:pt x="0" y="22"/>
                    </a:moveTo>
                    <a:cubicBezTo>
                      <a:pt x="0" y="24"/>
                      <a:pt x="1" y="24"/>
                      <a:pt x="1" y="25"/>
                    </a:cubicBezTo>
                    <a:cubicBezTo>
                      <a:pt x="2" y="26"/>
                      <a:pt x="1" y="28"/>
                      <a:pt x="2" y="29"/>
                    </a:cubicBezTo>
                    <a:cubicBezTo>
                      <a:pt x="3" y="31"/>
                      <a:pt x="3" y="32"/>
                      <a:pt x="3" y="33"/>
                    </a:cubicBezTo>
                    <a:cubicBezTo>
                      <a:pt x="3" y="34"/>
                      <a:pt x="5" y="36"/>
                      <a:pt x="5" y="34"/>
                    </a:cubicBezTo>
                    <a:cubicBezTo>
                      <a:pt x="6" y="35"/>
                      <a:pt x="5" y="37"/>
                      <a:pt x="7" y="38"/>
                    </a:cubicBezTo>
                    <a:cubicBezTo>
                      <a:pt x="9" y="39"/>
                      <a:pt x="8" y="36"/>
                      <a:pt x="8" y="35"/>
                    </a:cubicBezTo>
                    <a:cubicBezTo>
                      <a:pt x="8" y="35"/>
                      <a:pt x="14" y="37"/>
                      <a:pt x="12" y="38"/>
                    </a:cubicBezTo>
                    <a:cubicBezTo>
                      <a:pt x="11" y="39"/>
                      <a:pt x="10" y="39"/>
                      <a:pt x="9" y="40"/>
                    </a:cubicBezTo>
                    <a:cubicBezTo>
                      <a:pt x="8" y="41"/>
                      <a:pt x="9" y="43"/>
                      <a:pt x="9" y="44"/>
                    </a:cubicBezTo>
                    <a:cubicBezTo>
                      <a:pt x="10" y="44"/>
                      <a:pt x="10" y="44"/>
                      <a:pt x="10" y="43"/>
                    </a:cubicBezTo>
                    <a:cubicBezTo>
                      <a:pt x="11" y="43"/>
                      <a:pt x="12" y="44"/>
                      <a:pt x="11" y="45"/>
                    </a:cubicBezTo>
                    <a:cubicBezTo>
                      <a:pt x="12" y="44"/>
                      <a:pt x="13" y="45"/>
                      <a:pt x="13" y="46"/>
                    </a:cubicBezTo>
                    <a:cubicBezTo>
                      <a:pt x="13" y="46"/>
                      <a:pt x="15" y="47"/>
                      <a:pt x="15" y="46"/>
                    </a:cubicBezTo>
                    <a:cubicBezTo>
                      <a:pt x="16" y="46"/>
                      <a:pt x="16" y="45"/>
                      <a:pt x="17" y="44"/>
                    </a:cubicBezTo>
                    <a:cubicBezTo>
                      <a:pt x="17" y="44"/>
                      <a:pt x="19" y="44"/>
                      <a:pt x="19" y="44"/>
                    </a:cubicBezTo>
                    <a:cubicBezTo>
                      <a:pt x="20" y="45"/>
                      <a:pt x="21" y="45"/>
                      <a:pt x="22" y="46"/>
                    </a:cubicBezTo>
                    <a:cubicBezTo>
                      <a:pt x="23" y="47"/>
                      <a:pt x="26" y="49"/>
                      <a:pt x="26" y="51"/>
                    </a:cubicBezTo>
                    <a:cubicBezTo>
                      <a:pt x="26" y="51"/>
                      <a:pt x="27" y="52"/>
                      <a:pt x="27" y="51"/>
                    </a:cubicBezTo>
                    <a:cubicBezTo>
                      <a:pt x="27" y="51"/>
                      <a:pt x="27" y="50"/>
                      <a:pt x="27" y="50"/>
                    </a:cubicBezTo>
                    <a:cubicBezTo>
                      <a:pt x="27" y="49"/>
                      <a:pt x="26" y="48"/>
                      <a:pt x="26" y="48"/>
                    </a:cubicBezTo>
                    <a:cubicBezTo>
                      <a:pt x="25" y="47"/>
                      <a:pt x="26" y="46"/>
                      <a:pt x="25" y="44"/>
                    </a:cubicBezTo>
                    <a:cubicBezTo>
                      <a:pt x="27" y="44"/>
                      <a:pt x="28" y="46"/>
                      <a:pt x="29" y="48"/>
                    </a:cubicBezTo>
                    <a:cubicBezTo>
                      <a:pt x="30" y="49"/>
                      <a:pt x="32" y="50"/>
                      <a:pt x="33" y="51"/>
                    </a:cubicBezTo>
                    <a:cubicBezTo>
                      <a:pt x="33" y="52"/>
                      <a:pt x="32" y="53"/>
                      <a:pt x="33" y="53"/>
                    </a:cubicBezTo>
                    <a:cubicBezTo>
                      <a:pt x="34" y="53"/>
                      <a:pt x="35" y="54"/>
                      <a:pt x="36" y="54"/>
                    </a:cubicBezTo>
                    <a:cubicBezTo>
                      <a:pt x="36" y="55"/>
                      <a:pt x="37" y="56"/>
                      <a:pt x="37" y="55"/>
                    </a:cubicBezTo>
                    <a:cubicBezTo>
                      <a:pt x="38" y="55"/>
                      <a:pt x="39" y="54"/>
                      <a:pt x="39" y="55"/>
                    </a:cubicBezTo>
                    <a:cubicBezTo>
                      <a:pt x="39" y="56"/>
                      <a:pt x="37" y="56"/>
                      <a:pt x="38" y="57"/>
                    </a:cubicBezTo>
                    <a:cubicBezTo>
                      <a:pt x="38" y="57"/>
                      <a:pt x="40" y="59"/>
                      <a:pt x="40" y="58"/>
                    </a:cubicBezTo>
                    <a:cubicBezTo>
                      <a:pt x="41" y="57"/>
                      <a:pt x="41" y="51"/>
                      <a:pt x="37" y="53"/>
                    </a:cubicBezTo>
                    <a:cubicBezTo>
                      <a:pt x="37" y="52"/>
                      <a:pt x="37" y="52"/>
                      <a:pt x="37" y="51"/>
                    </a:cubicBezTo>
                    <a:cubicBezTo>
                      <a:pt x="37" y="51"/>
                      <a:pt x="36" y="49"/>
                      <a:pt x="35" y="49"/>
                    </a:cubicBezTo>
                    <a:cubicBezTo>
                      <a:pt x="33" y="48"/>
                      <a:pt x="38" y="47"/>
                      <a:pt x="39" y="48"/>
                    </a:cubicBezTo>
                    <a:cubicBezTo>
                      <a:pt x="39" y="47"/>
                      <a:pt x="37" y="46"/>
                      <a:pt x="36" y="46"/>
                    </a:cubicBezTo>
                    <a:cubicBezTo>
                      <a:pt x="34" y="46"/>
                      <a:pt x="34" y="44"/>
                      <a:pt x="32" y="44"/>
                    </a:cubicBezTo>
                    <a:cubicBezTo>
                      <a:pt x="32" y="45"/>
                      <a:pt x="34" y="47"/>
                      <a:pt x="32" y="47"/>
                    </a:cubicBezTo>
                    <a:cubicBezTo>
                      <a:pt x="31" y="47"/>
                      <a:pt x="30" y="44"/>
                      <a:pt x="30" y="43"/>
                    </a:cubicBezTo>
                    <a:cubicBezTo>
                      <a:pt x="29" y="42"/>
                      <a:pt x="24" y="39"/>
                      <a:pt x="24" y="43"/>
                    </a:cubicBezTo>
                    <a:cubicBezTo>
                      <a:pt x="24" y="43"/>
                      <a:pt x="23" y="42"/>
                      <a:pt x="23" y="42"/>
                    </a:cubicBezTo>
                    <a:cubicBezTo>
                      <a:pt x="22" y="43"/>
                      <a:pt x="24" y="44"/>
                      <a:pt x="23" y="44"/>
                    </a:cubicBezTo>
                    <a:cubicBezTo>
                      <a:pt x="22" y="45"/>
                      <a:pt x="20" y="43"/>
                      <a:pt x="19" y="43"/>
                    </a:cubicBezTo>
                    <a:cubicBezTo>
                      <a:pt x="19" y="42"/>
                      <a:pt x="16" y="37"/>
                      <a:pt x="18" y="37"/>
                    </a:cubicBezTo>
                    <a:cubicBezTo>
                      <a:pt x="16" y="36"/>
                      <a:pt x="15" y="32"/>
                      <a:pt x="16" y="30"/>
                    </a:cubicBezTo>
                    <a:cubicBezTo>
                      <a:pt x="17" y="28"/>
                      <a:pt x="16" y="27"/>
                      <a:pt x="17" y="26"/>
                    </a:cubicBezTo>
                    <a:cubicBezTo>
                      <a:pt x="17" y="24"/>
                      <a:pt x="20" y="24"/>
                      <a:pt x="21" y="23"/>
                    </a:cubicBezTo>
                    <a:cubicBezTo>
                      <a:pt x="21" y="24"/>
                      <a:pt x="21" y="24"/>
                      <a:pt x="21" y="24"/>
                    </a:cubicBezTo>
                    <a:cubicBezTo>
                      <a:pt x="22" y="24"/>
                      <a:pt x="21" y="22"/>
                      <a:pt x="22" y="21"/>
                    </a:cubicBezTo>
                    <a:cubicBezTo>
                      <a:pt x="23" y="19"/>
                      <a:pt x="24" y="17"/>
                      <a:pt x="24" y="15"/>
                    </a:cubicBezTo>
                    <a:cubicBezTo>
                      <a:pt x="23" y="16"/>
                      <a:pt x="23" y="14"/>
                      <a:pt x="23" y="14"/>
                    </a:cubicBezTo>
                    <a:cubicBezTo>
                      <a:pt x="22" y="12"/>
                      <a:pt x="21" y="12"/>
                      <a:pt x="20" y="10"/>
                    </a:cubicBezTo>
                    <a:cubicBezTo>
                      <a:pt x="20" y="9"/>
                      <a:pt x="20" y="7"/>
                      <a:pt x="21" y="5"/>
                    </a:cubicBezTo>
                    <a:cubicBezTo>
                      <a:pt x="22" y="5"/>
                      <a:pt x="21" y="2"/>
                      <a:pt x="20" y="3"/>
                    </a:cubicBezTo>
                    <a:cubicBezTo>
                      <a:pt x="19" y="4"/>
                      <a:pt x="19" y="5"/>
                      <a:pt x="18" y="5"/>
                    </a:cubicBezTo>
                    <a:cubicBezTo>
                      <a:pt x="17" y="4"/>
                      <a:pt x="16" y="4"/>
                      <a:pt x="15" y="4"/>
                    </a:cubicBezTo>
                    <a:cubicBezTo>
                      <a:pt x="15" y="4"/>
                      <a:pt x="15" y="3"/>
                      <a:pt x="14" y="3"/>
                    </a:cubicBezTo>
                    <a:cubicBezTo>
                      <a:pt x="13" y="2"/>
                      <a:pt x="11" y="1"/>
                      <a:pt x="10" y="1"/>
                    </a:cubicBezTo>
                    <a:cubicBezTo>
                      <a:pt x="9" y="1"/>
                      <a:pt x="8" y="1"/>
                      <a:pt x="8" y="1"/>
                    </a:cubicBezTo>
                    <a:cubicBezTo>
                      <a:pt x="7" y="0"/>
                      <a:pt x="7" y="1"/>
                      <a:pt x="7" y="1"/>
                    </a:cubicBezTo>
                    <a:cubicBezTo>
                      <a:pt x="5" y="1"/>
                      <a:pt x="6" y="2"/>
                      <a:pt x="6" y="3"/>
                    </a:cubicBezTo>
                    <a:cubicBezTo>
                      <a:pt x="6" y="4"/>
                      <a:pt x="5" y="6"/>
                      <a:pt x="5" y="8"/>
                    </a:cubicBezTo>
                    <a:cubicBezTo>
                      <a:pt x="4" y="10"/>
                      <a:pt x="6" y="13"/>
                      <a:pt x="5" y="16"/>
                    </a:cubicBezTo>
                    <a:cubicBezTo>
                      <a:pt x="4" y="18"/>
                      <a:pt x="5" y="20"/>
                      <a:pt x="6" y="23"/>
                    </a:cubicBezTo>
                    <a:cubicBezTo>
                      <a:pt x="6" y="25"/>
                      <a:pt x="1" y="21"/>
                      <a:pt x="1" y="20"/>
                    </a:cubicBezTo>
                    <a:cubicBezTo>
                      <a:pt x="0" y="20"/>
                      <a:pt x="0" y="21"/>
                      <a:pt x="0" y="2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27" name="Freeform 1198">
                <a:extLst>
                  <a:ext uri="{FF2B5EF4-FFF2-40B4-BE49-F238E27FC236}">
                    <a16:creationId xmlns:a16="http://schemas.microsoft.com/office/drawing/2014/main" id="{CB2813E5-3E6B-4C76-BF30-1781CCB25A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6" y="2052"/>
                <a:ext cx="3" cy="6"/>
              </a:xfrm>
              <a:custGeom>
                <a:avLst/>
                <a:gdLst>
                  <a:gd name="T0" fmla="*/ 0 w 1"/>
                  <a:gd name="T1" fmla="*/ 243 h 2"/>
                  <a:gd name="T2" fmla="*/ 243 w 1"/>
                  <a:gd name="T3" fmla="*/ 486 h 2"/>
                  <a:gd name="T4" fmla="*/ 0 w 1"/>
                  <a:gd name="T5" fmla="*/ 243 h 2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2"/>
                  <a:gd name="T11" fmla="*/ 1 w 1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2">
                    <a:moveTo>
                      <a:pt x="0" y="1"/>
                    </a:moveTo>
                    <a:cubicBezTo>
                      <a:pt x="1" y="1"/>
                      <a:pt x="1" y="1"/>
                      <a:pt x="1" y="2"/>
                    </a:cubicBezTo>
                    <a:cubicBezTo>
                      <a:pt x="1" y="1"/>
                      <a:pt x="1" y="0"/>
                      <a:pt x="0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28" name="Freeform 1199">
                <a:extLst>
                  <a:ext uri="{FF2B5EF4-FFF2-40B4-BE49-F238E27FC236}">
                    <a16:creationId xmlns:a16="http://schemas.microsoft.com/office/drawing/2014/main" id="{18852141-42A1-4DD9-BF4F-FC691C48E5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6" y="2052"/>
                <a:ext cx="3" cy="6"/>
              </a:xfrm>
              <a:custGeom>
                <a:avLst/>
                <a:gdLst>
                  <a:gd name="T0" fmla="*/ 0 w 1"/>
                  <a:gd name="T1" fmla="*/ 243 h 2"/>
                  <a:gd name="T2" fmla="*/ 243 w 1"/>
                  <a:gd name="T3" fmla="*/ 486 h 2"/>
                  <a:gd name="T4" fmla="*/ 0 w 1"/>
                  <a:gd name="T5" fmla="*/ 243 h 2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2"/>
                  <a:gd name="T11" fmla="*/ 1 w 1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2">
                    <a:moveTo>
                      <a:pt x="0" y="1"/>
                    </a:moveTo>
                    <a:cubicBezTo>
                      <a:pt x="1" y="1"/>
                      <a:pt x="1" y="1"/>
                      <a:pt x="1" y="2"/>
                    </a:cubicBezTo>
                    <a:cubicBezTo>
                      <a:pt x="1" y="1"/>
                      <a:pt x="1" y="0"/>
                      <a:pt x="0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29" name="Freeform 1200">
                <a:extLst>
                  <a:ext uri="{FF2B5EF4-FFF2-40B4-BE49-F238E27FC236}">
                    <a16:creationId xmlns:a16="http://schemas.microsoft.com/office/drawing/2014/main" id="{0927B8AC-6C36-428F-B56C-30C2A25186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6" y="2192"/>
                <a:ext cx="6" cy="1"/>
              </a:xfrm>
              <a:custGeom>
                <a:avLst/>
                <a:gdLst>
                  <a:gd name="T0" fmla="*/ 243 w 2"/>
                  <a:gd name="T1" fmla="*/ 0 h 1"/>
                  <a:gd name="T2" fmla="*/ 0 w 2"/>
                  <a:gd name="T3" fmla="*/ 0 h 1"/>
                  <a:gd name="T4" fmla="*/ 243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1" y="0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30" name="Freeform 1201">
                <a:extLst>
                  <a:ext uri="{FF2B5EF4-FFF2-40B4-BE49-F238E27FC236}">
                    <a16:creationId xmlns:a16="http://schemas.microsoft.com/office/drawing/2014/main" id="{811BF90B-6B41-49EE-B36A-8AEAE68114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6" y="2192"/>
                <a:ext cx="6" cy="1"/>
              </a:xfrm>
              <a:custGeom>
                <a:avLst/>
                <a:gdLst>
                  <a:gd name="T0" fmla="*/ 243 w 2"/>
                  <a:gd name="T1" fmla="*/ 0 h 1"/>
                  <a:gd name="T2" fmla="*/ 0 w 2"/>
                  <a:gd name="T3" fmla="*/ 0 h 1"/>
                  <a:gd name="T4" fmla="*/ 243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1" y="0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31" name="Freeform 1202">
                <a:extLst>
                  <a:ext uri="{FF2B5EF4-FFF2-40B4-BE49-F238E27FC236}">
                    <a16:creationId xmlns:a16="http://schemas.microsoft.com/office/drawing/2014/main" id="{62D65E7F-8948-40DF-92CC-E6D68DCA77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6" y="2167"/>
                <a:ext cx="18" cy="10"/>
              </a:xfrm>
              <a:custGeom>
                <a:avLst/>
                <a:gdLst>
                  <a:gd name="T0" fmla="*/ 729 w 6"/>
                  <a:gd name="T1" fmla="*/ 367 h 3"/>
                  <a:gd name="T2" fmla="*/ 486 w 6"/>
                  <a:gd name="T3" fmla="*/ 0 h 3"/>
                  <a:gd name="T4" fmla="*/ 1458 w 6"/>
                  <a:gd name="T5" fmla="*/ 1223 h 3"/>
                  <a:gd name="T6" fmla="*/ 1215 w 6"/>
                  <a:gd name="T7" fmla="*/ 857 h 3"/>
                  <a:gd name="T8" fmla="*/ 729 w 6"/>
                  <a:gd name="T9" fmla="*/ 36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"/>
                  <a:gd name="T16" fmla="*/ 0 h 3"/>
                  <a:gd name="T17" fmla="*/ 6 w 6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" h="3">
                    <a:moveTo>
                      <a:pt x="3" y="1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0" y="2"/>
                      <a:pt x="4" y="3"/>
                      <a:pt x="6" y="3"/>
                    </a:cubicBezTo>
                    <a:cubicBezTo>
                      <a:pt x="6" y="3"/>
                      <a:pt x="6" y="2"/>
                      <a:pt x="5" y="2"/>
                    </a:cubicBezTo>
                    <a:cubicBezTo>
                      <a:pt x="4" y="1"/>
                      <a:pt x="4" y="1"/>
                      <a:pt x="3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32" name="Freeform 1203">
                <a:extLst>
                  <a:ext uri="{FF2B5EF4-FFF2-40B4-BE49-F238E27FC236}">
                    <a16:creationId xmlns:a16="http://schemas.microsoft.com/office/drawing/2014/main" id="{E52EEB11-3EFB-45E3-A713-620EC0CDBC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6" y="2167"/>
                <a:ext cx="18" cy="10"/>
              </a:xfrm>
              <a:custGeom>
                <a:avLst/>
                <a:gdLst>
                  <a:gd name="T0" fmla="*/ 729 w 6"/>
                  <a:gd name="T1" fmla="*/ 367 h 3"/>
                  <a:gd name="T2" fmla="*/ 486 w 6"/>
                  <a:gd name="T3" fmla="*/ 0 h 3"/>
                  <a:gd name="T4" fmla="*/ 1458 w 6"/>
                  <a:gd name="T5" fmla="*/ 1223 h 3"/>
                  <a:gd name="T6" fmla="*/ 1215 w 6"/>
                  <a:gd name="T7" fmla="*/ 857 h 3"/>
                  <a:gd name="T8" fmla="*/ 729 w 6"/>
                  <a:gd name="T9" fmla="*/ 36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"/>
                  <a:gd name="T16" fmla="*/ 0 h 3"/>
                  <a:gd name="T17" fmla="*/ 6 w 6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" h="3">
                    <a:moveTo>
                      <a:pt x="3" y="1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0" y="2"/>
                      <a:pt x="4" y="3"/>
                      <a:pt x="6" y="3"/>
                    </a:cubicBezTo>
                    <a:cubicBezTo>
                      <a:pt x="6" y="3"/>
                      <a:pt x="6" y="2"/>
                      <a:pt x="5" y="2"/>
                    </a:cubicBezTo>
                    <a:cubicBezTo>
                      <a:pt x="4" y="1"/>
                      <a:pt x="4" y="1"/>
                      <a:pt x="3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33" name="Freeform 1204">
                <a:extLst>
                  <a:ext uri="{FF2B5EF4-FFF2-40B4-BE49-F238E27FC236}">
                    <a16:creationId xmlns:a16="http://schemas.microsoft.com/office/drawing/2014/main" id="{9BD54183-0D88-4302-B777-06DFB9FFC0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15" y="2124"/>
                <a:ext cx="6" cy="6"/>
              </a:xfrm>
              <a:custGeom>
                <a:avLst/>
                <a:gdLst>
                  <a:gd name="T0" fmla="*/ 0 w 2"/>
                  <a:gd name="T1" fmla="*/ 0 h 2"/>
                  <a:gd name="T2" fmla="*/ 486 w 2"/>
                  <a:gd name="T3" fmla="*/ 486 h 2"/>
                  <a:gd name="T4" fmla="*/ 0 w 2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2"/>
                  <a:gd name="T11" fmla="*/ 2 w 2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2">
                    <a:moveTo>
                      <a:pt x="0" y="0"/>
                    </a:moveTo>
                    <a:cubicBezTo>
                      <a:pt x="0" y="1"/>
                      <a:pt x="1" y="2"/>
                      <a:pt x="2" y="2"/>
                    </a:cubicBezTo>
                    <a:cubicBezTo>
                      <a:pt x="2" y="1"/>
                      <a:pt x="1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34" name="Freeform 1205">
                <a:extLst>
                  <a:ext uri="{FF2B5EF4-FFF2-40B4-BE49-F238E27FC236}">
                    <a16:creationId xmlns:a16="http://schemas.microsoft.com/office/drawing/2014/main" id="{ACF07CA6-5BC0-4B21-B07B-72706C5CE3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15" y="2124"/>
                <a:ext cx="6" cy="6"/>
              </a:xfrm>
              <a:custGeom>
                <a:avLst/>
                <a:gdLst>
                  <a:gd name="T0" fmla="*/ 0 w 2"/>
                  <a:gd name="T1" fmla="*/ 0 h 2"/>
                  <a:gd name="T2" fmla="*/ 486 w 2"/>
                  <a:gd name="T3" fmla="*/ 486 h 2"/>
                  <a:gd name="T4" fmla="*/ 0 w 2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2"/>
                  <a:gd name="T11" fmla="*/ 2 w 2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2">
                    <a:moveTo>
                      <a:pt x="0" y="0"/>
                    </a:moveTo>
                    <a:cubicBezTo>
                      <a:pt x="0" y="1"/>
                      <a:pt x="1" y="2"/>
                      <a:pt x="2" y="2"/>
                    </a:cubicBezTo>
                    <a:cubicBezTo>
                      <a:pt x="2" y="1"/>
                      <a:pt x="1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35" name="Freeform 1206">
                <a:extLst>
                  <a:ext uri="{FF2B5EF4-FFF2-40B4-BE49-F238E27FC236}">
                    <a16:creationId xmlns:a16="http://schemas.microsoft.com/office/drawing/2014/main" id="{1764E7F1-CDB4-42BB-AA25-6348C56C99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12" y="2180"/>
                <a:ext cx="6" cy="6"/>
              </a:xfrm>
              <a:custGeom>
                <a:avLst/>
                <a:gdLst>
                  <a:gd name="T0" fmla="*/ 243 w 2"/>
                  <a:gd name="T1" fmla="*/ 0 h 2"/>
                  <a:gd name="T2" fmla="*/ 0 w 2"/>
                  <a:gd name="T3" fmla="*/ 0 h 2"/>
                  <a:gd name="T4" fmla="*/ 243 w 2"/>
                  <a:gd name="T5" fmla="*/ 486 h 2"/>
                  <a:gd name="T6" fmla="*/ 243 w 2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2"/>
                  <a:gd name="T14" fmla="*/ 2 w 2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2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1" y="1"/>
                      <a:pt x="1" y="2"/>
                    </a:cubicBezTo>
                    <a:cubicBezTo>
                      <a:pt x="2" y="1"/>
                      <a:pt x="1" y="0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36" name="Freeform 1207">
                <a:extLst>
                  <a:ext uri="{FF2B5EF4-FFF2-40B4-BE49-F238E27FC236}">
                    <a16:creationId xmlns:a16="http://schemas.microsoft.com/office/drawing/2014/main" id="{8A8499F8-585D-46B4-9F08-472B0F2936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12" y="2180"/>
                <a:ext cx="6" cy="6"/>
              </a:xfrm>
              <a:custGeom>
                <a:avLst/>
                <a:gdLst>
                  <a:gd name="T0" fmla="*/ 243 w 2"/>
                  <a:gd name="T1" fmla="*/ 0 h 2"/>
                  <a:gd name="T2" fmla="*/ 0 w 2"/>
                  <a:gd name="T3" fmla="*/ 0 h 2"/>
                  <a:gd name="T4" fmla="*/ 243 w 2"/>
                  <a:gd name="T5" fmla="*/ 486 h 2"/>
                  <a:gd name="T6" fmla="*/ 243 w 2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2"/>
                  <a:gd name="T14" fmla="*/ 2 w 2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2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1" y="1"/>
                      <a:pt x="1" y="2"/>
                    </a:cubicBezTo>
                    <a:cubicBezTo>
                      <a:pt x="2" y="1"/>
                      <a:pt x="1" y="0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37" name="Freeform 1208">
                <a:extLst>
                  <a:ext uri="{FF2B5EF4-FFF2-40B4-BE49-F238E27FC236}">
                    <a16:creationId xmlns:a16="http://schemas.microsoft.com/office/drawing/2014/main" id="{4A8E6EB8-B802-446F-936B-A877434CC3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9" y="2214"/>
                <a:ext cx="6" cy="6"/>
              </a:xfrm>
              <a:custGeom>
                <a:avLst/>
                <a:gdLst>
                  <a:gd name="T0" fmla="*/ 486 w 2"/>
                  <a:gd name="T1" fmla="*/ 243 h 2"/>
                  <a:gd name="T2" fmla="*/ 0 w 2"/>
                  <a:gd name="T3" fmla="*/ 486 h 2"/>
                  <a:gd name="T4" fmla="*/ 486 w 2"/>
                  <a:gd name="T5" fmla="*/ 243 h 2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2"/>
                  <a:gd name="T11" fmla="*/ 2 w 2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2">
                    <a:moveTo>
                      <a:pt x="2" y="1"/>
                    </a:moveTo>
                    <a:cubicBezTo>
                      <a:pt x="2" y="0"/>
                      <a:pt x="0" y="1"/>
                      <a:pt x="0" y="2"/>
                    </a:cubicBezTo>
                    <a:cubicBezTo>
                      <a:pt x="1" y="2"/>
                      <a:pt x="1" y="1"/>
                      <a:pt x="2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38" name="Freeform 1209">
                <a:extLst>
                  <a:ext uri="{FF2B5EF4-FFF2-40B4-BE49-F238E27FC236}">
                    <a16:creationId xmlns:a16="http://schemas.microsoft.com/office/drawing/2014/main" id="{FB220BA0-F131-4345-87CF-C288224709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9" y="2214"/>
                <a:ext cx="6" cy="6"/>
              </a:xfrm>
              <a:custGeom>
                <a:avLst/>
                <a:gdLst>
                  <a:gd name="T0" fmla="*/ 486 w 2"/>
                  <a:gd name="T1" fmla="*/ 243 h 2"/>
                  <a:gd name="T2" fmla="*/ 0 w 2"/>
                  <a:gd name="T3" fmla="*/ 486 h 2"/>
                  <a:gd name="T4" fmla="*/ 486 w 2"/>
                  <a:gd name="T5" fmla="*/ 243 h 2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2"/>
                  <a:gd name="T11" fmla="*/ 2 w 2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2">
                    <a:moveTo>
                      <a:pt x="2" y="1"/>
                    </a:moveTo>
                    <a:cubicBezTo>
                      <a:pt x="2" y="0"/>
                      <a:pt x="0" y="1"/>
                      <a:pt x="0" y="2"/>
                    </a:cubicBezTo>
                    <a:cubicBezTo>
                      <a:pt x="1" y="2"/>
                      <a:pt x="1" y="1"/>
                      <a:pt x="2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39" name="Freeform 1210">
                <a:extLst>
                  <a:ext uri="{FF2B5EF4-FFF2-40B4-BE49-F238E27FC236}">
                    <a16:creationId xmlns:a16="http://schemas.microsoft.com/office/drawing/2014/main" id="{AA185AD5-8675-400D-8CEF-923DADFA56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21" y="2133"/>
                <a:ext cx="38" cy="50"/>
              </a:xfrm>
              <a:custGeom>
                <a:avLst/>
                <a:gdLst>
                  <a:gd name="T0" fmla="*/ 0 w 12"/>
                  <a:gd name="T1" fmla="*/ 275 h 16"/>
                  <a:gd name="T2" fmla="*/ 602 w 12"/>
                  <a:gd name="T3" fmla="*/ 859 h 16"/>
                  <a:gd name="T4" fmla="*/ 1625 w 12"/>
                  <a:gd name="T5" fmla="*/ 2384 h 16"/>
                  <a:gd name="T6" fmla="*/ 3208 w 12"/>
                  <a:gd name="T7" fmla="*/ 3544 h 16"/>
                  <a:gd name="T8" fmla="*/ 3531 w 12"/>
                  <a:gd name="T9" fmla="*/ 2959 h 16"/>
                  <a:gd name="T10" fmla="*/ 3531 w 12"/>
                  <a:gd name="T11" fmla="*/ 2109 h 16"/>
                  <a:gd name="T12" fmla="*/ 2920 w 12"/>
                  <a:gd name="T13" fmla="*/ 859 h 16"/>
                  <a:gd name="T14" fmla="*/ 0 w 12"/>
                  <a:gd name="T15" fmla="*/ 275 h 1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"/>
                  <a:gd name="T25" fmla="*/ 0 h 16"/>
                  <a:gd name="T26" fmla="*/ 12 w 12"/>
                  <a:gd name="T27" fmla="*/ 16 h 1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" h="16">
                    <a:moveTo>
                      <a:pt x="0" y="1"/>
                    </a:moveTo>
                    <a:cubicBezTo>
                      <a:pt x="0" y="1"/>
                      <a:pt x="2" y="3"/>
                      <a:pt x="2" y="3"/>
                    </a:cubicBezTo>
                    <a:cubicBezTo>
                      <a:pt x="4" y="5"/>
                      <a:pt x="4" y="6"/>
                      <a:pt x="5" y="8"/>
                    </a:cubicBezTo>
                    <a:cubicBezTo>
                      <a:pt x="5" y="9"/>
                      <a:pt x="9" y="16"/>
                      <a:pt x="10" y="12"/>
                    </a:cubicBezTo>
                    <a:cubicBezTo>
                      <a:pt x="10" y="11"/>
                      <a:pt x="11" y="10"/>
                      <a:pt x="11" y="10"/>
                    </a:cubicBezTo>
                    <a:cubicBezTo>
                      <a:pt x="12" y="9"/>
                      <a:pt x="11" y="8"/>
                      <a:pt x="11" y="7"/>
                    </a:cubicBezTo>
                    <a:cubicBezTo>
                      <a:pt x="11" y="5"/>
                      <a:pt x="10" y="4"/>
                      <a:pt x="9" y="3"/>
                    </a:cubicBezTo>
                    <a:cubicBezTo>
                      <a:pt x="8" y="1"/>
                      <a:pt x="1" y="0"/>
                      <a:pt x="0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40" name="Freeform 1211">
                <a:extLst>
                  <a:ext uri="{FF2B5EF4-FFF2-40B4-BE49-F238E27FC236}">
                    <a16:creationId xmlns:a16="http://schemas.microsoft.com/office/drawing/2014/main" id="{8A20D27E-C6C7-4A04-AE1A-B8122D4671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21" y="2133"/>
                <a:ext cx="38" cy="50"/>
              </a:xfrm>
              <a:custGeom>
                <a:avLst/>
                <a:gdLst>
                  <a:gd name="T0" fmla="*/ 0 w 12"/>
                  <a:gd name="T1" fmla="*/ 275 h 16"/>
                  <a:gd name="T2" fmla="*/ 602 w 12"/>
                  <a:gd name="T3" fmla="*/ 859 h 16"/>
                  <a:gd name="T4" fmla="*/ 1625 w 12"/>
                  <a:gd name="T5" fmla="*/ 2384 h 16"/>
                  <a:gd name="T6" fmla="*/ 3208 w 12"/>
                  <a:gd name="T7" fmla="*/ 3544 h 16"/>
                  <a:gd name="T8" fmla="*/ 3531 w 12"/>
                  <a:gd name="T9" fmla="*/ 2959 h 16"/>
                  <a:gd name="T10" fmla="*/ 3531 w 12"/>
                  <a:gd name="T11" fmla="*/ 2109 h 16"/>
                  <a:gd name="T12" fmla="*/ 2920 w 12"/>
                  <a:gd name="T13" fmla="*/ 859 h 16"/>
                  <a:gd name="T14" fmla="*/ 0 w 12"/>
                  <a:gd name="T15" fmla="*/ 275 h 1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"/>
                  <a:gd name="T25" fmla="*/ 0 h 16"/>
                  <a:gd name="T26" fmla="*/ 12 w 12"/>
                  <a:gd name="T27" fmla="*/ 16 h 1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" h="16">
                    <a:moveTo>
                      <a:pt x="0" y="1"/>
                    </a:moveTo>
                    <a:cubicBezTo>
                      <a:pt x="0" y="1"/>
                      <a:pt x="2" y="3"/>
                      <a:pt x="2" y="3"/>
                    </a:cubicBezTo>
                    <a:cubicBezTo>
                      <a:pt x="4" y="5"/>
                      <a:pt x="4" y="6"/>
                      <a:pt x="5" y="8"/>
                    </a:cubicBezTo>
                    <a:cubicBezTo>
                      <a:pt x="5" y="9"/>
                      <a:pt x="9" y="16"/>
                      <a:pt x="10" y="12"/>
                    </a:cubicBezTo>
                    <a:cubicBezTo>
                      <a:pt x="10" y="11"/>
                      <a:pt x="11" y="10"/>
                      <a:pt x="11" y="10"/>
                    </a:cubicBezTo>
                    <a:cubicBezTo>
                      <a:pt x="12" y="9"/>
                      <a:pt x="11" y="8"/>
                      <a:pt x="11" y="7"/>
                    </a:cubicBezTo>
                    <a:cubicBezTo>
                      <a:pt x="11" y="5"/>
                      <a:pt x="10" y="4"/>
                      <a:pt x="9" y="3"/>
                    </a:cubicBezTo>
                    <a:cubicBezTo>
                      <a:pt x="8" y="1"/>
                      <a:pt x="1" y="0"/>
                      <a:pt x="0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41" name="Freeform 1212">
                <a:extLst>
                  <a:ext uri="{FF2B5EF4-FFF2-40B4-BE49-F238E27FC236}">
                    <a16:creationId xmlns:a16="http://schemas.microsoft.com/office/drawing/2014/main" id="{855E7661-6AEB-4190-A790-E7C62BC105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21" y="2177"/>
                <a:ext cx="1" cy="6"/>
              </a:xfrm>
              <a:custGeom>
                <a:avLst/>
                <a:gdLst>
                  <a:gd name="T0" fmla="*/ 0 w 1"/>
                  <a:gd name="T1" fmla="*/ 486 h 2"/>
                  <a:gd name="T2" fmla="*/ 0 w 1"/>
                  <a:gd name="T3" fmla="*/ 0 h 2"/>
                  <a:gd name="T4" fmla="*/ 0 w 1"/>
                  <a:gd name="T5" fmla="*/ 486 h 2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2"/>
                  <a:gd name="T11" fmla="*/ 1 w 1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2">
                    <a:moveTo>
                      <a:pt x="0" y="2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18" name="Group 1414">
              <a:extLst>
                <a:ext uri="{FF2B5EF4-FFF2-40B4-BE49-F238E27FC236}">
                  <a16:creationId xmlns:a16="http://schemas.microsoft.com/office/drawing/2014/main" id="{CB0BCB5C-270C-4C65-8612-E280C1D6B3B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281277" y="3978607"/>
              <a:ext cx="3461247" cy="3302005"/>
              <a:chOff x="2633" y="710"/>
              <a:chExt cx="2181" cy="2080"/>
            </a:xfrm>
            <a:solidFill>
              <a:srgbClr val="E6E6E6"/>
            </a:solidFill>
          </p:grpSpPr>
          <p:sp>
            <p:nvSpPr>
              <p:cNvPr id="42" name="Freeform 1214">
                <a:extLst>
                  <a:ext uri="{FF2B5EF4-FFF2-40B4-BE49-F238E27FC236}">
                    <a16:creationId xmlns:a16="http://schemas.microsoft.com/office/drawing/2014/main" id="{FC7492F5-0132-473B-9E20-5610A2C241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21" y="2177"/>
                <a:ext cx="1" cy="6"/>
              </a:xfrm>
              <a:custGeom>
                <a:avLst/>
                <a:gdLst>
                  <a:gd name="T0" fmla="*/ 0 w 1"/>
                  <a:gd name="T1" fmla="*/ 486 h 2"/>
                  <a:gd name="T2" fmla="*/ 0 w 1"/>
                  <a:gd name="T3" fmla="*/ 0 h 2"/>
                  <a:gd name="T4" fmla="*/ 0 w 1"/>
                  <a:gd name="T5" fmla="*/ 486 h 2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2"/>
                  <a:gd name="T11" fmla="*/ 1 w 1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2">
                    <a:moveTo>
                      <a:pt x="0" y="2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3" name="Freeform 1215">
                <a:extLst>
                  <a:ext uri="{FF2B5EF4-FFF2-40B4-BE49-F238E27FC236}">
                    <a16:creationId xmlns:a16="http://schemas.microsoft.com/office/drawing/2014/main" id="{65E6965F-ED72-4B14-A842-0A7E59A665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40" y="1983"/>
                <a:ext cx="3" cy="3"/>
              </a:xfrm>
              <a:custGeom>
                <a:avLst/>
                <a:gdLst>
                  <a:gd name="T0" fmla="*/ 0 w 1"/>
                  <a:gd name="T1" fmla="*/ 243 h 1"/>
                  <a:gd name="T2" fmla="*/ 243 w 1"/>
                  <a:gd name="T3" fmla="*/ 243 h 1"/>
                  <a:gd name="T4" fmla="*/ 0 w 1"/>
                  <a:gd name="T5" fmla="*/ 243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0" y="0"/>
                      <a:pt x="0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4" name="Freeform 1216">
                <a:extLst>
                  <a:ext uri="{FF2B5EF4-FFF2-40B4-BE49-F238E27FC236}">
                    <a16:creationId xmlns:a16="http://schemas.microsoft.com/office/drawing/2014/main" id="{86EE825B-4BB3-4D07-A6AC-295A865736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40" y="1983"/>
                <a:ext cx="3" cy="3"/>
              </a:xfrm>
              <a:custGeom>
                <a:avLst/>
                <a:gdLst>
                  <a:gd name="T0" fmla="*/ 0 w 1"/>
                  <a:gd name="T1" fmla="*/ 243 h 1"/>
                  <a:gd name="T2" fmla="*/ 243 w 1"/>
                  <a:gd name="T3" fmla="*/ 243 h 1"/>
                  <a:gd name="T4" fmla="*/ 0 w 1"/>
                  <a:gd name="T5" fmla="*/ 243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0" y="0"/>
                      <a:pt x="0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5" name="Freeform 1217">
                <a:extLst>
                  <a:ext uri="{FF2B5EF4-FFF2-40B4-BE49-F238E27FC236}">
                    <a16:creationId xmlns:a16="http://schemas.microsoft.com/office/drawing/2014/main" id="{BD332273-BBCC-471C-8250-B167AA8706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9" y="2371"/>
                <a:ext cx="15" cy="9"/>
              </a:xfrm>
              <a:custGeom>
                <a:avLst/>
                <a:gdLst>
                  <a:gd name="T0" fmla="*/ 243 w 5"/>
                  <a:gd name="T1" fmla="*/ 729 h 3"/>
                  <a:gd name="T2" fmla="*/ 972 w 5"/>
                  <a:gd name="T3" fmla="*/ 243 h 3"/>
                  <a:gd name="T4" fmla="*/ 486 w 5"/>
                  <a:gd name="T5" fmla="*/ 243 h 3"/>
                  <a:gd name="T6" fmla="*/ 243 w 5"/>
                  <a:gd name="T7" fmla="*/ 729 h 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3"/>
                  <a:gd name="T14" fmla="*/ 5 w 5"/>
                  <a:gd name="T15" fmla="*/ 3 h 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3">
                    <a:moveTo>
                      <a:pt x="1" y="3"/>
                    </a:moveTo>
                    <a:cubicBezTo>
                      <a:pt x="1" y="3"/>
                      <a:pt x="5" y="1"/>
                      <a:pt x="4" y="1"/>
                    </a:cubicBezTo>
                    <a:cubicBezTo>
                      <a:pt x="4" y="0"/>
                      <a:pt x="3" y="1"/>
                      <a:pt x="2" y="1"/>
                    </a:cubicBezTo>
                    <a:cubicBezTo>
                      <a:pt x="1" y="2"/>
                      <a:pt x="0" y="2"/>
                      <a:pt x="1" y="3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6" name="Freeform 1218">
                <a:extLst>
                  <a:ext uri="{FF2B5EF4-FFF2-40B4-BE49-F238E27FC236}">
                    <a16:creationId xmlns:a16="http://schemas.microsoft.com/office/drawing/2014/main" id="{7C98B8FC-F3CC-4626-A277-C101257DCC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9" y="2371"/>
                <a:ext cx="15" cy="9"/>
              </a:xfrm>
              <a:custGeom>
                <a:avLst/>
                <a:gdLst>
                  <a:gd name="T0" fmla="*/ 243 w 5"/>
                  <a:gd name="T1" fmla="*/ 729 h 3"/>
                  <a:gd name="T2" fmla="*/ 972 w 5"/>
                  <a:gd name="T3" fmla="*/ 243 h 3"/>
                  <a:gd name="T4" fmla="*/ 486 w 5"/>
                  <a:gd name="T5" fmla="*/ 243 h 3"/>
                  <a:gd name="T6" fmla="*/ 243 w 5"/>
                  <a:gd name="T7" fmla="*/ 729 h 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3"/>
                  <a:gd name="T14" fmla="*/ 5 w 5"/>
                  <a:gd name="T15" fmla="*/ 3 h 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3">
                    <a:moveTo>
                      <a:pt x="1" y="3"/>
                    </a:moveTo>
                    <a:cubicBezTo>
                      <a:pt x="1" y="3"/>
                      <a:pt x="5" y="1"/>
                      <a:pt x="4" y="1"/>
                    </a:cubicBezTo>
                    <a:cubicBezTo>
                      <a:pt x="4" y="0"/>
                      <a:pt x="3" y="1"/>
                      <a:pt x="2" y="1"/>
                    </a:cubicBezTo>
                    <a:cubicBezTo>
                      <a:pt x="1" y="2"/>
                      <a:pt x="0" y="2"/>
                      <a:pt x="1" y="3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7" name="Freeform 1219">
                <a:extLst>
                  <a:ext uri="{FF2B5EF4-FFF2-40B4-BE49-F238E27FC236}">
                    <a16:creationId xmlns:a16="http://schemas.microsoft.com/office/drawing/2014/main" id="{28666CB0-A512-4FDB-8851-3F75557866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6" y="1983"/>
                <a:ext cx="3" cy="6"/>
              </a:xfrm>
              <a:custGeom>
                <a:avLst/>
                <a:gdLst>
                  <a:gd name="T0" fmla="*/ 0 w 1"/>
                  <a:gd name="T1" fmla="*/ 486 h 2"/>
                  <a:gd name="T2" fmla="*/ 0 w 1"/>
                  <a:gd name="T3" fmla="*/ 0 h 2"/>
                  <a:gd name="T4" fmla="*/ 0 w 1"/>
                  <a:gd name="T5" fmla="*/ 486 h 2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2"/>
                  <a:gd name="T11" fmla="*/ 1 w 1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2">
                    <a:moveTo>
                      <a:pt x="0" y="2"/>
                    </a:moveTo>
                    <a:cubicBezTo>
                      <a:pt x="0" y="1"/>
                      <a:pt x="1" y="1"/>
                      <a:pt x="0" y="0"/>
                    </a:cubicBezTo>
                    <a:cubicBezTo>
                      <a:pt x="0" y="0"/>
                      <a:pt x="0" y="1"/>
                      <a:pt x="0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8" name="Freeform 1220">
                <a:extLst>
                  <a:ext uri="{FF2B5EF4-FFF2-40B4-BE49-F238E27FC236}">
                    <a16:creationId xmlns:a16="http://schemas.microsoft.com/office/drawing/2014/main" id="{74FD5A38-A52C-4134-ABC0-076AC6C0E0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6" y="1983"/>
                <a:ext cx="3" cy="6"/>
              </a:xfrm>
              <a:custGeom>
                <a:avLst/>
                <a:gdLst>
                  <a:gd name="T0" fmla="*/ 0 w 1"/>
                  <a:gd name="T1" fmla="*/ 486 h 2"/>
                  <a:gd name="T2" fmla="*/ 0 w 1"/>
                  <a:gd name="T3" fmla="*/ 0 h 2"/>
                  <a:gd name="T4" fmla="*/ 0 w 1"/>
                  <a:gd name="T5" fmla="*/ 486 h 2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2"/>
                  <a:gd name="T11" fmla="*/ 1 w 1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2">
                    <a:moveTo>
                      <a:pt x="0" y="2"/>
                    </a:moveTo>
                    <a:cubicBezTo>
                      <a:pt x="0" y="1"/>
                      <a:pt x="1" y="1"/>
                      <a:pt x="0" y="0"/>
                    </a:cubicBezTo>
                    <a:cubicBezTo>
                      <a:pt x="0" y="0"/>
                      <a:pt x="0" y="1"/>
                      <a:pt x="0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9" name="Freeform 1221">
                <a:extLst>
                  <a:ext uri="{FF2B5EF4-FFF2-40B4-BE49-F238E27FC236}">
                    <a16:creationId xmlns:a16="http://schemas.microsoft.com/office/drawing/2014/main" id="{A424F381-8154-4EBA-B0AE-6DE5FC5D6C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40" y="2352"/>
                <a:ext cx="19" cy="6"/>
              </a:xfrm>
              <a:custGeom>
                <a:avLst/>
                <a:gdLst>
                  <a:gd name="T0" fmla="*/ 1013 w 6"/>
                  <a:gd name="T1" fmla="*/ 486 h 2"/>
                  <a:gd name="T2" fmla="*/ 320 w 6"/>
                  <a:gd name="T3" fmla="*/ 0 h 2"/>
                  <a:gd name="T4" fmla="*/ 0 w 6"/>
                  <a:gd name="T5" fmla="*/ 243 h 2"/>
                  <a:gd name="T6" fmla="*/ 1013 w 6"/>
                  <a:gd name="T7" fmla="*/ 486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"/>
                  <a:gd name="T13" fmla="*/ 0 h 2"/>
                  <a:gd name="T14" fmla="*/ 6 w 6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" h="2">
                    <a:moveTo>
                      <a:pt x="3" y="2"/>
                    </a:moveTo>
                    <a:cubicBezTo>
                      <a:pt x="6" y="1"/>
                      <a:pt x="2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1" y="1"/>
                      <a:pt x="3" y="1"/>
                      <a:pt x="3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0" name="Freeform 1222">
                <a:extLst>
                  <a:ext uri="{FF2B5EF4-FFF2-40B4-BE49-F238E27FC236}">
                    <a16:creationId xmlns:a16="http://schemas.microsoft.com/office/drawing/2014/main" id="{9826B403-4A1C-493D-96CB-AD13E5EECB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40" y="2352"/>
                <a:ext cx="19" cy="6"/>
              </a:xfrm>
              <a:custGeom>
                <a:avLst/>
                <a:gdLst>
                  <a:gd name="T0" fmla="*/ 1013 w 6"/>
                  <a:gd name="T1" fmla="*/ 486 h 2"/>
                  <a:gd name="T2" fmla="*/ 320 w 6"/>
                  <a:gd name="T3" fmla="*/ 0 h 2"/>
                  <a:gd name="T4" fmla="*/ 0 w 6"/>
                  <a:gd name="T5" fmla="*/ 243 h 2"/>
                  <a:gd name="T6" fmla="*/ 1013 w 6"/>
                  <a:gd name="T7" fmla="*/ 486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"/>
                  <a:gd name="T13" fmla="*/ 0 h 2"/>
                  <a:gd name="T14" fmla="*/ 6 w 6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" h="2">
                    <a:moveTo>
                      <a:pt x="3" y="2"/>
                    </a:moveTo>
                    <a:cubicBezTo>
                      <a:pt x="6" y="1"/>
                      <a:pt x="2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1" y="1"/>
                      <a:pt x="3" y="1"/>
                      <a:pt x="3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1" name="Freeform 1223">
                <a:extLst>
                  <a:ext uri="{FF2B5EF4-FFF2-40B4-BE49-F238E27FC236}">
                    <a16:creationId xmlns:a16="http://schemas.microsoft.com/office/drawing/2014/main" id="{63EB6BBD-4AB7-43FA-A96A-2DF86789ED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2" y="2092"/>
                <a:ext cx="6" cy="16"/>
              </a:xfrm>
              <a:custGeom>
                <a:avLst/>
                <a:gdLst>
                  <a:gd name="T0" fmla="*/ 0 w 2"/>
                  <a:gd name="T1" fmla="*/ 326 h 5"/>
                  <a:gd name="T2" fmla="*/ 486 w 2"/>
                  <a:gd name="T3" fmla="*/ 1670 h 5"/>
                  <a:gd name="T4" fmla="*/ 0 w 2"/>
                  <a:gd name="T5" fmla="*/ 326 h 5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5"/>
                  <a:gd name="T11" fmla="*/ 2 w 2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5">
                    <a:moveTo>
                      <a:pt x="0" y="1"/>
                    </a:moveTo>
                    <a:cubicBezTo>
                      <a:pt x="0" y="2"/>
                      <a:pt x="1" y="4"/>
                      <a:pt x="2" y="5"/>
                    </a:cubicBezTo>
                    <a:cubicBezTo>
                      <a:pt x="2" y="3"/>
                      <a:pt x="2" y="0"/>
                      <a:pt x="0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2" name="Freeform 1224">
                <a:extLst>
                  <a:ext uri="{FF2B5EF4-FFF2-40B4-BE49-F238E27FC236}">
                    <a16:creationId xmlns:a16="http://schemas.microsoft.com/office/drawing/2014/main" id="{7845802E-9FEA-4417-897C-04E79BBBDB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2" y="2092"/>
                <a:ext cx="6" cy="16"/>
              </a:xfrm>
              <a:custGeom>
                <a:avLst/>
                <a:gdLst>
                  <a:gd name="T0" fmla="*/ 0 w 2"/>
                  <a:gd name="T1" fmla="*/ 326 h 5"/>
                  <a:gd name="T2" fmla="*/ 486 w 2"/>
                  <a:gd name="T3" fmla="*/ 1670 h 5"/>
                  <a:gd name="T4" fmla="*/ 0 w 2"/>
                  <a:gd name="T5" fmla="*/ 326 h 5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5"/>
                  <a:gd name="T11" fmla="*/ 2 w 2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5">
                    <a:moveTo>
                      <a:pt x="0" y="1"/>
                    </a:moveTo>
                    <a:cubicBezTo>
                      <a:pt x="0" y="2"/>
                      <a:pt x="1" y="4"/>
                      <a:pt x="2" y="5"/>
                    </a:cubicBezTo>
                    <a:cubicBezTo>
                      <a:pt x="2" y="3"/>
                      <a:pt x="2" y="0"/>
                      <a:pt x="0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3" name="Freeform 1225">
                <a:extLst>
                  <a:ext uri="{FF2B5EF4-FFF2-40B4-BE49-F238E27FC236}">
                    <a16:creationId xmlns:a16="http://schemas.microsoft.com/office/drawing/2014/main" id="{AB50FA9F-8571-4472-AABC-FDE108A8F5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5" y="2120"/>
                <a:ext cx="10" cy="7"/>
              </a:xfrm>
              <a:custGeom>
                <a:avLst/>
                <a:gdLst>
                  <a:gd name="T0" fmla="*/ 1223 w 3"/>
                  <a:gd name="T1" fmla="*/ 1029 h 2"/>
                  <a:gd name="T2" fmla="*/ 0 w 3"/>
                  <a:gd name="T3" fmla="*/ 0 h 2"/>
                  <a:gd name="T4" fmla="*/ 1223 w 3"/>
                  <a:gd name="T5" fmla="*/ 1029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3" y="2"/>
                    </a:moveTo>
                    <a:cubicBezTo>
                      <a:pt x="2" y="1"/>
                      <a:pt x="1" y="0"/>
                      <a:pt x="0" y="0"/>
                    </a:cubicBezTo>
                    <a:cubicBezTo>
                      <a:pt x="1" y="1"/>
                      <a:pt x="2" y="1"/>
                      <a:pt x="3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4" name="Freeform 1226">
                <a:extLst>
                  <a:ext uri="{FF2B5EF4-FFF2-40B4-BE49-F238E27FC236}">
                    <a16:creationId xmlns:a16="http://schemas.microsoft.com/office/drawing/2014/main" id="{A9774591-9BC9-4C70-B20F-2B4661F912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5" y="2120"/>
                <a:ext cx="10" cy="7"/>
              </a:xfrm>
              <a:custGeom>
                <a:avLst/>
                <a:gdLst>
                  <a:gd name="T0" fmla="*/ 1223 w 3"/>
                  <a:gd name="T1" fmla="*/ 1029 h 2"/>
                  <a:gd name="T2" fmla="*/ 0 w 3"/>
                  <a:gd name="T3" fmla="*/ 0 h 2"/>
                  <a:gd name="T4" fmla="*/ 1223 w 3"/>
                  <a:gd name="T5" fmla="*/ 1029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3" y="2"/>
                    </a:moveTo>
                    <a:cubicBezTo>
                      <a:pt x="2" y="1"/>
                      <a:pt x="1" y="0"/>
                      <a:pt x="0" y="0"/>
                    </a:cubicBezTo>
                    <a:cubicBezTo>
                      <a:pt x="1" y="1"/>
                      <a:pt x="2" y="1"/>
                      <a:pt x="3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5" name="Freeform 1227">
                <a:extLst>
                  <a:ext uri="{FF2B5EF4-FFF2-40B4-BE49-F238E27FC236}">
                    <a16:creationId xmlns:a16="http://schemas.microsoft.com/office/drawing/2014/main" id="{5CE234DE-09CE-4588-962C-E1C9B3EC27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2" y="2136"/>
                <a:ext cx="13" cy="16"/>
              </a:xfrm>
              <a:custGeom>
                <a:avLst/>
                <a:gdLst>
                  <a:gd name="T0" fmla="*/ 348 w 4"/>
                  <a:gd name="T1" fmla="*/ 326 h 5"/>
                  <a:gd name="T2" fmla="*/ 1446 w 4"/>
                  <a:gd name="T3" fmla="*/ 624 h 5"/>
                  <a:gd name="T4" fmla="*/ 348 w 4"/>
                  <a:gd name="T5" fmla="*/ 326 h 5"/>
                  <a:gd name="T6" fmla="*/ 0 60000 65536"/>
                  <a:gd name="T7" fmla="*/ 0 60000 65536"/>
                  <a:gd name="T8" fmla="*/ 0 60000 65536"/>
                  <a:gd name="T9" fmla="*/ 0 w 4"/>
                  <a:gd name="T10" fmla="*/ 0 h 5"/>
                  <a:gd name="T11" fmla="*/ 4 w 4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" h="5">
                    <a:moveTo>
                      <a:pt x="1" y="1"/>
                    </a:moveTo>
                    <a:cubicBezTo>
                      <a:pt x="0" y="3"/>
                      <a:pt x="3" y="5"/>
                      <a:pt x="4" y="2"/>
                    </a:cubicBezTo>
                    <a:cubicBezTo>
                      <a:pt x="4" y="1"/>
                      <a:pt x="1" y="0"/>
                      <a:pt x="1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6" name="Freeform 1228">
                <a:extLst>
                  <a:ext uri="{FF2B5EF4-FFF2-40B4-BE49-F238E27FC236}">
                    <a16:creationId xmlns:a16="http://schemas.microsoft.com/office/drawing/2014/main" id="{7E9E5067-12BB-4EBF-B1B6-2D402E9C58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2" y="2136"/>
                <a:ext cx="13" cy="16"/>
              </a:xfrm>
              <a:custGeom>
                <a:avLst/>
                <a:gdLst>
                  <a:gd name="T0" fmla="*/ 348 w 4"/>
                  <a:gd name="T1" fmla="*/ 326 h 5"/>
                  <a:gd name="T2" fmla="*/ 1446 w 4"/>
                  <a:gd name="T3" fmla="*/ 624 h 5"/>
                  <a:gd name="T4" fmla="*/ 348 w 4"/>
                  <a:gd name="T5" fmla="*/ 326 h 5"/>
                  <a:gd name="T6" fmla="*/ 0 60000 65536"/>
                  <a:gd name="T7" fmla="*/ 0 60000 65536"/>
                  <a:gd name="T8" fmla="*/ 0 60000 65536"/>
                  <a:gd name="T9" fmla="*/ 0 w 4"/>
                  <a:gd name="T10" fmla="*/ 0 h 5"/>
                  <a:gd name="T11" fmla="*/ 4 w 4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" h="5">
                    <a:moveTo>
                      <a:pt x="1" y="1"/>
                    </a:moveTo>
                    <a:cubicBezTo>
                      <a:pt x="0" y="3"/>
                      <a:pt x="3" y="5"/>
                      <a:pt x="4" y="2"/>
                    </a:cubicBezTo>
                    <a:cubicBezTo>
                      <a:pt x="4" y="1"/>
                      <a:pt x="1" y="0"/>
                      <a:pt x="1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7" name="Freeform 1229">
                <a:extLst>
                  <a:ext uri="{FF2B5EF4-FFF2-40B4-BE49-F238E27FC236}">
                    <a16:creationId xmlns:a16="http://schemas.microsoft.com/office/drawing/2014/main" id="{76DDB35C-BD60-45CE-9AA8-A97487A504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1" y="2102"/>
                <a:ext cx="4" cy="3"/>
              </a:xfrm>
              <a:custGeom>
                <a:avLst/>
                <a:gdLst>
                  <a:gd name="T0" fmla="*/ 1024 w 1"/>
                  <a:gd name="T1" fmla="*/ 243 h 1"/>
                  <a:gd name="T2" fmla="*/ 0 w 1"/>
                  <a:gd name="T3" fmla="*/ 243 h 1"/>
                  <a:gd name="T4" fmla="*/ 1024 w 1"/>
                  <a:gd name="T5" fmla="*/ 243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0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8" name="Freeform 1230">
                <a:extLst>
                  <a:ext uri="{FF2B5EF4-FFF2-40B4-BE49-F238E27FC236}">
                    <a16:creationId xmlns:a16="http://schemas.microsoft.com/office/drawing/2014/main" id="{34C67F63-AB73-442C-9E97-1F6CB5B58A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1" y="2102"/>
                <a:ext cx="4" cy="3"/>
              </a:xfrm>
              <a:custGeom>
                <a:avLst/>
                <a:gdLst>
                  <a:gd name="T0" fmla="*/ 1024 w 1"/>
                  <a:gd name="T1" fmla="*/ 243 h 1"/>
                  <a:gd name="T2" fmla="*/ 0 w 1"/>
                  <a:gd name="T3" fmla="*/ 243 h 1"/>
                  <a:gd name="T4" fmla="*/ 1024 w 1"/>
                  <a:gd name="T5" fmla="*/ 243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0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9" name="Freeform 1231">
                <a:extLst>
                  <a:ext uri="{FF2B5EF4-FFF2-40B4-BE49-F238E27FC236}">
                    <a16:creationId xmlns:a16="http://schemas.microsoft.com/office/drawing/2014/main" id="{05C89BBC-079C-4CBE-A858-E73FC0B18B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5" y="2183"/>
                <a:ext cx="41" cy="44"/>
              </a:xfrm>
              <a:custGeom>
                <a:avLst/>
                <a:gdLst>
                  <a:gd name="T0" fmla="*/ 0 w 13"/>
                  <a:gd name="T1" fmla="*/ 594 h 14"/>
                  <a:gd name="T2" fmla="*/ 596 w 13"/>
                  <a:gd name="T3" fmla="*/ 1867 h 14"/>
                  <a:gd name="T4" fmla="*/ 278 w 13"/>
                  <a:gd name="T5" fmla="*/ 3014 h 14"/>
                  <a:gd name="T6" fmla="*/ 278 w 13"/>
                  <a:gd name="T7" fmla="*/ 4287 h 14"/>
                  <a:gd name="T8" fmla="*/ 1571 w 13"/>
                  <a:gd name="T9" fmla="*/ 3693 h 14"/>
                  <a:gd name="T10" fmla="*/ 2766 w 13"/>
                  <a:gd name="T11" fmla="*/ 3014 h 14"/>
                  <a:gd name="T12" fmla="*/ 3759 w 13"/>
                  <a:gd name="T13" fmla="*/ 2448 h 14"/>
                  <a:gd name="T14" fmla="*/ 3173 w 13"/>
                  <a:gd name="T15" fmla="*/ 1867 h 14"/>
                  <a:gd name="T16" fmla="*/ 2476 w 13"/>
                  <a:gd name="T17" fmla="*/ 1273 h 14"/>
                  <a:gd name="T18" fmla="*/ 1880 w 13"/>
                  <a:gd name="T19" fmla="*/ 1273 h 14"/>
                  <a:gd name="T20" fmla="*/ 1284 w 13"/>
                  <a:gd name="T21" fmla="*/ 594 h 14"/>
                  <a:gd name="T22" fmla="*/ 278 w 13"/>
                  <a:gd name="T23" fmla="*/ 0 h 14"/>
                  <a:gd name="T24" fmla="*/ 0 w 13"/>
                  <a:gd name="T25" fmla="*/ 594 h 1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3"/>
                  <a:gd name="T40" fmla="*/ 0 h 14"/>
                  <a:gd name="T41" fmla="*/ 13 w 13"/>
                  <a:gd name="T42" fmla="*/ 14 h 1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3" h="14">
                    <a:moveTo>
                      <a:pt x="0" y="2"/>
                    </a:moveTo>
                    <a:cubicBezTo>
                      <a:pt x="3" y="2"/>
                      <a:pt x="2" y="4"/>
                      <a:pt x="2" y="6"/>
                    </a:cubicBezTo>
                    <a:cubicBezTo>
                      <a:pt x="2" y="7"/>
                      <a:pt x="2" y="8"/>
                      <a:pt x="1" y="10"/>
                    </a:cubicBezTo>
                    <a:cubicBezTo>
                      <a:pt x="1" y="11"/>
                      <a:pt x="2" y="12"/>
                      <a:pt x="1" y="14"/>
                    </a:cubicBezTo>
                    <a:cubicBezTo>
                      <a:pt x="3" y="14"/>
                      <a:pt x="4" y="12"/>
                      <a:pt x="5" y="12"/>
                    </a:cubicBezTo>
                    <a:cubicBezTo>
                      <a:pt x="7" y="12"/>
                      <a:pt x="9" y="11"/>
                      <a:pt x="9" y="10"/>
                    </a:cubicBezTo>
                    <a:cubicBezTo>
                      <a:pt x="8" y="9"/>
                      <a:pt x="12" y="9"/>
                      <a:pt x="12" y="8"/>
                    </a:cubicBezTo>
                    <a:cubicBezTo>
                      <a:pt x="11" y="6"/>
                      <a:pt x="13" y="4"/>
                      <a:pt x="10" y="6"/>
                    </a:cubicBezTo>
                    <a:cubicBezTo>
                      <a:pt x="10" y="5"/>
                      <a:pt x="9" y="4"/>
                      <a:pt x="8" y="4"/>
                    </a:cubicBezTo>
                    <a:cubicBezTo>
                      <a:pt x="8" y="4"/>
                      <a:pt x="7" y="5"/>
                      <a:pt x="6" y="4"/>
                    </a:cubicBezTo>
                    <a:cubicBezTo>
                      <a:pt x="6" y="3"/>
                      <a:pt x="5" y="2"/>
                      <a:pt x="4" y="2"/>
                    </a:cubicBezTo>
                    <a:cubicBezTo>
                      <a:pt x="3" y="1"/>
                      <a:pt x="2" y="1"/>
                      <a:pt x="1" y="0"/>
                    </a:cubicBezTo>
                    <a:cubicBezTo>
                      <a:pt x="1" y="1"/>
                      <a:pt x="1" y="1"/>
                      <a:pt x="0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0" name="Freeform 1232">
                <a:extLst>
                  <a:ext uri="{FF2B5EF4-FFF2-40B4-BE49-F238E27FC236}">
                    <a16:creationId xmlns:a16="http://schemas.microsoft.com/office/drawing/2014/main" id="{6A5E5FC0-2602-4D0A-9988-56E13DD3D9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5" y="2183"/>
                <a:ext cx="41" cy="44"/>
              </a:xfrm>
              <a:custGeom>
                <a:avLst/>
                <a:gdLst>
                  <a:gd name="T0" fmla="*/ 0 w 13"/>
                  <a:gd name="T1" fmla="*/ 594 h 14"/>
                  <a:gd name="T2" fmla="*/ 596 w 13"/>
                  <a:gd name="T3" fmla="*/ 1867 h 14"/>
                  <a:gd name="T4" fmla="*/ 278 w 13"/>
                  <a:gd name="T5" fmla="*/ 3014 h 14"/>
                  <a:gd name="T6" fmla="*/ 278 w 13"/>
                  <a:gd name="T7" fmla="*/ 4287 h 14"/>
                  <a:gd name="T8" fmla="*/ 1571 w 13"/>
                  <a:gd name="T9" fmla="*/ 3693 h 14"/>
                  <a:gd name="T10" fmla="*/ 2766 w 13"/>
                  <a:gd name="T11" fmla="*/ 3014 h 14"/>
                  <a:gd name="T12" fmla="*/ 3759 w 13"/>
                  <a:gd name="T13" fmla="*/ 2448 h 14"/>
                  <a:gd name="T14" fmla="*/ 3173 w 13"/>
                  <a:gd name="T15" fmla="*/ 1867 h 14"/>
                  <a:gd name="T16" fmla="*/ 2476 w 13"/>
                  <a:gd name="T17" fmla="*/ 1273 h 14"/>
                  <a:gd name="T18" fmla="*/ 1880 w 13"/>
                  <a:gd name="T19" fmla="*/ 1273 h 14"/>
                  <a:gd name="T20" fmla="*/ 1284 w 13"/>
                  <a:gd name="T21" fmla="*/ 594 h 14"/>
                  <a:gd name="T22" fmla="*/ 278 w 13"/>
                  <a:gd name="T23" fmla="*/ 0 h 14"/>
                  <a:gd name="T24" fmla="*/ 0 w 13"/>
                  <a:gd name="T25" fmla="*/ 594 h 1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3"/>
                  <a:gd name="T40" fmla="*/ 0 h 14"/>
                  <a:gd name="T41" fmla="*/ 13 w 13"/>
                  <a:gd name="T42" fmla="*/ 14 h 1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3" h="14">
                    <a:moveTo>
                      <a:pt x="0" y="2"/>
                    </a:moveTo>
                    <a:cubicBezTo>
                      <a:pt x="3" y="2"/>
                      <a:pt x="2" y="4"/>
                      <a:pt x="2" y="6"/>
                    </a:cubicBezTo>
                    <a:cubicBezTo>
                      <a:pt x="2" y="7"/>
                      <a:pt x="2" y="8"/>
                      <a:pt x="1" y="10"/>
                    </a:cubicBezTo>
                    <a:cubicBezTo>
                      <a:pt x="1" y="11"/>
                      <a:pt x="2" y="12"/>
                      <a:pt x="1" y="14"/>
                    </a:cubicBezTo>
                    <a:cubicBezTo>
                      <a:pt x="3" y="14"/>
                      <a:pt x="4" y="12"/>
                      <a:pt x="5" y="12"/>
                    </a:cubicBezTo>
                    <a:cubicBezTo>
                      <a:pt x="7" y="12"/>
                      <a:pt x="9" y="11"/>
                      <a:pt x="9" y="10"/>
                    </a:cubicBezTo>
                    <a:cubicBezTo>
                      <a:pt x="8" y="9"/>
                      <a:pt x="12" y="9"/>
                      <a:pt x="12" y="8"/>
                    </a:cubicBezTo>
                    <a:cubicBezTo>
                      <a:pt x="11" y="6"/>
                      <a:pt x="13" y="4"/>
                      <a:pt x="10" y="6"/>
                    </a:cubicBezTo>
                    <a:cubicBezTo>
                      <a:pt x="10" y="5"/>
                      <a:pt x="9" y="4"/>
                      <a:pt x="8" y="4"/>
                    </a:cubicBezTo>
                    <a:cubicBezTo>
                      <a:pt x="8" y="4"/>
                      <a:pt x="7" y="5"/>
                      <a:pt x="6" y="4"/>
                    </a:cubicBezTo>
                    <a:cubicBezTo>
                      <a:pt x="6" y="3"/>
                      <a:pt x="5" y="2"/>
                      <a:pt x="4" y="2"/>
                    </a:cubicBezTo>
                    <a:cubicBezTo>
                      <a:pt x="3" y="1"/>
                      <a:pt x="2" y="1"/>
                      <a:pt x="1" y="0"/>
                    </a:cubicBezTo>
                    <a:cubicBezTo>
                      <a:pt x="1" y="1"/>
                      <a:pt x="1" y="1"/>
                      <a:pt x="0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1" name="Freeform 1233">
                <a:extLst>
                  <a:ext uri="{FF2B5EF4-FFF2-40B4-BE49-F238E27FC236}">
                    <a16:creationId xmlns:a16="http://schemas.microsoft.com/office/drawing/2014/main" id="{18752A99-E6D9-4616-A761-B23CE17DC2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8" y="2161"/>
                <a:ext cx="7" cy="19"/>
              </a:xfrm>
              <a:custGeom>
                <a:avLst/>
                <a:gdLst>
                  <a:gd name="T0" fmla="*/ 602 w 2"/>
                  <a:gd name="T1" fmla="*/ 602 h 6"/>
                  <a:gd name="T2" fmla="*/ 602 w 2"/>
                  <a:gd name="T3" fmla="*/ 1906 h 6"/>
                  <a:gd name="T4" fmla="*/ 1029 w 2"/>
                  <a:gd name="T5" fmla="*/ 320 h 6"/>
                  <a:gd name="T6" fmla="*/ 602 w 2"/>
                  <a:gd name="T7" fmla="*/ 602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6"/>
                  <a:gd name="T14" fmla="*/ 2 w 2"/>
                  <a:gd name="T15" fmla="*/ 6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6">
                    <a:moveTo>
                      <a:pt x="1" y="2"/>
                    </a:moveTo>
                    <a:cubicBezTo>
                      <a:pt x="0" y="3"/>
                      <a:pt x="0" y="5"/>
                      <a:pt x="1" y="6"/>
                    </a:cubicBezTo>
                    <a:cubicBezTo>
                      <a:pt x="1" y="4"/>
                      <a:pt x="1" y="3"/>
                      <a:pt x="2" y="1"/>
                    </a:cubicBezTo>
                    <a:cubicBezTo>
                      <a:pt x="2" y="0"/>
                      <a:pt x="0" y="1"/>
                      <a:pt x="1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2" name="Freeform 1234">
                <a:extLst>
                  <a:ext uri="{FF2B5EF4-FFF2-40B4-BE49-F238E27FC236}">
                    <a16:creationId xmlns:a16="http://schemas.microsoft.com/office/drawing/2014/main" id="{753A2FD3-204C-41B5-9B23-D415585693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8" y="2161"/>
                <a:ext cx="7" cy="19"/>
              </a:xfrm>
              <a:custGeom>
                <a:avLst/>
                <a:gdLst>
                  <a:gd name="T0" fmla="*/ 602 w 2"/>
                  <a:gd name="T1" fmla="*/ 602 h 6"/>
                  <a:gd name="T2" fmla="*/ 602 w 2"/>
                  <a:gd name="T3" fmla="*/ 1906 h 6"/>
                  <a:gd name="T4" fmla="*/ 1029 w 2"/>
                  <a:gd name="T5" fmla="*/ 320 h 6"/>
                  <a:gd name="T6" fmla="*/ 602 w 2"/>
                  <a:gd name="T7" fmla="*/ 602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6"/>
                  <a:gd name="T14" fmla="*/ 2 w 2"/>
                  <a:gd name="T15" fmla="*/ 6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6">
                    <a:moveTo>
                      <a:pt x="1" y="2"/>
                    </a:moveTo>
                    <a:cubicBezTo>
                      <a:pt x="0" y="3"/>
                      <a:pt x="0" y="5"/>
                      <a:pt x="1" y="6"/>
                    </a:cubicBezTo>
                    <a:cubicBezTo>
                      <a:pt x="1" y="4"/>
                      <a:pt x="1" y="3"/>
                      <a:pt x="2" y="1"/>
                    </a:cubicBezTo>
                    <a:cubicBezTo>
                      <a:pt x="2" y="0"/>
                      <a:pt x="0" y="1"/>
                      <a:pt x="1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3" name="Freeform 1235">
                <a:extLst>
                  <a:ext uri="{FF2B5EF4-FFF2-40B4-BE49-F238E27FC236}">
                    <a16:creationId xmlns:a16="http://schemas.microsoft.com/office/drawing/2014/main" id="{492313D4-1B7D-424D-A260-A76028ACAF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8" y="2108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4" name="Freeform 1236">
                <a:extLst>
                  <a:ext uri="{FF2B5EF4-FFF2-40B4-BE49-F238E27FC236}">
                    <a16:creationId xmlns:a16="http://schemas.microsoft.com/office/drawing/2014/main" id="{5FADC850-B922-4613-9CFF-A0BF3CDE72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8" y="2108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5" name="Freeform 1237">
                <a:extLst>
                  <a:ext uri="{FF2B5EF4-FFF2-40B4-BE49-F238E27FC236}">
                    <a16:creationId xmlns:a16="http://schemas.microsoft.com/office/drawing/2014/main" id="{9F3F3530-21DD-4767-94C8-8B95B0B442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8" y="2167"/>
                <a:ext cx="3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6" name="Freeform 1238">
                <a:extLst>
                  <a:ext uri="{FF2B5EF4-FFF2-40B4-BE49-F238E27FC236}">
                    <a16:creationId xmlns:a16="http://schemas.microsoft.com/office/drawing/2014/main" id="{D870A5B0-865A-4A69-825C-FEAF7A02F2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8" y="2167"/>
                <a:ext cx="3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7" name="Freeform 1239">
                <a:extLst>
                  <a:ext uri="{FF2B5EF4-FFF2-40B4-BE49-F238E27FC236}">
                    <a16:creationId xmlns:a16="http://schemas.microsoft.com/office/drawing/2014/main" id="{B82F042A-F62C-4CB1-ACA5-793F849014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2" y="2333"/>
                <a:ext cx="16" cy="9"/>
              </a:xfrm>
              <a:custGeom>
                <a:avLst/>
                <a:gdLst>
                  <a:gd name="T0" fmla="*/ 326 w 5"/>
                  <a:gd name="T1" fmla="*/ 243 h 3"/>
                  <a:gd name="T2" fmla="*/ 1043 w 5"/>
                  <a:gd name="T3" fmla="*/ 486 h 3"/>
                  <a:gd name="T4" fmla="*/ 1670 w 5"/>
                  <a:gd name="T5" fmla="*/ 0 h 3"/>
                  <a:gd name="T6" fmla="*/ 1043 w 5"/>
                  <a:gd name="T7" fmla="*/ 0 h 3"/>
                  <a:gd name="T8" fmla="*/ 0 w 5"/>
                  <a:gd name="T9" fmla="*/ 243 h 3"/>
                  <a:gd name="T10" fmla="*/ 326 w 5"/>
                  <a:gd name="T11" fmla="*/ 243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3"/>
                  <a:gd name="T20" fmla="*/ 5 w 5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3">
                    <a:moveTo>
                      <a:pt x="1" y="1"/>
                    </a:moveTo>
                    <a:cubicBezTo>
                      <a:pt x="1" y="2"/>
                      <a:pt x="2" y="3"/>
                      <a:pt x="3" y="2"/>
                    </a:cubicBezTo>
                    <a:cubicBezTo>
                      <a:pt x="4" y="2"/>
                      <a:pt x="4" y="1"/>
                      <a:pt x="5" y="0"/>
                    </a:cubicBezTo>
                    <a:cubicBezTo>
                      <a:pt x="4" y="0"/>
                      <a:pt x="3" y="0"/>
                      <a:pt x="3" y="0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8" name="Freeform 1240">
                <a:extLst>
                  <a:ext uri="{FF2B5EF4-FFF2-40B4-BE49-F238E27FC236}">
                    <a16:creationId xmlns:a16="http://schemas.microsoft.com/office/drawing/2014/main" id="{A3BB40FF-FB8D-409E-8742-9D5F2F5F82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2" y="2333"/>
                <a:ext cx="16" cy="9"/>
              </a:xfrm>
              <a:custGeom>
                <a:avLst/>
                <a:gdLst>
                  <a:gd name="T0" fmla="*/ 326 w 5"/>
                  <a:gd name="T1" fmla="*/ 243 h 3"/>
                  <a:gd name="T2" fmla="*/ 1043 w 5"/>
                  <a:gd name="T3" fmla="*/ 486 h 3"/>
                  <a:gd name="T4" fmla="*/ 1670 w 5"/>
                  <a:gd name="T5" fmla="*/ 0 h 3"/>
                  <a:gd name="T6" fmla="*/ 1043 w 5"/>
                  <a:gd name="T7" fmla="*/ 0 h 3"/>
                  <a:gd name="T8" fmla="*/ 0 w 5"/>
                  <a:gd name="T9" fmla="*/ 243 h 3"/>
                  <a:gd name="T10" fmla="*/ 326 w 5"/>
                  <a:gd name="T11" fmla="*/ 243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3"/>
                  <a:gd name="T20" fmla="*/ 5 w 5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3">
                    <a:moveTo>
                      <a:pt x="1" y="1"/>
                    </a:moveTo>
                    <a:cubicBezTo>
                      <a:pt x="1" y="2"/>
                      <a:pt x="2" y="3"/>
                      <a:pt x="3" y="2"/>
                    </a:cubicBezTo>
                    <a:cubicBezTo>
                      <a:pt x="4" y="2"/>
                      <a:pt x="4" y="1"/>
                      <a:pt x="5" y="0"/>
                    </a:cubicBezTo>
                    <a:cubicBezTo>
                      <a:pt x="4" y="0"/>
                      <a:pt x="3" y="0"/>
                      <a:pt x="3" y="0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9" name="Freeform 1241">
                <a:extLst>
                  <a:ext uri="{FF2B5EF4-FFF2-40B4-BE49-F238E27FC236}">
                    <a16:creationId xmlns:a16="http://schemas.microsoft.com/office/drawing/2014/main" id="{260F1C85-43BB-4C59-ABCC-2B50FC90A5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5" y="2252"/>
                <a:ext cx="135" cy="125"/>
              </a:xfrm>
              <a:custGeom>
                <a:avLst/>
                <a:gdLst>
                  <a:gd name="T0" fmla="*/ 276 w 43"/>
                  <a:gd name="T1" fmla="*/ 6291 h 40"/>
                  <a:gd name="T2" fmla="*/ 1272 w 43"/>
                  <a:gd name="T3" fmla="*/ 6591 h 40"/>
                  <a:gd name="T4" fmla="*/ 1548 w 43"/>
                  <a:gd name="T5" fmla="*/ 5616 h 40"/>
                  <a:gd name="T6" fmla="*/ 2414 w 43"/>
                  <a:gd name="T7" fmla="*/ 4766 h 40"/>
                  <a:gd name="T8" fmla="*/ 2722 w 43"/>
                  <a:gd name="T9" fmla="*/ 5616 h 40"/>
                  <a:gd name="T10" fmla="*/ 3008 w 43"/>
                  <a:gd name="T11" fmla="*/ 6016 h 40"/>
                  <a:gd name="T12" fmla="*/ 3686 w 43"/>
                  <a:gd name="T13" fmla="*/ 5069 h 40"/>
                  <a:gd name="T14" fmla="*/ 3686 w 43"/>
                  <a:gd name="T15" fmla="*/ 5616 h 40"/>
                  <a:gd name="T16" fmla="*/ 4267 w 43"/>
                  <a:gd name="T17" fmla="*/ 6016 h 40"/>
                  <a:gd name="T18" fmla="*/ 4267 w 43"/>
                  <a:gd name="T19" fmla="*/ 5616 h 40"/>
                  <a:gd name="T20" fmla="*/ 4584 w 43"/>
                  <a:gd name="T21" fmla="*/ 5341 h 40"/>
                  <a:gd name="T22" fmla="*/ 4584 w 43"/>
                  <a:gd name="T23" fmla="*/ 5069 h 40"/>
                  <a:gd name="T24" fmla="*/ 5136 w 43"/>
                  <a:gd name="T25" fmla="*/ 5341 h 40"/>
                  <a:gd name="T26" fmla="*/ 6408 w 43"/>
                  <a:gd name="T27" fmla="*/ 6591 h 40"/>
                  <a:gd name="T28" fmla="*/ 5814 w 43"/>
                  <a:gd name="T29" fmla="*/ 7450 h 40"/>
                  <a:gd name="T30" fmla="*/ 6132 w 43"/>
                  <a:gd name="T31" fmla="*/ 8672 h 40"/>
                  <a:gd name="T32" fmla="*/ 7274 w 43"/>
                  <a:gd name="T33" fmla="*/ 10097 h 40"/>
                  <a:gd name="T34" fmla="*/ 8546 w 43"/>
                  <a:gd name="T35" fmla="*/ 10772 h 40"/>
                  <a:gd name="T36" fmla="*/ 9127 w 43"/>
                  <a:gd name="T37" fmla="*/ 10097 h 40"/>
                  <a:gd name="T38" fmla="*/ 9720 w 43"/>
                  <a:gd name="T39" fmla="*/ 11631 h 40"/>
                  <a:gd name="T40" fmla="*/ 10398 w 43"/>
                  <a:gd name="T41" fmla="*/ 10097 h 40"/>
                  <a:gd name="T42" fmla="*/ 9720 w 43"/>
                  <a:gd name="T43" fmla="*/ 8672 h 40"/>
                  <a:gd name="T44" fmla="*/ 10992 w 43"/>
                  <a:gd name="T45" fmla="*/ 6866 h 40"/>
                  <a:gd name="T46" fmla="*/ 11572 w 43"/>
                  <a:gd name="T47" fmla="*/ 8300 h 40"/>
                  <a:gd name="T48" fmla="*/ 11572 w 43"/>
                  <a:gd name="T49" fmla="*/ 8975 h 40"/>
                  <a:gd name="T50" fmla="*/ 11849 w 43"/>
                  <a:gd name="T51" fmla="*/ 9825 h 40"/>
                  <a:gd name="T52" fmla="*/ 11849 w 43"/>
                  <a:gd name="T53" fmla="*/ 7997 h 40"/>
                  <a:gd name="T54" fmla="*/ 12250 w 43"/>
                  <a:gd name="T55" fmla="*/ 8300 h 40"/>
                  <a:gd name="T56" fmla="*/ 12812 w 43"/>
                  <a:gd name="T57" fmla="*/ 7725 h 40"/>
                  <a:gd name="T58" fmla="*/ 12812 w 43"/>
                  <a:gd name="T59" fmla="*/ 6291 h 40"/>
                  <a:gd name="T60" fmla="*/ 12536 w 43"/>
                  <a:gd name="T61" fmla="*/ 5341 h 40"/>
                  <a:gd name="T62" fmla="*/ 12250 w 43"/>
                  <a:gd name="T63" fmla="*/ 4766 h 40"/>
                  <a:gd name="T64" fmla="*/ 11572 w 43"/>
                  <a:gd name="T65" fmla="*/ 3544 h 40"/>
                  <a:gd name="T66" fmla="*/ 12250 w 43"/>
                  <a:gd name="T67" fmla="*/ 2959 h 40"/>
                  <a:gd name="T68" fmla="*/ 11849 w 43"/>
                  <a:gd name="T69" fmla="*/ 2384 h 40"/>
                  <a:gd name="T70" fmla="*/ 11849 w 43"/>
                  <a:gd name="T71" fmla="*/ 1797 h 40"/>
                  <a:gd name="T72" fmla="*/ 11265 w 43"/>
                  <a:gd name="T73" fmla="*/ 1525 h 40"/>
                  <a:gd name="T74" fmla="*/ 10992 w 43"/>
                  <a:gd name="T75" fmla="*/ 859 h 40"/>
                  <a:gd name="T76" fmla="*/ 10122 w 43"/>
                  <a:gd name="T77" fmla="*/ 0 h 40"/>
                  <a:gd name="T78" fmla="*/ 10122 w 43"/>
                  <a:gd name="T79" fmla="*/ 1797 h 40"/>
                  <a:gd name="T80" fmla="*/ 10122 w 43"/>
                  <a:gd name="T81" fmla="*/ 2384 h 40"/>
                  <a:gd name="T82" fmla="*/ 9127 w 43"/>
                  <a:gd name="T83" fmla="*/ 2109 h 40"/>
                  <a:gd name="T84" fmla="*/ 8546 w 43"/>
                  <a:gd name="T85" fmla="*/ 2109 h 40"/>
                  <a:gd name="T86" fmla="*/ 7956 w 43"/>
                  <a:gd name="T87" fmla="*/ 3231 h 40"/>
                  <a:gd name="T88" fmla="*/ 6998 w 43"/>
                  <a:gd name="T89" fmla="*/ 2959 h 40"/>
                  <a:gd name="T90" fmla="*/ 6712 w 43"/>
                  <a:gd name="T91" fmla="*/ 3906 h 40"/>
                  <a:gd name="T92" fmla="*/ 5814 w 43"/>
                  <a:gd name="T93" fmla="*/ 4181 h 40"/>
                  <a:gd name="T94" fmla="*/ 5136 w 43"/>
                  <a:gd name="T95" fmla="*/ 4481 h 40"/>
                  <a:gd name="T96" fmla="*/ 5136 w 43"/>
                  <a:gd name="T97" fmla="*/ 4481 h 40"/>
                  <a:gd name="T98" fmla="*/ 5538 w 43"/>
                  <a:gd name="T99" fmla="*/ 3906 h 40"/>
                  <a:gd name="T100" fmla="*/ 4860 w 43"/>
                  <a:gd name="T101" fmla="*/ 2959 h 40"/>
                  <a:gd name="T102" fmla="*/ 4267 w 43"/>
                  <a:gd name="T103" fmla="*/ 2384 h 40"/>
                  <a:gd name="T104" fmla="*/ 3400 w 43"/>
                  <a:gd name="T105" fmla="*/ 3231 h 40"/>
                  <a:gd name="T106" fmla="*/ 2722 w 43"/>
                  <a:gd name="T107" fmla="*/ 3906 h 40"/>
                  <a:gd name="T108" fmla="*/ 867 w 43"/>
                  <a:gd name="T109" fmla="*/ 4481 h 40"/>
                  <a:gd name="T110" fmla="*/ 590 w 43"/>
                  <a:gd name="T111" fmla="*/ 5341 h 40"/>
                  <a:gd name="T112" fmla="*/ 276 w 43"/>
                  <a:gd name="T113" fmla="*/ 6291 h 40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43"/>
                  <a:gd name="T172" fmla="*/ 0 h 40"/>
                  <a:gd name="T173" fmla="*/ 43 w 43"/>
                  <a:gd name="T174" fmla="*/ 40 h 40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43" h="40">
                    <a:moveTo>
                      <a:pt x="1" y="21"/>
                    </a:moveTo>
                    <a:cubicBezTo>
                      <a:pt x="0" y="23"/>
                      <a:pt x="3" y="25"/>
                      <a:pt x="4" y="22"/>
                    </a:cubicBezTo>
                    <a:cubicBezTo>
                      <a:pt x="4" y="21"/>
                      <a:pt x="5" y="19"/>
                      <a:pt x="5" y="19"/>
                    </a:cubicBezTo>
                    <a:cubicBezTo>
                      <a:pt x="6" y="19"/>
                      <a:pt x="7" y="15"/>
                      <a:pt x="8" y="16"/>
                    </a:cubicBezTo>
                    <a:cubicBezTo>
                      <a:pt x="9" y="17"/>
                      <a:pt x="9" y="19"/>
                      <a:pt x="9" y="19"/>
                    </a:cubicBezTo>
                    <a:cubicBezTo>
                      <a:pt x="10" y="18"/>
                      <a:pt x="10" y="19"/>
                      <a:pt x="10" y="20"/>
                    </a:cubicBezTo>
                    <a:cubicBezTo>
                      <a:pt x="11" y="19"/>
                      <a:pt x="11" y="18"/>
                      <a:pt x="12" y="17"/>
                    </a:cubicBezTo>
                    <a:cubicBezTo>
                      <a:pt x="12" y="18"/>
                      <a:pt x="12" y="19"/>
                      <a:pt x="12" y="19"/>
                    </a:cubicBezTo>
                    <a:cubicBezTo>
                      <a:pt x="13" y="19"/>
                      <a:pt x="13" y="20"/>
                      <a:pt x="14" y="20"/>
                    </a:cubicBezTo>
                    <a:cubicBezTo>
                      <a:pt x="14" y="20"/>
                      <a:pt x="14" y="19"/>
                      <a:pt x="14" y="19"/>
                    </a:cubicBezTo>
                    <a:cubicBezTo>
                      <a:pt x="14" y="18"/>
                      <a:pt x="15" y="18"/>
                      <a:pt x="15" y="18"/>
                    </a:cubicBezTo>
                    <a:cubicBezTo>
                      <a:pt x="15" y="17"/>
                      <a:pt x="14" y="18"/>
                      <a:pt x="15" y="17"/>
                    </a:cubicBezTo>
                    <a:cubicBezTo>
                      <a:pt x="16" y="16"/>
                      <a:pt x="17" y="17"/>
                      <a:pt x="17" y="18"/>
                    </a:cubicBezTo>
                    <a:cubicBezTo>
                      <a:pt x="19" y="19"/>
                      <a:pt x="21" y="19"/>
                      <a:pt x="21" y="22"/>
                    </a:cubicBezTo>
                    <a:cubicBezTo>
                      <a:pt x="21" y="23"/>
                      <a:pt x="19" y="24"/>
                      <a:pt x="19" y="25"/>
                    </a:cubicBezTo>
                    <a:cubicBezTo>
                      <a:pt x="19" y="26"/>
                      <a:pt x="20" y="28"/>
                      <a:pt x="20" y="29"/>
                    </a:cubicBezTo>
                    <a:cubicBezTo>
                      <a:pt x="20" y="31"/>
                      <a:pt x="22" y="33"/>
                      <a:pt x="24" y="34"/>
                    </a:cubicBezTo>
                    <a:cubicBezTo>
                      <a:pt x="24" y="34"/>
                      <a:pt x="27" y="36"/>
                      <a:pt x="28" y="36"/>
                    </a:cubicBezTo>
                    <a:cubicBezTo>
                      <a:pt x="29" y="35"/>
                      <a:pt x="29" y="34"/>
                      <a:pt x="30" y="34"/>
                    </a:cubicBezTo>
                    <a:cubicBezTo>
                      <a:pt x="30" y="34"/>
                      <a:pt x="29" y="40"/>
                      <a:pt x="32" y="39"/>
                    </a:cubicBezTo>
                    <a:cubicBezTo>
                      <a:pt x="33" y="38"/>
                      <a:pt x="35" y="35"/>
                      <a:pt x="34" y="34"/>
                    </a:cubicBezTo>
                    <a:cubicBezTo>
                      <a:pt x="34" y="32"/>
                      <a:pt x="33" y="31"/>
                      <a:pt x="32" y="29"/>
                    </a:cubicBezTo>
                    <a:cubicBezTo>
                      <a:pt x="32" y="28"/>
                      <a:pt x="35" y="23"/>
                      <a:pt x="36" y="23"/>
                    </a:cubicBezTo>
                    <a:cubicBezTo>
                      <a:pt x="36" y="24"/>
                      <a:pt x="38" y="27"/>
                      <a:pt x="38" y="28"/>
                    </a:cubicBezTo>
                    <a:cubicBezTo>
                      <a:pt x="38" y="28"/>
                      <a:pt x="38" y="29"/>
                      <a:pt x="38" y="30"/>
                    </a:cubicBezTo>
                    <a:cubicBezTo>
                      <a:pt x="38" y="31"/>
                      <a:pt x="39" y="32"/>
                      <a:pt x="39" y="33"/>
                    </a:cubicBezTo>
                    <a:cubicBezTo>
                      <a:pt x="39" y="31"/>
                      <a:pt x="40" y="29"/>
                      <a:pt x="39" y="27"/>
                    </a:cubicBezTo>
                    <a:cubicBezTo>
                      <a:pt x="40" y="27"/>
                      <a:pt x="40" y="28"/>
                      <a:pt x="40" y="28"/>
                    </a:cubicBezTo>
                    <a:cubicBezTo>
                      <a:pt x="39" y="27"/>
                      <a:pt x="41" y="26"/>
                      <a:pt x="42" y="26"/>
                    </a:cubicBezTo>
                    <a:cubicBezTo>
                      <a:pt x="43" y="24"/>
                      <a:pt x="43" y="22"/>
                      <a:pt x="42" y="21"/>
                    </a:cubicBezTo>
                    <a:cubicBezTo>
                      <a:pt x="42" y="19"/>
                      <a:pt x="40" y="19"/>
                      <a:pt x="41" y="18"/>
                    </a:cubicBezTo>
                    <a:cubicBezTo>
                      <a:pt x="42" y="17"/>
                      <a:pt x="42" y="15"/>
                      <a:pt x="40" y="16"/>
                    </a:cubicBezTo>
                    <a:cubicBezTo>
                      <a:pt x="43" y="14"/>
                      <a:pt x="38" y="13"/>
                      <a:pt x="38" y="12"/>
                    </a:cubicBezTo>
                    <a:cubicBezTo>
                      <a:pt x="39" y="11"/>
                      <a:pt x="40" y="11"/>
                      <a:pt x="40" y="10"/>
                    </a:cubicBezTo>
                    <a:cubicBezTo>
                      <a:pt x="41" y="9"/>
                      <a:pt x="40" y="9"/>
                      <a:pt x="39" y="8"/>
                    </a:cubicBezTo>
                    <a:cubicBezTo>
                      <a:pt x="39" y="7"/>
                      <a:pt x="40" y="5"/>
                      <a:pt x="39" y="6"/>
                    </a:cubicBezTo>
                    <a:cubicBezTo>
                      <a:pt x="38" y="6"/>
                      <a:pt x="38" y="6"/>
                      <a:pt x="37" y="5"/>
                    </a:cubicBezTo>
                    <a:cubicBezTo>
                      <a:pt x="37" y="4"/>
                      <a:pt x="37" y="3"/>
                      <a:pt x="36" y="3"/>
                    </a:cubicBezTo>
                    <a:cubicBezTo>
                      <a:pt x="34" y="2"/>
                      <a:pt x="34" y="1"/>
                      <a:pt x="33" y="0"/>
                    </a:cubicBezTo>
                    <a:cubicBezTo>
                      <a:pt x="32" y="2"/>
                      <a:pt x="33" y="4"/>
                      <a:pt x="33" y="6"/>
                    </a:cubicBezTo>
                    <a:cubicBezTo>
                      <a:pt x="33" y="6"/>
                      <a:pt x="34" y="8"/>
                      <a:pt x="33" y="8"/>
                    </a:cubicBezTo>
                    <a:cubicBezTo>
                      <a:pt x="32" y="8"/>
                      <a:pt x="31" y="8"/>
                      <a:pt x="30" y="7"/>
                    </a:cubicBezTo>
                    <a:cubicBezTo>
                      <a:pt x="29" y="9"/>
                      <a:pt x="30" y="9"/>
                      <a:pt x="28" y="7"/>
                    </a:cubicBezTo>
                    <a:cubicBezTo>
                      <a:pt x="26" y="6"/>
                      <a:pt x="27" y="11"/>
                      <a:pt x="26" y="11"/>
                    </a:cubicBezTo>
                    <a:cubicBezTo>
                      <a:pt x="24" y="11"/>
                      <a:pt x="24" y="10"/>
                      <a:pt x="23" y="10"/>
                    </a:cubicBezTo>
                    <a:cubicBezTo>
                      <a:pt x="22" y="11"/>
                      <a:pt x="22" y="13"/>
                      <a:pt x="22" y="13"/>
                    </a:cubicBezTo>
                    <a:cubicBezTo>
                      <a:pt x="21" y="14"/>
                      <a:pt x="20" y="14"/>
                      <a:pt x="19" y="14"/>
                    </a:cubicBezTo>
                    <a:cubicBezTo>
                      <a:pt x="18" y="15"/>
                      <a:pt x="17" y="15"/>
                      <a:pt x="17" y="15"/>
                    </a:cubicBezTo>
                    <a:cubicBezTo>
                      <a:pt x="16" y="15"/>
                      <a:pt x="17" y="14"/>
                      <a:pt x="17" y="15"/>
                    </a:cubicBezTo>
                    <a:cubicBezTo>
                      <a:pt x="18" y="14"/>
                      <a:pt x="18" y="14"/>
                      <a:pt x="18" y="13"/>
                    </a:cubicBezTo>
                    <a:cubicBezTo>
                      <a:pt x="18" y="12"/>
                      <a:pt x="17" y="8"/>
                      <a:pt x="16" y="10"/>
                    </a:cubicBezTo>
                    <a:cubicBezTo>
                      <a:pt x="16" y="9"/>
                      <a:pt x="15" y="8"/>
                      <a:pt x="14" y="8"/>
                    </a:cubicBezTo>
                    <a:cubicBezTo>
                      <a:pt x="15" y="11"/>
                      <a:pt x="12" y="9"/>
                      <a:pt x="11" y="11"/>
                    </a:cubicBezTo>
                    <a:cubicBezTo>
                      <a:pt x="10" y="12"/>
                      <a:pt x="11" y="13"/>
                      <a:pt x="9" y="13"/>
                    </a:cubicBezTo>
                    <a:cubicBezTo>
                      <a:pt x="7" y="14"/>
                      <a:pt x="4" y="13"/>
                      <a:pt x="3" y="15"/>
                    </a:cubicBezTo>
                    <a:cubicBezTo>
                      <a:pt x="3" y="16"/>
                      <a:pt x="3" y="17"/>
                      <a:pt x="2" y="18"/>
                    </a:cubicBezTo>
                    <a:cubicBezTo>
                      <a:pt x="2" y="19"/>
                      <a:pt x="1" y="20"/>
                      <a:pt x="1" y="2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0" name="Freeform 1242">
                <a:extLst>
                  <a:ext uri="{FF2B5EF4-FFF2-40B4-BE49-F238E27FC236}">
                    <a16:creationId xmlns:a16="http://schemas.microsoft.com/office/drawing/2014/main" id="{4CD357FC-33AF-434E-A661-2E23BA008B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5" y="2252"/>
                <a:ext cx="135" cy="125"/>
              </a:xfrm>
              <a:custGeom>
                <a:avLst/>
                <a:gdLst>
                  <a:gd name="T0" fmla="*/ 276 w 43"/>
                  <a:gd name="T1" fmla="*/ 6291 h 40"/>
                  <a:gd name="T2" fmla="*/ 1272 w 43"/>
                  <a:gd name="T3" fmla="*/ 6591 h 40"/>
                  <a:gd name="T4" fmla="*/ 1548 w 43"/>
                  <a:gd name="T5" fmla="*/ 5616 h 40"/>
                  <a:gd name="T6" fmla="*/ 2414 w 43"/>
                  <a:gd name="T7" fmla="*/ 4766 h 40"/>
                  <a:gd name="T8" fmla="*/ 2722 w 43"/>
                  <a:gd name="T9" fmla="*/ 5616 h 40"/>
                  <a:gd name="T10" fmla="*/ 3008 w 43"/>
                  <a:gd name="T11" fmla="*/ 6016 h 40"/>
                  <a:gd name="T12" fmla="*/ 3686 w 43"/>
                  <a:gd name="T13" fmla="*/ 5069 h 40"/>
                  <a:gd name="T14" fmla="*/ 3686 w 43"/>
                  <a:gd name="T15" fmla="*/ 5616 h 40"/>
                  <a:gd name="T16" fmla="*/ 4267 w 43"/>
                  <a:gd name="T17" fmla="*/ 6016 h 40"/>
                  <a:gd name="T18" fmla="*/ 4267 w 43"/>
                  <a:gd name="T19" fmla="*/ 5616 h 40"/>
                  <a:gd name="T20" fmla="*/ 4584 w 43"/>
                  <a:gd name="T21" fmla="*/ 5341 h 40"/>
                  <a:gd name="T22" fmla="*/ 4584 w 43"/>
                  <a:gd name="T23" fmla="*/ 5069 h 40"/>
                  <a:gd name="T24" fmla="*/ 5136 w 43"/>
                  <a:gd name="T25" fmla="*/ 5341 h 40"/>
                  <a:gd name="T26" fmla="*/ 6408 w 43"/>
                  <a:gd name="T27" fmla="*/ 6591 h 40"/>
                  <a:gd name="T28" fmla="*/ 5814 w 43"/>
                  <a:gd name="T29" fmla="*/ 7450 h 40"/>
                  <a:gd name="T30" fmla="*/ 6132 w 43"/>
                  <a:gd name="T31" fmla="*/ 8672 h 40"/>
                  <a:gd name="T32" fmla="*/ 7274 w 43"/>
                  <a:gd name="T33" fmla="*/ 10097 h 40"/>
                  <a:gd name="T34" fmla="*/ 8546 w 43"/>
                  <a:gd name="T35" fmla="*/ 10772 h 40"/>
                  <a:gd name="T36" fmla="*/ 9127 w 43"/>
                  <a:gd name="T37" fmla="*/ 10097 h 40"/>
                  <a:gd name="T38" fmla="*/ 9720 w 43"/>
                  <a:gd name="T39" fmla="*/ 11631 h 40"/>
                  <a:gd name="T40" fmla="*/ 10398 w 43"/>
                  <a:gd name="T41" fmla="*/ 10097 h 40"/>
                  <a:gd name="T42" fmla="*/ 9720 w 43"/>
                  <a:gd name="T43" fmla="*/ 8672 h 40"/>
                  <a:gd name="T44" fmla="*/ 10992 w 43"/>
                  <a:gd name="T45" fmla="*/ 6866 h 40"/>
                  <a:gd name="T46" fmla="*/ 11572 w 43"/>
                  <a:gd name="T47" fmla="*/ 8300 h 40"/>
                  <a:gd name="T48" fmla="*/ 11572 w 43"/>
                  <a:gd name="T49" fmla="*/ 8975 h 40"/>
                  <a:gd name="T50" fmla="*/ 11849 w 43"/>
                  <a:gd name="T51" fmla="*/ 9825 h 40"/>
                  <a:gd name="T52" fmla="*/ 11849 w 43"/>
                  <a:gd name="T53" fmla="*/ 7997 h 40"/>
                  <a:gd name="T54" fmla="*/ 12250 w 43"/>
                  <a:gd name="T55" fmla="*/ 8300 h 40"/>
                  <a:gd name="T56" fmla="*/ 12812 w 43"/>
                  <a:gd name="T57" fmla="*/ 7725 h 40"/>
                  <a:gd name="T58" fmla="*/ 12812 w 43"/>
                  <a:gd name="T59" fmla="*/ 6291 h 40"/>
                  <a:gd name="T60" fmla="*/ 12536 w 43"/>
                  <a:gd name="T61" fmla="*/ 5341 h 40"/>
                  <a:gd name="T62" fmla="*/ 12250 w 43"/>
                  <a:gd name="T63" fmla="*/ 4766 h 40"/>
                  <a:gd name="T64" fmla="*/ 11572 w 43"/>
                  <a:gd name="T65" fmla="*/ 3544 h 40"/>
                  <a:gd name="T66" fmla="*/ 12250 w 43"/>
                  <a:gd name="T67" fmla="*/ 2959 h 40"/>
                  <a:gd name="T68" fmla="*/ 11849 w 43"/>
                  <a:gd name="T69" fmla="*/ 2384 h 40"/>
                  <a:gd name="T70" fmla="*/ 11849 w 43"/>
                  <a:gd name="T71" fmla="*/ 1797 h 40"/>
                  <a:gd name="T72" fmla="*/ 11265 w 43"/>
                  <a:gd name="T73" fmla="*/ 1525 h 40"/>
                  <a:gd name="T74" fmla="*/ 10992 w 43"/>
                  <a:gd name="T75" fmla="*/ 859 h 40"/>
                  <a:gd name="T76" fmla="*/ 10122 w 43"/>
                  <a:gd name="T77" fmla="*/ 0 h 40"/>
                  <a:gd name="T78" fmla="*/ 10122 w 43"/>
                  <a:gd name="T79" fmla="*/ 1797 h 40"/>
                  <a:gd name="T80" fmla="*/ 10122 w 43"/>
                  <a:gd name="T81" fmla="*/ 2384 h 40"/>
                  <a:gd name="T82" fmla="*/ 9127 w 43"/>
                  <a:gd name="T83" fmla="*/ 2109 h 40"/>
                  <a:gd name="T84" fmla="*/ 8546 w 43"/>
                  <a:gd name="T85" fmla="*/ 2109 h 40"/>
                  <a:gd name="T86" fmla="*/ 7956 w 43"/>
                  <a:gd name="T87" fmla="*/ 3231 h 40"/>
                  <a:gd name="T88" fmla="*/ 6998 w 43"/>
                  <a:gd name="T89" fmla="*/ 2959 h 40"/>
                  <a:gd name="T90" fmla="*/ 6712 w 43"/>
                  <a:gd name="T91" fmla="*/ 3906 h 40"/>
                  <a:gd name="T92" fmla="*/ 5814 w 43"/>
                  <a:gd name="T93" fmla="*/ 4181 h 40"/>
                  <a:gd name="T94" fmla="*/ 5136 w 43"/>
                  <a:gd name="T95" fmla="*/ 4481 h 40"/>
                  <a:gd name="T96" fmla="*/ 5136 w 43"/>
                  <a:gd name="T97" fmla="*/ 4481 h 40"/>
                  <a:gd name="T98" fmla="*/ 5538 w 43"/>
                  <a:gd name="T99" fmla="*/ 3906 h 40"/>
                  <a:gd name="T100" fmla="*/ 4860 w 43"/>
                  <a:gd name="T101" fmla="*/ 2959 h 40"/>
                  <a:gd name="T102" fmla="*/ 4267 w 43"/>
                  <a:gd name="T103" fmla="*/ 2384 h 40"/>
                  <a:gd name="T104" fmla="*/ 3400 w 43"/>
                  <a:gd name="T105" fmla="*/ 3231 h 40"/>
                  <a:gd name="T106" fmla="*/ 2722 w 43"/>
                  <a:gd name="T107" fmla="*/ 3906 h 40"/>
                  <a:gd name="T108" fmla="*/ 867 w 43"/>
                  <a:gd name="T109" fmla="*/ 4481 h 40"/>
                  <a:gd name="T110" fmla="*/ 590 w 43"/>
                  <a:gd name="T111" fmla="*/ 5341 h 40"/>
                  <a:gd name="T112" fmla="*/ 276 w 43"/>
                  <a:gd name="T113" fmla="*/ 6291 h 40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43"/>
                  <a:gd name="T172" fmla="*/ 0 h 40"/>
                  <a:gd name="T173" fmla="*/ 43 w 43"/>
                  <a:gd name="T174" fmla="*/ 40 h 40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43" h="40">
                    <a:moveTo>
                      <a:pt x="1" y="21"/>
                    </a:moveTo>
                    <a:cubicBezTo>
                      <a:pt x="0" y="23"/>
                      <a:pt x="3" y="25"/>
                      <a:pt x="4" y="22"/>
                    </a:cubicBezTo>
                    <a:cubicBezTo>
                      <a:pt x="4" y="21"/>
                      <a:pt x="5" y="19"/>
                      <a:pt x="5" y="19"/>
                    </a:cubicBezTo>
                    <a:cubicBezTo>
                      <a:pt x="6" y="19"/>
                      <a:pt x="7" y="15"/>
                      <a:pt x="8" y="16"/>
                    </a:cubicBezTo>
                    <a:cubicBezTo>
                      <a:pt x="9" y="17"/>
                      <a:pt x="9" y="19"/>
                      <a:pt x="9" y="19"/>
                    </a:cubicBezTo>
                    <a:cubicBezTo>
                      <a:pt x="10" y="18"/>
                      <a:pt x="10" y="19"/>
                      <a:pt x="10" y="20"/>
                    </a:cubicBezTo>
                    <a:cubicBezTo>
                      <a:pt x="11" y="19"/>
                      <a:pt x="11" y="18"/>
                      <a:pt x="12" y="17"/>
                    </a:cubicBezTo>
                    <a:cubicBezTo>
                      <a:pt x="12" y="18"/>
                      <a:pt x="12" y="19"/>
                      <a:pt x="12" y="19"/>
                    </a:cubicBezTo>
                    <a:cubicBezTo>
                      <a:pt x="13" y="19"/>
                      <a:pt x="13" y="20"/>
                      <a:pt x="14" y="20"/>
                    </a:cubicBezTo>
                    <a:cubicBezTo>
                      <a:pt x="14" y="20"/>
                      <a:pt x="14" y="19"/>
                      <a:pt x="14" y="19"/>
                    </a:cubicBezTo>
                    <a:cubicBezTo>
                      <a:pt x="14" y="18"/>
                      <a:pt x="15" y="18"/>
                      <a:pt x="15" y="18"/>
                    </a:cubicBezTo>
                    <a:cubicBezTo>
                      <a:pt x="15" y="17"/>
                      <a:pt x="14" y="18"/>
                      <a:pt x="15" y="17"/>
                    </a:cubicBezTo>
                    <a:cubicBezTo>
                      <a:pt x="16" y="16"/>
                      <a:pt x="17" y="17"/>
                      <a:pt x="17" y="18"/>
                    </a:cubicBezTo>
                    <a:cubicBezTo>
                      <a:pt x="19" y="19"/>
                      <a:pt x="21" y="19"/>
                      <a:pt x="21" y="22"/>
                    </a:cubicBezTo>
                    <a:cubicBezTo>
                      <a:pt x="21" y="23"/>
                      <a:pt x="19" y="24"/>
                      <a:pt x="19" y="25"/>
                    </a:cubicBezTo>
                    <a:cubicBezTo>
                      <a:pt x="19" y="26"/>
                      <a:pt x="20" y="28"/>
                      <a:pt x="20" y="29"/>
                    </a:cubicBezTo>
                    <a:cubicBezTo>
                      <a:pt x="20" y="31"/>
                      <a:pt x="22" y="33"/>
                      <a:pt x="24" y="34"/>
                    </a:cubicBezTo>
                    <a:cubicBezTo>
                      <a:pt x="24" y="34"/>
                      <a:pt x="27" y="36"/>
                      <a:pt x="28" y="36"/>
                    </a:cubicBezTo>
                    <a:cubicBezTo>
                      <a:pt x="29" y="35"/>
                      <a:pt x="29" y="34"/>
                      <a:pt x="30" y="34"/>
                    </a:cubicBezTo>
                    <a:cubicBezTo>
                      <a:pt x="30" y="34"/>
                      <a:pt x="29" y="40"/>
                      <a:pt x="32" y="39"/>
                    </a:cubicBezTo>
                    <a:cubicBezTo>
                      <a:pt x="33" y="38"/>
                      <a:pt x="35" y="35"/>
                      <a:pt x="34" y="34"/>
                    </a:cubicBezTo>
                    <a:cubicBezTo>
                      <a:pt x="34" y="32"/>
                      <a:pt x="33" y="31"/>
                      <a:pt x="32" y="29"/>
                    </a:cubicBezTo>
                    <a:cubicBezTo>
                      <a:pt x="32" y="28"/>
                      <a:pt x="35" y="23"/>
                      <a:pt x="36" y="23"/>
                    </a:cubicBezTo>
                    <a:cubicBezTo>
                      <a:pt x="36" y="24"/>
                      <a:pt x="38" y="27"/>
                      <a:pt x="38" y="28"/>
                    </a:cubicBezTo>
                    <a:cubicBezTo>
                      <a:pt x="38" y="28"/>
                      <a:pt x="38" y="29"/>
                      <a:pt x="38" y="30"/>
                    </a:cubicBezTo>
                    <a:cubicBezTo>
                      <a:pt x="38" y="31"/>
                      <a:pt x="39" y="32"/>
                      <a:pt x="39" y="33"/>
                    </a:cubicBezTo>
                    <a:cubicBezTo>
                      <a:pt x="39" y="31"/>
                      <a:pt x="40" y="29"/>
                      <a:pt x="39" y="27"/>
                    </a:cubicBezTo>
                    <a:cubicBezTo>
                      <a:pt x="40" y="27"/>
                      <a:pt x="40" y="28"/>
                      <a:pt x="40" y="28"/>
                    </a:cubicBezTo>
                    <a:cubicBezTo>
                      <a:pt x="39" y="27"/>
                      <a:pt x="41" y="26"/>
                      <a:pt x="42" y="26"/>
                    </a:cubicBezTo>
                    <a:cubicBezTo>
                      <a:pt x="43" y="24"/>
                      <a:pt x="43" y="22"/>
                      <a:pt x="42" y="21"/>
                    </a:cubicBezTo>
                    <a:cubicBezTo>
                      <a:pt x="42" y="19"/>
                      <a:pt x="40" y="19"/>
                      <a:pt x="41" y="18"/>
                    </a:cubicBezTo>
                    <a:cubicBezTo>
                      <a:pt x="42" y="17"/>
                      <a:pt x="42" y="15"/>
                      <a:pt x="40" y="16"/>
                    </a:cubicBezTo>
                    <a:cubicBezTo>
                      <a:pt x="43" y="14"/>
                      <a:pt x="38" y="13"/>
                      <a:pt x="38" y="12"/>
                    </a:cubicBezTo>
                    <a:cubicBezTo>
                      <a:pt x="39" y="11"/>
                      <a:pt x="40" y="11"/>
                      <a:pt x="40" y="10"/>
                    </a:cubicBezTo>
                    <a:cubicBezTo>
                      <a:pt x="41" y="9"/>
                      <a:pt x="40" y="9"/>
                      <a:pt x="39" y="8"/>
                    </a:cubicBezTo>
                    <a:cubicBezTo>
                      <a:pt x="39" y="7"/>
                      <a:pt x="40" y="5"/>
                      <a:pt x="39" y="6"/>
                    </a:cubicBezTo>
                    <a:cubicBezTo>
                      <a:pt x="38" y="6"/>
                      <a:pt x="38" y="6"/>
                      <a:pt x="37" y="5"/>
                    </a:cubicBezTo>
                    <a:cubicBezTo>
                      <a:pt x="37" y="4"/>
                      <a:pt x="37" y="3"/>
                      <a:pt x="36" y="3"/>
                    </a:cubicBezTo>
                    <a:cubicBezTo>
                      <a:pt x="34" y="2"/>
                      <a:pt x="34" y="1"/>
                      <a:pt x="33" y="0"/>
                    </a:cubicBezTo>
                    <a:cubicBezTo>
                      <a:pt x="32" y="2"/>
                      <a:pt x="33" y="4"/>
                      <a:pt x="33" y="6"/>
                    </a:cubicBezTo>
                    <a:cubicBezTo>
                      <a:pt x="33" y="6"/>
                      <a:pt x="34" y="8"/>
                      <a:pt x="33" y="8"/>
                    </a:cubicBezTo>
                    <a:cubicBezTo>
                      <a:pt x="32" y="8"/>
                      <a:pt x="31" y="8"/>
                      <a:pt x="30" y="7"/>
                    </a:cubicBezTo>
                    <a:cubicBezTo>
                      <a:pt x="29" y="9"/>
                      <a:pt x="30" y="9"/>
                      <a:pt x="28" y="7"/>
                    </a:cubicBezTo>
                    <a:cubicBezTo>
                      <a:pt x="26" y="6"/>
                      <a:pt x="27" y="11"/>
                      <a:pt x="26" y="11"/>
                    </a:cubicBezTo>
                    <a:cubicBezTo>
                      <a:pt x="24" y="11"/>
                      <a:pt x="24" y="10"/>
                      <a:pt x="23" y="10"/>
                    </a:cubicBezTo>
                    <a:cubicBezTo>
                      <a:pt x="22" y="11"/>
                      <a:pt x="22" y="13"/>
                      <a:pt x="22" y="13"/>
                    </a:cubicBezTo>
                    <a:cubicBezTo>
                      <a:pt x="21" y="14"/>
                      <a:pt x="20" y="14"/>
                      <a:pt x="19" y="14"/>
                    </a:cubicBezTo>
                    <a:cubicBezTo>
                      <a:pt x="18" y="15"/>
                      <a:pt x="17" y="15"/>
                      <a:pt x="17" y="15"/>
                    </a:cubicBezTo>
                    <a:cubicBezTo>
                      <a:pt x="16" y="15"/>
                      <a:pt x="17" y="14"/>
                      <a:pt x="17" y="15"/>
                    </a:cubicBezTo>
                    <a:cubicBezTo>
                      <a:pt x="18" y="14"/>
                      <a:pt x="18" y="14"/>
                      <a:pt x="18" y="13"/>
                    </a:cubicBezTo>
                    <a:cubicBezTo>
                      <a:pt x="18" y="12"/>
                      <a:pt x="17" y="8"/>
                      <a:pt x="16" y="10"/>
                    </a:cubicBezTo>
                    <a:cubicBezTo>
                      <a:pt x="16" y="9"/>
                      <a:pt x="15" y="8"/>
                      <a:pt x="14" y="8"/>
                    </a:cubicBezTo>
                    <a:cubicBezTo>
                      <a:pt x="15" y="11"/>
                      <a:pt x="12" y="9"/>
                      <a:pt x="11" y="11"/>
                    </a:cubicBezTo>
                    <a:cubicBezTo>
                      <a:pt x="10" y="12"/>
                      <a:pt x="11" y="13"/>
                      <a:pt x="9" y="13"/>
                    </a:cubicBezTo>
                    <a:cubicBezTo>
                      <a:pt x="7" y="14"/>
                      <a:pt x="4" y="13"/>
                      <a:pt x="3" y="15"/>
                    </a:cubicBezTo>
                    <a:cubicBezTo>
                      <a:pt x="3" y="16"/>
                      <a:pt x="3" y="17"/>
                      <a:pt x="2" y="18"/>
                    </a:cubicBezTo>
                    <a:cubicBezTo>
                      <a:pt x="2" y="19"/>
                      <a:pt x="1" y="20"/>
                      <a:pt x="1" y="2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1" name="Freeform 1243">
                <a:extLst>
                  <a:ext uri="{FF2B5EF4-FFF2-40B4-BE49-F238E27FC236}">
                    <a16:creationId xmlns:a16="http://schemas.microsoft.com/office/drawing/2014/main" id="{816B7449-8612-4653-B9C8-783916B590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1" y="2170"/>
                <a:ext cx="9" cy="7"/>
              </a:xfrm>
              <a:custGeom>
                <a:avLst/>
                <a:gdLst>
                  <a:gd name="T0" fmla="*/ 243 w 3"/>
                  <a:gd name="T1" fmla="*/ 0 h 2"/>
                  <a:gd name="T2" fmla="*/ 0 w 3"/>
                  <a:gd name="T3" fmla="*/ 0 h 2"/>
                  <a:gd name="T4" fmla="*/ 486 w 3"/>
                  <a:gd name="T5" fmla="*/ 1029 h 2"/>
                  <a:gd name="T6" fmla="*/ 243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1"/>
                      <a:pt x="2" y="1"/>
                      <a:pt x="2" y="2"/>
                    </a:cubicBezTo>
                    <a:cubicBezTo>
                      <a:pt x="3" y="1"/>
                      <a:pt x="3" y="0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2" name="Freeform 1244">
                <a:extLst>
                  <a:ext uri="{FF2B5EF4-FFF2-40B4-BE49-F238E27FC236}">
                    <a16:creationId xmlns:a16="http://schemas.microsoft.com/office/drawing/2014/main" id="{CE97680B-F0AC-4FF0-8FA7-417B8D6C8C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1" y="2170"/>
                <a:ext cx="9" cy="7"/>
              </a:xfrm>
              <a:custGeom>
                <a:avLst/>
                <a:gdLst>
                  <a:gd name="T0" fmla="*/ 243 w 3"/>
                  <a:gd name="T1" fmla="*/ 0 h 2"/>
                  <a:gd name="T2" fmla="*/ 0 w 3"/>
                  <a:gd name="T3" fmla="*/ 0 h 2"/>
                  <a:gd name="T4" fmla="*/ 486 w 3"/>
                  <a:gd name="T5" fmla="*/ 1029 h 2"/>
                  <a:gd name="T6" fmla="*/ 243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1"/>
                      <a:pt x="2" y="1"/>
                      <a:pt x="2" y="2"/>
                    </a:cubicBezTo>
                    <a:cubicBezTo>
                      <a:pt x="3" y="1"/>
                      <a:pt x="3" y="0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3" name="Freeform 1245">
                <a:extLst>
                  <a:ext uri="{FF2B5EF4-FFF2-40B4-BE49-F238E27FC236}">
                    <a16:creationId xmlns:a16="http://schemas.microsoft.com/office/drawing/2014/main" id="{B5C9E0A0-FA1A-4BCB-A8AF-B1FB390529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1" y="2214"/>
                <a:ext cx="37" cy="56"/>
              </a:xfrm>
              <a:custGeom>
                <a:avLst/>
                <a:gdLst>
                  <a:gd name="T0" fmla="*/ 561 w 12"/>
                  <a:gd name="T1" fmla="*/ 3736 h 18"/>
                  <a:gd name="T2" fmla="*/ 1351 w 12"/>
                  <a:gd name="T3" fmla="*/ 4393 h 18"/>
                  <a:gd name="T4" fmla="*/ 1351 w 12"/>
                  <a:gd name="T5" fmla="*/ 4965 h 18"/>
                  <a:gd name="T6" fmla="*/ 2254 w 12"/>
                  <a:gd name="T7" fmla="*/ 4695 h 18"/>
                  <a:gd name="T8" fmla="*/ 1998 w 12"/>
                  <a:gd name="T9" fmla="*/ 3736 h 18"/>
                  <a:gd name="T10" fmla="*/ 2519 w 12"/>
                  <a:gd name="T11" fmla="*/ 1509 h 18"/>
                  <a:gd name="T12" fmla="*/ 2519 w 12"/>
                  <a:gd name="T13" fmla="*/ 0 h 18"/>
                  <a:gd name="T14" fmla="*/ 1998 w 12"/>
                  <a:gd name="T15" fmla="*/ 0 h 18"/>
                  <a:gd name="T16" fmla="*/ 1351 w 12"/>
                  <a:gd name="T17" fmla="*/ 843 h 18"/>
                  <a:gd name="T18" fmla="*/ 1085 w 12"/>
                  <a:gd name="T19" fmla="*/ 1114 h 18"/>
                  <a:gd name="T20" fmla="*/ 1085 w 12"/>
                  <a:gd name="T21" fmla="*/ 2053 h 18"/>
                  <a:gd name="T22" fmla="*/ 0 w 12"/>
                  <a:gd name="T23" fmla="*/ 2623 h 18"/>
                  <a:gd name="T24" fmla="*/ 561 w 12"/>
                  <a:gd name="T25" fmla="*/ 3736 h 1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2"/>
                  <a:gd name="T40" fmla="*/ 0 h 18"/>
                  <a:gd name="T41" fmla="*/ 12 w 12"/>
                  <a:gd name="T42" fmla="*/ 18 h 18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2" h="18">
                    <a:moveTo>
                      <a:pt x="2" y="13"/>
                    </a:moveTo>
                    <a:cubicBezTo>
                      <a:pt x="3" y="14"/>
                      <a:pt x="4" y="14"/>
                      <a:pt x="5" y="15"/>
                    </a:cubicBezTo>
                    <a:cubicBezTo>
                      <a:pt x="5" y="15"/>
                      <a:pt x="5" y="16"/>
                      <a:pt x="5" y="17"/>
                    </a:cubicBezTo>
                    <a:cubicBezTo>
                      <a:pt x="6" y="18"/>
                      <a:pt x="8" y="17"/>
                      <a:pt x="8" y="16"/>
                    </a:cubicBezTo>
                    <a:cubicBezTo>
                      <a:pt x="9" y="15"/>
                      <a:pt x="8" y="14"/>
                      <a:pt x="7" y="13"/>
                    </a:cubicBezTo>
                    <a:cubicBezTo>
                      <a:pt x="7" y="11"/>
                      <a:pt x="8" y="7"/>
                      <a:pt x="9" y="5"/>
                    </a:cubicBezTo>
                    <a:cubicBezTo>
                      <a:pt x="10" y="4"/>
                      <a:pt x="12" y="2"/>
                      <a:pt x="9" y="0"/>
                    </a:cubicBezTo>
                    <a:cubicBezTo>
                      <a:pt x="9" y="0"/>
                      <a:pt x="8" y="0"/>
                      <a:pt x="7" y="0"/>
                    </a:cubicBezTo>
                    <a:cubicBezTo>
                      <a:pt x="5" y="0"/>
                      <a:pt x="6" y="2"/>
                      <a:pt x="5" y="3"/>
                    </a:cubicBezTo>
                    <a:cubicBezTo>
                      <a:pt x="5" y="3"/>
                      <a:pt x="4" y="4"/>
                      <a:pt x="4" y="4"/>
                    </a:cubicBezTo>
                    <a:cubicBezTo>
                      <a:pt x="4" y="5"/>
                      <a:pt x="5" y="7"/>
                      <a:pt x="4" y="7"/>
                    </a:cubicBezTo>
                    <a:cubicBezTo>
                      <a:pt x="3" y="9"/>
                      <a:pt x="0" y="8"/>
                      <a:pt x="0" y="9"/>
                    </a:cubicBezTo>
                    <a:cubicBezTo>
                      <a:pt x="0" y="11"/>
                      <a:pt x="1" y="12"/>
                      <a:pt x="2" y="13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4" name="Freeform 1246">
                <a:extLst>
                  <a:ext uri="{FF2B5EF4-FFF2-40B4-BE49-F238E27FC236}">
                    <a16:creationId xmlns:a16="http://schemas.microsoft.com/office/drawing/2014/main" id="{B203E9C1-6DE3-449E-8EB5-EA8B9A23D2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1" y="2214"/>
                <a:ext cx="37" cy="56"/>
              </a:xfrm>
              <a:custGeom>
                <a:avLst/>
                <a:gdLst>
                  <a:gd name="T0" fmla="*/ 561 w 12"/>
                  <a:gd name="T1" fmla="*/ 3736 h 18"/>
                  <a:gd name="T2" fmla="*/ 1351 w 12"/>
                  <a:gd name="T3" fmla="*/ 4393 h 18"/>
                  <a:gd name="T4" fmla="*/ 1351 w 12"/>
                  <a:gd name="T5" fmla="*/ 4965 h 18"/>
                  <a:gd name="T6" fmla="*/ 2254 w 12"/>
                  <a:gd name="T7" fmla="*/ 4695 h 18"/>
                  <a:gd name="T8" fmla="*/ 1998 w 12"/>
                  <a:gd name="T9" fmla="*/ 3736 h 18"/>
                  <a:gd name="T10" fmla="*/ 2519 w 12"/>
                  <a:gd name="T11" fmla="*/ 1509 h 18"/>
                  <a:gd name="T12" fmla="*/ 2519 w 12"/>
                  <a:gd name="T13" fmla="*/ 0 h 18"/>
                  <a:gd name="T14" fmla="*/ 1998 w 12"/>
                  <a:gd name="T15" fmla="*/ 0 h 18"/>
                  <a:gd name="T16" fmla="*/ 1351 w 12"/>
                  <a:gd name="T17" fmla="*/ 843 h 18"/>
                  <a:gd name="T18" fmla="*/ 1085 w 12"/>
                  <a:gd name="T19" fmla="*/ 1114 h 18"/>
                  <a:gd name="T20" fmla="*/ 1085 w 12"/>
                  <a:gd name="T21" fmla="*/ 2053 h 18"/>
                  <a:gd name="T22" fmla="*/ 0 w 12"/>
                  <a:gd name="T23" fmla="*/ 2623 h 18"/>
                  <a:gd name="T24" fmla="*/ 561 w 12"/>
                  <a:gd name="T25" fmla="*/ 3736 h 1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2"/>
                  <a:gd name="T40" fmla="*/ 0 h 18"/>
                  <a:gd name="T41" fmla="*/ 12 w 12"/>
                  <a:gd name="T42" fmla="*/ 18 h 18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2" h="18">
                    <a:moveTo>
                      <a:pt x="2" y="13"/>
                    </a:moveTo>
                    <a:cubicBezTo>
                      <a:pt x="3" y="14"/>
                      <a:pt x="4" y="14"/>
                      <a:pt x="5" y="15"/>
                    </a:cubicBezTo>
                    <a:cubicBezTo>
                      <a:pt x="5" y="15"/>
                      <a:pt x="5" y="16"/>
                      <a:pt x="5" y="17"/>
                    </a:cubicBezTo>
                    <a:cubicBezTo>
                      <a:pt x="6" y="18"/>
                      <a:pt x="8" y="17"/>
                      <a:pt x="8" y="16"/>
                    </a:cubicBezTo>
                    <a:cubicBezTo>
                      <a:pt x="9" y="15"/>
                      <a:pt x="8" y="14"/>
                      <a:pt x="7" y="13"/>
                    </a:cubicBezTo>
                    <a:cubicBezTo>
                      <a:pt x="7" y="11"/>
                      <a:pt x="8" y="7"/>
                      <a:pt x="9" y="5"/>
                    </a:cubicBezTo>
                    <a:cubicBezTo>
                      <a:pt x="10" y="4"/>
                      <a:pt x="12" y="2"/>
                      <a:pt x="9" y="0"/>
                    </a:cubicBezTo>
                    <a:cubicBezTo>
                      <a:pt x="9" y="0"/>
                      <a:pt x="8" y="0"/>
                      <a:pt x="7" y="0"/>
                    </a:cubicBezTo>
                    <a:cubicBezTo>
                      <a:pt x="5" y="0"/>
                      <a:pt x="6" y="2"/>
                      <a:pt x="5" y="3"/>
                    </a:cubicBezTo>
                    <a:cubicBezTo>
                      <a:pt x="5" y="3"/>
                      <a:pt x="4" y="4"/>
                      <a:pt x="4" y="4"/>
                    </a:cubicBezTo>
                    <a:cubicBezTo>
                      <a:pt x="4" y="5"/>
                      <a:pt x="5" y="7"/>
                      <a:pt x="4" y="7"/>
                    </a:cubicBezTo>
                    <a:cubicBezTo>
                      <a:pt x="3" y="9"/>
                      <a:pt x="0" y="8"/>
                      <a:pt x="0" y="9"/>
                    </a:cubicBezTo>
                    <a:cubicBezTo>
                      <a:pt x="0" y="11"/>
                      <a:pt x="1" y="12"/>
                      <a:pt x="2" y="13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5" name="Freeform 1247">
                <a:extLst>
                  <a:ext uri="{FF2B5EF4-FFF2-40B4-BE49-F238E27FC236}">
                    <a16:creationId xmlns:a16="http://schemas.microsoft.com/office/drawing/2014/main" id="{FE281218-A25D-4F0C-ADA7-D52C70B579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4" y="2220"/>
                <a:ext cx="9" cy="10"/>
              </a:xfrm>
              <a:custGeom>
                <a:avLst/>
                <a:gdLst>
                  <a:gd name="T0" fmla="*/ 243 w 3"/>
                  <a:gd name="T1" fmla="*/ 1223 h 3"/>
                  <a:gd name="T2" fmla="*/ 486 w 3"/>
                  <a:gd name="T3" fmla="*/ 0 h 3"/>
                  <a:gd name="T4" fmla="*/ 243 w 3"/>
                  <a:gd name="T5" fmla="*/ 1223 h 3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3"/>
                  <a:gd name="T11" fmla="*/ 3 w 3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3">
                    <a:moveTo>
                      <a:pt x="1" y="3"/>
                    </a:moveTo>
                    <a:cubicBezTo>
                      <a:pt x="1" y="2"/>
                      <a:pt x="3" y="0"/>
                      <a:pt x="2" y="0"/>
                    </a:cubicBezTo>
                    <a:cubicBezTo>
                      <a:pt x="1" y="0"/>
                      <a:pt x="0" y="2"/>
                      <a:pt x="1" y="3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6" name="Freeform 1248">
                <a:extLst>
                  <a:ext uri="{FF2B5EF4-FFF2-40B4-BE49-F238E27FC236}">
                    <a16:creationId xmlns:a16="http://schemas.microsoft.com/office/drawing/2014/main" id="{36AF789F-5F6D-4494-8830-75DDDDEB72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4" y="2220"/>
                <a:ext cx="9" cy="10"/>
              </a:xfrm>
              <a:custGeom>
                <a:avLst/>
                <a:gdLst>
                  <a:gd name="T0" fmla="*/ 243 w 3"/>
                  <a:gd name="T1" fmla="*/ 1223 h 3"/>
                  <a:gd name="T2" fmla="*/ 486 w 3"/>
                  <a:gd name="T3" fmla="*/ 0 h 3"/>
                  <a:gd name="T4" fmla="*/ 243 w 3"/>
                  <a:gd name="T5" fmla="*/ 1223 h 3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3"/>
                  <a:gd name="T11" fmla="*/ 3 w 3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3">
                    <a:moveTo>
                      <a:pt x="1" y="3"/>
                    </a:moveTo>
                    <a:cubicBezTo>
                      <a:pt x="1" y="2"/>
                      <a:pt x="3" y="0"/>
                      <a:pt x="2" y="0"/>
                    </a:cubicBezTo>
                    <a:cubicBezTo>
                      <a:pt x="1" y="0"/>
                      <a:pt x="0" y="2"/>
                      <a:pt x="1" y="3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7" name="Freeform 1249">
                <a:extLst>
                  <a:ext uri="{FF2B5EF4-FFF2-40B4-BE49-F238E27FC236}">
                    <a16:creationId xmlns:a16="http://schemas.microsoft.com/office/drawing/2014/main" id="{737CCE8D-5AEA-409E-A257-B878DE6D78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93" y="2152"/>
                <a:ext cx="16" cy="12"/>
              </a:xfrm>
              <a:custGeom>
                <a:avLst/>
                <a:gdLst>
                  <a:gd name="T0" fmla="*/ 1670 w 5"/>
                  <a:gd name="T1" fmla="*/ 972 h 4"/>
                  <a:gd name="T2" fmla="*/ 326 w 5"/>
                  <a:gd name="T3" fmla="*/ 0 h 4"/>
                  <a:gd name="T4" fmla="*/ 1670 w 5"/>
                  <a:gd name="T5" fmla="*/ 972 h 4"/>
                  <a:gd name="T6" fmla="*/ 0 60000 65536"/>
                  <a:gd name="T7" fmla="*/ 0 60000 65536"/>
                  <a:gd name="T8" fmla="*/ 0 60000 65536"/>
                  <a:gd name="T9" fmla="*/ 0 w 5"/>
                  <a:gd name="T10" fmla="*/ 0 h 4"/>
                  <a:gd name="T11" fmla="*/ 5 w 5"/>
                  <a:gd name="T12" fmla="*/ 4 h 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" h="4">
                    <a:moveTo>
                      <a:pt x="5" y="4"/>
                    </a:moveTo>
                    <a:cubicBezTo>
                      <a:pt x="4" y="3"/>
                      <a:pt x="3" y="1"/>
                      <a:pt x="1" y="0"/>
                    </a:cubicBezTo>
                    <a:cubicBezTo>
                      <a:pt x="0" y="1"/>
                      <a:pt x="4" y="4"/>
                      <a:pt x="5" y="4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8" name="Freeform 1250">
                <a:extLst>
                  <a:ext uri="{FF2B5EF4-FFF2-40B4-BE49-F238E27FC236}">
                    <a16:creationId xmlns:a16="http://schemas.microsoft.com/office/drawing/2014/main" id="{7B5922C3-1F44-4D18-BF9C-F4D5814A1B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93" y="2152"/>
                <a:ext cx="16" cy="12"/>
              </a:xfrm>
              <a:custGeom>
                <a:avLst/>
                <a:gdLst>
                  <a:gd name="T0" fmla="*/ 1670 w 5"/>
                  <a:gd name="T1" fmla="*/ 972 h 4"/>
                  <a:gd name="T2" fmla="*/ 326 w 5"/>
                  <a:gd name="T3" fmla="*/ 0 h 4"/>
                  <a:gd name="T4" fmla="*/ 1670 w 5"/>
                  <a:gd name="T5" fmla="*/ 972 h 4"/>
                  <a:gd name="T6" fmla="*/ 0 60000 65536"/>
                  <a:gd name="T7" fmla="*/ 0 60000 65536"/>
                  <a:gd name="T8" fmla="*/ 0 60000 65536"/>
                  <a:gd name="T9" fmla="*/ 0 w 5"/>
                  <a:gd name="T10" fmla="*/ 0 h 4"/>
                  <a:gd name="T11" fmla="*/ 5 w 5"/>
                  <a:gd name="T12" fmla="*/ 4 h 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" h="4">
                    <a:moveTo>
                      <a:pt x="5" y="4"/>
                    </a:moveTo>
                    <a:cubicBezTo>
                      <a:pt x="4" y="3"/>
                      <a:pt x="3" y="1"/>
                      <a:pt x="1" y="0"/>
                    </a:cubicBezTo>
                    <a:cubicBezTo>
                      <a:pt x="0" y="1"/>
                      <a:pt x="4" y="4"/>
                      <a:pt x="5" y="4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9" name="Freeform 1251">
                <a:extLst>
                  <a:ext uri="{FF2B5EF4-FFF2-40B4-BE49-F238E27FC236}">
                    <a16:creationId xmlns:a16="http://schemas.microsoft.com/office/drawing/2014/main" id="{A2160E6D-B997-4F9B-8247-99D1D56011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3" y="2167"/>
                <a:ext cx="28" cy="28"/>
              </a:xfrm>
              <a:custGeom>
                <a:avLst/>
                <a:gdLst>
                  <a:gd name="T0" fmla="*/ 0 w 9"/>
                  <a:gd name="T1" fmla="*/ 1780 h 9"/>
                  <a:gd name="T2" fmla="*/ 0 w 9"/>
                  <a:gd name="T3" fmla="*/ 1780 h 9"/>
                  <a:gd name="T4" fmla="*/ 1114 w 9"/>
                  <a:gd name="T5" fmla="*/ 1509 h 9"/>
                  <a:gd name="T6" fmla="*/ 1509 w 9"/>
                  <a:gd name="T7" fmla="*/ 2053 h 9"/>
                  <a:gd name="T8" fmla="*/ 2352 w 9"/>
                  <a:gd name="T9" fmla="*/ 2623 h 9"/>
                  <a:gd name="T10" fmla="*/ 1509 w 9"/>
                  <a:gd name="T11" fmla="*/ 843 h 9"/>
                  <a:gd name="T12" fmla="*/ 843 w 9"/>
                  <a:gd name="T13" fmla="*/ 572 h 9"/>
                  <a:gd name="T14" fmla="*/ 0 w 9"/>
                  <a:gd name="T15" fmla="*/ 0 h 9"/>
                  <a:gd name="T16" fmla="*/ 271 w 9"/>
                  <a:gd name="T17" fmla="*/ 843 h 9"/>
                  <a:gd name="T18" fmla="*/ 0 w 9"/>
                  <a:gd name="T19" fmla="*/ 1780 h 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9"/>
                  <a:gd name="T31" fmla="*/ 0 h 9"/>
                  <a:gd name="T32" fmla="*/ 9 w 9"/>
                  <a:gd name="T33" fmla="*/ 9 h 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9" h="9">
                    <a:moveTo>
                      <a:pt x="0" y="6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1" y="6"/>
                      <a:pt x="2" y="3"/>
                      <a:pt x="4" y="5"/>
                    </a:cubicBezTo>
                    <a:cubicBezTo>
                      <a:pt x="4" y="5"/>
                      <a:pt x="5" y="6"/>
                      <a:pt x="5" y="7"/>
                    </a:cubicBezTo>
                    <a:cubicBezTo>
                      <a:pt x="6" y="8"/>
                      <a:pt x="7" y="8"/>
                      <a:pt x="8" y="9"/>
                    </a:cubicBezTo>
                    <a:cubicBezTo>
                      <a:pt x="9" y="6"/>
                      <a:pt x="6" y="5"/>
                      <a:pt x="5" y="3"/>
                    </a:cubicBezTo>
                    <a:cubicBezTo>
                      <a:pt x="4" y="3"/>
                      <a:pt x="4" y="2"/>
                      <a:pt x="3" y="2"/>
                    </a:cubicBezTo>
                    <a:cubicBezTo>
                      <a:pt x="3" y="1"/>
                      <a:pt x="1" y="0"/>
                      <a:pt x="0" y="0"/>
                    </a:cubicBezTo>
                    <a:cubicBezTo>
                      <a:pt x="1" y="1"/>
                      <a:pt x="0" y="3"/>
                      <a:pt x="1" y="3"/>
                    </a:cubicBezTo>
                    <a:cubicBezTo>
                      <a:pt x="1" y="5"/>
                      <a:pt x="0" y="4"/>
                      <a:pt x="0" y="6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0" name="Freeform 1252">
                <a:extLst>
                  <a:ext uri="{FF2B5EF4-FFF2-40B4-BE49-F238E27FC236}">
                    <a16:creationId xmlns:a16="http://schemas.microsoft.com/office/drawing/2014/main" id="{01818EBB-303B-4137-A991-20EE004239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3" y="2167"/>
                <a:ext cx="28" cy="28"/>
              </a:xfrm>
              <a:custGeom>
                <a:avLst/>
                <a:gdLst>
                  <a:gd name="T0" fmla="*/ 0 w 9"/>
                  <a:gd name="T1" fmla="*/ 1780 h 9"/>
                  <a:gd name="T2" fmla="*/ 0 w 9"/>
                  <a:gd name="T3" fmla="*/ 1780 h 9"/>
                  <a:gd name="T4" fmla="*/ 1114 w 9"/>
                  <a:gd name="T5" fmla="*/ 1509 h 9"/>
                  <a:gd name="T6" fmla="*/ 1509 w 9"/>
                  <a:gd name="T7" fmla="*/ 2053 h 9"/>
                  <a:gd name="T8" fmla="*/ 2352 w 9"/>
                  <a:gd name="T9" fmla="*/ 2623 h 9"/>
                  <a:gd name="T10" fmla="*/ 1509 w 9"/>
                  <a:gd name="T11" fmla="*/ 843 h 9"/>
                  <a:gd name="T12" fmla="*/ 843 w 9"/>
                  <a:gd name="T13" fmla="*/ 572 h 9"/>
                  <a:gd name="T14" fmla="*/ 0 w 9"/>
                  <a:gd name="T15" fmla="*/ 0 h 9"/>
                  <a:gd name="T16" fmla="*/ 271 w 9"/>
                  <a:gd name="T17" fmla="*/ 843 h 9"/>
                  <a:gd name="T18" fmla="*/ 0 w 9"/>
                  <a:gd name="T19" fmla="*/ 1780 h 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9"/>
                  <a:gd name="T31" fmla="*/ 0 h 9"/>
                  <a:gd name="T32" fmla="*/ 9 w 9"/>
                  <a:gd name="T33" fmla="*/ 9 h 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9" h="9">
                    <a:moveTo>
                      <a:pt x="0" y="6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1" y="6"/>
                      <a:pt x="2" y="3"/>
                      <a:pt x="4" y="5"/>
                    </a:cubicBezTo>
                    <a:cubicBezTo>
                      <a:pt x="4" y="5"/>
                      <a:pt x="5" y="6"/>
                      <a:pt x="5" y="7"/>
                    </a:cubicBezTo>
                    <a:cubicBezTo>
                      <a:pt x="6" y="8"/>
                      <a:pt x="7" y="8"/>
                      <a:pt x="8" y="9"/>
                    </a:cubicBezTo>
                    <a:cubicBezTo>
                      <a:pt x="9" y="6"/>
                      <a:pt x="6" y="5"/>
                      <a:pt x="5" y="3"/>
                    </a:cubicBezTo>
                    <a:cubicBezTo>
                      <a:pt x="4" y="3"/>
                      <a:pt x="4" y="2"/>
                      <a:pt x="3" y="2"/>
                    </a:cubicBezTo>
                    <a:cubicBezTo>
                      <a:pt x="3" y="1"/>
                      <a:pt x="1" y="0"/>
                      <a:pt x="0" y="0"/>
                    </a:cubicBezTo>
                    <a:cubicBezTo>
                      <a:pt x="1" y="1"/>
                      <a:pt x="0" y="3"/>
                      <a:pt x="1" y="3"/>
                    </a:cubicBezTo>
                    <a:cubicBezTo>
                      <a:pt x="1" y="5"/>
                      <a:pt x="0" y="4"/>
                      <a:pt x="0" y="6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1" name="Freeform 1253">
                <a:extLst>
                  <a:ext uri="{FF2B5EF4-FFF2-40B4-BE49-F238E27FC236}">
                    <a16:creationId xmlns:a16="http://schemas.microsoft.com/office/drawing/2014/main" id="{FF3C733F-A7F3-4F24-BEFD-F1A304B775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5" y="2167"/>
                <a:ext cx="3" cy="10"/>
              </a:xfrm>
              <a:custGeom>
                <a:avLst/>
                <a:gdLst>
                  <a:gd name="T0" fmla="*/ 0 w 1"/>
                  <a:gd name="T1" fmla="*/ 367 h 3"/>
                  <a:gd name="T2" fmla="*/ 243 w 1"/>
                  <a:gd name="T3" fmla="*/ 1223 h 3"/>
                  <a:gd name="T4" fmla="*/ 0 w 1"/>
                  <a:gd name="T5" fmla="*/ 0 h 3"/>
                  <a:gd name="T6" fmla="*/ 0 w 1"/>
                  <a:gd name="T7" fmla="*/ 367 h 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3"/>
                  <a:gd name="T14" fmla="*/ 1 w 1"/>
                  <a:gd name="T15" fmla="*/ 3 h 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3">
                    <a:moveTo>
                      <a:pt x="0" y="1"/>
                    </a:moveTo>
                    <a:cubicBezTo>
                      <a:pt x="1" y="2"/>
                      <a:pt x="1" y="3"/>
                      <a:pt x="1" y="3"/>
                    </a:cubicBezTo>
                    <a:cubicBezTo>
                      <a:pt x="1" y="2"/>
                      <a:pt x="1" y="1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2" name="Freeform 1254">
                <a:extLst>
                  <a:ext uri="{FF2B5EF4-FFF2-40B4-BE49-F238E27FC236}">
                    <a16:creationId xmlns:a16="http://schemas.microsoft.com/office/drawing/2014/main" id="{F94DC551-E99F-44FA-8848-19F28E6887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5" y="2167"/>
                <a:ext cx="3" cy="10"/>
              </a:xfrm>
              <a:custGeom>
                <a:avLst/>
                <a:gdLst>
                  <a:gd name="T0" fmla="*/ 0 w 1"/>
                  <a:gd name="T1" fmla="*/ 367 h 3"/>
                  <a:gd name="T2" fmla="*/ 243 w 1"/>
                  <a:gd name="T3" fmla="*/ 1223 h 3"/>
                  <a:gd name="T4" fmla="*/ 0 w 1"/>
                  <a:gd name="T5" fmla="*/ 0 h 3"/>
                  <a:gd name="T6" fmla="*/ 0 w 1"/>
                  <a:gd name="T7" fmla="*/ 367 h 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3"/>
                  <a:gd name="T14" fmla="*/ 1 w 1"/>
                  <a:gd name="T15" fmla="*/ 3 h 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3">
                    <a:moveTo>
                      <a:pt x="0" y="1"/>
                    </a:moveTo>
                    <a:cubicBezTo>
                      <a:pt x="1" y="2"/>
                      <a:pt x="1" y="3"/>
                      <a:pt x="1" y="3"/>
                    </a:cubicBezTo>
                    <a:cubicBezTo>
                      <a:pt x="1" y="2"/>
                      <a:pt x="1" y="1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3" name="Freeform 1255">
                <a:extLst>
                  <a:ext uri="{FF2B5EF4-FFF2-40B4-BE49-F238E27FC236}">
                    <a16:creationId xmlns:a16="http://schemas.microsoft.com/office/drawing/2014/main" id="{C15E39AF-CBEE-4D1B-B70A-982267BFCF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6" y="2208"/>
                <a:ext cx="22" cy="50"/>
              </a:xfrm>
              <a:custGeom>
                <a:avLst/>
                <a:gdLst>
                  <a:gd name="T0" fmla="*/ 277 w 7"/>
                  <a:gd name="T1" fmla="*/ 3231 h 16"/>
                  <a:gd name="T2" fmla="*/ 0 w 7"/>
                  <a:gd name="T3" fmla="*/ 4766 h 16"/>
                  <a:gd name="T4" fmla="*/ 1273 w 7"/>
                  <a:gd name="T5" fmla="*/ 2959 h 16"/>
                  <a:gd name="T6" fmla="*/ 2143 w 7"/>
                  <a:gd name="T7" fmla="*/ 2109 h 16"/>
                  <a:gd name="T8" fmla="*/ 2143 w 7"/>
                  <a:gd name="T9" fmla="*/ 0 h 16"/>
                  <a:gd name="T10" fmla="*/ 1549 w 7"/>
                  <a:gd name="T11" fmla="*/ 1250 h 16"/>
                  <a:gd name="T12" fmla="*/ 277 w 7"/>
                  <a:gd name="T13" fmla="*/ 3231 h 1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7"/>
                  <a:gd name="T22" fmla="*/ 0 h 16"/>
                  <a:gd name="T23" fmla="*/ 7 w 7"/>
                  <a:gd name="T24" fmla="*/ 16 h 1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7" h="16">
                    <a:moveTo>
                      <a:pt x="1" y="11"/>
                    </a:moveTo>
                    <a:cubicBezTo>
                      <a:pt x="1" y="13"/>
                      <a:pt x="1" y="14"/>
                      <a:pt x="0" y="16"/>
                    </a:cubicBezTo>
                    <a:cubicBezTo>
                      <a:pt x="3" y="16"/>
                      <a:pt x="3" y="11"/>
                      <a:pt x="4" y="10"/>
                    </a:cubicBezTo>
                    <a:cubicBezTo>
                      <a:pt x="5" y="9"/>
                      <a:pt x="7" y="8"/>
                      <a:pt x="7" y="7"/>
                    </a:cubicBezTo>
                    <a:cubicBezTo>
                      <a:pt x="7" y="4"/>
                      <a:pt x="7" y="2"/>
                      <a:pt x="7" y="0"/>
                    </a:cubicBezTo>
                    <a:cubicBezTo>
                      <a:pt x="6" y="0"/>
                      <a:pt x="5" y="4"/>
                      <a:pt x="5" y="4"/>
                    </a:cubicBezTo>
                    <a:cubicBezTo>
                      <a:pt x="4" y="7"/>
                      <a:pt x="2" y="9"/>
                      <a:pt x="1" y="1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4" name="Freeform 1256">
                <a:extLst>
                  <a:ext uri="{FF2B5EF4-FFF2-40B4-BE49-F238E27FC236}">
                    <a16:creationId xmlns:a16="http://schemas.microsoft.com/office/drawing/2014/main" id="{43440DD8-16B9-454F-88BF-6A397456F0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6" y="2208"/>
                <a:ext cx="22" cy="50"/>
              </a:xfrm>
              <a:custGeom>
                <a:avLst/>
                <a:gdLst>
                  <a:gd name="T0" fmla="*/ 277 w 7"/>
                  <a:gd name="T1" fmla="*/ 3231 h 16"/>
                  <a:gd name="T2" fmla="*/ 0 w 7"/>
                  <a:gd name="T3" fmla="*/ 4766 h 16"/>
                  <a:gd name="T4" fmla="*/ 1273 w 7"/>
                  <a:gd name="T5" fmla="*/ 2959 h 16"/>
                  <a:gd name="T6" fmla="*/ 2143 w 7"/>
                  <a:gd name="T7" fmla="*/ 2109 h 16"/>
                  <a:gd name="T8" fmla="*/ 2143 w 7"/>
                  <a:gd name="T9" fmla="*/ 0 h 16"/>
                  <a:gd name="T10" fmla="*/ 1549 w 7"/>
                  <a:gd name="T11" fmla="*/ 1250 h 16"/>
                  <a:gd name="T12" fmla="*/ 277 w 7"/>
                  <a:gd name="T13" fmla="*/ 3231 h 1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7"/>
                  <a:gd name="T22" fmla="*/ 0 h 16"/>
                  <a:gd name="T23" fmla="*/ 7 w 7"/>
                  <a:gd name="T24" fmla="*/ 16 h 1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7" h="16">
                    <a:moveTo>
                      <a:pt x="1" y="11"/>
                    </a:moveTo>
                    <a:cubicBezTo>
                      <a:pt x="1" y="13"/>
                      <a:pt x="1" y="14"/>
                      <a:pt x="0" y="16"/>
                    </a:cubicBezTo>
                    <a:cubicBezTo>
                      <a:pt x="3" y="16"/>
                      <a:pt x="3" y="11"/>
                      <a:pt x="4" y="10"/>
                    </a:cubicBezTo>
                    <a:cubicBezTo>
                      <a:pt x="5" y="9"/>
                      <a:pt x="7" y="8"/>
                      <a:pt x="7" y="7"/>
                    </a:cubicBezTo>
                    <a:cubicBezTo>
                      <a:pt x="7" y="4"/>
                      <a:pt x="7" y="2"/>
                      <a:pt x="7" y="0"/>
                    </a:cubicBezTo>
                    <a:cubicBezTo>
                      <a:pt x="6" y="0"/>
                      <a:pt x="5" y="4"/>
                      <a:pt x="5" y="4"/>
                    </a:cubicBezTo>
                    <a:cubicBezTo>
                      <a:pt x="4" y="7"/>
                      <a:pt x="2" y="9"/>
                      <a:pt x="1" y="1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5" name="Freeform 1257">
                <a:extLst>
                  <a:ext uri="{FF2B5EF4-FFF2-40B4-BE49-F238E27FC236}">
                    <a16:creationId xmlns:a16="http://schemas.microsoft.com/office/drawing/2014/main" id="{C34AAD25-8E20-4ABF-A3EC-B626FA194C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25" y="2152"/>
                <a:ext cx="3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6" name="Freeform 1258">
                <a:extLst>
                  <a:ext uri="{FF2B5EF4-FFF2-40B4-BE49-F238E27FC236}">
                    <a16:creationId xmlns:a16="http://schemas.microsoft.com/office/drawing/2014/main" id="{480D027B-F48F-4461-88EB-D01F5CC0F0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25" y="2152"/>
                <a:ext cx="3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7" name="Freeform 1259">
                <a:extLst>
                  <a:ext uri="{FF2B5EF4-FFF2-40B4-BE49-F238E27FC236}">
                    <a16:creationId xmlns:a16="http://schemas.microsoft.com/office/drawing/2014/main" id="{FD252C18-11AC-48E9-8822-D9AF86B83E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2" y="2261"/>
                <a:ext cx="6" cy="6"/>
              </a:xfrm>
              <a:custGeom>
                <a:avLst/>
                <a:gdLst>
                  <a:gd name="T0" fmla="*/ 243 w 2"/>
                  <a:gd name="T1" fmla="*/ 486 h 2"/>
                  <a:gd name="T2" fmla="*/ 243 w 2"/>
                  <a:gd name="T3" fmla="*/ 0 h 2"/>
                  <a:gd name="T4" fmla="*/ 243 w 2"/>
                  <a:gd name="T5" fmla="*/ 486 h 2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2"/>
                  <a:gd name="T11" fmla="*/ 2 w 2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2">
                    <a:moveTo>
                      <a:pt x="1" y="2"/>
                    </a:moveTo>
                    <a:cubicBezTo>
                      <a:pt x="2" y="2"/>
                      <a:pt x="2" y="1"/>
                      <a:pt x="1" y="0"/>
                    </a:cubicBezTo>
                    <a:cubicBezTo>
                      <a:pt x="1" y="1"/>
                      <a:pt x="0" y="2"/>
                      <a:pt x="1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8" name="Freeform 1260">
                <a:extLst>
                  <a:ext uri="{FF2B5EF4-FFF2-40B4-BE49-F238E27FC236}">
                    <a16:creationId xmlns:a16="http://schemas.microsoft.com/office/drawing/2014/main" id="{AC62ABF2-EA49-4E26-9E52-360847E3E5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2" y="2261"/>
                <a:ext cx="6" cy="6"/>
              </a:xfrm>
              <a:custGeom>
                <a:avLst/>
                <a:gdLst>
                  <a:gd name="T0" fmla="*/ 243 w 2"/>
                  <a:gd name="T1" fmla="*/ 486 h 2"/>
                  <a:gd name="T2" fmla="*/ 243 w 2"/>
                  <a:gd name="T3" fmla="*/ 0 h 2"/>
                  <a:gd name="T4" fmla="*/ 243 w 2"/>
                  <a:gd name="T5" fmla="*/ 486 h 2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2"/>
                  <a:gd name="T11" fmla="*/ 2 w 2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2">
                    <a:moveTo>
                      <a:pt x="1" y="2"/>
                    </a:moveTo>
                    <a:cubicBezTo>
                      <a:pt x="2" y="2"/>
                      <a:pt x="2" y="1"/>
                      <a:pt x="1" y="0"/>
                    </a:cubicBezTo>
                    <a:cubicBezTo>
                      <a:pt x="1" y="1"/>
                      <a:pt x="0" y="2"/>
                      <a:pt x="1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9" name="Freeform 1261">
                <a:extLst>
                  <a:ext uri="{FF2B5EF4-FFF2-40B4-BE49-F238E27FC236}">
                    <a16:creationId xmlns:a16="http://schemas.microsoft.com/office/drawing/2014/main" id="{1114FA60-1D4B-48E5-AF47-B44BAFDC77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25" y="2130"/>
                <a:ext cx="12" cy="15"/>
              </a:xfrm>
              <a:custGeom>
                <a:avLst/>
                <a:gdLst>
                  <a:gd name="T0" fmla="*/ 486 w 4"/>
                  <a:gd name="T1" fmla="*/ 1215 h 5"/>
                  <a:gd name="T2" fmla="*/ 243 w 4"/>
                  <a:gd name="T3" fmla="*/ 0 h 5"/>
                  <a:gd name="T4" fmla="*/ 486 w 4"/>
                  <a:gd name="T5" fmla="*/ 1215 h 5"/>
                  <a:gd name="T6" fmla="*/ 0 60000 65536"/>
                  <a:gd name="T7" fmla="*/ 0 60000 65536"/>
                  <a:gd name="T8" fmla="*/ 0 60000 65536"/>
                  <a:gd name="T9" fmla="*/ 0 w 4"/>
                  <a:gd name="T10" fmla="*/ 0 h 5"/>
                  <a:gd name="T11" fmla="*/ 4 w 4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" h="5">
                    <a:moveTo>
                      <a:pt x="2" y="5"/>
                    </a:moveTo>
                    <a:cubicBezTo>
                      <a:pt x="4" y="4"/>
                      <a:pt x="4" y="1"/>
                      <a:pt x="1" y="0"/>
                    </a:cubicBezTo>
                    <a:cubicBezTo>
                      <a:pt x="0" y="1"/>
                      <a:pt x="1" y="4"/>
                      <a:pt x="2" y="5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0" name="Freeform 1262">
                <a:extLst>
                  <a:ext uri="{FF2B5EF4-FFF2-40B4-BE49-F238E27FC236}">
                    <a16:creationId xmlns:a16="http://schemas.microsoft.com/office/drawing/2014/main" id="{93584E32-7846-4E7F-AE5E-3469E1F7A1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25" y="2130"/>
                <a:ext cx="12" cy="15"/>
              </a:xfrm>
              <a:custGeom>
                <a:avLst/>
                <a:gdLst>
                  <a:gd name="T0" fmla="*/ 486 w 4"/>
                  <a:gd name="T1" fmla="*/ 1215 h 5"/>
                  <a:gd name="T2" fmla="*/ 243 w 4"/>
                  <a:gd name="T3" fmla="*/ 0 h 5"/>
                  <a:gd name="T4" fmla="*/ 486 w 4"/>
                  <a:gd name="T5" fmla="*/ 1215 h 5"/>
                  <a:gd name="T6" fmla="*/ 0 60000 65536"/>
                  <a:gd name="T7" fmla="*/ 0 60000 65536"/>
                  <a:gd name="T8" fmla="*/ 0 60000 65536"/>
                  <a:gd name="T9" fmla="*/ 0 w 4"/>
                  <a:gd name="T10" fmla="*/ 0 h 5"/>
                  <a:gd name="T11" fmla="*/ 4 w 4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" h="5">
                    <a:moveTo>
                      <a:pt x="2" y="5"/>
                    </a:moveTo>
                    <a:cubicBezTo>
                      <a:pt x="4" y="4"/>
                      <a:pt x="4" y="1"/>
                      <a:pt x="1" y="0"/>
                    </a:cubicBezTo>
                    <a:cubicBezTo>
                      <a:pt x="0" y="1"/>
                      <a:pt x="1" y="4"/>
                      <a:pt x="2" y="5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1" name="Freeform 1263">
                <a:extLst>
                  <a:ext uri="{FF2B5EF4-FFF2-40B4-BE49-F238E27FC236}">
                    <a16:creationId xmlns:a16="http://schemas.microsoft.com/office/drawing/2014/main" id="{ADC4DDF5-8D1D-44B2-9346-E3FADAF139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28" y="2155"/>
                <a:ext cx="3" cy="1"/>
              </a:xfrm>
              <a:custGeom>
                <a:avLst/>
                <a:gdLst>
                  <a:gd name="T0" fmla="*/ 243 w 1"/>
                  <a:gd name="T1" fmla="*/ 0 h 1"/>
                  <a:gd name="T2" fmla="*/ 0 w 1"/>
                  <a:gd name="T3" fmla="*/ 0 h 1"/>
                  <a:gd name="T4" fmla="*/ 243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2" name="Freeform 1264">
                <a:extLst>
                  <a:ext uri="{FF2B5EF4-FFF2-40B4-BE49-F238E27FC236}">
                    <a16:creationId xmlns:a16="http://schemas.microsoft.com/office/drawing/2014/main" id="{E857FE3E-4E34-4BA1-9660-8AAB4B4762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28" y="2155"/>
                <a:ext cx="3" cy="1"/>
              </a:xfrm>
              <a:custGeom>
                <a:avLst/>
                <a:gdLst>
                  <a:gd name="T0" fmla="*/ 243 w 1"/>
                  <a:gd name="T1" fmla="*/ 0 h 1"/>
                  <a:gd name="T2" fmla="*/ 0 w 1"/>
                  <a:gd name="T3" fmla="*/ 0 h 1"/>
                  <a:gd name="T4" fmla="*/ 243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3" name="Freeform 1265">
                <a:extLst>
                  <a:ext uri="{FF2B5EF4-FFF2-40B4-BE49-F238E27FC236}">
                    <a16:creationId xmlns:a16="http://schemas.microsoft.com/office/drawing/2014/main" id="{F727A06B-9973-460E-B40E-D530936798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21" y="2255"/>
                <a:ext cx="4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4" name="Freeform 1266">
                <a:extLst>
                  <a:ext uri="{FF2B5EF4-FFF2-40B4-BE49-F238E27FC236}">
                    <a16:creationId xmlns:a16="http://schemas.microsoft.com/office/drawing/2014/main" id="{3A632ADE-AE25-4A61-8189-401674AE5F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21" y="2255"/>
                <a:ext cx="4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5" name="Freeform 1267">
                <a:extLst>
                  <a:ext uri="{FF2B5EF4-FFF2-40B4-BE49-F238E27FC236}">
                    <a16:creationId xmlns:a16="http://schemas.microsoft.com/office/drawing/2014/main" id="{F42C81D2-FB1E-448A-8F0B-B4896933D2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8" y="2239"/>
                <a:ext cx="25" cy="22"/>
              </a:xfrm>
              <a:custGeom>
                <a:avLst/>
                <a:gdLst>
                  <a:gd name="T0" fmla="*/ 275 w 8"/>
                  <a:gd name="T1" fmla="*/ 1273 h 7"/>
                  <a:gd name="T2" fmla="*/ 2384 w 8"/>
                  <a:gd name="T3" fmla="*/ 1273 h 7"/>
                  <a:gd name="T4" fmla="*/ 1525 w 8"/>
                  <a:gd name="T5" fmla="*/ 0 h 7"/>
                  <a:gd name="T6" fmla="*/ 275 w 8"/>
                  <a:gd name="T7" fmla="*/ 1273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"/>
                  <a:gd name="T13" fmla="*/ 0 h 7"/>
                  <a:gd name="T14" fmla="*/ 8 w 8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" h="7">
                    <a:moveTo>
                      <a:pt x="1" y="4"/>
                    </a:moveTo>
                    <a:cubicBezTo>
                      <a:pt x="1" y="7"/>
                      <a:pt x="7" y="4"/>
                      <a:pt x="8" y="4"/>
                    </a:cubicBezTo>
                    <a:cubicBezTo>
                      <a:pt x="8" y="3"/>
                      <a:pt x="8" y="0"/>
                      <a:pt x="5" y="0"/>
                    </a:cubicBezTo>
                    <a:cubicBezTo>
                      <a:pt x="4" y="0"/>
                      <a:pt x="0" y="3"/>
                      <a:pt x="1" y="4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6" name="Freeform 1268">
                <a:extLst>
                  <a:ext uri="{FF2B5EF4-FFF2-40B4-BE49-F238E27FC236}">
                    <a16:creationId xmlns:a16="http://schemas.microsoft.com/office/drawing/2014/main" id="{BF5FD693-C32E-4839-970A-37E3C02ED4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8" y="2239"/>
                <a:ext cx="25" cy="22"/>
              </a:xfrm>
              <a:custGeom>
                <a:avLst/>
                <a:gdLst>
                  <a:gd name="T0" fmla="*/ 275 w 8"/>
                  <a:gd name="T1" fmla="*/ 1273 h 7"/>
                  <a:gd name="T2" fmla="*/ 2384 w 8"/>
                  <a:gd name="T3" fmla="*/ 1273 h 7"/>
                  <a:gd name="T4" fmla="*/ 1525 w 8"/>
                  <a:gd name="T5" fmla="*/ 0 h 7"/>
                  <a:gd name="T6" fmla="*/ 275 w 8"/>
                  <a:gd name="T7" fmla="*/ 1273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"/>
                  <a:gd name="T13" fmla="*/ 0 h 7"/>
                  <a:gd name="T14" fmla="*/ 8 w 8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" h="7">
                    <a:moveTo>
                      <a:pt x="1" y="4"/>
                    </a:moveTo>
                    <a:cubicBezTo>
                      <a:pt x="1" y="7"/>
                      <a:pt x="7" y="4"/>
                      <a:pt x="8" y="4"/>
                    </a:cubicBezTo>
                    <a:cubicBezTo>
                      <a:pt x="8" y="3"/>
                      <a:pt x="8" y="0"/>
                      <a:pt x="5" y="0"/>
                    </a:cubicBezTo>
                    <a:cubicBezTo>
                      <a:pt x="4" y="0"/>
                      <a:pt x="0" y="3"/>
                      <a:pt x="1" y="4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7" name="Freeform 1269">
                <a:extLst>
                  <a:ext uri="{FF2B5EF4-FFF2-40B4-BE49-F238E27FC236}">
                    <a16:creationId xmlns:a16="http://schemas.microsoft.com/office/drawing/2014/main" id="{669670F4-4DF6-4DAA-AE37-89B395AB9A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25" y="2233"/>
                <a:ext cx="3" cy="3"/>
              </a:xfrm>
              <a:custGeom>
                <a:avLst/>
                <a:gdLst>
                  <a:gd name="T0" fmla="*/ 0 w 1"/>
                  <a:gd name="T1" fmla="*/ 243 h 1"/>
                  <a:gd name="T2" fmla="*/ 243 w 1"/>
                  <a:gd name="T3" fmla="*/ 243 h 1"/>
                  <a:gd name="T4" fmla="*/ 0 w 1"/>
                  <a:gd name="T5" fmla="*/ 243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0" y="0"/>
                      <a:pt x="0" y="1"/>
                      <a:pt x="0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8" name="Freeform 1270">
                <a:extLst>
                  <a:ext uri="{FF2B5EF4-FFF2-40B4-BE49-F238E27FC236}">
                    <a16:creationId xmlns:a16="http://schemas.microsoft.com/office/drawing/2014/main" id="{4C3C2FFE-90D6-4823-A488-AB80CFA08F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25" y="2233"/>
                <a:ext cx="3" cy="3"/>
              </a:xfrm>
              <a:custGeom>
                <a:avLst/>
                <a:gdLst>
                  <a:gd name="T0" fmla="*/ 0 w 1"/>
                  <a:gd name="T1" fmla="*/ 243 h 1"/>
                  <a:gd name="T2" fmla="*/ 243 w 1"/>
                  <a:gd name="T3" fmla="*/ 243 h 1"/>
                  <a:gd name="T4" fmla="*/ 0 w 1"/>
                  <a:gd name="T5" fmla="*/ 243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0" y="0"/>
                      <a:pt x="0" y="1"/>
                      <a:pt x="0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9" name="Freeform 1271">
                <a:extLst>
                  <a:ext uri="{FF2B5EF4-FFF2-40B4-BE49-F238E27FC236}">
                    <a16:creationId xmlns:a16="http://schemas.microsoft.com/office/drawing/2014/main" id="{1C99A0C2-C5D9-4090-82A6-FC5F626A7F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4" y="2170"/>
                <a:ext cx="41" cy="75"/>
              </a:xfrm>
              <a:custGeom>
                <a:avLst/>
                <a:gdLst>
                  <a:gd name="T0" fmla="*/ 0 w 13"/>
                  <a:gd name="T1" fmla="*/ 275 h 24"/>
                  <a:gd name="T2" fmla="*/ 596 w 13"/>
                  <a:gd name="T3" fmla="*/ 1525 h 24"/>
                  <a:gd name="T4" fmla="*/ 2170 w 13"/>
                  <a:gd name="T5" fmla="*/ 2384 h 24"/>
                  <a:gd name="T6" fmla="*/ 1571 w 13"/>
                  <a:gd name="T7" fmla="*/ 2959 h 24"/>
                  <a:gd name="T8" fmla="*/ 1880 w 13"/>
                  <a:gd name="T9" fmla="*/ 3634 h 24"/>
                  <a:gd name="T10" fmla="*/ 1284 w 13"/>
                  <a:gd name="T11" fmla="*/ 3634 h 24"/>
                  <a:gd name="T12" fmla="*/ 278 w 13"/>
                  <a:gd name="T13" fmla="*/ 2959 h 24"/>
                  <a:gd name="T14" fmla="*/ 596 w 13"/>
                  <a:gd name="T15" fmla="*/ 4766 h 24"/>
                  <a:gd name="T16" fmla="*/ 1571 w 13"/>
                  <a:gd name="T17" fmla="*/ 5341 h 24"/>
                  <a:gd name="T18" fmla="*/ 2170 w 13"/>
                  <a:gd name="T19" fmla="*/ 7138 h 24"/>
                  <a:gd name="T20" fmla="*/ 1880 w 13"/>
                  <a:gd name="T21" fmla="*/ 6591 h 24"/>
                  <a:gd name="T22" fmla="*/ 2766 w 13"/>
                  <a:gd name="T23" fmla="*/ 6291 h 24"/>
                  <a:gd name="T24" fmla="*/ 2476 w 13"/>
                  <a:gd name="T25" fmla="*/ 5341 h 24"/>
                  <a:gd name="T26" fmla="*/ 2170 w 13"/>
                  <a:gd name="T27" fmla="*/ 4766 h 24"/>
                  <a:gd name="T28" fmla="*/ 1880 w 13"/>
                  <a:gd name="T29" fmla="*/ 3906 h 24"/>
                  <a:gd name="T30" fmla="*/ 2766 w 13"/>
                  <a:gd name="T31" fmla="*/ 4209 h 24"/>
                  <a:gd name="T32" fmla="*/ 4050 w 13"/>
                  <a:gd name="T33" fmla="*/ 4766 h 24"/>
                  <a:gd name="T34" fmla="*/ 3450 w 13"/>
                  <a:gd name="T35" fmla="*/ 3906 h 24"/>
                  <a:gd name="T36" fmla="*/ 3173 w 13"/>
                  <a:gd name="T37" fmla="*/ 2656 h 24"/>
                  <a:gd name="T38" fmla="*/ 3173 w 13"/>
                  <a:gd name="T39" fmla="*/ 1797 h 24"/>
                  <a:gd name="T40" fmla="*/ 3173 w 13"/>
                  <a:gd name="T41" fmla="*/ 1250 h 24"/>
                  <a:gd name="T42" fmla="*/ 2766 w 13"/>
                  <a:gd name="T43" fmla="*/ 859 h 24"/>
                  <a:gd name="T44" fmla="*/ 2170 w 13"/>
                  <a:gd name="T45" fmla="*/ 275 h 24"/>
                  <a:gd name="T46" fmla="*/ 1284 w 13"/>
                  <a:gd name="T47" fmla="*/ 275 h 24"/>
                  <a:gd name="T48" fmla="*/ 0 w 13"/>
                  <a:gd name="T49" fmla="*/ 275 h 2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3"/>
                  <a:gd name="T76" fmla="*/ 0 h 24"/>
                  <a:gd name="T77" fmla="*/ 13 w 13"/>
                  <a:gd name="T78" fmla="*/ 24 h 24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3" h="24">
                    <a:moveTo>
                      <a:pt x="0" y="1"/>
                    </a:moveTo>
                    <a:cubicBezTo>
                      <a:pt x="0" y="3"/>
                      <a:pt x="1" y="4"/>
                      <a:pt x="2" y="5"/>
                    </a:cubicBezTo>
                    <a:cubicBezTo>
                      <a:pt x="3" y="6"/>
                      <a:pt x="6" y="9"/>
                      <a:pt x="7" y="8"/>
                    </a:cubicBezTo>
                    <a:cubicBezTo>
                      <a:pt x="6" y="9"/>
                      <a:pt x="6" y="10"/>
                      <a:pt x="5" y="10"/>
                    </a:cubicBezTo>
                    <a:cubicBezTo>
                      <a:pt x="6" y="11"/>
                      <a:pt x="6" y="11"/>
                      <a:pt x="6" y="12"/>
                    </a:cubicBezTo>
                    <a:cubicBezTo>
                      <a:pt x="5" y="11"/>
                      <a:pt x="5" y="12"/>
                      <a:pt x="4" y="12"/>
                    </a:cubicBezTo>
                    <a:cubicBezTo>
                      <a:pt x="3" y="13"/>
                      <a:pt x="1" y="11"/>
                      <a:pt x="1" y="10"/>
                    </a:cubicBezTo>
                    <a:cubicBezTo>
                      <a:pt x="0" y="11"/>
                      <a:pt x="1" y="15"/>
                      <a:pt x="2" y="16"/>
                    </a:cubicBezTo>
                    <a:cubicBezTo>
                      <a:pt x="2" y="14"/>
                      <a:pt x="5" y="17"/>
                      <a:pt x="5" y="18"/>
                    </a:cubicBezTo>
                    <a:cubicBezTo>
                      <a:pt x="5" y="20"/>
                      <a:pt x="4" y="22"/>
                      <a:pt x="7" y="24"/>
                    </a:cubicBezTo>
                    <a:cubicBezTo>
                      <a:pt x="7" y="23"/>
                      <a:pt x="6" y="22"/>
                      <a:pt x="6" y="22"/>
                    </a:cubicBezTo>
                    <a:cubicBezTo>
                      <a:pt x="7" y="22"/>
                      <a:pt x="9" y="22"/>
                      <a:pt x="9" y="21"/>
                    </a:cubicBezTo>
                    <a:cubicBezTo>
                      <a:pt x="9" y="21"/>
                      <a:pt x="8" y="19"/>
                      <a:pt x="8" y="18"/>
                    </a:cubicBezTo>
                    <a:cubicBezTo>
                      <a:pt x="7" y="17"/>
                      <a:pt x="7" y="17"/>
                      <a:pt x="7" y="16"/>
                    </a:cubicBezTo>
                    <a:cubicBezTo>
                      <a:pt x="7" y="15"/>
                      <a:pt x="7" y="13"/>
                      <a:pt x="6" y="13"/>
                    </a:cubicBezTo>
                    <a:cubicBezTo>
                      <a:pt x="7" y="13"/>
                      <a:pt x="9" y="14"/>
                      <a:pt x="9" y="14"/>
                    </a:cubicBezTo>
                    <a:cubicBezTo>
                      <a:pt x="10" y="14"/>
                      <a:pt x="13" y="15"/>
                      <a:pt x="13" y="16"/>
                    </a:cubicBezTo>
                    <a:cubicBezTo>
                      <a:pt x="13" y="15"/>
                      <a:pt x="12" y="14"/>
                      <a:pt x="11" y="13"/>
                    </a:cubicBezTo>
                    <a:cubicBezTo>
                      <a:pt x="13" y="13"/>
                      <a:pt x="10" y="10"/>
                      <a:pt x="10" y="9"/>
                    </a:cubicBezTo>
                    <a:cubicBezTo>
                      <a:pt x="10" y="8"/>
                      <a:pt x="11" y="7"/>
                      <a:pt x="10" y="6"/>
                    </a:cubicBezTo>
                    <a:cubicBezTo>
                      <a:pt x="10" y="5"/>
                      <a:pt x="12" y="5"/>
                      <a:pt x="10" y="4"/>
                    </a:cubicBezTo>
                    <a:cubicBezTo>
                      <a:pt x="10" y="4"/>
                      <a:pt x="9" y="4"/>
                      <a:pt x="9" y="3"/>
                    </a:cubicBezTo>
                    <a:cubicBezTo>
                      <a:pt x="9" y="2"/>
                      <a:pt x="8" y="2"/>
                      <a:pt x="7" y="1"/>
                    </a:cubicBezTo>
                    <a:cubicBezTo>
                      <a:pt x="6" y="1"/>
                      <a:pt x="5" y="1"/>
                      <a:pt x="4" y="1"/>
                    </a:cubicBezTo>
                    <a:cubicBezTo>
                      <a:pt x="3" y="1"/>
                      <a:pt x="1" y="0"/>
                      <a:pt x="0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0" name="Freeform 1272">
                <a:extLst>
                  <a:ext uri="{FF2B5EF4-FFF2-40B4-BE49-F238E27FC236}">
                    <a16:creationId xmlns:a16="http://schemas.microsoft.com/office/drawing/2014/main" id="{425E247A-201A-44F7-83BD-3A4B293724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4" y="2170"/>
                <a:ext cx="41" cy="75"/>
              </a:xfrm>
              <a:custGeom>
                <a:avLst/>
                <a:gdLst>
                  <a:gd name="T0" fmla="*/ 0 w 13"/>
                  <a:gd name="T1" fmla="*/ 275 h 24"/>
                  <a:gd name="T2" fmla="*/ 596 w 13"/>
                  <a:gd name="T3" fmla="*/ 1525 h 24"/>
                  <a:gd name="T4" fmla="*/ 2170 w 13"/>
                  <a:gd name="T5" fmla="*/ 2384 h 24"/>
                  <a:gd name="T6" fmla="*/ 1571 w 13"/>
                  <a:gd name="T7" fmla="*/ 2959 h 24"/>
                  <a:gd name="T8" fmla="*/ 1880 w 13"/>
                  <a:gd name="T9" fmla="*/ 3634 h 24"/>
                  <a:gd name="T10" fmla="*/ 1284 w 13"/>
                  <a:gd name="T11" fmla="*/ 3634 h 24"/>
                  <a:gd name="T12" fmla="*/ 278 w 13"/>
                  <a:gd name="T13" fmla="*/ 2959 h 24"/>
                  <a:gd name="T14" fmla="*/ 596 w 13"/>
                  <a:gd name="T15" fmla="*/ 4766 h 24"/>
                  <a:gd name="T16" fmla="*/ 1571 w 13"/>
                  <a:gd name="T17" fmla="*/ 5341 h 24"/>
                  <a:gd name="T18" fmla="*/ 2170 w 13"/>
                  <a:gd name="T19" fmla="*/ 7138 h 24"/>
                  <a:gd name="T20" fmla="*/ 1880 w 13"/>
                  <a:gd name="T21" fmla="*/ 6591 h 24"/>
                  <a:gd name="T22" fmla="*/ 2766 w 13"/>
                  <a:gd name="T23" fmla="*/ 6291 h 24"/>
                  <a:gd name="T24" fmla="*/ 2476 w 13"/>
                  <a:gd name="T25" fmla="*/ 5341 h 24"/>
                  <a:gd name="T26" fmla="*/ 2170 w 13"/>
                  <a:gd name="T27" fmla="*/ 4766 h 24"/>
                  <a:gd name="T28" fmla="*/ 1880 w 13"/>
                  <a:gd name="T29" fmla="*/ 3906 h 24"/>
                  <a:gd name="T30" fmla="*/ 2766 w 13"/>
                  <a:gd name="T31" fmla="*/ 4209 h 24"/>
                  <a:gd name="T32" fmla="*/ 4050 w 13"/>
                  <a:gd name="T33" fmla="*/ 4766 h 24"/>
                  <a:gd name="T34" fmla="*/ 3450 w 13"/>
                  <a:gd name="T35" fmla="*/ 3906 h 24"/>
                  <a:gd name="T36" fmla="*/ 3173 w 13"/>
                  <a:gd name="T37" fmla="*/ 2656 h 24"/>
                  <a:gd name="T38" fmla="*/ 3173 w 13"/>
                  <a:gd name="T39" fmla="*/ 1797 h 24"/>
                  <a:gd name="T40" fmla="*/ 3173 w 13"/>
                  <a:gd name="T41" fmla="*/ 1250 h 24"/>
                  <a:gd name="T42" fmla="*/ 2766 w 13"/>
                  <a:gd name="T43" fmla="*/ 859 h 24"/>
                  <a:gd name="T44" fmla="*/ 2170 w 13"/>
                  <a:gd name="T45" fmla="*/ 275 h 24"/>
                  <a:gd name="T46" fmla="*/ 1284 w 13"/>
                  <a:gd name="T47" fmla="*/ 275 h 24"/>
                  <a:gd name="T48" fmla="*/ 0 w 13"/>
                  <a:gd name="T49" fmla="*/ 275 h 2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3"/>
                  <a:gd name="T76" fmla="*/ 0 h 24"/>
                  <a:gd name="T77" fmla="*/ 13 w 13"/>
                  <a:gd name="T78" fmla="*/ 24 h 24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3" h="24">
                    <a:moveTo>
                      <a:pt x="0" y="1"/>
                    </a:moveTo>
                    <a:cubicBezTo>
                      <a:pt x="0" y="3"/>
                      <a:pt x="1" y="4"/>
                      <a:pt x="2" y="5"/>
                    </a:cubicBezTo>
                    <a:cubicBezTo>
                      <a:pt x="3" y="6"/>
                      <a:pt x="6" y="9"/>
                      <a:pt x="7" y="8"/>
                    </a:cubicBezTo>
                    <a:cubicBezTo>
                      <a:pt x="6" y="9"/>
                      <a:pt x="6" y="10"/>
                      <a:pt x="5" y="10"/>
                    </a:cubicBezTo>
                    <a:cubicBezTo>
                      <a:pt x="6" y="11"/>
                      <a:pt x="6" y="11"/>
                      <a:pt x="6" y="12"/>
                    </a:cubicBezTo>
                    <a:cubicBezTo>
                      <a:pt x="5" y="11"/>
                      <a:pt x="5" y="12"/>
                      <a:pt x="4" y="12"/>
                    </a:cubicBezTo>
                    <a:cubicBezTo>
                      <a:pt x="3" y="13"/>
                      <a:pt x="1" y="11"/>
                      <a:pt x="1" y="10"/>
                    </a:cubicBezTo>
                    <a:cubicBezTo>
                      <a:pt x="0" y="11"/>
                      <a:pt x="1" y="15"/>
                      <a:pt x="2" y="16"/>
                    </a:cubicBezTo>
                    <a:cubicBezTo>
                      <a:pt x="2" y="14"/>
                      <a:pt x="5" y="17"/>
                      <a:pt x="5" y="18"/>
                    </a:cubicBezTo>
                    <a:cubicBezTo>
                      <a:pt x="5" y="20"/>
                      <a:pt x="4" y="22"/>
                      <a:pt x="7" y="24"/>
                    </a:cubicBezTo>
                    <a:cubicBezTo>
                      <a:pt x="7" y="23"/>
                      <a:pt x="6" y="22"/>
                      <a:pt x="6" y="22"/>
                    </a:cubicBezTo>
                    <a:cubicBezTo>
                      <a:pt x="7" y="22"/>
                      <a:pt x="9" y="22"/>
                      <a:pt x="9" y="21"/>
                    </a:cubicBezTo>
                    <a:cubicBezTo>
                      <a:pt x="9" y="21"/>
                      <a:pt x="8" y="19"/>
                      <a:pt x="8" y="18"/>
                    </a:cubicBezTo>
                    <a:cubicBezTo>
                      <a:pt x="7" y="17"/>
                      <a:pt x="7" y="17"/>
                      <a:pt x="7" y="16"/>
                    </a:cubicBezTo>
                    <a:cubicBezTo>
                      <a:pt x="7" y="15"/>
                      <a:pt x="7" y="13"/>
                      <a:pt x="6" y="13"/>
                    </a:cubicBezTo>
                    <a:cubicBezTo>
                      <a:pt x="7" y="13"/>
                      <a:pt x="9" y="14"/>
                      <a:pt x="9" y="14"/>
                    </a:cubicBezTo>
                    <a:cubicBezTo>
                      <a:pt x="10" y="14"/>
                      <a:pt x="13" y="15"/>
                      <a:pt x="13" y="16"/>
                    </a:cubicBezTo>
                    <a:cubicBezTo>
                      <a:pt x="13" y="15"/>
                      <a:pt x="12" y="14"/>
                      <a:pt x="11" y="13"/>
                    </a:cubicBezTo>
                    <a:cubicBezTo>
                      <a:pt x="13" y="13"/>
                      <a:pt x="10" y="10"/>
                      <a:pt x="10" y="9"/>
                    </a:cubicBezTo>
                    <a:cubicBezTo>
                      <a:pt x="10" y="8"/>
                      <a:pt x="11" y="7"/>
                      <a:pt x="10" y="6"/>
                    </a:cubicBezTo>
                    <a:cubicBezTo>
                      <a:pt x="10" y="5"/>
                      <a:pt x="12" y="5"/>
                      <a:pt x="10" y="4"/>
                    </a:cubicBezTo>
                    <a:cubicBezTo>
                      <a:pt x="10" y="4"/>
                      <a:pt x="9" y="4"/>
                      <a:pt x="9" y="3"/>
                    </a:cubicBezTo>
                    <a:cubicBezTo>
                      <a:pt x="9" y="2"/>
                      <a:pt x="8" y="2"/>
                      <a:pt x="7" y="1"/>
                    </a:cubicBezTo>
                    <a:cubicBezTo>
                      <a:pt x="6" y="1"/>
                      <a:pt x="5" y="1"/>
                      <a:pt x="4" y="1"/>
                    </a:cubicBezTo>
                    <a:cubicBezTo>
                      <a:pt x="3" y="1"/>
                      <a:pt x="1" y="0"/>
                      <a:pt x="0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1" name="Freeform 1273">
                <a:extLst>
                  <a:ext uri="{FF2B5EF4-FFF2-40B4-BE49-F238E27FC236}">
                    <a16:creationId xmlns:a16="http://schemas.microsoft.com/office/drawing/2014/main" id="{C228208B-054D-41BB-BB1B-D233A36ACE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7" y="2195"/>
                <a:ext cx="6" cy="10"/>
              </a:xfrm>
              <a:custGeom>
                <a:avLst/>
                <a:gdLst>
                  <a:gd name="T0" fmla="*/ 243 w 2"/>
                  <a:gd name="T1" fmla="*/ 1223 h 3"/>
                  <a:gd name="T2" fmla="*/ 0 w 2"/>
                  <a:gd name="T3" fmla="*/ 367 h 3"/>
                  <a:gd name="T4" fmla="*/ 243 w 2"/>
                  <a:gd name="T5" fmla="*/ 1223 h 3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3"/>
                  <a:gd name="T11" fmla="*/ 2 w 2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3">
                    <a:moveTo>
                      <a:pt x="1" y="3"/>
                    </a:moveTo>
                    <a:cubicBezTo>
                      <a:pt x="2" y="3"/>
                      <a:pt x="2" y="0"/>
                      <a:pt x="0" y="1"/>
                    </a:cubicBezTo>
                    <a:cubicBezTo>
                      <a:pt x="0" y="1"/>
                      <a:pt x="0" y="2"/>
                      <a:pt x="1" y="3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2" name="Freeform 1274">
                <a:extLst>
                  <a:ext uri="{FF2B5EF4-FFF2-40B4-BE49-F238E27FC236}">
                    <a16:creationId xmlns:a16="http://schemas.microsoft.com/office/drawing/2014/main" id="{855771FD-D67A-4E90-8731-8EF32F1E40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7" y="2195"/>
                <a:ext cx="6" cy="10"/>
              </a:xfrm>
              <a:custGeom>
                <a:avLst/>
                <a:gdLst>
                  <a:gd name="T0" fmla="*/ 243 w 2"/>
                  <a:gd name="T1" fmla="*/ 1223 h 3"/>
                  <a:gd name="T2" fmla="*/ 0 w 2"/>
                  <a:gd name="T3" fmla="*/ 367 h 3"/>
                  <a:gd name="T4" fmla="*/ 243 w 2"/>
                  <a:gd name="T5" fmla="*/ 1223 h 3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3"/>
                  <a:gd name="T11" fmla="*/ 2 w 2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3">
                    <a:moveTo>
                      <a:pt x="1" y="3"/>
                    </a:moveTo>
                    <a:cubicBezTo>
                      <a:pt x="2" y="3"/>
                      <a:pt x="2" y="0"/>
                      <a:pt x="0" y="1"/>
                    </a:cubicBezTo>
                    <a:cubicBezTo>
                      <a:pt x="0" y="1"/>
                      <a:pt x="0" y="2"/>
                      <a:pt x="1" y="3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3" name="Freeform 1275">
                <a:extLst>
                  <a:ext uri="{FF2B5EF4-FFF2-40B4-BE49-F238E27FC236}">
                    <a16:creationId xmlns:a16="http://schemas.microsoft.com/office/drawing/2014/main" id="{4D89B667-5757-4FC7-AA68-80C106A419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4" y="2227"/>
                <a:ext cx="6" cy="1"/>
              </a:xfrm>
              <a:custGeom>
                <a:avLst/>
                <a:gdLst>
                  <a:gd name="T0" fmla="*/ 243 w 2"/>
                  <a:gd name="T1" fmla="*/ 0 h 1"/>
                  <a:gd name="T2" fmla="*/ 486 w 2"/>
                  <a:gd name="T3" fmla="*/ 0 h 1"/>
                  <a:gd name="T4" fmla="*/ 0 w 2"/>
                  <a:gd name="T5" fmla="*/ 0 h 1"/>
                  <a:gd name="T6" fmla="*/ 243 w 2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1"/>
                  <a:gd name="T14" fmla="*/ 2 w 2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1">
                    <a:moveTo>
                      <a:pt x="1" y="0"/>
                    </a:moveTo>
                    <a:cubicBezTo>
                      <a:pt x="1" y="0"/>
                      <a:pt x="2" y="0"/>
                      <a:pt x="2" y="0"/>
                    </a:cubicBezTo>
                    <a:cubicBezTo>
                      <a:pt x="2" y="0"/>
                      <a:pt x="1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4" name="Freeform 1276">
                <a:extLst>
                  <a:ext uri="{FF2B5EF4-FFF2-40B4-BE49-F238E27FC236}">
                    <a16:creationId xmlns:a16="http://schemas.microsoft.com/office/drawing/2014/main" id="{7692FAB0-50EE-4A2A-930E-A19FCCDCFA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4" y="2227"/>
                <a:ext cx="6" cy="1"/>
              </a:xfrm>
              <a:custGeom>
                <a:avLst/>
                <a:gdLst>
                  <a:gd name="T0" fmla="*/ 243 w 2"/>
                  <a:gd name="T1" fmla="*/ 0 h 1"/>
                  <a:gd name="T2" fmla="*/ 486 w 2"/>
                  <a:gd name="T3" fmla="*/ 0 h 1"/>
                  <a:gd name="T4" fmla="*/ 0 w 2"/>
                  <a:gd name="T5" fmla="*/ 0 h 1"/>
                  <a:gd name="T6" fmla="*/ 243 w 2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1"/>
                  <a:gd name="T14" fmla="*/ 2 w 2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1">
                    <a:moveTo>
                      <a:pt x="1" y="0"/>
                    </a:moveTo>
                    <a:cubicBezTo>
                      <a:pt x="1" y="0"/>
                      <a:pt x="2" y="0"/>
                      <a:pt x="2" y="0"/>
                    </a:cubicBezTo>
                    <a:cubicBezTo>
                      <a:pt x="2" y="0"/>
                      <a:pt x="1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5" name="Freeform 1277">
                <a:extLst>
                  <a:ext uri="{FF2B5EF4-FFF2-40B4-BE49-F238E27FC236}">
                    <a16:creationId xmlns:a16="http://schemas.microsoft.com/office/drawing/2014/main" id="{AD0C9DC2-09CB-4936-9345-43A8D4FD45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43" y="2264"/>
                <a:ext cx="7" cy="6"/>
              </a:xfrm>
              <a:custGeom>
                <a:avLst/>
                <a:gdLst>
                  <a:gd name="T0" fmla="*/ 1029 w 2"/>
                  <a:gd name="T1" fmla="*/ 486 h 2"/>
                  <a:gd name="T2" fmla="*/ 0 w 2"/>
                  <a:gd name="T3" fmla="*/ 243 h 2"/>
                  <a:gd name="T4" fmla="*/ 1029 w 2"/>
                  <a:gd name="T5" fmla="*/ 486 h 2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2"/>
                  <a:gd name="T11" fmla="*/ 2 w 2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2">
                    <a:moveTo>
                      <a:pt x="2" y="2"/>
                    </a:moveTo>
                    <a:cubicBezTo>
                      <a:pt x="2" y="2"/>
                      <a:pt x="1" y="0"/>
                      <a:pt x="0" y="1"/>
                    </a:cubicBezTo>
                    <a:cubicBezTo>
                      <a:pt x="1" y="2"/>
                      <a:pt x="1" y="2"/>
                      <a:pt x="2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6" name="Freeform 1278">
                <a:extLst>
                  <a:ext uri="{FF2B5EF4-FFF2-40B4-BE49-F238E27FC236}">
                    <a16:creationId xmlns:a16="http://schemas.microsoft.com/office/drawing/2014/main" id="{FD697FB1-453A-4BC7-B27D-1B6F570D07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43" y="2264"/>
                <a:ext cx="7" cy="6"/>
              </a:xfrm>
              <a:custGeom>
                <a:avLst/>
                <a:gdLst>
                  <a:gd name="T0" fmla="*/ 1029 w 2"/>
                  <a:gd name="T1" fmla="*/ 486 h 2"/>
                  <a:gd name="T2" fmla="*/ 0 w 2"/>
                  <a:gd name="T3" fmla="*/ 243 h 2"/>
                  <a:gd name="T4" fmla="*/ 1029 w 2"/>
                  <a:gd name="T5" fmla="*/ 486 h 2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2"/>
                  <a:gd name="T11" fmla="*/ 2 w 2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2">
                    <a:moveTo>
                      <a:pt x="2" y="2"/>
                    </a:moveTo>
                    <a:cubicBezTo>
                      <a:pt x="2" y="2"/>
                      <a:pt x="1" y="0"/>
                      <a:pt x="0" y="1"/>
                    </a:cubicBezTo>
                    <a:cubicBezTo>
                      <a:pt x="1" y="2"/>
                      <a:pt x="1" y="2"/>
                      <a:pt x="2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7" name="Freeform 1279">
                <a:extLst>
                  <a:ext uri="{FF2B5EF4-FFF2-40B4-BE49-F238E27FC236}">
                    <a16:creationId xmlns:a16="http://schemas.microsoft.com/office/drawing/2014/main" id="{A2313367-E12E-496F-AF51-F4FB488EDE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3" y="2174"/>
                <a:ext cx="3" cy="1"/>
              </a:xfrm>
              <a:custGeom>
                <a:avLst/>
                <a:gdLst>
                  <a:gd name="T0" fmla="*/ 0 w 1"/>
                  <a:gd name="T1" fmla="*/ 0 h 1"/>
                  <a:gd name="T2" fmla="*/ 243 w 1"/>
                  <a:gd name="T3" fmla="*/ 0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8" name="Freeform 1280">
                <a:extLst>
                  <a:ext uri="{FF2B5EF4-FFF2-40B4-BE49-F238E27FC236}">
                    <a16:creationId xmlns:a16="http://schemas.microsoft.com/office/drawing/2014/main" id="{69E66890-9076-4041-BE69-05EB78D3F0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3" y="2174"/>
                <a:ext cx="3" cy="1"/>
              </a:xfrm>
              <a:custGeom>
                <a:avLst/>
                <a:gdLst>
                  <a:gd name="T0" fmla="*/ 0 w 1"/>
                  <a:gd name="T1" fmla="*/ 0 h 1"/>
                  <a:gd name="T2" fmla="*/ 243 w 1"/>
                  <a:gd name="T3" fmla="*/ 0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9" name="Freeform 1281">
                <a:extLst>
                  <a:ext uri="{FF2B5EF4-FFF2-40B4-BE49-F238E27FC236}">
                    <a16:creationId xmlns:a16="http://schemas.microsoft.com/office/drawing/2014/main" id="{41E96ABC-0B4E-48B2-96E0-C184AFE5D9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9" y="2242"/>
                <a:ext cx="3" cy="7"/>
              </a:xfrm>
              <a:custGeom>
                <a:avLst/>
                <a:gdLst>
                  <a:gd name="T0" fmla="*/ 0 w 1"/>
                  <a:gd name="T1" fmla="*/ 602 h 2"/>
                  <a:gd name="T2" fmla="*/ 243 w 1"/>
                  <a:gd name="T3" fmla="*/ 1029 h 2"/>
                  <a:gd name="T4" fmla="*/ 0 w 1"/>
                  <a:gd name="T5" fmla="*/ 602 h 2"/>
                  <a:gd name="T6" fmla="*/ 0 w 1"/>
                  <a:gd name="T7" fmla="*/ 602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0" y="1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0" name="Freeform 1282">
                <a:extLst>
                  <a:ext uri="{FF2B5EF4-FFF2-40B4-BE49-F238E27FC236}">
                    <a16:creationId xmlns:a16="http://schemas.microsoft.com/office/drawing/2014/main" id="{03995D9F-DC8D-4323-8928-A89970A395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9" y="2242"/>
                <a:ext cx="3" cy="7"/>
              </a:xfrm>
              <a:custGeom>
                <a:avLst/>
                <a:gdLst>
                  <a:gd name="T0" fmla="*/ 0 w 1"/>
                  <a:gd name="T1" fmla="*/ 602 h 2"/>
                  <a:gd name="T2" fmla="*/ 243 w 1"/>
                  <a:gd name="T3" fmla="*/ 1029 h 2"/>
                  <a:gd name="T4" fmla="*/ 0 w 1"/>
                  <a:gd name="T5" fmla="*/ 602 h 2"/>
                  <a:gd name="T6" fmla="*/ 0 w 1"/>
                  <a:gd name="T7" fmla="*/ 602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0" y="1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1" name="Freeform 1283">
                <a:extLst>
                  <a:ext uri="{FF2B5EF4-FFF2-40B4-BE49-F238E27FC236}">
                    <a16:creationId xmlns:a16="http://schemas.microsoft.com/office/drawing/2014/main" id="{3F75F898-0F9D-4F67-9521-CFD136E254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68" y="2236"/>
                <a:ext cx="7" cy="19"/>
              </a:xfrm>
              <a:custGeom>
                <a:avLst/>
                <a:gdLst>
                  <a:gd name="T0" fmla="*/ 602 w 2"/>
                  <a:gd name="T1" fmla="*/ 1305 h 6"/>
                  <a:gd name="T2" fmla="*/ 602 w 2"/>
                  <a:gd name="T3" fmla="*/ 1625 h 6"/>
                  <a:gd name="T4" fmla="*/ 1029 w 2"/>
                  <a:gd name="T5" fmla="*/ 1013 h 6"/>
                  <a:gd name="T6" fmla="*/ 602 w 2"/>
                  <a:gd name="T7" fmla="*/ 320 h 6"/>
                  <a:gd name="T8" fmla="*/ 1029 w 2"/>
                  <a:gd name="T9" fmla="*/ 0 h 6"/>
                  <a:gd name="T10" fmla="*/ 0 w 2"/>
                  <a:gd name="T11" fmla="*/ 1013 h 6"/>
                  <a:gd name="T12" fmla="*/ 602 w 2"/>
                  <a:gd name="T13" fmla="*/ 1305 h 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"/>
                  <a:gd name="T22" fmla="*/ 0 h 6"/>
                  <a:gd name="T23" fmla="*/ 2 w 2"/>
                  <a:gd name="T24" fmla="*/ 6 h 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" h="6">
                    <a:moveTo>
                      <a:pt x="1" y="4"/>
                    </a:moveTo>
                    <a:cubicBezTo>
                      <a:pt x="1" y="4"/>
                      <a:pt x="1" y="5"/>
                      <a:pt x="1" y="5"/>
                    </a:cubicBezTo>
                    <a:cubicBezTo>
                      <a:pt x="2" y="6"/>
                      <a:pt x="2" y="4"/>
                      <a:pt x="2" y="3"/>
                    </a:cubicBezTo>
                    <a:cubicBezTo>
                      <a:pt x="2" y="3"/>
                      <a:pt x="1" y="2"/>
                      <a:pt x="1" y="1"/>
                    </a:cubicBezTo>
                    <a:cubicBezTo>
                      <a:pt x="1" y="1"/>
                      <a:pt x="2" y="0"/>
                      <a:pt x="2" y="0"/>
                    </a:cubicBezTo>
                    <a:cubicBezTo>
                      <a:pt x="0" y="0"/>
                      <a:pt x="1" y="2"/>
                      <a:pt x="0" y="3"/>
                    </a:cubicBezTo>
                    <a:cubicBezTo>
                      <a:pt x="1" y="3"/>
                      <a:pt x="1" y="3"/>
                      <a:pt x="1" y="4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2" name="Freeform 1284">
                <a:extLst>
                  <a:ext uri="{FF2B5EF4-FFF2-40B4-BE49-F238E27FC236}">
                    <a16:creationId xmlns:a16="http://schemas.microsoft.com/office/drawing/2014/main" id="{169A7907-A6FC-4739-A818-1F06EB4A84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68" y="2236"/>
                <a:ext cx="7" cy="19"/>
              </a:xfrm>
              <a:custGeom>
                <a:avLst/>
                <a:gdLst>
                  <a:gd name="T0" fmla="*/ 602 w 2"/>
                  <a:gd name="T1" fmla="*/ 1305 h 6"/>
                  <a:gd name="T2" fmla="*/ 602 w 2"/>
                  <a:gd name="T3" fmla="*/ 1625 h 6"/>
                  <a:gd name="T4" fmla="*/ 1029 w 2"/>
                  <a:gd name="T5" fmla="*/ 1013 h 6"/>
                  <a:gd name="T6" fmla="*/ 602 w 2"/>
                  <a:gd name="T7" fmla="*/ 320 h 6"/>
                  <a:gd name="T8" fmla="*/ 1029 w 2"/>
                  <a:gd name="T9" fmla="*/ 0 h 6"/>
                  <a:gd name="T10" fmla="*/ 0 w 2"/>
                  <a:gd name="T11" fmla="*/ 1013 h 6"/>
                  <a:gd name="T12" fmla="*/ 602 w 2"/>
                  <a:gd name="T13" fmla="*/ 1305 h 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"/>
                  <a:gd name="T22" fmla="*/ 0 h 6"/>
                  <a:gd name="T23" fmla="*/ 2 w 2"/>
                  <a:gd name="T24" fmla="*/ 6 h 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" h="6">
                    <a:moveTo>
                      <a:pt x="1" y="4"/>
                    </a:moveTo>
                    <a:cubicBezTo>
                      <a:pt x="1" y="4"/>
                      <a:pt x="1" y="5"/>
                      <a:pt x="1" y="5"/>
                    </a:cubicBezTo>
                    <a:cubicBezTo>
                      <a:pt x="2" y="6"/>
                      <a:pt x="2" y="4"/>
                      <a:pt x="2" y="3"/>
                    </a:cubicBezTo>
                    <a:cubicBezTo>
                      <a:pt x="2" y="3"/>
                      <a:pt x="1" y="2"/>
                      <a:pt x="1" y="1"/>
                    </a:cubicBezTo>
                    <a:cubicBezTo>
                      <a:pt x="1" y="1"/>
                      <a:pt x="2" y="0"/>
                      <a:pt x="2" y="0"/>
                    </a:cubicBezTo>
                    <a:cubicBezTo>
                      <a:pt x="0" y="0"/>
                      <a:pt x="1" y="2"/>
                      <a:pt x="0" y="3"/>
                    </a:cubicBezTo>
                    <a:cubicBezTo>
                      <a:pt x="1" y="3"/>
                      <a:pt x="1" y="3"/>
                      <a:pt x="1" y="4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3" name="Freeform 1285">
                <a:extLst>
                  <a:ext uri="{FF2B5EF4-FFF2-40B4-BE49-F238E27FC236}">
                    <a16:creationId xmlns:a16="http://schemas.microsoft.com/office/drawing/2014/main" id="{562AB40D-6D74-4546-B29E-50A7A09AF7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81" y="2255"/>
                <a:ext cx="3" cy="6"/>
              </a:xfrm>
              <a:custGeom>
                <a:avLst/>
                <a:gdLst>
                  <a:gd name="T0" fmla="*/ 0 w 1"/>
                  <a:gd name="T1" fmla="*/ 486 h 2"/>
                  <a:gd name="T2" fmla="*/ 0 w 1"/>
                  <a:gd name="T3" fmla="*/ 0 h 2"/>
                  <a:gd name="T4" fmla="*/ 0 w 1"/>
                  <a:gd name="T5" fmla="*/ 486 h 2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2"/>
                  <a:gd name="T11" fmla="*/ 1 w 1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2">
                    <a:moveTo>
                      <a:pt x="0" y="2"/>
                    </a:moveTo>
                    <a:cubicBezTo>
                      <a:pt x="1" y="2"/>
                      <a:pt x="0" y="1"/>
                      <a:pt x="0" y="0"/>
                    </a:cubicBezTo>
                    <a:cubicBezTo>
                      <a:pt x="0" y="1"/>
                      <a:pt x="0" y="2"/>
                      <a:pt x="0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4" name="Freeform 1286">
                <a:extLst>
                  <a:ext uri="{FF2B5EF4-FFF2-40B4-BE49-F238E27FC236}">
                    <a16:creationId xmlns:a16="http://schemas.microsoft.com/office/drawing/2014/main" id="{CB1CE8DF-FBE1-497C-93BA-E438B5107A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81" y="2255"/>
                <a:ext cx="3" cy="6"/>
              </a:xfrm>
              <a:custGeom>
                <a:avLst/>
                <a:gdLst>
                  <a:gd name="T0" fmla="*/ 0 w 1"/>
                  <a:gd name="T1" fmla="*/ 486 h 2"/>
                  <a:gd name="T2" fmla="*/ 0 w 1"/>
                  <a:gd name="T3" fmla="*/ 0 h 2"/>
                  <a:gd name="T4" fmla="*/ 0 w 1"/>
                  <a:gd name="T5" fmla="*/ 486 h 2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2"/>
                  <a:gd name="T11" fmla="*/ 1 w 1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2">
                    <a:moveTo>
                      <a:pt x="0" y="2"/>
                    </a:moveTo>
                    <a:cubicBezTo>
                      <a:pt x="1" y="2"/>
                      <a:pt x="0" y="1"/>
                      <a:pt x="0" y="0"/>
                    </a:cubicBezTo>
                    <a:cubicBezTo>
                      <a:pt x="0" y="1"/>
                      <a:pt x="0" y="2"/>
                      <a:pt x="0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5" name="Freeform 1287">
                <a:extLst>
                  <a:ext uri="{FF2B5EF4-FFF2-40B4-BE49-F238E27FC236}">
                    <a16:creationId xmlns:a16="http://schemas.microsoft.com/office/drawing/2014/main" id="{6C2C135C-45BF-4C7D-98A5-2AF5C48B64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81" y="2249"/>
                <a:ext cx="9" cy="9"/>
              </a:xfrm>
              <a:custGeom>
                <a:avLst/>
                <a:gdLst>
                  <a:gd name="T0" fmla="*/ 243 w 3"/>
                  <a:gd name="T1" fmla="*/ 0 h 3"/>
                  <a:gd name="T2" fmla="*/ 243 w 3"/>
                  <a:gd name="T3" fmla="*/ 729 h 3"/>
                  <a:gd name="T4" fmla="*/ 243 w 3"/>
                  <a:gd name="T5" fmla="*/ 0 h 3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3"/>
                  <a:gd name="T11" fmla="*/ 3 w 3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3">
                    <a:moveTo>
                      <a:pt x="1" y="0"/>
                    </a:moveTo>
                    <a:cubicBezTo>
                      <a:pt x="1" y="1"/>
                      <a:pt x="0" y="3"/>
                      <a:pt x="1" y="3"/>
                    </a:cubicBezTo>
                    <a:cubicBezTo>
                      <a:pt x="3" y="2"/>
                      <a:pt x="2" y="0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6" name="Freeform 1288">
                <a:extLst>
                  <a:ext uri="{FF2B5EF4-FFF2-40B4-BE49-F238E27FC236}">
                    <a16:creationId xmlns:a16="http://schemas.microsoft.com/office/drawing/2014/main" id="{CD00B410-40B0-4EF2-896C-8E95B3BA51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81" y="2249"/>
                <a:ext cx="9" cy="9"/>
              </a:xfrm>
              <a:custGeom>
                <a:avLst/>
                <a:gdLst>
                  <a:gd name="T0" fmla="*/ 243 w 3"/>
                  <a:gd name="T1" fmla="*/ 0 h 3"/>
                  <a:gd name="T2" fmla="*/ 243 w 3"/>
                  <a:gd name="T3" fmla="*/ 729 h 3"/>
                  <a:gd name="T4" fmla="*/ 243 w 3"/>
                  <a:gd name="T5" fmla="*/ 0 h 3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3"/>
                  <a:gd name="T11" fmla="*/ 3 w 3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3">
                    <a:moveTo>
                      <a:pt x="1" y="0"/>
                    </a:moveTo>
                    <a:cubicBezTo>
                      <a:pt x="1" y="1"/>
                      <a:pt x="0" y="3"/>
                      <a:pt x="1" y="3"/>
                    </a:cubicBezTo>
                    <a:cubicBezTo>
                      <a:pt x="3" y="2"/>
                      <a:pt x="2" y="0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7" name="Freeform 1289">
                <a:extLst>
                  <a:ext uri="{FF2B5EF4-FFF2-40B4-BE49-F238E27FC236}">
                    <a16:creationId xmlns:a16="http://schemas.microsoft.com/office/drawing/2014/main" id="{2A652C49-2D55-474E-8FC3-54229A3413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0" y="2002"/>
                <a:ext cx="3" cy="6"/>
              </a:xfrm>
              <a:custGeom>
                <a:avLst/>
                <a:gdLst>
                  <a:gd name="T0" fmla="*/ 0 w 1"/>
                  <a:gd name="T1" fmla="*/ 0 h 2"/>
                  <a:gd name="T2" fmla="*/ 243 w 1"/>
                  <a:gd name="T3" fmla="*/ 486 h 2"/>
                  <a:gd name="T4" fmla="*/ 0 w 1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2"/>
                  <a:gd name="T11" fmla="*/ 1 w 1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2">
                    <a:moveTo>
                      <a:pt x="0" y="0"/>
                    </a:moveTo>
                    <a:cubicBezTo>
                      <a:pt x="1" y="1"/>
                      <a:pt x="1" y="1"/>
                      <a:pt x="1" y="2"/>
                    </a:cubicBezTo>
                    <a:cubicBezTo>
                      <a:pt x="0" y="1"/>
                      <a:pt x="0" y="1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8" name="Freeform 1290">
                <a:extLst>
                  <a:ext uri="{FF2B5EF4-FFF2-40B4-BE49-F238E27FC236}">
                    <a16:creationId xmlns:a16="http://schemas.microsoft.com/office/drawing/2014/main" id="{F5D1F773-CEE2-4A69-8941-E5DE7437B0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0" y="2002"/>
                <a:ext cx="3" cy="6"/>
              </a:xfrm>
              <a:custGeom>
                <a:avLst/>
                <a:gdLst>
                  <a:gd name="T0" fmla="*/ 0 w 1"/>
                  <a:gd name="T1" fmla="*/ 0 h 2"/>
                  <a:gd name="T2" fmla="*/ 243 w 1"/>
                  <a:gd name="T3" fmla="*/ 486 h 2"/>
                  <a:gd name="T4" fmla="*/ 0 w 1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2"/>
                  <a:gd name="T11" fmla="*/ 1 w 1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2">
                    <a:moveTo>
                      <a:pt x="0" y="0"/>
                    </a:moveTo>
                    <a:cubicBezTo>
                      <a:pt x="1" y="1"/>
                      <a:pt x="1" y="1"/>
                      <a:pt x="1" y="2"/>
                    </a:cubicBezTo>
                    <a:cubicBezTo>
                      <a:pt x="0" y="1"/>
                      <a:pt x="0" y="1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9" name="Freeform 1291">
                <a:extLst>
                  <a:ext uri="{FF2B5EF4-FFF2-40B4-BE49-F238E27FC236}">
                    <a16:creationId xmlns:a16="http://schemas.microsoft.com/office/drawing/2014/main" id="{23AB1F5D-2B36-49CE-9EC3-41EA9EE86D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4" y="2227"/>
                <a:ext cx="3" cy="1"/>
              </a:xfrm>
              <a:custGeom>
                <a:avLst/>
                <a:gdLst>
                  <a:gd name="T0" fmla="*/ 243 w 1"/>
                  <a:gd name="T1" fmla="*/ 0 h 1"/>
                  <a:gd name="T2" fmla="*/ 0 w 1"/>
                  <a:gd name="T3" fmla="*/ 0 h 1"/>
                  <a:gd name="T4" fmla="*/ 243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20" name="Freeform 1292">
                <a:extLst>
                  <a:ext uri="{FF2B5EF4-FFF2-40B4-BE49-F238E27FC236}">
                    <a16:creationId xmlns:a16="http://schemas.microsoft.com/office/drawing/2014/main" id="{15FDE1C4-D93B-40AD-A60F-8DD679C28A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4" y="2227"/>
                <a:ext cx="3" cy="1"/>
              </a:xfrm>
              <a:custGeom>
                <a:avLst/>
                <a:gdLst>
                  <a:gd name="T0" fmla="*/ 243 w 1"/>
                  <a:gd name="T1" fmla="*/ 0 h 1"/>
                  <a:gd name="T2" fmla="*/ 0 w 1"/>
                  <a:gd name="T3" fmla="*/ 0 h 1"/>
                  <a:gd name="T4" fmla="*/ 243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21" name="Freeform 1293">
                <a:extLst>
                  <a:ext uri="{FF2B5EF4-FFF2-40B4-BE49-F238E27FC236}">
                    <a16:creationId xmlns:a16="http://schemas.microsoft.com/office/drawing/2014/main" id="{37EB997F-F737-4564-AFF0-3DF135684C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7" y="2227"/>
                <a:ext cx="3" cy="1"/>
              </a:xfrm>
              <a:custGeom>
                <a:avLst/>
                <a:gdLst>
                  <a:gd name="T0" fmla="*/ 0 w 1"/>
                  <a:gd name="T1" fmla="*/ 0 h 1"/>
                  <a:gd name="T2" fmla="*/ 243 w 1"/>
                  <a:gd name="T3" fmla="*/ 0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22" name="Freeform 1294">
                <a:extLst>
                  <a:ext uri="{FF2B5EF4-FFF2-40B4-BE49-F238E27FC236}">
                    <a16:creationId xmlns:a16="http://schemas.microsoft.com/office/drawing/2014/main" id="{AEF33109-F40D-4D02-AE5F-D1A5EFE00A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7" y="2227"/>
                <a:ext cx="3" cy="1"/>
              </a:xfrm>
              <a:custGeom>
                <a:avLst/>
                <a:gdLst>
                  <a:gd name="T0" fmla="*/ 0 w 1"/>
                  <a:gd name="T1" fmla="*/ 0 h 1"/>
                  <a:gd name="T2" fmla="*/ 243 w 1"/>
                  <a:gd name="T3" fmla="*/ 0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23" name="Freeform 1295">
                <a:extLst>
                  <a:ext uri="{FF2B5EF4-FFF2-40B4-BE49-F238E27FC236}">
                    <a16:creationId xmlns:a16="http://schemas.microsoft.com/office/drawing/2014/main" id="{8D3DA111-EB87-4E59-A59E-F611D0DA6D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3" y="2208"/>
                <a:ext cx="1" cy="3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243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24" name="Freeform 1296">
                <a:extLst>
                  <a:ext uri="{FF2B5EF4-FFF2-40B4-BE49-F238E27FC236}">
                    <a16:creationId xmlns:a16="http://schemas.microsoft.com/office/drawing/2014/main" id="{71D11CB9-55FA-479A-9858-D3144BAD10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3" y="2208"/>
                <a:ext cx="1" cy="3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243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25" name="Freeform 1297">
                <a:extLst>
                  <a:ext uri="{FF2B5EF4-FFF2-40B4-BE49-F238E27FC236}">
                    <a16:creationId xmlns:a16="http://schemas.microsoft.com/office/drawing/2014/main" id="{6462C83B-96F5-4E4B-ACB9-9DEA89418E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5" y="2205"/>
                <a:ext cx="13" cy="9"/>
              </a:xfrm>
              <a:custGeom>
                <a:avLst/>
                <a:gdLst>
                  <a:gd name="T0" fmla="*/ 0 w 4"/>
                  <a:gd name="T1" fmla="*/ 729 h 3"/>
                  <a:gd name="T2" fmla="*/ 0 w 4"/>
                  <a:gd name="T3" fmla="*/ 729 h 3"/>
                  <a:gd name="T4" fmla="*/ 0 60000 65536"/>
                  <a:gd name="T5" fmla="*/ 0 60000 65536"/>
                  <a:gd name="T6" fmla="*/ 0 w 4"/>
                  <a:gd name="T7" fmla="*/ 0 h 3"/>
                  <a:gd name="T8" fmla="*/ 4 w 4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3">
                    <a:moveTo>
                      <a:pt x="0" y="3"/>
                    </a:moveTo>
                    <a:cubicBezTo>
                      <a:pt x="0" y="0"/>
                      <a:pt x="4" y="2"/>
                      <a:pt x="0" y="3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26" name="Freeform 1298">
                <a:extLst>
                  <a:ext uri="{FF2B5EF4-FFF2-40B4-BE49-F238E27FC236}">
                    <a16:creationId xmlns:a16="http://schemas.microsoft.com/office/drawing/2014/main" id="{578136E5-077A-4924-BF11-2025AD0214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5" y="2205"/>
                <a:ext cx="13" cy="9"/>
              </a:xfrm>
              <a:custGeom>
                <a:avLst/>
                <a:gdLst>
                  <a:gd name="T0" fmla="*/ 0 w 4"/>
                  <a:gd name="T1" fmla="*/ 729 h 3"/>
                  <a:gd name="T2" fmla="*/ 0 w 4"/>
                  <a:gd name="T3" fmla="*/ 729 h 3"/>
                  <a:gd name="T4" fmla="*/ 0 60000 65536"/>
                  <a:gd name="T5" fmla="*/ 0 60000 65536"/>
                  <a:gd name="T6" fmla="*/ 0 w 4"/>
                  <a:gd name="T7" fmla="*/ 0 h 3"/>
                  <a:gd name="T8" fmla="*/ 4 w 4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3">
                    <a:moveTo>
                      <a:pt x="0" y="3"/>
                    </a:moveTo>
                    <a:cubicBezTo>
                      <a:pt x="0" y="0"/>
                      <a:pt x="4" y="2"/>
                      <a:pt x="0" y="3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27" name="Freeform 1299">
                <a:extLst>
                  <a:ext uri="{FF2B5EF4-FFF2-40B4-BE49-F238E27FC236}">
                    <a16:creationId xmlns:a16="http://schemas.microsoft.com/office/drawing/2014/main" id="{D6E54935-6933-4DE8-BBE7-BE44433FA5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3" y="2755"/>
                <a:ext cx="65" cy="35"/>
              </a:xfrm>
              <a:custGeom>
                <a:avLst/>
                <a:gdLst>
                  <a:gd name="T0" fmla="*/ 0 w 21"/>
                  <a:gd name="T1" fmla="*/ 2580 h 11"/>
                  <a:gd name="T2" fmla="*/ 833 w 21"/>
                  <a:gd name="T3" fmla="*/ 2965 h 11"/>
                  <a:gd name="T4" fmla="*/ 2845 w 21"/>
                  <a:gd name="T5" fmla="*/ 1935 h 11"/>
                  <a:gd name="T6" fmla="*/ 5692 w 21"/>
                  <a:gd name="T7" fmla="*/ 325 h 11"/>
                  <a:gd name="T8" fmla="*/ 4866 w 21"/>
                  <a:gd name="T9" fmla="*/ 0 h 11"/>
                  <a:gd name="T10" fmla="*/ 3114 w 21"/>
                  <a:gd name="T11" fmla="*/ 325 h 11"/>
                  <a:gd name="T12" fmla="*/ 1102 w 21"/>
                  <a:gd name="T13" fmla="*/ 608 h 11"/>
                  <a:gd name="T14" fmla="*/ 269 w 21"/>
                  <a:gd name="T15" fmla="*/ 1034 h 11"/>
                  <a:gd name="T16" fmla="*/ 0 w 21"/>
                  <a:gd name="T17" fmla="*/ 1639 h 11"/>
                  <a:gd name="T18" fmla="*/ 0 w 21"/>
                  <a:gd name="T19" fmla="*/ 2580 h 1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1"/>
                  <a:gd name="T31" fmla="*/ 0 h 11"/>
                  <a:gd name="T32" fmla="*/ 21 w 21"/>
                  <a:gd name="T33" fmla="*/ 11 h 1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1" h="11">
                    <a:moveTo>
                      <a:pt x="0" y="8"/>
                    </a:moveTo>
                    <a:cubicBezTo>
                      <a:pt x="0" y="11"/>
                      <a:pt x="1" y="10"/>
                      <a:pt x="3" y="9"/>
                    </a:cubicBezTo>
                    <a:cubicBezTo>
                      <a:pt x="5" y="8"/>
                      <a:pt x="8" y="7"/>
                      <a:pt x="10" y="6"/>
                    </a:cubicBezTo>
                    <a:cubicBezTo>
                      <a:pt x="13" y="5"/>
                      <a:pt x="18" y="4"/>
                      <a:pt x="20" y="1"/>
                    </a:cubicBezTo>
                    <a:cubicBezTo>
                      <a:pt x="21" y="0"/>
                      <a:pt x="18" y="0"/>
                      <a:pt x="17" y="0"/>
                    </a:cubicBezTo>
                    <a:cubicBezTo>
                      <a:pt x="15" y="1"/>
                      <a:pt x="13" y="1"/>
                      <a:pt x="11" y="1"/>
                    </a:cubicBezTo>
                    <a:cubicBezTo>
                      <a:pt x="9" y="2"/>
                      <a:pt x="6" y="2"/>
                      <a:pt x="4" y="2"/>
                    </a:cubicBezTo>
                    <a:cubicBezTo>
                      <a:pt x="3" y="2"/>
                      <a:pt x="2" y="2"/>
                      <a:pt x="1" y="3"/>
                    </a:cubicBezTo>
                    <a:cubicBezTo>
                      <a:pt x="0" y="3"/>
                      <a:pt x="0" y="4"/>
                      <a:pt x="0" y="5"/>
                    </a:cubicBezTo>
                    <a:cubicBezTo>
                      <a:pt x="1" y="6"/>
                      <a:pt x="1" y="6"/>
                      <a:pt x="0" y="8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28" name="Freeform 1300">
                <a:extLst>
                  <a:ext uri="{FF2B5EF4-FFF2-40B4-BE49-F238E27FC236}">
                    <a16:creationId xmlns:a16="http://schemas.microsoft.com/office/drawing/2014/main" id="{80E166CE-0A40-4A27-8C3C-35BF7FB0E8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3" y="2755"/>
                <a:ext cx="65" cy="35"/>
              </a:xfrm>
              <a:custGeom>
                <a:avLst/>
                <a:gdLst>
                  <a:gd name="T0" fmla="*/ 0 w 21"/>
                  <a:gd name="T1" fmla="*/ 2580 h 11"/>
                  <a:gd name="T2" fmla="*/ 833 w 21"/>
                  <a:gd name="T3" fmla="*/ 2965 h 11"/>
                  <a:gd name="T4" fmla="*/ 2845 w 21"/>
                  <a:gd name="T5" fmla="*/ 1935 h 11"/>
                  <a:gd name="T6" fmla="*/ 5692 w 21"/>
                  <a:gd name="T7" fmla="*/ 325 h 11"/>
                  <a:gd name="T8" fmla="*/ 4866 w 21"/>
                  <a:gd name="T9" fmla="*/ 0 h 11"/>
                  <a:gd name="T10" fmla="*/ 3114 w 21"/>
                  <a:gd name="T11" fmla="*/ 325 h 11"/>
                  <a:gd name="T12" fmla="*/ 1102 w 21"/>
                  <a:gd name="T13" fmla="*/ 608 h 11"/>
                  <a:gd name="T14" fmla="*/ 269 w 21"/>
                  <a:gd name="T15" fmla="*/ 1034 h 11"/>
                  <a:gd name="T16" fmla="*/ 0 w 21"/>
                  <a:gd name="T17" fmla="*/ 1639 h 11"/>
                  <a:gd name="T18" fmla="*/ 0 w 21"/>
                  <a:gd name="T19" fmla="*/ 2580 h 1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1"/>
                  <a:gd name="T31" fmla="*/ 0 h 11"/>
                  <a:gd name="T32" fmla="*/ 21 w 21"/>
                  <a:gd name="T33" fmla="*/ 11 h 1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1" h="11">
                    <a:moveTo>
                      <a:pt x="0" y="8"/>
                    </a:moveTo>
                    <a:cubicBezTo>
                      <a:pt x="0" y="11"/>
                      <a:pt x="1" y="10"/>
                      <a:pt x="3" y="9"/>
                    </a:cubicBezTo>
                    <a:cubicBezTo>
                      <a:pt x="5" y="8"/>
                      <a:pt x="8" y="7"/>
                      <a:pt x="10" y="6"/>
                    </a:cubicBezTo>
                    <a:cubicBezTo>
                      <a:pt x="13" y="5"/>
                      <a:pt x="18" y="4"/>
                      <a:pt x="20" y="1"/>
                    </a:cubicBezTo>
                    <a:cubicBezTo>
                      <a:pt x="21" y="0"/>
                      <a:pt x="18" y="0"/>
                      <a:pt x="17" y="0"/>
                    </a:cubicBezTo>
                    <a:cubicBezTo>
                      <a:pt x="15" y="1"/>
                      <a:pt x="13" y="1"/>
                      <a:pt x="11" y="1"/>
                    </a:cubicBezTo>
                    <a:cubicBezTo>
                      <a:pt x="9" y="2"/>
                      <a:pt x="6" y="2"/>
                      <a:pt x="4" y="2"/>
                    </a:cubicBezTo>
                    <a:cubicBezTo>
                      <a:pt x="3" y="2"/>
                      <a:pt x="2" y="2"/>
                      <a:pt x="1" y="3"/>
                    </a:cubicBezTo>
                    <a:cubicBezTo>
                      <a:pt x="0" y="3"/>
                      <a:pt x="0" y="4"/>
                      <a:pt x="0" y="5"/>
                    </a:cubicBezTo>
                    <a:cubicBezTo>
                      <a:pt x="1" y="6"/>
                      <a:pt x="1" y="6"/>
                      <a:pt x="0" y="8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29" name="Freeform 1301">
                <a:extLst>
                  <a:ext uri="{FF2B5EF4-FFF2-40B4-BE49-F238E27FC236}">
                    <a16:creationId xmlns:a16="http://schemas.microsoft.com/office/drawing/2014/main" id="{EEEE2F5C-369F-477B-9DF7-03BC80F0B2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8" y="2780"/>
                <a:ext cx="19" cy="10"/>
              </a:xfrm>
              <a:custGeom>
                <a:avLst/>
                <a:gdLst>
                  <a:gd name="T0" fmla="*/ 0 w 6"/>
                  <a:gd name="T1" fmla="*/ 857 h 3"/>
                  <a:gd name="T2" fmla="*/ 1906 w 6"/>
                  <a:gd name="T3" fmla="*/ 0 h 3"/>
                  <a:gd name="T4" fmla="*/ 1305 w 6"/>
                  <a:gd name="T5" fmla="*/ 1223 h 3"/>
                  <a:gd name="T6" fmla="*/ 1013 w 6"/>
                  <a:gd name="T7" fmla="*/ 857 h 3"/>
                  <a:gd name="T8" fmla="*/ 0 w 6"/>
                  <a:gd name="T9" fmla="*/ 85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"/>
                  <a:gd name="T16" fmla="*/ 0 h 3"/>
                  <a:gd name="T17" fmla="*/ 6 w 6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" h="3">
                    <a:moveTo>
                      <a:pt x="0" y="2"/>
                    </a:moveTo>
                    <a:cubicBezTo>
                      <a:pt x="2" y="1"/>
                      <a:pt x="4" y="0"/>
                      <a:pt x="6" y="0"/>
                    </a:cubicBezTo>
                    <a:cubicBezTo>
                      <a:pt x="5" y="1"/>
                      <a:pt x="4" y="2"/>
                      <a:pt x="4" y="3"/>
                    </a:cubicBezTo>
                    <a:cubicBezTo>
                      <a:pt x="4" y="3"/>
                      <a:pt x="4" y="2"/>
                      <a:pt x="3" y="2"/>
                    </a:cubicBezTo>
                    <a:cubicBezTo>
                      <a:pt x="3" y="3"/>
                      <a:pt x="1" y="2"/>
                      <a:pt x="0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30" name="Freeform 1302">
                <a:extLst>
                  <a:ext uri="{FF2B5EF4-FFF2-40B4-BE49-F238E27FC236}">
                    <a16:creationId xmlns:a16="http://schemas.microsoft.com/office/drawing/2014/main" id="{3B6BF4D5-F99F-4B97-9FFE-4FCD5B9CA1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8" y="2780"/>
                <a:ext cx="19" cy="10"/>
              </a:xfrm>
              <a:custGeom>
                <a:avLst/>
                <a:gdLst>
                  <a:gd name="T0" fmla="*/ 0 w 6"/>
                  <a:gd name="T1" fmla="*/ 857 h 3"/>
                  <a:gd name="T2" fmla="*/ 1906 w 6"/>
                  <a:gd name="T3" fmla="*/ 0 h 3"/>
                  <a:gd name="T4" fmla="*/ 1305 w 6"/>
                  <a:gd name="T5" fmla="*/ 1223 h 3"/>
                  <a:gd name="T6" fmla="*/ 1013 w 6"/>
                  <a:gd name="T7" fmla="*/ 857 h 3"/>
                  <a:gd name="T8" fmla="*/ 0 w 6"/>
                  <a:gd name="T9" fmla="*/ 85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"/>
                  <a:gd name="T16" fmla="*/ 0 h 3"/>
                  <a:gd name="T17" fmla="*/ 6 w 6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" h="3">
                    <a:moveTo>
                      <a:pt x="0" y="2"/>
                    </a:moveTo>
                    <a:cubicBezTo>
                      <a:pt x="2" y="1"/>
                      <a:pt x="4" y="0"/>
                      <a:pt x="6" y="0"/>
                    </a:cubicBezTo>
                    <a:cubicBezTo>
                      <a:pt x="5" y="1"/>
                      <a:pt x="4" y="2"/>
                      <a:pt x="4" y="3"/>
                    </a:cubicBezTo>
                    <a:cubicBezTo>
                      <a:pt x="4" y="3"/>
                      <a:pt x="4" y="2"/>
                      <a:pt x="3" y="2"/>
                    </a:cubicBezTo>
                    <a:cubicBezTo>
                      <a:pt x="3" y="3"/>
                      <a:pt x="1" y="2"/>
                      <a:pt x="0" y="2"/>
                    </a:cubicBez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31" name="Freeform 1303">
                <a:extLst>
                  <a:ext uri="{FF2B5EF4-FFF2-40B4-BE49-F238E27FC236}">
                    <a16:creationId xmlns:a16="http://schemas.microsoft.com/office/drawing/2014/main" id="{8AC12858-618F-4224-AE05-4A0575BD0A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8" y="1507"/>
                <a:ext cx="4" cy="7"/>
              </a:xfrm>
              <a:custGeom>
                <a:avLst/>
                <a:gdLst>
                  <a:gd name="T0" fmla="*/ 0 w 4"/>
                  <a:gd name="T1" fmla="*/ 0 h 7"/>
                  <a:gd name="T2" fmla="*/ 0 w 4"/>
                  <a:gd name="T3" fmla="*/ 4 h 7"/>
                  <a:gd name="T4" fmla="*/ 0 w 4"/>
                  <a:gd name="T5" fmla="*/ 7 h 7"/>
                  <a:gd name="T6" fmla="*/ 4 w 4"/>
                  <a:gd name="T7" fmla="*/ 4 h 7"/>
                  <a:gd name="T8" fmla="*/ 0 w 4"/>
                  <a:gd name="T9" fmla="*/ 0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7"/>
                  <a:gd name="T17" fmla="*/ 4 w 4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7">
                    <a:moveTo>
                      <a:pt x="0" y="0"/>
                    </a:moveTo>
                    <a:lnTo>
                      <a:pt x="0" y="4"/>
                    </a:lnTo>
                    <a:lnTo>
                      <a:pt x="0" y="7"/>
                    </a:lnTo>
                    <a:lnTo>
                      <a:pt x="4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32" name="Freeform 1304">
                <a:extLst>
                  <a:ext uri="{FF2B5EF4-FFF2-40B4-BE49-F238E27FC236}">
                    <a16:creationId xmlns:a16="http://schemas.microsoft.com/office/drawing/2014/main" id="{F7ACABB1-5F16-4FD7-8652-72E7C051CD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8" y="1507"/>
                <a:ext cx="4" cy="7"/>
              </a:xfrm>
              <a:custGeom>
                <a:avLst/>
                <a:gdLst>
                  <a:gd name="T0" fmla="*/ 0 w 4"/>
                  <a:gd name="T1" fmla="*/ 0 h 7"/>
                  <a:gd name="T2" fmla="*/ 0 w 4"/>
                  <a:gd name="T3" fmla="*/ 4 h 7"/>
                  <a:gd name="T4" fmla="*/ 0 w 4"/>
                  <a:gd name="T5" fmla="*/ 7 h 7"/>
                  <a:gd name="T6" fmla="*/ 4 w 4"/>
                  <a:gd name="T7" fmla="*/ 4 h 7"/>
                  <a:gd name="T8" fmla="*/ 0 w 4"/>
                  <a:gd name="T9" fmla="*/ 0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7"/>
                  <a:gd name="T17" fmla="*/ 4 w 4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7">
                    <a:moveTo>
                      <a:pt x="0" y="0"/>
                    </a:moveTo>
                    <a:lnTo>
                      <a:pt x="0" y="4"/>
                    </a:lnTo>
                    <a:lnTo>
                      <a:pt x="0" y="7"/>
                    </a:lnTo>
                    <a:lnTo>
                      <a:pt x="4" y="4"/>
                    </a:lnTo>
                    <a:lnTo>
                      <a:pt x="0" y="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33" name="Freeform 1305">
                <a:extLst>
                  <a:ext uri="{FF2B5EF4-FFF2-40B4-BE49-F238E27FC236}">
                    <a16:creationId xmlns:a16="http://schemas.microsoft.com/office/drawing/2014/main" id="{B20FC4CB-FE61-4207-AF48-08B09D8E0D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2" y="1495"/>
                <a:ext cx="3" cy="9"/>
              </a:xfrm>
              <a:custGeom>
                <a:avLst/>
                <a:gdLst>
                  <a:gd name="T0" fmla="*/ 3 w 3"/>
                  <a:gd name="T1" fmla="*/ 0 h 9"/>
                  <a:gd name="T2" fmla="*/ 3 w 3"/>
                  <a:gd name="T3" fmla="*/ 0 h 9"/>
                  <a:gd name="T4" fmla="*/ 3 w 3"/>
                  <a:gd name="T5" fmla="*/ 6 h 9"/>
                  <a:gd name="T6" fmla="*/ 3 w 3"/>
                  <a:gd name="T7" fmla="*/ 9 h 9"/>
                  <a:gd name="T8" fmla="*/ 0 w 3"/>
                  <a:gd name="T9" fmla="*/ 6 h 9"/>
                  <a:gd name="T10" fmla="*/ 0 w 3"/>
                  <a:gd name="T11" fmla="*/ 3 h 9"/>
                  <a:gd name="T12" fmla="*/ 3 w 3"/>
                  <a:gd name="T13" fmla="*/ 0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"/>
                  <a:gd name="T22" fmla="*/ 0 h 9"/>
                  <a:gd name="T23" fmla="*/ 3 w 3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" h="9">
                    <a:moveTo>
                      <a:pt x="3" y="0"/>
                    </a:moveTo>
                    <a:lnTo>
                      <a:pt x="3" y="0"/>
                    </a:lnTo>
                    <a:lnTo>
                      <a:pt x="3" y="6"/>
                    </a:lnTo>
                    <a:lnTo>
                      <a:pt x="3" y="9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34" name="Freeform 1306">
                <a:extLst>
                  <a:ext uri="{FF2B5EF4-FFF2-40B4-BE49-F238E27FC236}">
                    <a16:creationId xmlns:a16="http://schemas.microsoft.com/office/drawing/2014/main" id="{3392E2B4-5973-4315-88F4-A1BB216452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2" y="1495"/>
                <a:ext cx="3" cy="9"/>
              </a:xfrm>
              <a:custGeom>
                <a:avLst/>
                <a:gdLst>
                  <a:gd name="T0" fmla="*/ 3 w 3"/>
                  <a:gd name="T1" fmla="*/ 0 h 9"/>
                  <a:gd name="T2" fmla="*/ 3 w 3"/>
                  <a:gd name="T3" fmla="*/ 0 h 9"/>
                  <a:gd name="T4" fmla="*/ 3 w 3"/>
                  <a:gd name="T5" fmla="*/ 6 h 9"/>
                  <a:gd name="T6" fmla="*/ 3 w 3"/>
                  <a:gd name="T7" fmla="*/ 9 h 9"/>
                  <a:gd name="T8" fmla="*/ 0 w 3"/>
                  <a:gd name="T9" fmla="*/ 6 h 9"/>
                  <a:gd name="T10" fmla="*/ 0 w 3"/>
                  <a:gd name="T11" fmla="*/ 3 h 9"/>
                  <a:gd name="T12" fmla="*/ 3 w 3"/>
                  <a:gd name="T13" fmla="*/ 0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"/>
                  <a:gd name="T22" fmla="*/ 0 h 9"/>
                  <a:gd name="T23" fmla="*/ 3 w 3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" h="9">
                    <a:moveTo>
                      <a:pt x="3" y="0"/>
                    </a:moveTo>
                    <a:lnTo>
                      <a:pt x="3" y="0"/>
                    </a:lnTo>
                    <a:lnTo>
                      <a:pt x="3" y="6"/>
                    </a:lnTo>
                    <a:lnTo>
                      <a:pt x="3" y="9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3" y="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35" name="Freeform 1307">
                <a:extLst>
                  <a:ext uri="{FF2B5EF4-FFF2-40B4-BE49-F238E27FC236}">
                    <a16:creationId xmlns:a16="http://schemas.microsoft.com/office/drawing/2014/main" id="{89FA6460-3D9A-499B-B35A-7A6B602C83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2" y="1395"/>
                <a:ext cx="6" cy="3"/>
              </a:xfrm>
              <a:custGeom>
                <a:avLst/>
                <a:gdLst>
                  <a:gd name="T0" fmla="*/ 3 w 6"/>
                  <a:gd name="T1" fmla="*/ 0 h 3"/>
                  <a:gd name="T2" fmla="*/ 0 w 6"/>
                  <a:gd name="T3" fmla="*/ 0 h 3"/>
                  <a:gd name="T4" fmla="*/ 0 w 6"/>
                  <a:gd name="T5" fmla="*/ 0 h 3"/>
                  <a:gd name="T6" fmla="*/ 3 w 6"/>
                  <a:gd name="T7" fmla="*/ 3 h 3"/>
                  <a:gd name="T8" fmla="*/ 6 w 6"/>
                  <a:gd name="T9" fmla="*/ 0 h 3"/>
                  <a:gd name="T10" fmla="*/ 3 w 6"/>
                  <a:gd name="T11" fmla="*/ 0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3"/>
                  <a:gd name="T20" fmla="*/ 6 w 6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3">
                    <a:moveTo>
                      <a:pt x="3" y="0"/>
                    </a:moveTo>
                    <a:lnTo>
                      <a:pt x="0" y="0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36" name="Freeform 1308">
                <a:extLst>
                  <a:ext uri="{FF2B5EF4-FFF2-40B4-BE49-F238E27FC236}">
                    <a16:creationId xmlns:a16="http://schemas.microsoft.com/office/drawing/2014/main" id="{C427EA74-91D6-41A8-862E-D794C52AEA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2" y="1395"/>
                <a:ext cx="6" cy="3"/>
              </a:xfrm>
              <a:custGeom>
                <a:avLst/>
                <a:gdLst>
                  <a:gd name="T0" fmla="*/ 3 w 6"/>
                  <a:gd name="T1" fmla="*/ 0 h 3"/>
                  <a:gd name="T2" fmla="*/ 0 w 6"/>
                  <a:gd name="T3" fmla="*/ 0 h 3"/>
                  <a:gd name="T4" fmla="*/ 0 w 6"/>
                  <a:gd name="T5" fmla="*/ 0 h 3"/>
                  <a:gd name="T6" fmla="*/ 3 w 6"/>
                  <a:gd name="T7" fmla="*/ 3 h 3"/>
                  <a:gd name="T8" fmla="*/ 6 w 6"/>
                  <a:gd name="T9" fmla="*/ 0 h 3"/>
                  <a:gd name="T10" fmla="*/ 3 w 6"/>
                  <a:gd name="T11" fmla="*/ 0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3"/>
                  <a:gd name="T20" fmla="*/ 6 w 6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3">
                    <a:moveTo>
                      <a:pt x="3" y="0"/>
                    </a:moveTo>
                    <a:lnTo>
                      <a:pt x="0" y="0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3" y="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37" name="Freeform 1309">
                <a:extLst>
                  <a:ext uri="{FF2B5EF4-FFF2-40B4-BE49-F238E27FC236}">
                    <a16:creationId xmlns:a16="http://schemas.microsoft.com/office/drawing/2014/main" id="{08C66F2D-A81F-4A5E-8148-F2E9181717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84" y="1532"/>
                <a:ext cx="19" cy="13"/>
              </a:xfrm>
              <a:custGeom>
                <a:avLst/>
                <a:gdLst>
                  <a:gd name="T0" fmla="*/ 3 w 19"/>
                  <a:gd name="T1" fmla="*/ 7 h 13"/>
                  <a:gd name="T2" fmla="*/ 0 w 19"/>
                  <a:gd name="T3" fmla="*/ 10 h 13"/>
                  <a:gd name="T4" fmla="*/ 0 w 19"/>
                  <a:gd name="T5" fmla="*/ 13 h 13"/>
                  <a:gd name="T6" fmla="*/ 13 w 19"/>
                  <a:gd name="T7" fmla="*/ 10 h 13"/>
                  <a:gd name="T8" fmla="*/ 19 w 19"/>
                  <a:gd name="T9" fmla="*/ 7 h 13"/>
                  <a:gd name="T10" fmla="*/ 19 w 19"/>
                  <a:gd name="T11" fmla="*/ 0 h 13"/>
                  <a:gd name="T12" fmla="*/ 13 w 19"/>
                  <a:gd name="T13" fmla="*/ 0 h 13"/>
                  <a:gd name="T14" fmla="*/ 3 w 19"/>
                  <a:gd name="T15" fmla="*/ 7 h 1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9"/>
                  <a:gd name="T25" fmla="*/ 0 h 13"/>
                  <a:gd name="T26" fmla="*/ 19 w 19"/>
                  <a:gd name="T27" fmla="*/ 13 h 1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9" h="13">
                    <a:moveTo>
                      <a:pt x="3" y="7"/>
                    </a:moveTo>
                    <a:lnTo>
                      <a:pt x="0" y="10"/>
                    </a:lnTo>
                    <a:lnTo>
                      <a:pt x="0" y="13"/>
                    </a:lnTo>
                    <a:lnTo>
                      <a:pt x="13" y="10"/>
                    </a:lnTo>
                    <a:lnTo>
                      <a:pt x="19" y="7"/>
                    </a:lnTo>
                    <a:lnTo>
                      <a:pt x="19" y="0"/>
                    </a:lnTo>
                    <a:lnTo>
                      <a:pt x="13" y="0"/>
                    </a:lnTo>
                    <a:lnTo>
                      <a:pt x="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38" name="Freeform 1310">
                <a:extLst>
                  <a:ext uri="{FF2B5EF4-FFF2-40B4-BE49-F238E27FC236}">
                    <a16:creationId xmlns:a16="http://schemas.microsoft.com/office/drawing/2014/main" id="{45DA3C87-7617-4825-BD6A-DC18A76EAD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84" y="1532"/>
                <a:ext cx="19" cy="13"/>
              </a:xfrm>
              <a:custGeom>
                <a:avLst/>
                <a:gdLst>
                  <a:gd name="T0" fmla="*/ 3 w 19"/>
                  <a:gd name="T1" fmla="*/ 7 h 13"/>
                  <a:gd name="T2" fmla="*/ 0 w 19"/>
                  <a:gd name="T3" fmla="*/ 10 h 13"/>
                  <a:gd name="T4" fmla="*/ 0 w 19"/>
                  <a:gd name="T5" fmla="*/ 13 h 13"/>
                  <a:gd name="T6" fmla="*/ 13 w 19"/>
                  <a:gd name="T7" fmla="*/ 10 h 13"/>
                  <a:gd name="T8" fmla="*/ 19 w 19"/>
                  <a:gd name="T9" fmla="*/ 7 h 13"/>
                  <a:gd name="T10" fmla="*/ 19 w 19"/>
                  <a:gd name="T11" fmla="*/ 0 h 13"/>
                  <a:gd name="T12" fmla="*/ 13 w 19"/>
                  <a:gd name="T13" fmla="*/ 0 h 13"/>
                  <a:gd name="T14" fmla="*/ 3 w 19"/>
                  <a:gd name="T15" fmla="*/ 7 h 1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9"/>
                  <a:gd name="T25" fmla="*/ 0 h 13"/>
                  <a:gd name="T26" fmla="*/ 19 w 19"/>
                  <a:gd name="T27" fmla="*/ 13 h 1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9" h="13">
                    <a:moveTo>
                      <a:pt x="3" y="7"/>
                    </a:moveTo>
                    <a:lnTo>
                      <a:pt x="0" y="10"/>
                    </a:lnTo>
                    <a:lnTo>
                      <a:pt x="0" y="13"/>
                    </a:lnTo>
                    <a:lnTo>
                      <a:pt x="13" y="10"/>
                    </a:lnTo>
                    <a:lnTo>
                      <a:pt x="19" y="7"/>
                    </a:lnTo>
                    <a:lnTo>
                      <a:pt x="19" y="0"/>
                    </a:lnTo>
                    <a:lnTo>
                      <a:pt x="13" y="0"/>
                    </a:lnTo>
                    <a:lnTo>
                      <a:pt x="3" y="7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39" name="Freeform 1311">
                <a:extLst>
                  <a:ext uri="{FF2B5EF4-FFF2-40B4-BE49-F238E27FC236}">
                    <a16:creationId xmlns:a16="http://schemas.microsoft.com/office/drawing/2014/main" id="{DFEAA709-BEA9-4CA8-B5CC-1670DA9CD5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60" y="1823"/>
                <a:ext cx="1" cy="3"/>
              </a:xfrm>
              <a:custGeom>
                <a:avLst/>
                <a:gdLst>
                  <a:gd name="T0" fmla="*/ 0 w 1"/>
                  <a:gd name="T1" fmla="*/ 0 h 3"/>
                  <a:gd name="T2" fmla="*/ 0 w 1"/>
                  <a:gd name="T3" fmla="*/ 3 h 3"/>
                  <a:gd name="T4" fmla="*/ 0 w 1"/>
                  <a:gd name="T5" fmla="*/ 3 h 3"/>
                  <a:gd name="T6" fmla="*/ 0 w 1"/>
                  <a:gd name="T7" fmla="*/ 0 h 3"/>
                  <a:gd name="T8" fmla="*/ 0 w 1"/>
                  <a:gd name="T9" fmla="*/ 0 h 3"/>
                  <a:gd name="T10" fmla="*/ 0 w 1"/>
                  <a:gd name="T11" fmla="*/ 0 h 3"/>
                  <a:gd name="T12" fmla="*/ 0 w 1"/>
                  <a:gd name="T13" fmla="*/ 0 h 3"/>
                  <a:gd name="T14" fmla="*/ 0 w 1"/>
                  <a:gd name="T15" fmla="*/ 0 h 3"/>
                  <a:gd name="T16" fmla="*/ 0 w 1"/>
                  <a:gd name="T17" fmla="*/ 0 h 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"/>
                  <a:gd name="T28" fmla="*/ 0 h 3"/>
                  <a:gd name="T29" fmla="*/ 1 w 1"/>
                  <a:gd name="T30" fmla="*/ 3 h 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" h="3">
                    <a:moveTo>
                      <a:pt x="0" y="0"/>
                    </a:move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40" name="Freeform 1312">
                <a:extLst>
                  <a:ext uri="{FF2B5EF4-FFF2-40B4-BE49-F238E27FC236}">
                    <a16:creationId xmlns:a16="http://schemas.microsoft.com/office/drawing/2014/main" id="{B7400370-CA91-4213-B805-425DA3BD48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60" y="1823"/>
                <a:ext cx="1" cy="3"/>
              </a:xfrm>
              <a:custGeom>
                <a:avLst/>
                <a:gdLst>
                  <a:gd name="T0" fmla="*/ 0 w 1"/>
                  <a:gd name="T1" fmla="*/ 0 h 3"/>
                  <a:gd name="T2" fmla="*/ 0 w 1"/>
                  <a:gd name="T3" fmla="*/ 3 h 3"/>
                  <a:gd name="T4" fmla="*/ 0 w 1"/>
                  <a:gd name="T5" fmla="*/ 3 h 3"/>
                  <a:gd name="T6" fmla="*/ 0 w 1"/>
                  <a:gd name="T7" fmla="*/ 0 h 3"/>
                  <a:gd name="T8" fmla="*/ 0 w 1"/>
                  <a:gd name="T9" fmla="*/ 0 h 3"/>
                  <a:gd name="T10" fmla="*/ 0 w 1"/>
                  <a:gd name="T11" fmla="*/ 0 h 3"/>
                  <a:gd name="T12" fmla="*/ 0 w 1"/>
                  <a:gd name="T13" fmla="*/ 0 h 3"/>
                  <a:gd name="T14" fmla="*/ 0 w 1"/>
                  <a:gd name="T15" fmla="*/ 0 h 3"/>
                  <a:gd name="T16" fmla="*/ 0 w 1"/>
                  <a:gd name="T17" fmla="*/ 0 h 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"/>
                  <a:gd name="T28" fmla="*/ 0 h 3"/>
                  <a:gd name="T29" fmla="*/ 1 w 1"/>
                  <a:gd name="T30" fmla="*/ 3 h 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" h="3">
                    <a:moveTo>
                      <a:pt x="0" y="0"/>
                    </a:move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41" name="Freeform 1313">
                <a:extLst>
                  <a:ext uri="{FF2B5EF4-FFF2-40B4-BE49-F238E27FC236}">
                    <a16:creationId xmlns:a16="http://schemas.microsoft.com/office/drawing/2014/main" id="{89798297-5611-4FE7-B62C-1FDFFCC20F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81" y="1360"/>
                <a:ext cx="97" cy="144"/>
              </a:xfrm>
              <a:custGeom>
                <a:avLst/>
                <a:gdLst>
                  <a:gd name="T0" fmla="*/ 94 w 97"/>
                  <a:gd name="T1" fmla="*/ 47 h 144"/>
                  <a:gd name="T2" fmla="*/ 97 w 97"/>
                  <a:gd name="T3" fmla="*/ 88 h 144"/>
                  <a:gd name="T4" fmla="*/ 84 w 97"/>
                  <a:gd name="T5" fmla="*/ 116 h 144"/>
                  <a:gd name="T6" fmla="*/ 69 w 97"/>
                  <a:gd name="T7" fmla="*/ 116 h 144"/>
                  <a:gd name="T8" fmla="*/ 62 w 97"/>
                  <a:gd name="T9" fmla="*/ 126 h 144"/>
                  <a:gd name="T10" fmla="*/ 53 w 97"/>
                  <a:gd name="T11" fmla="*/ 122 h 144"/>
                  <a:gd name="T12" fmla="*/ 47 w 97"/>
                  <a:gd name="T13" fmla="*/ 129 h 144"/>
                  <a:gd name="T14" fmla="*/ 41 w 97"/>
                  <a:gd name="T15" fmla="*/ 135 h 144"/>
                  <a:gd name="T16" fmla="*/ 37 w 97"/>
                  <a:gd name="T17" fmla="*/ 129 h 144"/>
                  <a:gd name="T18" fmla="*/ 34 w 97"/>
                  <a:gd name="T19" fmla="*/ 138 h 144"/>
                  <a:gd name="T20" fmla="*/ 31 w 97"/>
                  <a:gd name="T21" fmla="*/ 138 h 144"/>
                  <a:gd name="T22" fmla="*/ 34 w 97"/>
                  <a:gd name="T23" fmla="*/ 132 h 144"/>
                  <a:gd name="T24" fmla="*/ 22 w 97"/>
                  <a:gd name="T25" fmla="*/ 141 h 144"/>
                  <a:gd name="T26" fmla="*/ 19 w 97"/>
                  <a:gd name="T27" fmla="*/ 138 h 144"/>
                  <a:gd name="T28" fmla="*/ 12 w 97"/>
                  <a:gd name="T29" fmla="*/ 141 h 144"/>
                  <a:gd name="T30" fmla="*/ 6 w 97"/>
                  <a:gd name="T31" fmla="*/ 144 h 144"/>
                  <a:gd name="T32" fmla="*/ 6 w 97"/>
                  <a:gd name="T33" fmla="*/ 135 h 144"/>
                  <a:gd name="T34" fmla="*/ 12 w 97"/>
                  <a:gd name="T35" fmla="*/ 132 h 144"/>
                  <a:gd name="T36" fmla="*/ 9 w 97"/>
                  <a:gd name="T37" fmla="*/ 126 h 144"/>
                  <a:gd name="T38" fmla="*/ 6 w 97"/>
                  <a:gd name="T39" fmla="*/ 126 h 144"/>
                  <a:gd name="T40" fmla="*/ 9 w 97"/>
                  <a:gd name="T41" fmla="*/ 113 h 144"/>
                  <a:gd name="T42" fmla="*/ 12 w 97"/>
                  <a:gd name="T43" fmla="*/ 101 h 144"/>
                  <a:gd name="T44" fmla="*/ 19 w 97"/>
                  <a:gd name="T45" fmla="*/ 94 h 144"/>
                  <a:gd name="T46" fmla="*/ 16 w 97"/>
                  <a:gd name="T47" fmla="*/ 88 h 144"/>
                  <a:gd name="T48" fmla="*/ 9 w 97"/>
                  <a:gd name="T49" fmla="*/ 66 h 144"/>
                  <a:gd name="T50" fmla="*/ 9 w 97"/>
                  <a:gd name="T51" fmla="*/ 69 h 144"/>
                  <a:gd name="T52" fmla="*/ 3 w 97"/>
                  <a:gd name="T53" fmla="*/ 66 h 144"/>
                  <a:gd name="T54" fmla="*/ 3 w 97"/>
                  <a:gd name="T55" fmla="*/ 63 h 144"/>
                  <a:gd name="T56" fmla="*/ 16 w 97"/>
                  <a:gd name="T57" fmla="*/ 57 h 144"/>
                  <a:gd name="T58" fmla="*/ 22 w 97"/>
                  <a:gd name="T59" fmla="*/ 60 h 144"/>
                  <a:gd name="T60" fmla="*/ 22 w 97"/>
                  <a:gd name="T61" fmla="*/ 50 h 144"/>
                  <a:gd name="T62" fmla="*/ 19 w 97"/>
                  <a:gd name="T63" fmla="*/ 44 h 144"/>
                  <a:gd name="T64" fmla="*/ 19 w 97"/>
                  <a:gd name="T65" fmla="*/ 41 h 144"/>
                  <a:gd name="T66" fmla="*/ 12 w 97"/>
                  <a:gd name="T67" fmla="*/ 38 h 144"/>
                  <a:gd name="T68" fmla="*/ 16 w 97"/>
                  <a:gd name="T69" fmla="*/ 35 h 144"/>
                  <a:gd name="T70" fmla="*/ 12 w 97"/>
                  <a:gd name="T71" fmla="*/ 29 h 144"/>
                  <a:gd name="T72" fmla="*/ 12 w 97"/>
                  <a:gd name="T73" fmla="*/ 29 h 144"/>
                  <a:gd name="T74" fmla="*/ 50 w 97"/>
                  <a:gd name="T75" fmla="*/ 10 h 144"/>
                  <a:gd name="T76" fmla="*/ 66 w 97"/>
                  <a:gd name="T77" fmla="*/ 0 h 144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97"/>
                  <a:gd name="T118" fmla="*/ 0 h 144"/>
                  <a:gd name="T119" fmla="*/ 97 w 97"/>
                  <a:gd name="T120" fmla="*/ 144 h 144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97" h="144">
                    <a:moveTo>
                      <a:pt x="66" y="0"/>
                    </a:moveTo>
                    <a:lnTo>
                      <a:pt x="94" y="47"/>
                    </a:lnTo>
                    <a:lnTo>
                      <a:pt x="94" y="85"/>
                    </a:lnTo>
                    <a:lnTo>
                      <a:pt x="97" y="88"/>
                    </a:lnTo>
                    <a:lnTo>
                      <a:pt x="91" y="110"/>
                    </a:lnTo>
                    <a:lnTo>
                      <a:pt x="84" y="116"/>
                    </a:lnTo>
                    <a:lnTo>
                      <a:pt x="75" y="119"/>
                    </a:lnTo>
                    <a:lnTo>
                      <a:pt x="69" y="116"/>
                    </a:lnTo>
                    <a:lnTo>
                      <a:pt x="62" y="129"/>
                    </a:lnTo>
                    <a:lnTo>
                      <a:pt x="62" y="126"/>
                    </a:lnTo>
                    <a:lnTo>
                      <a:pt x="59" y="126"/>
                    </a:lnTo>
                    <a:lnTo>
                      <a:pt x="53" y="122"/>
                    </a:lnTo>
                    <a:lnTo>
                      <a:pt x="44" y="126"/>
                    </a:lnTo>
                    <a:lnTo>
                      <a:pt x="47" y="129"/>
                    </a:lnTo>
                    <a:lnTo>
                      <a:pt x="44" y="132"/>
                    </a:lnTo>
                    <a:lnTo>
                      <a:pt x="41" y="135"/>
                    </a:lnTo>
                    <a:lnTo>
                      <a:pt x="41" y="129"/>
                    </a:lnTo>
                    <a:lnTo>
                      <a:pt x="37" y="129"/>
                    </a:lnTo>
                    <a:lnTo>
                      <a:pt x="37" y="135"/>
                    </a:lnTo>
                    <a:lnTo>
                      <a:pt x="34" y="138"/>
                    </a:lnTo>
                    <a:lnTo>
                      <a:pt x="31" y="138"/>
                    </a:lnTo>
                    <a:lnTo>
                      <a:pt x="34" y="135"/>
                    </a:lnTo>
                    <a:lnTo>
                      <a:pt x="34" y="132"/>
                    </a:lnTo>
                    <a:lnTo>
                      <a:pt x="28" y="135"/>
                    </a:lnTo>
                    <a:lnTo>
                      <a:pt x="22" y="141"/>
                    </a:lnTo>
                    <a:lnTo>
                      <a:pt x="19" y="138"/>
                    </a:lnTo>
                    <a:lnTo>
                      <a:pt x="12" y="144"/>
                    </a:lnTo>
                    <a:lnTo>
                      <a:pt x="12" y="141"/>
                    </a:lnTo>
                    <a:lnTo>
                      <a:pt x="6" y="141"/>
                    </a:lnTo>
                    <a:lnTo>
                      <a:pt x="6" y="144"/>
                    </a:lnTo>
                    <a:lnTo>
                      <a:pt x="3" y="144"/>
                    </a:lnTo>
                    <a:lnTo>
                      <a:pt x="6" y="135"/>
                    </a:lnTo>
                    <a:lnTo>
                      <a:pt x="12" y="135"/>
                    </a:lnTo>
                    <a:lnTo>
                      <a:pt x="12" y="132"/>
                    </a:lnTo>
                    <a:lnTo>
                      <a:pt x="12" y="129"/>
                    </a:lnTo>
                    <a:lnTo>
                      <a:pt x="9" y="126"/>
                    </a:lnTo>
                    <a:lnTo>
                      <a:pt x="9" y="129"/>
                    </a:lnTo>
                    <a:lnTo>
                      <a:pt x="6" y="126"/>
                    </a:lnTo>
                    <a:lnTo>
                      <a:pt x="9" y="119"/>
                    </a:lnTo>
                    <a:lnTo>
                      <a:pt x="9" y="113"/>
                    </a:lnTo>
                    <a:lnTo>
                      <a:pt x="16" y="104"/>
                    </a:lnTo>
                    <a:lnTo>
                      <a:pt x="12" y="101"/>
                    </a:lnTo>
                    <a:lnTo>
                      <a:pt x="19" y="97"/>
                    </a:lnTo>
                    <a:lnTo>
                      <a:pt x="19" y="94"/>
                    </a:lnTo>
                    <a:lnTo>
                      <a:pt x="16" y="91"/>
                    </a:lnTo>
                    <a:lnTo>
                      <a:pt x="16" y="88"/>
                    </a:lnTo>
                    <a:lnTo>
                      <a:pt x="12" y="85"/>
                    </a:lnTo>
                    <a:lnTo>
                      <a:pt x="9" y="66"/>
                    </a:lnTo>
                    <a:lnTo>
                      <a:pt x="6" y="63"/>
                    </a:lnTo>
                    <a:lnTo>
                      <a:pt x="9" y="69"/>
                    </a:lnTo>
                    <a:lnTo>
                      <a:pt x="6" y="72"/>
                    </a:lnTo>
                    <a:lnTo>
                      <a:pt x="3" y="66"/>
                    </a:lnTo>
                    <a:lnTo>
                      <a:pt x="0" y="66"/>
                    </a:lnTo>
                    <a:lnTo>
                      <a:pt x="3" y="63"/>
                    </a:lnTo>
                    <a:lnTo>
                      <a:pt x="6" y="57"/>
                    </a:lnTo>
                    <a:lnTo>
                      <a:pt x="16" y="57"/>
                    </a:lnTo>
                    <a:lnTo>
                      <a:pt x="22" y="60"/>
                    </a:lnTo>
                    <a:lnTo>
                      <a:pt x="22" y="54"/>
                    </a:lnTo>
                    <a:lnTo>
                      <a:pt x="22" y="50"/>
                    </a:lnTo>
                    <a:lnTo>
                      <a:pt x="19" y="47"/>
                    </a:lnTo>
                    <a:lnTo>
                      <a:pt x="19" y="44"/>
                    </a:lnTo>
                    <a:lnTo>
                      <a:pt x="22" y="44"/>
                    </a:lnTo>
                    <a:lnTo>
                      <a:pt x="19" y="41"/>
                    </a:lnTo>
                    <a:lnTo>
                      <a:pt x="16" y="41"/>
                    </a:lnTo>
                    <a:lnTo>
                      <a:pt x="12" y="38"/>
                    </a:lnTo>
                    <a:lnTo>
                      <a:pt x="12" y="35"/>
                    </a:lnTo>
                    <a:lnTo>
                      <a:pt x="16" y="35"/>
                    </a:lnTo>
                    <a:lnTo>
                      <a:pt x="12" y="32"/>
                    </a:lnTo>
                    <a:lnTo>
                      <a:pt x="12" y="29"/>
                    </a:lnTo>
                    <a:lnTo>
                      <a:pt x="12" y="25"/>
                    </a:lnTo>
                    <a:lnTo>
                      <a:pt x="12" y="29"/>
                    </a:lnTo>
                    <a:lnTo>
                      <a:pt x="31" y="10"/>
                    </a:lnTo>
                    <a:lnTo>
                      <a:pt x="50" y="10"/>
                    </a:lnTo>
                    <a:lnTo>
                      <a:pt x="56" y="7"/>
                    </a:lnTo>
                    <a:lnTo>
                      <a:pt x="6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42" name="Freeform 1314">
                <a:extLst>
                  <a:ext uri="{FF2B5EF4-FFF2-40B4-BE49-F238E27FC236}">
                    <a16:creationId xmlns:a16="http://schemas.microsoft.com/office/drawing/2014/main" id="{64686E4D-5D0F-4BD0-8855-A7DBC1CC75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81" y="1360"/>
                <a:ext cx="97" cy="144"/>
              </a:xfrm>
              <a:custGeom>
                <a:avLst/>
                <a:gdLst>
                  <a:gd name="T0" fmla="*/ 94 w 97"/>
                  <a:gd name="T1" fmla="*/ 47 h 144"/>
                  <a:gd name="T2" fmla="*/ 97 w 97"/>
                  <a:gd name="T3" fmla="*/ 88 h 144"/>
                  <a:gd name="T4" fmla="*/ 84 w 97"/>
                  <a:gd name="T5" fmla="*/ 116 h 144"/>
                  <a:gd name="T6" fmla="*/ 69 w 97"/>
                  <a:gd name="T7" fmla="*/ 116 h 144"/>
                  <a:gd name="T8" fmla="*/ 62 w 97"/>
                  <a:gd name="T9" fmla="*/ 126 h 144"/>
                  <a:gd name="T10" fmla="*/ 53 w 97"/>
                  <a:gd name="T11" fmla="*/ 122 h 144"/>
                  <a:gd name="T12" fmla="*/ 47 w 97"/>
                  <a:gd name="T13" fmla="*/ 129 h 144"/>
                  <a:gd name="T14" fmla="*/ 41 w 97"/>
                  <a:gd name="T15" fmla="*/ 135 h 144"/>
                  <a:gd name="T16" fmla="*/ 37 w 97"/>
                  <a:gd name="T17" fmla="*/ 129 h 144"/>
                  <a:gd name="T18" fmla="*/ 34 w 97"/>
                  <a:gd name="T19" fmla="*/ 138 h 144"/>
                  <a:gd name="T20" fmla="*/ 31 w 97"/>
                  <a:gd name="T21" fmla="*/ 138 h 144"/>
                  <a:gd name="T22" fmla="*/ 34 w 97"/>
                  <a:gd name="T23" fmla="*/ 132 h 144"/>
                  <a:gd name="T24" fmla="*/ 22 w 97"/>
                  <a:gd name="T25" fmla="*/ 141 h 144"/>
                  <a:gd name="T26" fmla="*/ 19 w 97"/>
                  <a:gd name="T27" fmla="*/ 138 h 144"/>
                  <a:gd name="T28" fmla="*/ 12 w 97"/>
                  <a:gd name="T29" fmla="*/ 141 h 144"/>
                  <a:gd name="T30" fmla="*/ 6 w 97"/>
                  <a:gd name="T31" fmla="*/ 144 h 144"/>
                  <a:gd name="T32" fmla="*/ 6 w 97"/>
                  <a:gd name="T33" fmla="*/ 135 h 144"/>
                  <a:gd name="T34" fmla="*/ 12 w 97"/>
                  <a:gd name="T35" fmla="*/ 132 h 144"/>
                  <a:gd name="T36" fmla="*/ 9 w 97"/>
                  <a:gd name="T37" fmla="*/ 126 h 144"/>
                  <a:gd name="T38" fmla="*/ 6 w 97"/>
                  <a:gd name="T39" fmla="*/ 126 h 144"/>
                  <a:gd name="T40" fmla="*/ 9 w 97"/>
                  <a:gd name="T41" fmla="*/ 113 h 144"/>
                  <a:gd name="T42" fmla="*/ 12 w 97"/>
                  <a:gd name="T43" fmla="*/ 101 h 144"/>
                  <a:gd name="T44" fmla="*/ 19 w 97"/>
                  <a:gd name="T45" fmla="*/ 94 h 144"/>
                  <a:gd name="T46" fmla="*/ 16 w 97"/>
                  <a:gd name="T47" fmla="*/ 88 h 144"/>
                  <a:gd name="T48" fmla="*/ 9 w 97"/>
                  <a:gd name="T49" fmla="*/ 66 h 144"/>
                  <a:gd name="T50" fmla="*/ 9 w 97"/>
                  <a:gd name="T51" fmla="*/ 69 h 144"/>
                  <a:gd name="T52" fmla="*/ 3 w 97"/>
                  <a:gd name="T53" fmla="*/ 66 h 144"/>
                  <a:gd name="T54" fmla="*/ 3 w 97"/>
                  <a:gd name="T55" fmla="*/ 63 h 144"/>
                  <a:gd name="T56" fmla="*/ 16 w 97"/>
                  <a:gd name="T57" fmla="*/ 57 h 144"/>
                  <a:gd name="T58" fmla="*/ 22 w 97"/>
                  <a:gd name="T59" fmla="*/ 60 h 144"/>
                  <a:gd name="T60" fmla="*/ 22 w 97"/>
                  <a:gd name="T61" fmla="*/ 50 h 144"/>
                  <a:gd name="T62" fmla="*/ 19 w 97"/>
                  <a:gd name="T63" fmla="*/ 44 h 144"/>
                  <a:gd name="T64" fmla="*/ 19 w 97"/>
                  <a:gd name="T65" fmla="*/ 41 h 144"/>
                  <a:gd name="T66" fmla="*/ 12 w 97"/>
                  <a:gd name="T67" fmla="*/ 38 h 144"/>
                  <a:gd name="T68" fmla="*/ 16 w 97"/>
                  <a:gd name="T69" fmla="*/ 35 h 144"/>
                  <a:gd name="T70" fmla="*/ 12 w 97"/>
                  <a:gd name="T71" fmla="*/ 29 h 144"/>
                  <a:gd name="T72" fmla="*/ 12 w 97"/>
                  <a:gd name="T73" fmla="*/ 29 h 144"/>
                  <a:gd name="T74" fmla="*/ 50 w 97"/>
                  <a:gd name="T75" fmla="*/ 10 h 144"/>
                  <a:gd name="T76" fmla="*/ 66 w 97"/>
                  <a:gd name="T77" fmla="*/ 0 h 144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97"/>
                  <a:gd name="T118" fmla="*/ 0 h 144"/>
                  <a:gd name="T119" fmla="*/ 97 w 97"/>
                  <a:gd name="T120" fmla="*/ 144 h 144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97" h="144">
                    <a:moveTo>
                      <a:pt x="66" y="0"/>
                    </a:moveTo>
                    <a:lnTo>
                      <a:pt x="94" y="47"/>
                    </a:lnTo>
                    <a:lnTo>
                      <a:pt x="94" y="85"/>
                    </a:lnTo>
                    <a:lnTo>
                      <a:pt x="97" y="88"/>
                    </a:lnTo>
                    <a:lnTo>
                      <a:pt x="91" y="110"/>
                    </a:lnTo>
                    <a:lnTo>
                      <a:pt x="84" y="116"/>
                    </a:lnTo>
                    <a:lnTo>
                      <a:pt x="75" y="119"/>
                    </a:lnTo>
                    <a:lnTo>
                      <a:pt x="69" y="116"/>
                    </a:lnTo>
                    <a:lnTo>
                      <a:pt x="62" y="129"/>
                    </a:lnTo>
                    <a:lnTo>
                      <a:pt x="62" y="126"/>
                    </a:lnTo>
                    <a:lnTo>
                      <a:pt x="59" y="126"/>
                    </a:lnTo>
                    <a:lnTo>
                      <a:pt x="53" y="122"/>
                    </a:lnTo>
                    <a:lnTo>
                      <a:pt x="44" y="126"/>
                    </a:lnTo>
                    <a:lnTo>
                      <a:pt x="47" y="129"/>
                    </a:lnTo>
                    <a:lnTo>
                      <a:pt x="44" y="132"/>
                    </a:lnTo>
                    <a:lnTo>
                      <a:pt x="41" y="135"/>
                    </a:lnTo>
                    <a:lnTo>
                      <a:pt x="41" y="129"/>
                    </a:lnTo>
                    <a:lnTo>
                      <a:pt x="37" y="129"/>
                    </a:lnTo>
                    <a:lnTo>
                      <a:pt x="37" y="135"/>
                    </a:lnTo>
                    <a:lnTo>
                      <a:pt x="34" y="138"/>
                    </a:lnTo>
                    <a:lnTo>
                      <a:pt x="31" y="138"/>
                    </a:lnTo>
                    <a:lnTo>
                      <a:pt x="34" y="135"/>
                    </a:lnTo>
                    <a:lnTo>
                      <a:pt x="34" y="132"/>
                    </a:lnTo>
                    <a:lnTo>
                      <a:pt x="28" y="135"/>
                    </a:lnTo>
                    <a:lnTo>
                      <a:pt x="22" y="141"/>
                    </a:lnTo>
                    <a:lnTo>
                      <a:pt x="19" y="138"/>
                    </a:lnTo>
                    <a:lnTo>
                      <a:pt x="12" y="144"/>
                    </a:lnTo>
                    <a:lnTo>
                      <a:pt x="12" y="141"/>
                    </a:lnTo>
                    <a:lnTo>
                      <a:pt x="6" y="141"/>
                    </a:lnTo>
                    <a:lnTo>
                      <a:pt x="6" y="144"/>
                    </a:lnTo>
                    <a:lnTo>
                      <a:pt x="3" y="144"/>
                    </a:lnTo>
                    <a:lnTo>
                      <a:pt x="6" y="135"/>
                    </a:lnTo>
                    <a:lnTo>
                      <a:pt x="12" y="135"/>
                    </a:lnTo>
                    <a:lnTo>
                      <a:pt x="12" y="132"/>
                    </a:lnTo>
                    <a:lnTo>
                      <a:pt x="12" y="129"/>
                    </a:lnTo>
                    <a:lnTo>
                      <a:pt x="9" y="126"/>
                    </a:lnTo>
                    <a:lnTo>
                      <a:pt x="9" y="129"/>
                    </a:lnTo>
                    <a:lnTo>
                      <a:pt x="6" y="126"/>
                    </a:lnTo>
                    <a:lnTo>
                      <a:pt x="9" y="119"/>
                    </a:lnTo>
                    <a:lnTo>
                      <a:pt x="9" y="113"/>
                    </a:lnTo>
                    <a:lnTo>
                      <a:pt x="16" y="104"/>
                    </a:lnTo>
                    <a:lnTo>
                      <a:pt x="12" y="101"/>
                    </a:lnTo>
                    <a:lnTo>
                      <a:pt x="19" y="97"/>
                    </a:lnTo>
                    <a:lnTo>
                      <a:pt x="19" y="94"/>
                    </a:lnTo>
                    <a:lnTo>
                      <a:pt x="16" y="91"/>
                    </a:lnTo>
                    <a:lnTo>
                      <a:pt x="16" y="88"/>
                    </a:lnTo>
                    <a:lnTo>
                      <a:pt x="12" y="85"/>
                    </a:lnTo>
                    <a:lnTo>
                      <a:pt x="9" y="66"/>
                    </a:lnTo>
                    <a:lnTo>
                      <a:pt x="6" y="63"/>
                    </a:lnTo>
                    <a:lnTo>
                      <a:pt x="9" y="69"/>
                    </a:lnTo>
                    <a:lnTo>
                      <a:pt x="6" y="72"/>
                    </a:lnTo>
                    <a:lnTo>
                      <a:pt x="3" y="66"/>
                    </a:lnTo>
                    <a:lnTo>
                      <a:pt x="0" y="66"/>
                    </a:lnTo>
                    <a:lnTo>
                      <a:pt x="3" y="63"/>
                    </a:lnTo>
                    <a:lnTo>
                      <a:pt x="6" y="57"/>
                    </a:lnTo>
                    <a:lnTo>
                      <a:pt x="16" y="57"/>
                    </a:lnTo>
                    <a:lnTo>
                      <a:pt x="22" y="60"/>
                    </a:lnTo>
                    <a:lnTo>
                      <a:pt x="22" y="54"/>
                    </a:lnTo>
                    <a:lnTo>
                      <a:pt x="22" y="50"/>
                    </a:lnTo>
                    <a:lnTo>
                      <a:pt x="19" y="47"/>
                    </a:lnTo>
                    <a:lnTo>
                      <a:pt x="19" y="44"/>
                    </a:lnTo>
                    <a:lnTo>
                      <a:pt x="22" y="44"/>
                    </a:lnTo>
                    <a:lnTo>
                      <a:pt x="19" y="41"/>
                    </a:lnTo>
                    <a:lnTo>
                      <a:pt x="16" y="41"/>
                    </a:lnTo>
                    <a:lnTo>
                      <a:pt x="12" y="38"/>
                    </a:lnTo>
                    <a:lnTo>
                      <a:pt x="12" y="35"/>
                    </a:lnTo>
                    <a:lnTo>
                      <a:pt x="16" y="35"/>
                    </a:lnTo>
                    <a:lnTo>
                      <a:pt x="12" y="32"/>
                    </a:lnTo>
                    <a:lnTo>
                      <a:pt x="12" y="29"/>
                    </a:lnTo>
                    <a:lnTo>
                      <a:pt x="12" y="25"/>
                    </a:lnTo>
                    <a:lnTo>
                      <a:pt x="12" y="29"/>
                    </a:lnTo>
                    <a:lnTo>
                      <a:pt x="31" y="10"/>
                    </a:lnTo>
                    <a:lnTo>
                      <a:pt x="50" y="10"/>
                    </a:lnTo>
                    <a:lnTo>
                      <a:pt x="56" y="7"/>
                    </a:lnTo>
                    <a:lnTo>
                      <a:pt x="66" y="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43" name="Freeform 1315">
                <a:extLst>
                  <a:ext uri="{FF2B5EF4-FFF2-40B4-BE49-F238E27FC236}">
                    <a16:creationId xmlns:a16="http://schemas.microsoft.com/office/drawing/2014/main" id="{CA8BC75B-E403-4E8B-96F4-6F55309F3C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3" y="1973"/>
                <a:ext cx="1" cy="4"/>
              </a:xfrm>
              <a:custGeom>
                <a:avLst/>
                <a:gdLst>
                  <a:gd name="T0" fmla="*/ 0 w 1"/>
                  <a:gd name="T1" fmla="*/ 0 h 4"/>
                  <a:gd name="T2" fmla="*/ 0 w 1"/>
                  <a:gd name="T3" fmla="*/ 4 h 4"/>
                  <a:gd name="T4" fmla="*/ 0 w 1"/>
                  <a:gd name="T5" fmla="*/ 0 h 4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4"/>
                  <a:gd name="T11" fmla="*/ 1 w 1"/>
                  <a:gd name="T12" fmla="*/ 4 h 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4">
                    <a:moveTo>
                      <a:pt x="0" y="0"/>
                    </a:move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44" name="Freeform 1316">
                <a:extLst>
                  <a:ext uri="{FF2B5EF4-FFF2-40B4-BE49-F238E27FC236}">
                    <a16:creationId xmlns:a16="http://schemas.microsoft.com/office/drawing/2014/main" id="{D111CF72-8982-4DF7-80D3-8CBA6BE5DC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3" y="1973"/>
                <a:ext cx="1" cy="4"/>
              </a:xfrm>
              <a:custGeom>
                <a:avLst/>
                <a:gdLst>
                  <a:gd name="T0" fmla="*/ 0 w 1"/>
                  <a:gd name="T1" fmla="*/ 0 h 4"/>
                  <a:gd name="T2" fmla="*/ 0 w 1"/>
                  <a:gd name="T3" fmla="*/ 4 h 4"/>
                  <a:gd name="T4" fmla="*/ 0 w 1"/>
                  <a:gd name="T5" fmla="*/ 0 h 4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4"/>
                  <a:gd name="T11" fmla="*/ 1 w 1"/>
                  <a:gd name="T12" fmla="*/ 4 h 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4">
                    <a:moveTo>
                      <a:pt x="0" y="0"/>
                    </a:moveTo>
                    <a:lnTo>
                      <a:pt x="0" y="4"/>
                    </a:lnTo>
                    <a:lnTo>
                      <a:pt x="0" y="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45" name="Freeform 1317">
                <a:extLst>
                  <a:ext uri="{FF2B5EF4-FFF2-40B4-BE49-F238E27FC236}">
                    <a16:creationId xmlns:a16="http://schemas.microsoft.com/office/drawing/2014/main" id="{1997F1B1-132B-48BD-B1FA-25B3D47F92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8" y="1251"/>
                <a:ext cx="313" cy="281"/>
              </a:xfrm>
              <a:custGeom>
                <a:avLst/>
                <a:gdLst>
                  <a:gd name="T0" fmla="*/ 294 w 313"/>
                  <a:gd name="T1" fmla="*/ 6 h 281"/>
                  <a:gd name="T2" fmla="*/ 304 w 313"/>
                  <a:gd name="T3" fmla="*/ 44 h 281"/>
                  <a:gd name="T4" fmla="*/ 310 w 313"/>
                  <a:gd name="T5" fmla="*/ 81 h 281"/>
                  <a:gd name="T6" fmla="*/ 304 w 313"/>
                  <a:gd name="T7" fmla="*/ 94 h 281"/>
                  <a:gd name="T8" fmla="*/ 291 w 313"/>
                  <a:gd name="T9" fmla="*/ 116 h 281"/>
                  <a:gd name="T10" fmla="*/ 285 w 313"/>
                  <a:gd name="T11" fmla="*/ 163 h 281"/>
                  <a:gd name="T12" fmla="*/ 273 w 313"/>
                  <a:gd name="T13" fmla="*/ 197 h 281"/>
                  <a:gd name="T14" fmla="*/ 273 w 313"/>
                  <a:gd name="T15" fmla="*/ 210 h 281"/>
                  <a:gd name="T16" fmla="*/ 251 w 313"/>
                  <a:gd name="T17" fmla="*/ 231 h 281"/>
                  <a:gd name="T18" fmla="*/ 257 w 313"/>
                  <a:gd name="T19" fmla="*/ 210 h 281"/>
                  <a:gd name="T20" fmla="*/ 248 w 313"/>
                  <a:gd name="T21" fmla="*/ 225 h 281"/>
                  <a:gd name="T22" fmla="*/ 232 w 313"/>
                  <a:gd name="T23" fmla="*/ 228 h 281"/>
                  <a:gd name="T24" fmla="*/ 223 w 313"/>
                  <a:gd name="T25" fmla="*/ 244 h 281"/>
                  <a:gd name="T26" fmla="*/ 219 w 313"/>
                  <a:gd name="T27" fmla="*/ 228 h 281"/>
                  <a:gd name="T28" fmla="*/ 172 w 313"/>
                  <a:gd name="T29" fmla="*/ 247 h 281"/>
                  <a:gd name="T30" fmla="*/ 172 w 313"/>
                  <a:gd name="T31" fmla="*/ 241 h 281"/>
                  <a:gd name="T32" fmla="*/ 166 w 313"/>
                  <a:gd name="T33" fmla="*/ 238 h 281"/>
                  <a:gd name="T34" fmla="*/ 157 w 313"/>
                  <a:gd name="T35" fmla="*/ 244 h 281"/>
                  <a:gd name="T36" fmla="*/ 163 w 313"/>
                  <a:gd name="T37" fmla="*/ 256 h 281"/>
                  <a:gd name="T38" fmla="*/ 154 w 313"/>
                  <a:gd name="T39" fmla="*/ 260 h 281"/>
                  <a:gd name="T40" fmla="*/ 129 w 313"/>
                  <a:gd name="T41" fmla="*/ 278 h 281"/>
                  <a:gd name="T42" fmla="*/ 119 w 313"/>
                  <a:gd name="T43" fmla="*/ 266 h 281"/>
                  <a:gd name="T44" fmla="*/ 126 w 313"/>
                  <a:gd name="T45" fmla="*/ 244 h 281"/>
                  <a:gd name="T46" fmla="*/ 104 w 313"/>
                  <a:gd name="T47" fmla="*/ 241 h 281"/>
                  <a:gd name="T48" fmla="*/ 79 w 313"/>
                  <a:gd name="T49" fmla="*/ 247 h 281"/>
                  <a:gd name="T50" fmla="*/ 41 w 313"/>
                  <a:gd name="T51" fmla="*/ 256 h 281"/>
                  <a:gd name="T52" fmla="*/ 22 w 313"/>
                  <a:gd name="T53" fmla="*/ 266 h 281"/>
                  <a:gd name="T54" fmla="*/ 10 w 313"/>
                  <a:gd name="T55" fmla="*/ 269 h 281"/>
                  <a:gd name="T56" fmla="*/ 13 w 313"/>
                  <a:gd name="T57" fmla="*/ 250 h 281"/>
                  <a:gd name="T58" fmla="*/ 44 w 313"/>
                  <a:gd name="T59" fmla="*/ 225 h 281"/>
                  <a:gd name="T60" fmla="*/ 69 w 313"/>
                  <a:gd name="T61" fmla="*/ 216 h 281"/>
                  <a:gd name="T62" fmla="*/ 132 w 313"/>
                  <a:gd name="T63" fmla="*/ 216 h 281"/>
                  <a:gd name="T64" fmla="*/ 144 w 313"/>
                  <a:gd name="T65" fmla="*/ 191 h 281"/>
                  <a:gd name="T66" fmla="*/ 166 w 313"/>
                  <a:gd name="T67" fmla="*/ 150 h 281"/>
                  <a:gd name="T68" fmla="*/ 179 w 313"/>
                  <a:gd name="T69" fmla="*/ 150 h 281"/>
                  <a:gd name="T70" fmla="*/ 169 w 313"/>
                  <a:gd name="T71" fmla="*/ 159 h 281"/>
                  <a:gd name="T72" fmla="*/ 182 w 313"/>
                  <a:gd name="T73" fmla="*/ 169 h 281"/>
                  <a:gd name="T74" fmla="*/ 216 w 313"/>
                  <a:gd name="T75" fmla="*/ 147 h 281"/>
                  <a:gd name="T76" fmla="*/ 235 w 313"/>
                  <a:gd name="T77" fmla="*/ 128 h 281"/>
                  <a:gd name="T78" fmla="*/ 254 w 313"/>
                  <a:gd name="T79" fmla="*/ 59 h 281"/>
                  <a:gd name="T80" fmla="*/ 254 w 313"/>
                  <a:gd name="T81" fmla="*/ 31 h 281"/>
                  <a:gd name="T82" fmla="*/ 263 w 313"/>
                  <a:gd name="T83" fmla="*/ 19 h 281"/>
                  <a:gd name="T84" fmla="*/ 269 w 313"/>
                  <a:gd name="T85" fmla="*/ 16 h 281"/>
                  <a:gd name="T86" fmla="*/ 279 w 313"/>
                  <a:gd name="T87" fmla="*/ 22 h 281"/>
                  <a:gd name="T88" fmla="*/ 288 w 313"/>
                  <a:gd name="T89" fmla="*/ 16 h 281"/>
                  <a:gd name="T90" fmla="*/ 279 w 313"/>
                  <a:gd name="T91" fmla="*/ 16 h 281"/>
                  <a:gd name="T92" fmla="*/ 282 w 313"/>
                  <a:gd name="T93" fmla="*/ 0 h 281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313"/>
                  <a:gd name="T142" fmla="*/ 0 h 281"/>
                  <a:gd name="T143" fmla="*/ 313 w 313"/>
                  <a:gd name="T144" fmla="*/ 281 h 281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313" h="281">
                    <a:moveTo>
                      <a:pt x="285" y="3"/>
                    </a:moveTo>
                    <a:lnTo>
                      <a:pt x="294" y="3"/>
                    </a:lnTo>
                    <a:lnTo>
                      <a:pt x="294" y="6"/>
                    </a:lnTo>
                    <a:lnTo>
                      <a:pt x="294" y="28"/>
                    </a:lnTo>
                    <a:lnTo>
                      <a:pt x="298" y="38"/>
                    </a:lnTo>
                    <a:lnTo>
                      <a:pt x="304" y="44"/>
                    </a:lnTo>
                    <a:lnTo>
                      <a:pt x="313" y="75"/>
                    </a:lnTo>
                    <a:lnTo>
                      <a:pt x="313" y="78"/>
                    </a:lnTo>
                    <a:lnTo>
                      <a:pt x="310" y="81"/>
                    </a:lnTo>
                    <a:lnTo>
                      <a:pt x="310" y="88"/>
                    </a:lnTo>
                    <a:lnTo>
                      <a:pt x="307" y="94"/>
                    </a:lnTo>
                    <a:lnTo>
                      <a:pt x="304" y="94"/>
                    </a:lnTo>
                    <a:lnTo>
                      <a:pt x="298" y="106"/>
                    </a:lnTo>
                    <a:lnTo>
                      <a:pt x="298" y="116"/>
                    </a:lnTo>
                    <a:lnTo>
                      <a:pt x="291" y="116"/>
                    </a:lnTo>
                    <a:lnTo>
                      <a:pt x="285" y="119"/>
                    </a:lnTo>
                    <a:lnTo>
                      <a:pt x="282" y="128"/>
                    </a:lnTo>
                    <a:lnTo>
                      <a:pt x="285" y="163"/>
                    </a:lnTo>
                    <a:lnTo>
                      <a:pt x="279" y="169"/>
                    </a:lnTo>
                    <a:lnTo>
                      <a:pt x="276" y="178"/>
                    </a:lnTo>
                    <a:lnTo>
                      <a:pt x="273" y="197"/>
                    </a:lnTo>
                    <a:lnTo>
                      <a:pt x="276" y="203"/>
                    </a:lnTo>
                    <a:lnTo>
                      <a:pt x="279" y="206"/>
                    </a:lnTo>
                    <a:lnTo>
                      <a:pt x="273" y="210"/>
                    </a:lnTo>
                    <a:lnTo>
                      <a:pt x="266" y="225"/>
                    </a:lnTo>
                    <a:lnTo>
                      <a:pt x="251" y="235"/>
                    </a:lnTo>
                    <a:lnTo>
                      <a:pt x="251" y="231"/>
                    </a:lnTo>
                    <a:lnTo>
                      <a:pt x="254" y="219"/>
                    </a:lnTo>
                    <a:lnTo>
                      <a:pt x="257" y="213"/>
                    </a:lnTo>
                    <a:lnTo>
                      <a:pt x="257" y="210"/>
                    </a:lnTo>
                    <a:lnTo>
                      <a:pt x="251" y="210"/>
                    </a:lnTo>
                    <a:lnTo>
                      <a:pt x="248" y="219"/>
                    </a:lnTo>
                    <a:lnTo>
                      <a:pt x="248" y="225"/>
                    </a:lnTo>
                    <a:lnTo>
                      <a:pt x="241" y="222"/>
                    </a:lnTo>
                    <a:lnTo>
                      <a:pt x="235" y="222"/>
                    </a:lnTo>
                    <a:lnTo>
                      <a:pt x="232" y="228"/>
                    </a:lnTo>
                    <a:lnTo>
                      <a:pt x="229" y="241"/>
                    </a:lnTo>
                    <a:lnTo>
                      <a:pt x="226" y="244"/>
                    </a:lnTo>
                    <a:lnTo>
                      <a:pt x="223" y="244"/>
                    </a:lnTo>
                    <a:lnTo>
                      <a:pt x="223" y="235"/>
                    </a:lnTo>
                    <a:lnTo>
                      <a:pt x="223" y="228"/>
                    </a:lnTo>
                    <a:lnTo>
                      <a:pt x="219" y="228"/>
                    </a:lnTo>
                    <a:lnTo>
                      <a:pt x="204" y="247"/>
                    </a:lnTo>
                    <a:lnTo>
                      <a:pt x="182" y="244"/>
                    </a:lnTo>
                    <a:lnTo>
                      <a:pt x="172" y="247"/>
                    </a:lnTo>
                    <a:lnTo>
                      <a:pt x="176" y="244"/>
                    </a:lnTo>
                    <a:lnTo>
                      <a:pt x="179" y="241"/>
                    </a:lnTo>
                    <a:lnTo>
                      <a:pt x="172" y="241"/>
                    </a:lnTo>
                    <a:lnTo>
                      <a:pt x="172" y="238"/>
                    </a:lnTo>
                    <a:lnTo>
                      <a:pt x="169" y="241"/>
                    </a:lnTo>
                    <a:lnTo>
                      <a:pt x="166" y="238"/>
                    </a:lnTo>
                    <a:lnTo>
                      <a:pt x="166" y="231"/>
                    </a:lnTo>
                    <a:lnTo>
                      <a:pt x="163" y="231"/>
                    </a:lnTo>
                    <a:lnTo>
                      <a:pt x="157" y="244"/>
                    </a:lnTo>
                    <a:lnTo>
                      <a:pt x="166" y="250"/>
                    </a:lnTo>
                    <a:lnTo>
                      <a:pt x="166" y="260"/>
                    </a:lnTo>
                    <a:lnTo>
                      <a:pt x="163" y="256"/>
                    </a:lnTo>
                    <a:lnTo>
                      <a:pt x="160" y="256"/>
                    </a:lnTo>
                    <a:lnTo>
                      <a:pt x="157" y="256"/>
                    </a:lnTo>
                    <a:lnTo>
                      <a:pt x="154" y="260"/>
                    </a:lnTo>
                    <a:lnTo>
                      <a:pt x="141" y="278"/>
                    </a:lnTo>
                    <a:lnTo>
                      <a:pt x="135" y="281"/>
                    </a:lnTo>
                    <a:lnTo>
                      <a:pt x="129" y="278"/>
                    </a:lnTo>
                    <a:lnTo>
                      <a:pt x="126" y="275"/>
                    </a:lnTo>
                    <a:lnTo>
                      <a:pt x="119" y="272"/>
                    </a:lnTo>
                    <a:lnTo>
                      <a:pt x="119" y="266"/>
                    </a:lnTo>
                    <a:lnTo>
                      <a:pt x="119" y="256"/>
                    </a:lnTo>
                    <a:lnTo>
                      <a:pt x="126" y="247"/>
                    </a:lnTo>
                    <a:lnTo>
                      <a:pt x="126" y="244"/>
                    </a:lnTo>
                    <a:lnTo>
                      <a:pt x="126" y="241"/>
                    </a:lnTo>
                    <a:lnTo>
                      <a:pt x="116" y="244"/>
                    </a:lnTo>
                    <a:lnTo>
                      <a:pt x="104" y="241"/>
                    </a:lnTo>
                    <a:lnTo>
                      <a:pt x="97" y="241"/>
                    </a:lnTo>
                    <a:lnTo>
                      <a:pt x="82" y="250"/>
                    </a:lnTo>
                    <a:lnTo>
                      <a:pt x="79" y="247"/>
                    </a:lnTo>
                    <a:lnTo>
                      <a:pt x="47" y="256"/>
                    </a:lnTo>
                    <a:lnTo>
                      <a:pt x="44" y="253"/>
                    </a:lnTo>
                    <a:lnTo>
                      <a:pt x="41" y="256"/>
                    </a:lnTo>
                    <a:lnTo>
                      <a:pt x="35" y="269"/>
                    </a:lnTo>
                    <a:lnTo>
                      <a:pt x="32" y="269"/>
                    </a:lnTo>
                    <a:lnTo>
                      <a:pt x="22" y="266"/>
                    </a:lnTo>
                    <a:lnTo>
                      <a:pt x="16" y="266"/>
                    </a:lnTo>
                    <a:lnTo>
                      <a:pt x="13" y="266"/>
                    </a:lnTo>
                    <a:lnTo>
                      <a:pt x="10" y="269"/>
                    </a:lnTo>
                    <a:lnTo>
                      <a:pt x="0" y="266"/>
                    </a:lnTo>
                    <a:lnTo>
                      <a:pt x="0" y="253"/>
                    </a:lnTo>
                    <a:lnTo>
                      <a:pt x="13" y="250"/>
                    </a:lnTo>
                    <a:lnTo>
                      <a:pt x="32" y="238"/>
                    </a:lnTo>
                    <a:lnTo>
                      <a:pt x="38" y="228"/>
                    </a:lnTo>
                    <a:lnTo>
                      <a:pt x="44" y="225"/>
                    </a:lnTo>
                    <a:lnTo>
                      <a:pt x="47" y="219"/>
                    </a:lnTo>
                    <a:lnTo>
                      <a:pt x="60" y="213"/>
                    </a:lnTo>
                    <a:lnTo>
                      <a:pt x="69" y="216"/>
                    </a:lnTo>
                    <a:lnTo>
                      <a:pt x="122" y="206"/>
                    </a:lnTo>
                    <a:lnTo>
                      <a:pt x="122" y="213"/>
                    </a:lnTo>
                    <a:lnTo>
                      <a:pt x="132" y="216"/>
                    </a:lnTo>
                    <a:lnTo>
                      <a:pt x="135" y="213"/>
                    </a:lnTo>
                    <a:lnTo>
                      <a:pt x="144" y="206"/>
                    </a:lnTo>
                    <a:lnTo>
                      <a:pt x="144" y="191"/>
                    </a:lnTo>
                    <a:lnTo>
                      <a:pt x="160" y="175"/>
                    </a:lnTo>
                    <a:lnTo>
                      <a:pt x="163" y="166"/>
                    </a:lnTo>
                    <a:lnTo>
                      <a:pt x="166" y="150"/>
                    </a:lnTo>
                    <a:lnTo>
                      <a:pt x="176" y="144"/>
                    </a:lnTo>
                    <a:lnTo>
                      <a:pt x="179" y="147"/>
                    </a:lnTo>
                    <a:lnTo>
                      <a:pt x="179" y="150"/>
                    </a:lnTo>
                    <a:lnTo>
                      <a:pt x="172" y="153"/>
                    </a:lnTo>
                    <a:lnTo>
                      <a:pt x="169" y="156"/>
                    </a:lnTo>
                    <a:lnTo>
                      <a:pt x="169" y="159"/>
                    </a:lnTo>
                    <a:lnTo>
                      <a:pt x="172" y="166"/>
                    </a:lnTo>
                    <a:lnTo>
                      <a:pt x="172" y="172"/>
                    </a:lnTo>
                    <a:lnTo>
                      <a:pt x="182" y="169"/>
                    </a:lnTo>
                    <a:lnTo>
                      <a:pt x="185" y="166"/>
                    </a:lnTo>
                    <a:lnTo>
                      <a:pt x="201" y="159"/>
                    </a:lnTo>
                    <a:lnTo>
                      <a:pt x="216" y="147"/>
                    </a:lnTo>
                    <a:lnTo>
                      <a:pt x="226" y="131"/>
                    </a:lnTo>
                    <a:lnTo>
                      <a:pt x="232" y="128"/>
                    </a:lnTo>
                    <a:lnTo>
                      <a:pt x="235" y="128"/>
                    </a:lnTo>
                    <a:lnTo>
                      <a:pt x="238" y="122"/>
                    </a:lnTo>
                    <a:lnTo>
                      <a:pt x="257" y="63"/>
                    </a:lnTo>
                    <a:lnTo>
                      <a:pt x="254" y="59"/>
                    </a:lnTo>
                    <a:lnTo>
                      <a:pt x="248" y="59"/>
                    </a:lnTo>
                    <a:lnTo>
                      <a:pt x="254" y="47"/>
                    </a:lnTo>
                    <a:lnTo>
                      <a:pt x="254" y="31"/>
                    </a:lnTo>
                    <a:lnTo>
                      <a:pt x="257" y="28"/>
                    </a:lnTo>
                    <a:lnTo>
                      <a:pt x="260" y="25"/>
                    </a:lnTo>
                    <a:lnTo>
                      <a:pt x="263" y="19"/>
                    </a:lnTo>
                    <a:lnTo>
                      <a:pt x="263" y="13"/>
                    </a:lnTo>
                    <a:lnTo>
                      <a:pt x="266" y="13"/>
                    </a:lnTo>
                    <a:lnTo>
                      <a:pt x="269" y="16"/>
                    </a:lnTo>
                    <a:lnTo>
                      <a:pt x="273" y="22"/>
                    </a:lnTo>
                    <a:lnTo>
                      <a:pt x="276" y="25"/>
                    </a:lnTo>
                    <a:lnTo>
                      <a:pt x="279" y="22"/>
                    </a:lnTo>
                    <a:lnTo>
                      <a:pt x="282" y="22"/>
                    </a:lnTo>
                    <a:lnTo>
                      <a:pt x="285" y="22"/>
                    </a:lnTo>
                    <a:lnTo>
                      <a:pt x="288" y="16"/>
                    </a:lnTo>
                    <a:lnTo>
                      <a:pt x="288" y="9"/>
                    </a:lnTo>
                    <a:lnTo>
                      <a:pt x="285" y="13"/>
                    </a:lnTo>
                    <a:lnTo>
                      <a:pt x="279" y="16"/>
                    </a:lnTo>
                    <a:lnTo>
                      <a:pt x="276" y="9"/>
                    </a:lnTo>
                    <a:lnTo>
                      <a:pt x="279" y="3"/>
                    </a:lnTo>
                    <a:lnTo>
                      <a:pt x="282" y="0"/>
                    </a:lnTo>
                    <a:lnTo>
                      <a:pt x="285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46" name="Freeform 1318">
                <a:extLst>
                  <a:ext uri="{FF2B5EF4-FFF2-40B4-BE49-F238E27FC236}">
                    <a16:creationId xmlns:a16="http://schemas.microsoft.com/office/drawing/2014/main" id="{3B2C7D8C-297D-4A82-B2B9-3AC5F0499F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8" y="1251"/>
                <a:ext cx="313" cy="281"/>
              </a:xfrm>
              <a:custGeom>
                <a:avLst/>
                <a:gdLst>
                  <a:gd name="T0" fmla="*/ 294 w 313"/>
                  <a:gd name="T1" fmla="*/ 6 h 281"/>
                  <a:gd name="T2" fmla="*/ 304 w 313"/>
                  <a:gd name="T3" fmla="*/ 44 h 281"/>
                  <a:gd name="T4" fmla="*/ 310 w 313"/>
                  <a:gd name="T5" fmla="*/ 81 h 281"/>
                  <a:gd name="T6" fmla="*/ 304 w 313"/>
                  <a:gd name="T7" fmla="*/ 94 h 281"/>
                  <a:gd name="T8" fmla="*/ 291 w 313"/>
                  <a:gd name="T9" fmla="*/ 116 h 281"/>
                  <a:gd name="T10" fmla="*/ 285 w 313"/>
                  <a:gd name="T11" fmla="*/ 163 h 281"/>
                  <a:gd name="T12" fmla="*/ 273 w 313"/>
                  <a:gd name="T13" fmla="*/ 197 h 281"/>
                  <a:gd name="T14" fmla="*/ 273 w 313"/>
                  <a:gd name="T15" fmla="*/ 210 h 281"/>
                  <a:gd name="T16" fmla="*/ 251 w 313"/>
                  <a:gd name="T17" fmla="*/ 231 h 281"/>
                  <a:gd name="T18" fmla="*/ 257 w 313"/>
                  <a:gd name="T19" fmla="*/ 210 h 281"/>
                  <a:gd name="T20" fmla="*/ 248 w 313"/>
                  <a:gd name="T21" fmla="*/ 225 h 281"/>
                  <a:gd name="T22" fmla="*/ 232 w 313"/>
                  <a:gd name="T23" fmla="*/ 228 h 281"/>
                  <a:gd name="T24" fmla="*/ 223 w 313"/>
                  <a:gd name="T25" fmla="*/ 244 h 281"/>
                  <a:gd name="T26" fmla="*/ 219 w 313"/>
                  <a:gd name="T27" fmla="*/ 228 h 281"/>
                  <a:gd name="T28" fmla="*/ 172 w 313"/>
                  <a:gd name="T29" fmla="*/ 247 h 281"/>
                  <a:gd name="T30" fmla="*/ 172 w 313"/>
                  <a:gd name="T31" fmla="*/ 241 h 281"/>
                  <a:gd name="T32" fmla="*/ 166 w 313"/>
                  <a:gd name="T33" fmla="*/ 238 h 281"/>
                  <a:gd name="T34" fmla="*/ 157 w 313"/>
                  <a:gd name="T35" fmla="*/ 244 h 281"/>
                  <a:gd name="T36" fmla="*/ 163 w 313"/>
                  <a:gd name="T37" fmla="*/ 256 h 281"/>
                  <a:gd name="T38" fmla="*/ 154 w 313"/>
                  <a:gd name="T39" fmla="*/ 260 h 281"/>
                  <a:gd name="T40" fmla="*/ 129 w 313"/>
                  <a:gd name="T41" fmla="*/ 278 h 281"/>
                  <a:gd name="T42" fmla="*/ 119 w 313"/>
                  <a:gd name="T43" fmla="*/ 266 h 281"/>
                  <a:gd name="T44" fmla="*/ 126 w 313"/>
                  <a:gd name="T45" fmla="*/ 244 h 281"/>
                  <a:gd name="T46" fmla="*/ 104 w 313"/>
                  <a:gd name="T47" fmla="*/ 241 h 281"/>
                  <a:gd name="T48" fmla="*/ 79 w 313"/>
                  <a:gd name="T49" fmla="*/ 247 h 281"/>
                  <a:gd name="T50" fmla="*/ 41 w 313"/>
                  <a:gd name="T51" fmla="*/ 256 h 281"/>
                  <a:gd name="T52" fmla="*/ 22 w 313"/>
                  <a:gd name="T53" fmla="*/ 266 h 281"/>
                  <a:gd name="T54" fmla="*/ 10 w 313"/>
                  <a:gd name="T55" fmla="*/ 269 h 281"/>
                  <a:gd name="T56" fmla="*/ 13 w 313"/>
                  <a:gd name="T57" fmla="*/ 250 h 281"/>
                  <a:gd name="T58" fmla="*/ 44 w 313"/>
                  <a:gd name="T59" fmla="*/ 225 h 281"/>
                  <a:gd name="T60" fmla="*/ 69 w 313"/>
                  <a:gd name="T61" fmla="*/ 216 h 281"/>
                  <a:gd name="T62" fmla="*/ 132 w 313"/>
                  <a:gd name="T63" fmla="*/ 216 h 281"/>
                  <a:gd name="T64" fmla="*/ 144 w 313"/>
                  <a:gd name="T65" fmla="*/ 191 h 281"/>
                  <a:gd name="T66" fmla="*/ 166 w 313"/>
                  <a:gd name="T67" fmla="*/ 150 h 281"/>
                  <a:gd name="T68" fmla="*/ 179 w 313"/>
                  <a:gd name="T69" fmla="*/ 150 h 281"/>
                  <a:gd name="T70" fmla="*/ 169 w 313"/>
                  <a:gd name="T71" fmla="*/ 159 h 281"/>
                  <a:gd name="T72" fmla="*/ 182 w 313"/>
                  <a:gd name="T73" fmla="*/ 169 h 281"/>
                  <a:gd name="T74" fmla="*/ 216 w 313"/>
                  <a:gd name="T75" fmla="*/ 147 h 281"/>
                  <a:gd name="T76" fmla="*/ 235 w 313"/>
                  <a:gd name="T77" fmla="*/ 128 h 281"/>
                  <a:gd name="T78" fmla="*/ 254 w 313"/>
                  <a:gd name="T79" fmla="*/ 59 h 281"/>
                  <a:gd name="T80" fmla="*/ 254 w 313"/>
                  <a:gd name="T81" fmla="*/ 31 h 281"/>
                  <a:gd name="T82" fmla="*/ 263 w 313"/>
                  <a:gd name="T83" fmla="*/ 19 h 281"/>
                  <a:gd name="T84" fmla="*/ 269 w 313"/>
                  <a:gd name="T85" fmla="*/ 16 h 281"/>
                  <a:gd name="T86" fmla="*/ 279 w 313"/>
                  <a:gd name="T87" fmla="*/ 22 h 281"/>
                  <a:gd name="T88" fmla="*/ 288 w 313"/>
                  <a:gd name="T89" fmla="*/ 16 h 281"/>
                  <a:gd name="T90" fmla="*/ 279 w 313"/>
                  <a:gd name="T91" fmla="*/ 16 h 281"/>
                  <a:gd name="T92" fmla="*/ 282 w 313"/>
                  <a:gd name="T93" fmla="*/ 0 h 281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313"/>
                  <a:gd name="T142" fmla="*/ 0 h 281"/>
                  <a:gd name="T143" fmla="*/ 313 w 313"/>
                  <a:gd name="T144" fmla="*/ 281 h 281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313" h="281">
                    <a:moveTo>
                      <a:pt x="285" y="3"/>
                    </a:moveTo>
                    <a:lnTo>
                      <a:pt x="294" y="3"/>
                    </a:lnTo>
                    <a:lnTo>
                      <a:pt x="294" y="6"/>
                    </a:lnTo>
                    <a:lnTo>
                      <a:pt x="294" y="28"/>
                    </a:lnTo>
                    <a:lnTo>
                      <a:pt x="298" y="38"/>
                    </a:lnTo>
                    <a:lnTo>
                      <a:pt x="304" y="44"/>
                    </a:lnTo>
                    <a:lnTo>
                      <a:pt x="313" y="75"/>
                    </a:lnTo>
                    <a:lnTo>
                      <a:pt x="313" y="78"/>
                    </a:lnTo>
                    <a:lnTo>
                      <a:pt x="310" y="81"/>
                    </a:lnTo>
                    <a:lnTo>
                      <a:pt x="310" y="88"/>
                    </a:lnTo>
                    <a:lnTo>
                      <a:pt x="307" y="94"/>
                    </a:lnTo>
                    <a:lnTo>
                      <a:pt x="304" y="94"/>
                    </a:lnTo>
                    <a:lnTo>
                      <a:pt x="298" y="106"/>
                    </a:lnTo>
                    <a:lnTo>
                      <a:pt x="298" y="116"/>
                    </a:lnTo>
                    <a:lnTo>
                      <a:pt x="291" y="116"/>
                    </a:lnTo>
                    <a:lnTo>
                      <a:pt x="285" y="119"/>
                    </a:lnTo>
                    <a:lnTo>
                      <a:pt x="282" y="128"/>
                    </a:lnTo>
                    <a:lnTo>
                      <a:pt x="285" y="163"/>
                    </a:lnTo>
                    <a:lnTo>
                      <a:pt x="279" y="169"/>
                    </a:lnTo>
                    <a:lnTo>
                      <a:pt x="276" y="178"/>
                    </a:lnTo>
                    <a:lnTo>
                      <a:pt x="273" y="197"/>
                    </a:lnTo>
                    <a:lnTo>
                      <a:pt x="276" y="203"/>
                    </a:lnTo>
                    <a:lnTo>
                      <a:pt x="279" y="206"/>
                    </a:lnTo>
                    <a:lnTo>
                      <a:pt x="273" y="210"/>
                    </a:lnTo>
                    <a:lnTo>
                      <a:pt x="266" y="225"/>
                    </a:lnTo>
                    <a:lnTo>
                      <a:pt x="251" y="235"/>
                    </a:lnTo>
                    <a:lnTo>
                      <a:pt x="251" y="231"/>
                    </a:lnTo>
                    <a:lnTo>
                      <a:pt x="254" y="219"/>
                    </a:lnTo>
                    <a:lnTo>
                      <a:pt x="257" y="213"/>
                    </a:lnTo>
                    <a:lnTo>
                      <a:pt x="257" y="210"/>
                    </a:lnTo>
                    <a:lnTo>
                      <a:pt x="251" y="210"/>
                    </a:lnTo>
                    <a:lnTo>
                      <a:pt x="248" y="219"/>
                    </a:lnTo>
                    <a:lnTo>
                      <a:pt x="248" y="225"/>
                    </a:lnTo>
                    <a:lnTo>
                      <a:pt x="241" y="222"/>
                    </a:lnTo>
                    <a:lnTo>
                      <a:pt x="235" y="222"/>
                    </a:lnTo>
                    <a:lnTo>
                      <a:pt x="232" y="228"/>
                    </a:lnTo>
                    <a:lnTo>
                      <a:pt x="229" y="241"/>
                    </a:lnTo>
                    <a:lnTo>
                      <a:pt x="226" y="244"/>
                    </a:lnTo>
                    <a:lnTo>
                      <a:pt x="223" y="244"/>
                    </a:lnTo>
                    <a:lnTo>
                      <a:pt x="223" y="235"/>
                    </a:lnTo>
                    <a:lnTo>
                      <a:pt x="223" y="228"/>
                    </a:lnTo>
                    <a:lnTo>
                      <a:pt x="219" y="228"/>
                    </a:lnTo>
                    <a:lnTo>
                      <a:pt x="204" y="247"/>
                    </a:lnTo>
                    <a:lnTo>
                      <a:pt x="182" y="244"/>
                    </a:lnTo>
                    <a:lnTo>
                      <a:pt x="172" y="247"/>
                    </a:lnTo>
                    <a:lnTo>
                      <a:pt x="176" y="244"/>
                    </a:lnTo>
                    <a:lnTo>
                      <a:pt x="179" y="241"/>
                    </a:lnTo>
                    <a:lnTo>
                      <a:pt x="172" y="241"/>
                    </a:lnTo>
                    <a:lnTo>
                      <a:pt x="172" y="238"/>
                    </a:lnTo>
                    <a:lnTo>
                      <a:pt x="169" y="241"/>
                    </a:lnTo>
                    <a:lnTo>
                      <a:pt x="166" y="238"/>
                    </a:lnTo>
                    <a:lnTo>
                      <a:pt x="166" y="231"/>
                    </a:lnTo>
                    <a:lnTo>
                      <a:pt x="163" y="231"/>
                    </a:lnTo>
                    <a:lnTo>
                      <a:pt x="157" y="244"/>
                    </a:lnTo>
                    <a:lnTo>
                      <a:pt x="166" y="250"/>
                    </a:lnTo>
                    <a:lnTo>
                      <a:pt x="166" y="260"/>
                    </a:lnTo>
                    <a:lnTo>
                      <a:pt x="163" y="256"/>
                    </a:lnTo>
                    <a:lnTo>
                      <a:pt x="160" y="256"/>
                    </a:lnTo>
                    <a:lnTo>
                      <a:pt x="157" y="256"/>
                    </a:lnTo>
                    <a:lnTo>
                      <a:pt x="154" y="260"/>
                    </a:lnTo>
                    <a:lnTo>
                      <a:pt x="141" y="278"/>
                    </a:lnTo>
                    <a:lnTo>
                      <a:pt x="135" y="281"/>
                    </a:lnTo>
                    <a:lnTo>
                      <a:pt x="129" y="278"/>
                    </a:lnTo>
                    <a:lnTo>
                      <a:pt x="126" y="275"/>
                    </a:lnTo>
                    <a:lnTo>
                      <a:pt x="119" y="272"/>
                    </a:lnTo>
                    <a:lnTo>
                      <a:pt x="119" y="266"/>
                    </a:lnTo>
                    <a:lnTo>
                      <a:pt x="119" y="256"/>
                    </a:lnTo>
                    <a:lnTo>
                      <a:pt x="126" y="247"/>
                    </a:lnTo>
                    <a:lnTo>
                      <a:pt x="126" y="244"/>
                    </a:lnTo>
                    <a:lnTo>
                      <a:pt x="126" y="241"/>
                    </a:lnTo>
                    <a:lnTo>
                      <a:pt x="116" y="244"/>
                    </a:lnTo>
                    <a:lnTo>
                      <a:pt x="104" y="241"/>
                    </a:lnTo>
                    <a:lnTo>
                      <a:pt x="97" y="241"/>
                    </a:lnTo>
                    <a:lnTo>
                      <a:pt x="82" y="250"/>
                    </a:lnTo>
                    <a:lnTo>
                      <a:pt x="79" y="247"/>
                    </a:lnTo>
                    <a:lnTo>
                      <a:pt x="47" y="256"/>
                    </a:lnTo>
                    <a:lnTo>
                      <a:pt x="44" y="253"/>
                    </a:lnTo>
                    <a:lnTo>
                      <a:pt x="41" y="256"/>
                    </a:lnTo>
                    <a:lnTo>
                      <a:pt x="35" y="269"/>
                    </a:lnTo>
                    <a:lnTo>
                      <a:pt x="32" y="269"/>
                    </a:lnTo>
                    <a:lnTo>
                      <a:pt x="22" y="266"/>
                    </a:lnTo>
                    <a:lnTo>
                      <a:pt x="16" y="266"/>
                    </a:lnTo>
                    <a:lnTo>
                      <a:pt x="13" y="266"/>
                    </a:lnTo>
                    <a:lnTo>
                      <a:pt x="10" y="269"/>
                    </a:lnTo>
                    <a:lnTo>
                      <a:pt x="0" y="266"/>
                    </a:lnTo>
                    <a:lnTo>
                      <a:pt x="0" y="253"/>
                    </a:lnTo>
                    <a:lnTo>
                      <a:pt x="13" y="250"/>
                    </a:lnTo>
                    <a:lnTo>
                      <a:pt x="32" y="238"/>
                    </a:lnTo>
                    <a:lnTo>
                      <a:pt x="38" y="228"/>
                    </a:lnTo>
                    <a:lnTo>
                      <a:pt x="44" y="225"/>
                    </a:lnTo>
                    <a:lnTo>
                      <a:pt x="47" y="219"/>
                    </a:lnTo>
                    <a:lnTo>
                      <a:pt x="60" y="213"/>
                    </a:lnTo>
                    <a:lnTo>
                      <a:pt x="69" y="216"/>
                    </a:lnTo>
                    <a:lnTo>
                      <a:pt x="122" y="206"/>
                    </a:lnTo>
                    <a:lnTo>
                      <a:pt x="122" y="213"/>
                    </a:lnTo>
                    <a:lnTo>
                      <a:pt x="132" y="216"/>
                    </a:lnTo>
                    <a:lnTo>
                      <a:pt x="135" y="213"/>
                    </a:lnTo>
                    <a:lnTo>
                      <a:pt x="144" y="206"/>
                    </a:lnTo>
                    <a:lnTo>
                      <a:pt x="144" y="191"/>
                    </a:lnTo>
                    <a:lnTo>
                      <a:pt x="160" y="175"/>
                    </a:lnTo>
                    <a:lnTo>
                      <a:pt x="163" y="166"/>
                    </a:lnTo>
                    <a:lnTo>
                      <a:pt x="166" y="150"/>
                    </a:lnTo>
                    <a:lnTo>
                      <a:pt x="176" y="144"/>
                    </a:lnTo>
                    <a:lnTo>
                      <a:pt x="179" y="147"/>
                    </a:lnTo>
                    <a:lnTo>
                      <a:pt x="179" y="150"/>
                    </a:lnTo>
                    <a:lnTo>
                      <a:pt x="172" y="153"/>
                    </a:lnTo>
                    <a:lnTo>
                      <a:pt x="169" y="156"/>
                    </a:lnTo>
                    <a:lnTo>
                      <a:pt x="169" y="159"/>
                    </a:lnTo>
                    <a:lnTo>
                      <a:pt x="172" y="166"/>
                    </a:lnTo>
                    <a:lnTo>
                      <a:pt x="172" y="172"/>
                    </a:lnTo>
                    <a:lnTo>
                      <a:pt x="182" y="169"/>
                    </a:lnTo>
                    <a:lnTo>
                      <a:pt x="185" y="166"/>
                    </a:lnTo>
                    <a:lnTo>
                      <a:pt x="201" y="159"/>
                    </a:lnTo>
                    <a:lnTo>
                      <a:pt x="216" y="147"/>
                    </a:lnTo>
                    <a:lnTo>
                      <a:pt x="226" y="131"/>
                    </a:lnTo>
                    <a:lnTo>
                      <a:pt x="232" y="128"/>
                    </a:lnTo>
                    <a:lnTo>
                      <a:pt x="235" y="128"/>
                    </a:lnTo>
                    <a:lnTo>
                      <a:pt x="238" y="122"/>
                    </a:lnTo>
                    <a:lnTo>
                      <a:pt x="257" y="63"/>
                    </a:lnTo>
                    <a:lnTo>
                      <a:pt x="254" y="59"/>
                    </a:lnTo>
                    <a:lnTo>
                      <a:pt x="248" y="59"/>
                    </a:lnTo>
                    <a:lnTo>
                      <a:pt x="254" y="47"/>
                    </a:lnTo>
                    <a:lnTo>
                      <a:pt x="254" y="31"/>
                    </a:lnTo>
                    <a:lnTo>
                      <a:pt x="257" y="28"/>
                    </a:lnTo>
                    <a:lnTo>
                      <a:pt x="260" y="25"/>
                    </a:lnTo>
                    <a:lnTo>
                      <a:pt x="263" y="19"/>
                    </a:lnTo>
                    <a:lnTo>
                      <a:pt x="263" y="13"/>
                    </a:lnTo>
                    <a:lnTo>
                      <a:pt x="266" y="13"/>
                    </a:lnTo>
                    <a:lnTo>
                      <a:pt x="269" y="16"/>
                    </a:lnTo>
                    <a:lnTo>
                      <a:pt x="273" y="22"/>
                    </a:lnTo>
                    <a:lnTo>
                      <a:pt x="276" y="25"/>
                    </a:lnTo>
                    <a:lnTo>
                      <a:pt x="279" y="22"/>
                    </a:lnTo>
                    <a:lnTo>
                      <a:pt x="282" y="22"/>
                    </a:lnTo>
                    <a:lnTo>
                      <a:pt x="285" y="22"/>
                    </a:lnTo>
                    <a:lnTo>
                      <a:pt x="288" y="16"/>
                    </a:lnTo>
                    <a:lnTo>
                      <a:pt x="288" y="9"/>
                    </a:lnTo>
                    <a:lnTo>
                      <a:pt x="285" y="13"/>
                    </a:lnTo>
                    <a:lnTo>
                      <a:pt x="279" y="16"/>
                    </a:lnTo>
                    <a:lnTo>
                      <a:pt x="276" y="9"/>
                    </a:lnTo>
                    <a:lnTo>
                      <a:pt x="279" y="3"/>
                    </a:lnTo>
                    <a:lnTo>
                      <a:pt x="282" y="0"/>
                    </a:lnTo>
                    <a:lnTo>
                      <a:pt x="285" y="3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47" name="Freeform 1319">
                <a:extLst>
                  <a:ext uri="{FF2B5EF4-FFF2-40B4-BE49-F238E27FC236}">
                    <a16:creationId xmlns:a16="http://schemas.microsoft.com/office/drawing/2014/main" id="{96DFBCBD-6288-4CBB-8599-29178D1175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2" y="1367"/>
                <a:ext cx="9" cy="18"/>
              </a:xfrm>
              <a:custGeom>
                <a:avLst/>
                <a:gdLst>
                  <a:gd name="T0" fmla="*/ 9 w 9"/>
                  <a:gd name="T1" fmla="*/ 0 h 18"/>
                  <a:gd name="T2" fmla="*/ 9 w 9"/>
                  <a:gd name="T3" fmla="*/ 6 h 18"/>
                  <a:gd name="T4" fmla="*/ 9 w 9"/>
                  <a:gd name="T5" fmla="*/ 9 h 18"/>
                  <a:gd name="T6" fmla="*/ 6 w 9"/>
                  <a:gd name="T7" fmla="*/ 18 h 18"/>
                  <a:gd name="T8" fmla="*/ 3 w 9"/>
                  <a:gd name="T9" fmla="*/ 18 h 18"/>
                  <a:gd name="T10" fmla="*/ 0 w 9"/>
                  <a:gd name="T11" fmla="*/ 12 h 18"/>
                  <a:gd name="T12" fmla="*/ 6 w 9"/>
                  <a:gd name="T13" fmla="*/ 3 h 18"/>
                  <a:gd name="T14" fmla="*/ 9 w 9"/>
                  <a:gd name="T15" fmla="*/ 0 h 1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9"/>
                  <a:gd name="T25" fmla="*/ 0 h 18"/>
                  <a:gd name="T26" fmla="*/ 9 w 9"/>
                  <a:gd name="T27" fmla="*/ 18 h 1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9" h="18">
                    <a:moveTo>
                      <a:pt x="9" y="0"/>
                    </a:moveTo>
                    <a:lnTo>
                      <a:pt x="9" y="6"/>
                    </a:lnTo>
                    <a:lnTo>
                      <a:pt x="9" y="9"/>
                    </a:lnTo>
                    <a:lnTo>
                      <a:pt x="6" y="18"/>
                    </a:lnTo>
                    <a:lnTo>
                      <a:pt x="3" y="18"/>
                    </a:lnTo>
                    <a:lnTo>
                      <a:pt x="0" y="12"/>
                    </a:lnTo>
                    <a:lnTo>
                      <a:pt x="6" y="3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48" name="Freeform 1320">
                <a:extLst>
                  <a:ext uri="{FF2B5EF4-FFF2-40B4-BE49-F238E27FC236}">
                    <a16:creationId xmlns:a16="http://schemas.microsoft.com/office/drawing/2014/main" id="{263A98CF-83C8-497E-8839-C4DA3CA7E8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2" y="1367"/>
                <a:ext cx="9" cy="18"/>
              </a:xfrm>
              <a:custGeom>
                <a:avLst/>
                <a:gdLst>
                  <a:gd name="T0" fmla="*/ 9 w 9"/>
                  <a:gd name="T1" fmla="*/ 0 h 18"/>
                  <a:gd name="T2" fmla="*/ 9 w 9"/>
                  <a:gd name="T3" fmla="*/ 6 h 18"/>
                  <a:gd name="T4" fmla="*/ 9 w 9"/>
                  <a:gd name="T5" fmla="*/ 9 h 18"/>
                  <a:gd name="T6" fmla="*/ 6 w 9"/>
                  <a:gd name="T7" fmla="*/ 18 h 18"/>
                  <a:gd name="T8" fmla="*/ 3 w 9"/>
                  <a:gd name="T9" fmla="*/ 18 h 18"/>
                  <a:gd name="T10" fmla="*/ 0 w 9"/>
                  <a:gd name="T11" fmla="*/ 12 h 18"/>
                  <a:gd name="T12" fmla="*/ 6 w 9"/>
                  <a:gd name="T13" fmla="*/ 3 h 18"/>
                  <a:gd name="T14" fmla="*/ 9 w 9"/>
                  <a:gd name="T15" fmla="*/ 0 h 1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9"/>
                  <a:gd name="T25" fmla="*/ 0 h 18"/>
                  <a:gd name="T26" fmla="*/ 9 w 9"/>
                  <a:gd name="T27" fmla="*/ 18 h 1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9" h="18">
                    <a:moveTo>
                      <a:pt x="9" y="0"/>
                    </a:moveTo>
                    <a:lnTo>
                      <a:pt x="9" y="6"/>
                    </a:lnTo>
                    <a:lnTo>
                      <a:pt x="9" y="9"/>
                    </a:lnTo>
                    <a:lnTo>
                      <a:pt x="6" y="18"/>
                    </a:lnTo>
                    <a:lnTo>
                      <a:pt x="3" y="18"/>
                    </a:lnTo>
                    <a:lnTo>
                      <a:pt x="0" y="12"/>
                    </a:lnTo>
                    <a:lnTo>
                      <a:pt x="6" y="3"/>
                    </a:lnTo>
                    <a:lnTo>
                      <a:pt x="9" y="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49" name="Freeform 1321">
                <a:extLst>
                  <a:ext uri="{FF2B5EF4-FFF2-40B4-BE49-F238E27FC236}">
                    <a16:creationId xmlns:a16="http://schemas.microsoft.com/office/drawing/2014/main" id="{652D4A4E-5479-44BD-8CB2-5FE0520348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53" y="1504"/>
                <a:ext cx="72" cy="57"/>
              </a:xfrm>
              <a:custGeom>
                <a:avLst/>
                <a:gdLst>
                  <a:gd name="T0" fmla="*/ 56 w 72"/>
                  <a:gd name="T1" fmla="*/ 35 h 57"/>
                  <a:gd name="T2" fmla="*/ 44 w 72"/>
                  <a:gd name="T3" fmla="*/ 28 h 57"/>
                  <a:gd name="T4" fmla="*/ 37 w 72"/>
                  <a:gd name="T5" fmla="*/ 32 h 57"/>
                  <a:gd name="T6" fmla="*/ 31 w 72"/>
                  <a:gd name="T7" fmla="*/ 35 h 57"/>
                  <a:gd name="T8" fmla="*/ 25 w 72"/>
                  <a:gd name="T9" fmla="*/ 50 h 57"/>
                  <a:gd name="T10" fmla="*/ 25 w 72"/>
                  <a:gd name="T11" fmla="*/ 53 h 57"/>
                  <a:gd name="T12" fmla="*/ 19 w 72"/>
                  <a:gd name="T13" fmla="*/ 57 h 57"/>
                  <a:gd name="T14" fmla="*/ 12 w 72"/>
                  <a:gd name="T15" fmla="*/ 50 h 57"/>
                  <a:gd name="T16" fmla="*/ 9 w 72"/>
                  <a:gd name="T17" fmla="*/ 41 h 57"/>
                  <a:gd name="T18" fmla="*/ 9 w 72"/>
                  <a:gd name="T19" fmla="*/ 41 h 57"/>
                  <a:gd name="T20" fmla="*/ 6 w 72"/>
                  <a:gd name="T21" fmla="*/ 35 h 57"/>
                  <a:gd name="T22" fmla="*/ 3 w 72"/>
                  <a:gd name="T23" fmla="*/ 35 h 57"/>
                  <a:gd name="T24" fmla="*/ 0 w 72"/>
                  <a:gd name="T25" fmla="*/ 35 h 57"/>
                  <a:gd name="T26" fmla="*/ 19 w 72"/>
                  <a:gd name="T27" fmla="*/ 13 h 57"/>
                  <a:gd name="T28" fmla="*/ 28 w 72"/>
                  <a:gd name="T29" fmla="*/ 16 h 57"/>
                  <a:gd name="T30" fmla="*/ 34 w 72"/>
                  <a:gd name="T31" fmla="*/ 13 h 57"/>
                  <a:gd name="T32" fmla="*/ 37 w 72"/>
                  <a:gd name="T33" fmla="*/ 13 h 57"/>
                  <a:gd name="T34" fmla="*/ 41 w 72"/>
                  <a:gd name="T35" fmla="*/ 7 h 57"/>
                  <a:gd name="T36" fmla="*/ 47 w 72"/>
                  <a:gd name="T37" fmla="*/ 0 h 57"/>
                  <a:gd name="T38" fmla="*/ 50 w 72"/>
                  <a:gd name="T39" fmla="*/ 0 h 57"/>
                  <a:gd name="T40" fmla="*/ 56 w 72"/>
                  <a:gd name="T41" fmla="*/ 3 h 57"/>
                  <a:gd name="T42" fmla="*/ 62 w 72"/>
                  <a:gd name="T43" fmla="*/ 3 h 57"/>
                  <a:gd name="T44" fmla="*/ 66 w 72"/>
                  <a:gd name="T45" fmla="*/ 7 h 57"/>
                  <a:gd name="T46" fmla="*/ 69 w 72"/>
                  <a:gd name="T47" fmla="*/ 19 h 57"/>
                  <a:gd name="T48" fmla="*/ 72 w 72"/>
                  <a:gd name="T49" fmla="*/ 19 h 57"/>
                  <a:gd name="T50" fmla="*/ 69 w 72"/>
                  <a:gd name="T51" fmla="*/ 22 h 57"/>
                  <a:gd name="T52" fmla="*/ 66 w 72"/>
                  <a:gd name="T53" fmla="*/ 25 h 57"/>
                  <a:gd name="T54" fmla="*/ 56 w 72"/>
                  <a:gd name="T55" fmla="*/ 35 h 57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72"/>
                  <a:gd name="T85" fmla="*/ 0 h 57"/>
                  <a:gd name="T86" fmla="*/ 72 w 72"/>
                  <a:gd name="T87" fmla="*/ 57 h 57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72" h="57">
                    <a:moveTo>
                      <a:pt x="56" y="35"/>
                    </a:moveTo>
                    <a:lnTo>
                      <a:pt x="44" y="28"/>
                    </a:lnTo>
                    <a:lnTo>
                      <a:pt x="37" y="32"/>
                    </a:lnTo>
                    <a:lnTo>
                      <a:pt x="31" y="35"/>
                    </a:lnTo>
                    <a:lnTo>
                      <a:pt x="25" y="50"/>
                    </a:lnTo>
                    <a:lnTo>
                      <a:pt x="25" y="53"/>
                    </a:lnTo>
                    <a:lnTo>
                      <a:pt x="19" y="57"/>
                    </a:lnTo>
                    <a:lnTo>
                      <a:pt x="12" y="50"/>
                    </a:lnTo>
                    <a:lnTo>
                      <a:pt x="9" y="41"/>
                    </a:lnTo>
                    <a:lnTo>
                      <a:pt x="6" y="35"/>
                    </a:lnTo>
                    <a:lnTo>
                      <a:pt x="3" y="35"/>
                    </a:lnTo>
                    <a:lnTo>
                      <a:pt x="0" y="35"/>
                    </a:lnTo>
                    <a:lnTo>
                      <a:pt x="19" y="13"/>
                    </a:lnTo>
                    <a:lnTo>
                      <a:pt x="28" y="16"/>
                    </a:lnTo>
                    <a:lnTo>
                      <a:pt x="34" y="13"/>
                    </a:lnTo>
                    <a:lnTo>
                      <a:pt x="37" y="13"/>
                    </a:lnTo>
                    <a:lnTo>
                      <a:pt x="41" y="7"/>
                    </a:lnTo>
                    <a:lnTo>
                      <a:pt x="47" y="0"/>
                    </a:lnTo>
                    <a:lnTo>
                      <a:pt x="50" y="0"/>
                    </a:lnTo>
                    <a:lnTo>
                      <a:pt x="56" y="3"/>
                    </a:lnTo>
                    <a:lnTo>
                      <a:pt x="62" y="3"/>
                    </a:lnTo>
                    <a:lnTo>
                      <a:pt x="66" y="7"/>
                    </a:lnTo>
                    <a:lnTo>
                      <a:pt x="69" y="19"/>
                    </a:lnTo>
                    <a:lnTo>
                      <a:pt x="72" y="19"/>
                    </a:lnTo>
                    <a:lnTo>
                      <a:pt x="69" y="22"/>
                    </a:lnTo>
                    <a:lnTo>
                      <a:pt x="66" y="25"/>
                    </a:lnTo>
                    <a:lnTo>
                      <a:pt x="56" y="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50" name="Freeform 1322">
                <a:extLst>
                  <a:ext uri="{FF2B5EF4-FFF2-40B4-BE49-F238E27FC236}">
                    <a16:creationId xmlns:a16="http://schemas.microsoft.com/office/drawing/2014/main" id="{10BF43FC-B25E-4B18-B33C-240A1AC2C9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53" y="1504"/>
                <a:ext cx="72" cy="57"/>
              </a:xfrm>
              <a:custGeom>
                <a:avLst/>
                <a:gdLst>
                  <a:gd name="T0" fmla="*/ 56 w 72"/>
                  <a:gd name="T1" fmla="*/ 35 h 57"/>
                  <a:gd name="T2" fmla="*/ 44 w 72"/>
                  <a:gd name="T3" fmla="*/ 28 h 57"/>
                  <a:gd name="T4" fmla="*/ 37 w 72"/>
                  <a:gd name="T5" fmla="*/ 32 h 57"/>
                  <a:gd name="T6" fmla="*/ 31 w 72"/>
                  <a:gd name="T7" fmla="*/ 35 h 57"/>
                  <a:gd name="T8" fmla="*/ 25 w 72"/>
                  <a:gd name="T9" fmla="*/ 50 h 57"/>
                  <a:gd name="T10" fmla="*/ 25 w 72"/>
                  <a:gd name="T11" fmla="*/ 53 h 57"/>
                  <a:gd name="T12" fmla="*/ 19 w 72"/>
                  <a:gd name="T13" fmla="*/ 57 h 57"/>
                  <a:gd name="T14" fmla="*/ 12 w 72"/>
                  <a:gd name="T15" fmla="*/ 50 h 57"/>
                  <a:gd name="T16" fmla="*/ 9 w 72"/>
                  <a:gd name="T17" fmla="*/ 41 h 57"/>
                  <a:gd name="T18" fmla="*/ 9 w 72"/>
                  <a:gd name="T19" fmla="*/ 41 h 57"/>
                  <a:gd name="T20" fmla="*/ 6 w 72"/>
                  <a:gd name="T21" fmla="*/ 35 h 57"/>
                  <a:gd name="T22" fmla="*/ 3 w 72"/>
                  <a:gd name="T23" fmla="*/ 35 h 57"/>
                  <a:gd name="T24" fmla="*/ 0 w 72"/>
                  <a:gd name="T25" fmla="*/ 35 h 57"/>
                  <a:gd name="T26" fmla="*/ 19 w 72"/>
                  <a:gd name="T27" fmla="*/ 13 h 57"/>
                  <a:gd name="T28" fmla="*/ 28 w 72"/>
                  <a:gd name="T29" fmla="*/ 16 h 57"/>
                  <a:gd name="T30" fmla="*/ 34 w 72"/>
                  <a:gd name="T31" fmla="*/ 13 h 57"/>
                  <a:gd name="T32" fmla="*/ 37 w 72"/>
                  <a:gd name="T33" fmla="*/ 13 h 57"/>
                  <a:gd name="T34" fmla="*/ 41 w 72"/>
                  <a:gd name="T35" fmla="*/ 7 h 57"/>
                  <a:gd name="T36" fmla="*/ 47 w 72"/>
                  <a:gd name="T37" fmla="*/ 0 h 57"/>
                  <a:gd name="T38" fmla="*/ 50 w 72"/>
                  <a:gd name="T39" fmla="*/ 0 h 57"/>
                  <a:gd name="T40" fmla="*/ 56 w 72"/>
                  <a:gd name="T41" fmla="*/ 3 h 57"/>
                  <a:gd name="T42" fmla="*/ 62 w 72"/>
                  <a:gd name="T43" fmla="*/ 3 h 57"/>
                  <a:gd name="T44" fmla="*/ 66 w 72"/>
                  <a:gd name="T45" fmla="*/ 7 h 57"/>
                  <a:gd name="T46" fmla="*/ 69 w 72"/>
                  <a:gd name="T47" fmla="*/ 19 h 57"/>
                  <a:gd name="T48" fmla="*/ 72 w 72"/>
                  <a:gd name="T49" fmla="*/ 19 h 57"/>
                  <a:gd name="T50" fmla="*/ 69 w 72"/>
                  <a:gd name="T51" fmla="*/ 22 h 57"/>
                  <a:gd name="T52" fmla="*/ 66 w 72"/>
                  <a:gd name="T53" fmla="*/ 25 h 57"/>
                  <a:gd name="T54" fmla="*/ 56 w 72"/>
                  <a:gd name="T55" fmla="*/ 35 h 57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72"/>
                  <a:gd name="T85" fmla="*/ 0 h 57"/>
                  <a:gd name="T86" fmla="*/ 72 w 72"/>
                  <a:gd name="T87" fmla="*/ 57 h 57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72" h="57">
                    <a:moveTo>
                      <a:pt x="56" y="35"/>
                    </a:moveTo>
                    <a:lnTo>
                      <a:pt x="44" y="28"/>
                    </a:lnTo>
                    <a:lnTo>
                      <a:pt x="37" y="32"/>
                    </a:lnTo>
                    <a:lnTo>
                      <a:pt x="31" y="35"/>
                    </a:lnTo>
                    <a:lnTo>
                      <a:pt x="25" y="50"/>
                    </a:lnTo>
                    <a:lnTo>
                      <a:pt x="25" y="53"/>
                    </a:lnTo>
                    <a:lnTo>
                      <a:pt x="19" y="57"/>
                    </a:lnTo>
                    <a:lnTo>
                      <a:pt x="12" y="50"/>
                    </a:lnTo>
                    <a:lnTo>
                      <a:pt x="9" y="41"/>
                    </a:lnTo>
                    <a:lnTo>
                      <a:pt x="6" y="35"/>
                    </a:lnTo>
                    <a:lnTo>
                      <a:pt x="3" y="35"/>
                    </a:lnTo>
                    <a:lnTo>
                      <a:pt x="0" y="35"/>
                    </a:lnTo>
                    <a:lnTo>
                      <a:pt x="19" y="13"/>
                    </a:lnTo>
                    <a:lnTo>
                      <a:pt x="28" y="16"/>
                    </a:lnTo>
                    <a:lnTo>
                      <a:pt x="34" y="13"/>
                    </a:lnTo>
                    <a:lnTo>
                      <a:pt x="37" y="13"/>
                    </a:lnTo>
                    <a:lnTo>
                      <a:pt x="41" y="7"/>
                    </a:lnTo>
                    <a:lnTo>
                      <a:pt x="47" y="0"/>
                    </a:lnTo>
                    <a:lnTo>
                      <a:pt x="50" y="0"/>
                    </a:lnTo>
                    <a:lnTo>
                      <a:pt x="56" y="3"/>
                    </a:lnTo>
                    <a:lnTo>
                      <a:pt x="62" y="3"/>
                    </a:lnTo>
                    <a:lnTo>
                      <a:pt x="66" y="7"/>
                    </a:lnTo>
                    <a:lnTo>
                      <a:pt x="69" y="19"/>
                    </a:lnTo>
                    <a:lnTo>
                      <a:pt x="72" y="19"/>
                    </a:lnTo>
                    <a:lnTo>
                      <a:pt x="69" y="22"/>
                    </a:lnTo>
                    <a:lnTo>
                      <a:pt x="66" y="25"/>
                    </a:lnTo>
                    <a:lnTo>
                      <a:pt x="56" y="35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51" name="Freeform 1323">
                <a:extLst>
                  <a:ext uri="{FF2B5EF4-FFF2-40B4-BE49-F238E27FC236}">
                    <a16:creationId xmlns:a16="http://schemas.microsoft.com/office/drawing/2014/main" id="{812F7831-C0FF-432D-9149-31B8256FA5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25" y="1495"/>
                <a:ext cx="6" cy="16"/>
              </a:xfrm>
              <a:custGeom>
                <a:avLst/>
                <a:gdLst>
                  <a:gd name="T0" fmla="*/ 6 w 6"/>
                  <a:gd name="T1" fmla="*/ 0 h 16"/>
                  <a:gd name="T2" fmla="*/ 0 w 6"/>
                  <a:gd name="T3" fmla="*/ 12 h 16"/>
                  <a:gd name="T4" fmla="*/ 3 w 6"/>
                  <a:gd name="T5" fmla="*/ 16 h 16"/>
                  <a:gd name="T6" fmla="*/ 6 w 6"/>
                  <a:gd name="T7" fmla="*/ 12 h 16"/>
                  <a:gd name="T8" fmla="*/ 6 w 6"/>
                  <a:gd name="T9" fmla="*/ 0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"/>
                  <a:gd name="T16" fmla="*/ 0 h 16"/>
                  <a:gd name="T17" fmla="*/ 6 w 6"/>
                  <a:gd name="T18" fmla="*/ 16 h 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" h="16">
                    <a:moveTo>
                      <a:pt x="6" y="0"/>
                    </a:moveTo>
                    <a:lnTo>
                      <a:pt x="0" y="12"/>
                    </a:lnTo>
                    <a:lnTo>
                      <a:pt x="3" y="16"/>
                    </a:lnTo>
                    <a:lnTo>
                      <a:pt x="6" y="12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52" name="Freeform 1324">
                <a:extLst>
                  <a:ext uri="{FF2B5EF4-FFF2-40B4-BE49-F238E27FC236}">
                    <a16:creationId xmlns:a16="http://schemas.microsoft.com/office/drawing/2014/main" id="{214636C0-D726-4BF1-A4BD-90F2FF0CEA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25" y="1495"/>
                <a:ext cx="6" cy="16"/>
              </a:xfrm>
              <a:custGeom>
                <a:avLst/>
                <a:gdLst>
                  <a:gd name="T0" fmla="*/ 6 w 6"/>
                  <a:gd name="T1" fmla="*/ 0 h 16"/>
                  <a:gd name="T2" fmla="*/ 0 w 6"/>
                  <a:gd name="T3" fmla="*/ 12 h 16"/>
                  <a:gd name="T4" fmla="*/ 3 w 6"/>
                  <a:gd name="T5" fmla="*/ 16 h 16"/>
                  <a:gd name="T6" fmla="*/ 6 w 6"/>
                  <a:gd name="T7" fmla="*/ 12 h 16"/>
                  <a:gd name="T8" fmla="*/ 6 w 6"/>
                  <a:gd name="T9" fmla="*/ 0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"/>
                  <a:gd name="T16" fmla="*/ 0 h 16"/>
                  <a:gd name="T17" fmla="*/ 6 w 6"/>
                  <a:gd name="T18" fmla="*/ 16 h 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" h="16">
                    <a:moveTo>
                      <a:pt x="6" y="0"/>
                    </a:moveTo>
                    <a:lnTo>
                      <a:pt x="0" y="12"/>
                    </a:lnTo>
                    <a:lnTo>
                      <a:pt x="3" y="16"/>
                    </a:lnTo>
                    <a:lnTo>
                      <a:pt x="6" y="12"/>
                    </a:lnTo>
                    <a:lnTo>
                      <a:pt x="6" y="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53" name="Freeform 1325">
                <a:extLst>
                  <a:ext uri="{FF2B5EF4-FFF2-40B4-BE49-F238E27FC236}">
                    <a16:creationId xmlns:a16="http://schemas.microsoft.com/office/drawing/2014/main" id="{06881D1A-31EB-4D44-B62C-A6C0553266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81" y="1520"/>
                <a:ext cx="66" cy="94"/>
              </a:xfrm>
              <a:custGeom>
                <a:avLst/>
                <a:gdLst>
                  <a:gd name="T0" fmla="*/ 34 w 66"/>
                  <a:gd name="T1" fmla="*/ 0 h 94"/>
                  <a:gd name="T2" fmla="*/ 34 w 66"/>
                  <a:gd name="T3" fmla="*/ 0 h 94"/>
                  <a:gd name="T4" fmla="*/ 31 w 66"/>
                  <a:gd name="T5" fmla="*/ 0 h 94"/>
                  <a:gd name="T6" fmla="*/ 28 w 66"/>
                  <a:gd name="T7" fmla="*/ 0 h 94"/>
                  <a:gd name="T8" fmla="*/ 25 w 66"/>
                  <a:gd name="T9" fmla="*/ 6 h 94"/>
                  <a:gd name="T10" fmla="*/ 22 w 66"/>
                  <a:gd name="T11" fmla="*/ 9 h 94"/>
                  <a:gd name="T12" fmla="*/ 16 w 66"/>
                  <a:gd name="T13" fmla="*/ 9 h 94"/>
                  <a:gd name="T14" fmla="*/ 12 w 66"/>
                  <a:gd name="T15" fmla="*/ 12 h 94"/>
                  <a:gd name="T16" fmla="*/ 9 w 66"/>
                  <a:gd name="T17" fmla="*/ 16 h 94"/>
                  <a:gd name="T18" fmla="*/ 9 w 66"/>
                  <a:gd name="T19" fmla="*/ 12 h 94"/>
                  <a:gd name="T20" fmla="*/ 6 w 66"/>
                  <a:gd name="T21" fmla="*/ 16 h 94"/>
                  <a:gd name="T22" fmla="*/ 0 w 66"/>
                  <a:gd name="T23" fmla="*/ 22 h 94"/>
                  <a:gd name="T24" fmla="*/ 6 w 66"/>
                  <a:gd name="T25" fmla="*/ 31 h 94"/>
                  <a:gd name="T26" fmla="*/ 9 w 66"/>
                  <a:gd name="T27" fmla="*/ 34 h 94"/>
                  <a:gd name="T28" fmla="*/ 6 w 66"/>
                  <a:gd name="T29" fmla="*/ 31 h 94"/>
                  <a:gd name="T30" fmla="*/ 3 w 66"/>
                  <a:gd name="T31" fmla="*/ 31 h 94"/>
                  <a:gd name="T32" fmla="*/ 3 w 66"/>
                  <a:gd name="T33" fmla="*/ 44 h 94"/>
                  <a:gd name="T34" fmla="*/ 6 w 66"/>
                  <a:gd name="T35" fmla="*/ 41 h 94"/>
                  <a:gd name="T36" fmla="*/ 12 w 66"/>
                  <a:gd name="T37" fmla="*/ 37 h 94"/>
                  <a:gd name="T38" fmla="*/ 19 w 66"/>
                  <a:gd name="T39" fmla="*/ 41 h 94"/>
                  <a:gd name="T40" fmla="*/ 22 w 66"/>
                  <a:gd name="T41" fmla="*/ 37 h 94"/>
                  <a:gd name="T42" fmla="*/ 16 w 66"/>
                  <a:gd name="T43" fmla="*/ 34 h 94"/>
                  <a:gd name="T44" fmla="*/ 16 w 66"/>
                  <a:gd name="T45" fmla="*/ 31 h 94"/>
                  <a:gd name="T46" fmla="*/ 16 w 66"/>
                  <a:gd name="T47" fmla="*/ 25 h 94"/>
                  <a:gd name="T48" fmla="*/ 19 w 66"/>
                  <a:gd name="T49" fmla="*/ 25 h 94"/>
                  <a:gd name="T50" fmla="*/ 25 w 66"/>
                  <a:gd name="T51" fmla="*/ 37 h 94"/>
                  <a:gd name="T52" fmla="*/ 25 w 66"/>
                  <a:gd name="T53" fmla="*/ 44 h 94"/>
                  <a:gd name="T54" fmla="*/ 28 w 66"/>
                  <a:gd name="T55" fmla="*/ 44 h 94"/>
                  <a:gd name="T56" fmla="*/ 25 w 66"/>
                  <a:gd name="T57" fmla="*/ 50 h 94"/>
                  <a:gd name="T58" fmla="*/ 25 w 66"/>
                  <a:gd name="T59" fmla="*/ 56 h 94"/>
                  <a:gd name="T60" fmla="*/ 19 w 66"/>
                  <a:gd name="T61" fmla="*/ 59 h 94"/>
                  <a:gd name="T62" fmla="*/ 19 w 66"/>
                  <a:gd name="T63" fmla="*/ 66 h 94"/>
                  <a:gd name="T64" fmla="*/ 19 w 66"/>
                  <a:gd name="T65" fmla="*/ 81 h 94"/>
                  <a:gd name="T66" fmla="*/ 16 w 66"/>
                  <a:gd name="T67" fmla="*/ 84 h 94"/>
                  <a:gd name="T68" fmla="*/ 19 w 66"/>
                  <a:gd name="T69" fmla="*/ 88 h 94"/>
                  <a:gd name="T70" fmla="*/ 28 w 66"/>
                  <a:gd name="T71" fmla="*/ 91 h 94"/>
                  <a:gd name="T72" fmla="*/ 28 w 66"/>
                  <a:gd name="T73" fmla="*/ 84 h 94"/>
                  <a:gd name="T74" fmla="*/ 28 w 66"/>
                  <a:gd name="T75" fmla="*/ 78 h 94"/>
                  <a:gd name="T76" fmla="*/ 28 w 66"/>
                  <a:gd name="T77" fmla="*/ 72 h 94"/>
                  <a:gd name="T78" fmla="*/ 34 w 66"/>
                  <a:gd name="T79" fmla="*/ 75 h 94"/>
                  <a:gd name="T80" fmla="*/ 31 w 66"/>
                  <a:gd name="T81" fmla="*/ 75 h 94"/>
                  <a:gd name="T82" fmla="*/ 31 w 66"/>
                  <a:gd name="T83" fmla="*/ 81 h 94"/>
                  <a:gd name="T84" fmla="*/ 31 w 66"/>
                  <a:gd name="T85" fmla="*/ 94 h 94"/>
                  <a:gd name="T86" fmla="*/ 34 w 66"/>
                  <a:gd name="T87" fmla="*/ 94 h 94"/>
                  <a:gd name="T88" fmla="*/ 41 w 66"/>
                  <a:gd name="T89" fmla="*/ 91 h 94"/>
                  <a:gd name="T90" fmla="*/ 41 w 66"/>
                  <a:gd name="T91" fmla="*/ 84 h 94"/>
                  <a:gd name="T92" fmla="*/ 44 w 66"/>
                  <a:gd name="T93" fmla="*/ 81 h 94"/>
                  <a:gd name="T94" fmla="*/ 47 w 66"/>
                  <a:gd name="T95" fmla="*/ 81 h 94"/>
                  <a:gd name="T96" fmla="*/ 66 w 66"/>
                  <a:gd name="T97" fmla="*/ 34 h 94"/>
                  <a:gd name="T98" fmla="*/ 66 w 66"/>
                  <a:gd name="T99" fmla="*/ 28 h 94"/>
                  <a:gd name="T100" fmla="*/ 63 w 66"/>
                  <a:gd name="T101" fmla="*/ 22 h 94"/>
                  <a:gd name="T102" fmla="*/ 56 w 66"/>
                  <a:gd name="T103" fmla="*/ 22 h 94"/>
                  <a:gd name="T104" fmla="*/ 56 w 66"/>
                  <a:gd name="T105" fmla="*/ 19 h 94"/>
                  <a:gd name="T106" fmla="*/ 59 w 66"/>
                  <a:gd name="T107" fmla="*/ 12 h 94"/>
                  <a:gd name="T108" fmla="*/ 56 w 66"/>
                  <a:gd name="T109" fmla="*/ 9 h 94"/>
                  <a:gd name="T110" fmla="*/ 53 w 66"/>
                  <a:gd name="T111" fmla="*/ 9 h 94"/>
                  <a:gd name="T112" fmla="*/ 44 w 66"/>
                  <a:gd name="T113" fmla="*/ 9 h 94"/>
                  <a:gd name="T114" fmla="*/ 37 w 66"/>
                  <a:gd name="T115" fmla="*/ 3 h 94"/>
                  <a:gd name="T116" fmla="*/ 37 w 66"/>
                  <a:gd name="T117" fmla="*/ 0 h 94"/>
                  <a:gd name="T118" fmla="*/ 34 w 66"/>
                  <a:gd name="T119" fmla="*/ 0 h 94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w 66"/>
                  <a:gd name="T181" fmla="*/ 0 h 94"/>
                  <a:gd name="T182" fmla="*/ 66 w 66"/>
                  <a:gd name="T183" fmla="*/ 94 h 94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T180" t="T181" r="T182" b="T183"/>
                <a:pathLst>
                  <a:path w="66" h="94">
                    <a:moveTo>
                      <a:pt x="34" y="0"/>
                    </a:moveTo>
                    <a:lnTo>
                      <a:pt x="34" y="0"/>
                    </a:lnTo>
                    <a:lnTo>
                      <a:pt x="31" y="0"/>
                    </a:lnTo>
                    <a:lnTo>
                      <a:pt x="28" y="0"/>
                    </a:lnTo>
                    <a:lnTo>
                      <a:pt x="25" y="6"/>
                    </a:lnTo>
                    <a:lnTo>
                      <a:pt x="22" y="9"/>
                    </a:lnTo>
                    <a:lnTo>
                      <a:pt x="16" y="9"/>
                    </a:lnTo>
                    <a:lnTo>
                      <a:pt x="12" y="12"/>
                    </a:lnTo>
                    <a:lnTo>
                      <a:pt x="9" y="16"/>
                    </a:lnTo>
                    <a:lnTo>
                      <a:pt x="9" y="12"/>
                    </a:lnTo>
                    <a:lnTo>
                      <a:pt x="6" y="16"/>
                    </a:lnTo>
                    <a:lnTo>
                      <a:pt x="0" y="22"/>
                    </a:lnTo>
                    <a:lnTo>
                      <a:pt x="6" y="31"/>
                    </a:lnTo>
                    <a:lnTo>
                      <a:pt x="9" y="34"/>
                    </a:lnTo>
                    <a:lnTo>
                      <a:pt x="6" y="31"/>
                    </a:lnTo>
                    <a:lnTo>
                      <a:pt x="3" y="31"/>
                    </a:lnTo>
                    <a:lnTo>
                      <a:pt x="3" y="44"/>
                    </a:lnTo>
                    <a:lnTo>
                      <a:pt x="6" y="41"/>
                    </a:lnTo>
                    <a:lnTo>
                      <a:pt x="12" y="37"/>
                    </a:lnTo>
                    <a:lnTo>
                      <a:pt x="19" y="41"/>
                    </a:lnTo>
                    <a:lnTo>
                      <a:pt x="22" y="37"/>
                    </a:lnTo>
                    <a:lnTo>
                      <a:pt x="16" y="34"/>
                    </a:lnTo>
                    <a:lnTo>
                      <a:pt x="16" y="31"/>
                    </a:lnTo>
                    <a:lnTo>
                      <a:pt x="16" y="25"/>
                    </a:lnTo>
                    <a:lnTo>
                      <a:pt x="19" y="25"/>
                    </a:lnTo>
                    <a:lnTo>
                      <a:pt x="25" y="37"/>
                    </a:lnTo>
                    <a:lnTo>
                      <a:pt x="25" y="44"/>
                    </a:lnTo>
                    <a:lnTo>
                      <a:pt x="28" y="44"/>
                    </a:lnTo>
                    <a:lnTo>
                      <a:pt x="25" y="50"/>
                    </a:lnTo>
                    <a:lnTo>
                      <a:pt x="25" y="56"/>
                    </a:lnTo>
                    <a:lnTo>
                      <a:pt x="19" y="59"/>
                    </a:lnTo>
                    <a:lnTo>
                      <a:pt x="19" y="66"/>
                    </a:lnTo>
                    <a:lnTo>
                      <a:pt x="19" y="81"/>
                    </a:lnTo>
                    <a:lnTo>
                      <a:pt x="16" y="84"/>
                    </a:lnTo>
                    <a:lnTo>
                      <a:pt x="19" y="88"/>
                    </a:lnTo>
                    <a:lnTo>
                      <a:pt x="28" y="91"/>
                    </a:lnTo>
                    <a:lnTo>
                      <a:pt x="28" y="84"/>
                    </a:lnTo>
                    <a:lnTo>
                      <a:pt x="28" y="78"/>
                    </a:lnTo>
                    <a:lnTo>
                      <a:pt x="28" y="72"/>
                    </a:lnTo>
                    <a:lnTo>
                      <a:pt x="34" y="75"/>
                    </a:lnTo>
                    <a:lnTo>
                      <a:pt x="31" y="75"/>
                    </a:lnTo>
                    <a:lnTo>
                      <a:pt x="31" y="81"/>
                    </a:lnTo>
                    <a:lnTo>
                      <a:pt x="31" y="94"/>
                    </a:lnTo>
                    <a:lnTo>
                      <a:pt x="34" y="94"/>
                    </a:lnTo>
                    <a:lnTo>
                      <a:pt x="41" y="91"/>
                    </a:lnTo>
                    <a:lnTo>
                      <a:pt x="41" y="84"/>
                    </a:lnTo>
                    <a:lnTo>
                      <a:pt x="44" y="81"/>
                    </a:lnTo>
                    <a:lnTo>
                      <a:pt x="47" y="81"/>
                    </a:lnTo>
                    <a:lnTo>
                      <a:pt x="66" y="34"/>
                    </a:lnTo>
                    <a:lnTo>
                      <a:pt x="66" y="28"/>
                    </a:lnTo>
                    <a:lnTo>
                      <a:pt x="63" y="22"/>
                    </a:lnTo>
                    <a:lnTo>
                      <a:pt x="56" y="22"/>
                    </a:lnTo>
                    <a:lnTo>
                      <a:pt x="56" y="19"/>
                    </a:lnTo>
                    <a:lnTo>
                      <a:pt x="59" y="12"/>
                    </a:lnTo>
                    <a:lnTo>
                      <a:pt x="56" y="9"/>
                    </a:lnTo>
                    <a:lnTo>
                      <a:pt x="53" y="9"/>
                    </a:lnTo>
                    <a:lnTo>
                      <a:pt x="44" y="9"/>
                    </a:lnTo>
                    <a:lnTo>
                      <a:pt x="37" y="3"/>
                    </a:lnTo>
                    <a:lnTo>
                      <a:pt x="37" y="0"/>
                    </a:lnTo>
                    <a:lnTo>
                      <a:pt x="3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54" name="Freeform 1326">
                <a:extLst>
                  <a:ext uri="{FF2B5EF4-FFF2-40B4-BE49-F238E27FC236}">
                    <a16:creationId xmlns:a16="http://schemas.microsoft.com/office/drawing/2014/main" id="{80345ED2-0371-490D-916E-59A34A11E8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81" y="1520"/>
                <a:ext cx="66" cy="94"/>
              </a:xfrm>
              <a:custGeom>
                <a:avLst/>
                <a:gdLst>
                  <a:gd name="T0" fmla="*/ 34 w 66"/>
                  <a:gd name="T1" fmla="*/ 0 h 94"/>
                  <a:gd name="T2" fmla="*/ 34 w 66"/>
                  <a:gd name="T3" fmla="*/ 0 h 94"/>
                  <a:gd name="T4" fmla="*/ 31 w 66"/>
                  <a:gd name="T5" fmla="*/ 0 h 94"/>
                  <a:gd name="T6" fmla="*/ 28 w 66"/>
                  <a:gd name="T7" fmla="*/ 0 h 94"/>
                  <a:gd name="T8" fmla="*/ 25 w 66"/>
                  <a:gd name="T9" fmla="*/ 6 h 94"/>
                  <a:gd name="T10" fmla="*/ 22 w 66"/>
                  <a:gd name="T11" fmla="*/ 9 h 94"/>
                  <a:gd name="T12" fmla="*/ 16 w 66"/>
                  <a:gd name="T13" fmla="*/ 9 h 94"/>
                  <a:gd name="T14" fmla="*/ 12 w 66"/>
                  <a:gd name="T15" fmla="*/ 12 h 94"/>
                  <a:gd name="T16" fmla="*/ 9 w 66"/>
                  <a:gd name="T17" fmla="*/ 16 h 94"/>
                  <a:gd name="T18" fmla="*/ 9 w 66"/>
                  <a:gd name="T19" fmla="*/ 12 h 94"/>
                  <a:gd name="T20" fmla="*/ 6 w 66"/>
                  <a:gd name="T21" fmla="*/ 16 h 94"/>
                  <a:gd name="T22" fmla="*/ 0 w 66"/>
                  <a:gd name="T23" fmla="*/ 22 h 94"/>
                  <a:gd name="T24" fmla="*/ 6 w 66"/>
                  <a:gd name="T25" fmla="*/ 31 h 94"/>
                  <a:gd name="T26" fmla="*/ 9 w 66"/>
                  <a:gd name="T27" fmla="*/ 34 h 94"/>
                  <a:gd name="T28" fmla="*/ 6 w 66"/>
                  <a:gd name="T29" fmla="*/ 31 h 94"/>
                  <a:gd name="T30" fmla="*/ 3 w 66"/>
                  <a:gd name="T31" fmla="*/ 31 h 94"/>
                  <a:gd name="T32" fmla="*/ 3 w 66"/>
                  <a:gd name="T33" fmla="*/ 44 h 94"/>
                  <a:gd name="T34" fmla="*/ 6 w 66"/>
                  <a:gd name="T35" fmla="*/ 41 h 94"/>
                  <a:gd name="T36" fmla="*/ 12 w 66"/>
                  <a:gd name="T37" fmla="*/ 37 h 94"/>
                  <a:gd name="T38" fmla="*/ 19 w 66"/>
                  <a:gd name="T39" fmla="*/ 41 h 94"/>
                  <a:gd name="T40" fmla="*/ 22 w 66"/>
                  <a:gd name="T41" fmla="*/ 37 h 94"/>
                  <a:gd name="T42" fmla="*/ 16 w 66"/>
                  <a:gd name="T43" fmla="*/ 34 h 94"/>
                  <a:gd name="T44" fmla="*/ 16 w 66"/>
                  <a:gd name="T45" fmla="*/ 31 h 94"/>
                  <a:gd name="T46" fmla="*/ 16 w 66"/>
                  <a:gd name="T47" fmla="*/ 25 h 94"/>
                  <a:gd name="T48" fmla="*/ 19 w 66"/>
                  <a:gd name="T49" fmla="*/ 25 h 94"/>
                  <a:gd name="T50" fmla="*/ 25 w 66"/>
                  <a:gd name="T51" fmla="*/ 37 h 94"/>
                  <a:gd name="T52" fmla="*/ 25 w 66"/>
                  <a:gd name="T53" fmla="*/ 44 h 94"/>
                  <a:gd name="T54" fmla="*/ 28 w 66"/>
                  <a:gd name="T55" fmla="*/ 44 h 94"/>
                  <a:gd name="T56" fmla="*/ 25 w 66"/>
                  <a:gd name="T57" fmla="*/ 50 h 94"/>
                  <a:gd name="T58" fmla="*/ 25 w 66"/>
                  <a:gd name="T59" fmla="*/ 56 h 94"/>
                  <a:gd name="T60" fmla="*/ 19 w 66"/>
                  <a:gd name="T61" fmla="*/ 59 h 94"/>
                  <a:gd name="T62" fmla="*/ 19 w 66"/>
                  <a:gd name="T63" fmla="*/ 66 h 94"/>
                  <a:gd name="T64" fmla="*/ 19 w 66"/>
                  <a:gd name="T65" fmla="*/ 81 h 94"/>
                  <a:gd name="T66" fmla="*/ 16 w 66"/>
                  <a:gd name="T67" fmla="*/ 84 h 94"/>
                  <a:gd name="T68" fmla="*/ 19 w 66"/>
                  <a:gd name="T69" fmla="*/ 88 h 94"/>
                  <a:gd name="T70" fmla="*/ 28 w 66"/>
                  <a:gd name="T71" fmla="*/ 91 h 94"/>
                  <a:gd name="T72" fmla="*/ 28 w 66"/>
                  <a:gd name="T73" fmla="*/ 84 h 94"/>
                  <a:gd name="T74" fmla="*/ 28 w 66"/>
                  <a:gd name="T75" fmla="*/ 78 h 94"/>
                  <a:gd name="T76" fmla="*/ 28 w 66"/>
                  <a:gd name="T77" fmla="*/ 72 h 94"/>
                  <a:gd name="T78" fmla="*/ 34 w 66"/>
                  <a:gd name="T79" fmla="*/ 75 h 94"/>
                  <a:gd name="T80" fmla="*/ 31 w 66"/>
                  <a:gd name="T81" fmla="*/ 75 h 94"/>
                  <a:gd name="T82" fmla="*/ 31 w 66"/>
                  <a:gd name="T83" fmla="*/ 81 h 94"/>
                  <a:gd name="T84" fmla="*/ 31 w 66"/>
                  <a:gd name="T85" fmla="*/ 94 h 94"/>
                  <a:gd name="T86" fmla="*/ 34 w 66"/>
                  <a:gd name="T87" fmla="*/ 94 h 94"/>
                  <a:gd name="T88" fmla="*/ 41 w 66"/>
                  <a:gd name="T89" fmla="*/ 91 h 94"/>
                  <a:gd name="T90" fmla="*/ 41 w 66"/>
                  <a:gd name="T91" fmla="*/ 84 h 94"/>
                  <a:gd name="T92" fmla="*/ 44 w 66"/>
                  <a:gd name="T93" fmla="*/ 81 h 94"/>
                  <a:gd name="T94" fmla="*/ 47 w 66"/>
                  <a:gd name="T95" fmla="*/ 81 h 94"/>
                  <a:gd name="T96" fmla="*/ 66 w 66"/>
                  <a:gd name="T97" fmla="*/ 34 h 94"/>
                  <a:gd name="T98" fmla="*/ 66 w 66"/>
                  <a:gd name="T99" fmla="*/ 28 h 94"/>
                  <a:gd name="T100" fmla="*/ 63 w 66"/>
                  <a:gd name="T101" fmla="*/ 22 h 94"/>
                  <a:gd name="T102" fmla="*/ 56 w 66"/>
                  <a:gd name="T103" fmla="*/ 22 h 94"/>
                  <a:gd name="T104" fmla="*/ 56 w 66"/>
                  <a:gd name="T105" fmla="*/ 19 h 94"/>
                  <a:gd name="T106" fmla="*/ 59 w 66"/>
                  <a:gd name="T107" fmla="*/ 12 h 94"/>
                  <a:gd name="T108" fmla="*/ 56 w 66"/>
                  <a:gd name="T109" fmla="*/ 9 h 94"/>
                  <a:gd name="T110" fmla="*/ 53 w 66"/>
                  <a:gd name="T111" fmla="*/ 9 h 94"/>
                  <a:gd name="T112" fmla="*/ 44 w 66"/>
                  <a:gd name="T113" fmla="*/ 9 h 94"/>
                  <a:gd name="T114" fmla="*/ 37 w 66"/>
                  <a:gd name="T115" fmla="*/ 3 h 94"/>
                  <a:gd name="T116" fmla="*/ 37 w 66"/>
                  <a:gd name="T117" fmla="*/ 0 h 94"/>
                  <a:gd name="T118" fmla="*/ 34 w 66"/>
                  <a:gd name="T119" fmla="*/ 0 h 94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w 66"/>
                  <a:gd name="T181" fmla="*/ 0 h 94"/>
                  <a:gd name="T182" fmla="*/ 66 w 66"/>
                  <a:gd name="T183" fmla="*/ 94 h 94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T180" t="T181" r="T182" b="T183"/>
                <a:pathLst>
                  <a:path w="66" h="94">
                    <a:moveTo>
                      <a:pt x="34" y="0"/>
                    </a:moveTo>
                    <a:lnTo>
                      <a:pt x="34" y="0"/>
                    </a:lnTo>
                    <a:lnTo>
                      <a:pt x="31" y="0"/>
                    </a:lnTo>
                    <a:lnTo>
                      <a:pt x="28" y="0"/>
                    </a:lnTo>
                    <a:lnTo>
                      <a:pt x="25" y="6"/>
                    </a:lnTo>
                    <a:lnTo>
                      <a:pt x="22" y="9"/>
                    </a:lnTo>
                    <a:lnTo>
                      <a:pt x="16" y="9"/>
                    </a:lnTo>
                    <a:lnTo>
                      <a:pt x="12" y="12"/>
                    </a:lnTo>
                    <a:lnTo>
                      <a:pt x="9" y="16"/>
                    </a:lnTo>
                    <a:lnTo>
                      <a:pt x="9" y="12"/>
                    </a:lnTo>
                    <a:lnTo>
                      <a:pt x="6" y="16"/>
                    </a:lnTo>
                    <a:lnTo>
                      <a:pt x="0" y="22"/>
                    </a:lnTo>
                    <a:lnTo>
                      <a:pt x="6" y="31"/>
                    </a:lnTo>
                    <a:lnTo>
                      <a:pt x="9" y="34"/>
                    </a:lnTo>
                    <a:lnTo>
                      <a:pt x="6" y="31"/>
                    </a:lnTo>
                    <a:lnTo>
                      <a:pt x="3" y="31"/>
                    </a:lnTo>
                    <a:lnTo>
                      <a:pt x="3" y="44"/>
                    </a:lnTo>
                    <a:lnTo>
                      <a:pt x="6" y="41"/>
                    </a:lnTo>
                    <a:lnTo>
                      <a:pt x="12" y="37"/>
                    </a:lnTo>
                    <a:lnTo>
                      <a:pt x="19" y="41"/>
                    </a:lnTo>
                    <a:lnTo>
                      <a:pt x="22" y="37"/>
                    </a:lnTo>
                    <a:lnTo>
                      <a:pt x="16" y="34"/>
                    </a:lnTo>
                    <a:lnTo>
                      <a:pt x="16" y="31"/>
                    </a:lnTo>
                    <a:lnTo>
                      <a:pt x="16" y="25"/>
                    </a:lnTo>
                    <a:lnTo>
                      <a:pt x="19" y="25"/>
                    </a:lnTo>
                    <a:lnTo>
                      <a:pt x="25" y="37"/>
                    </a:lnTo>
                    <a:lnTo>
                      <a:pt x="25" y="44"/>
                    </a:lnTo>
                    <a:lnTo>
                      <a:pt x="28" y="44"/>
                    </a:lnTo>
                    <a:lnTo>
                      <a:pt x="25" y="50"/>
                    </a:lnTo>
                    <a:lnTo>
                      <a:pt x="25" y="56"/>
                    </a:lnTo>
                    <a:lnTo>
                      <a:pt x="19" y="59"/>
                    </a:lnTo>
                    <a:lnTo>
                      <a:pt x="19" y="66"/>
                    </a:lnTo>
                    <a:lnTo>
                      <a:pt x="19" y="81"/>
                    </a:lnTo>
                    <a:lnTo>
                      <a:pt x="16" y="84"/>
                    </a:lnTo>
                    <a:lnTo>
                      <a:pt x="19" y="88"/>
                    </a:lnTo>
                    <a:lnTo>
                      <a:pt x="28" y="91"/>
                    </a:lnTo>
                    <a:lnTo>
                      <a:pt x="28" y="84"/>
                    </a:lnTo>
                    <a:lnTo>
                      <a:pt x="28" y="78"/>
                    </a:lnTo>
                    <a:lnTo>
                      <a:pt x="28" y="72"/>
                    </a:lnTo>
                    <a:lnTo>
                      <a:pt x="34" y="75"/>
                    </a:lnTo>
                    <a:lnTo>
                      <a:pt x="31" y="75"/>
                    </a:lnTo>
                    <a:lnTo>
                      <a:pt x="31" y="81"/>
                    </a:lnTo>
                    <a:lnTo>
                      <a:pt x="31" y="94"/>
                    </a:lnTo>
                    <a:lnTo>
                      <a:pt x="34" y="94"/>
                    </a:lnTo>
                    <a:lnTo>
                      <a:pt x="41" y="91"/>
                    </a:lnTo>
                    <a:lnTo>
                      <a:pt x="41" y="84"/>
                    </a:lnTo>
                    <a:lnTo>
                      <a:pt x="44" y="81"/>
                    </a:lnTo>
                    <a:lnTo>
                      <a:pt x="47" y="81"/>
                    </a:lnTo>
                    <a:lnTo>
                      <a:pt x="66" y="34"/>
                    </a:lnTo>
                    <a:lnTo>
                      <a:pt x="66" y="28"/>
                    </a:lnTo>
                    <a:lnTo>
                      <a:pt x="63" y="22"/>
                    </a:lnTo>
                    <a:lnTo>
                      <a:pt x="56" y="22"/>
                    </a:lnTo>
                    <a:lnTo>
                      <a:pt x="56" y="19"/>
                    </a:lnTo>
                    <a:lnTo>
                      <a:pt x="59" y="12"/>
                    </a:lnTo>
                    <a:lnTo>
                      <a:pt x="56" y="9"/>
                    </a:lnTo>
                    <a:lnTo>
                      <a:pt x="53" y="9"/>
                    </a:lnTo>
                    <a:lnTo>
                      <a:pt x="44" y="9"/>
                    </a:lnTo>
                    <a:lnTo>
                      <a:pt x="37" y="3"/>
                    </a:lnTo>
                    <a:lnTo>
                      <a:pt x="37" y="0"/>
                    </a:lnTo>
                    <a:lnTo>
                      <a:pt x="34" y="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55" name="Freeform 1327">
                <a:extLst>
                  <a:ext uri="{FF2B5EF4-FFF2-40B4-BE49-F238E27FC236}">
                    <a16:creationId xmlns:a16="http://schemas.microsoft.com/office/drawing/2014/main" id="{8C8FE066-7AFC-42C1-A7F2-91B3BAEC5C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3" y="1567"/>
                <a:ext cx="4" cy="9"/>
              </a:xfrm>
              <a:custGeom>
                <a:avLst/>
                <a:gdLst>
                  <a:gd name="T0" fmla="*/ 0 w 4"/>
                  <a:gd name="T1" fmla="*/ 0 h 9"/>
                  <a:gd name="T2" fmla="*/ 0 w 4"/>
                  <a:gd name="T3" fmla="*/ 3 h 9"/>
                  <a:gd name="T4" fmla="*/ 0 w 4"/>
                  <a:gd name="T5" fmla="*/ 9 h 9"/>
                  <a:gd name="T6" fmla="*/ 0 w 4"/>
                  <a:gd name="T7" fmla="*/ 9 h 9"/>
                  <a:gd name="T8" fmla="*/ 4 w 4"/>
                  <a:gd name="T9" fmla="*/ 0 h 9"/>
                  <a:gd name="T10" fmla="*/ 0 w 4"/>
                  <a:gd name="T11" fmla="*/ 0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9"/>
                  <a:gd name="T20" fmla="*/ 4 w 4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9">
                    <a:moveTo>
                      <a:pt x="0" y="0"/>
                    </a:moveTo>
                    <a:lnTo>
                      <a:pt x="0" y="3"/>
                    </a:lnTo>
                    <a:lnTo>
                      <a:pt x="0" y="9"/>
                    </a:lnTo>
                    <a:lnTo>
                      <a:pt x="4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56" name="Freeform 1328">
                <a:extLst>
                  <a:ext uri="{FF2B5EF4-FFF2-40B4-BE49-F238E27FC236}">
                    <a16:creationId xmlns:a16="http://schemas.microsoft.com/office/drawing/2014/main" id="{60CC4E67-11C0-474A-BC2F-5FBC741FF6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3" y="1567"/>
                <a:ext cx="4" cy="9"/>
              </a:xfrm>
              <a:custGeom>
                <a:avLst/>
                <a:gdLst>
                  <a:gd name="T0" fmla="*/ 0 w 4"/>
                  <a:gd name="T1" fmla="*/ 0 h 9"/>
                  <a:gd name="T2" fmla="*/ 0 w 4"/>
                  <a:gd name="T3" fmla="*/ 3 h 9"/>
                  <a:gd name="T4" fmla="*/ 0 w 4"/>
                  <a:gd name="T5" fmla="*/ 9 h 9"/>
                  <a:gd name="T6" fmla="*/ 0 w 4"/>
                  <a:gd name="T7" fmla="*/ 9 h 9"/>
                  <a:gd name="T8" fmla="*/ 4 w 4"/>
                  <a:gd name="T9" fmla="*/ 0 h 9"/>
                  <a:gd name="T10" fmla="*/ 0 w 4"/>
                  <a:gd name="T11" fmla="*/ 0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9"/>
                  <a:gd name="T20" fmla="*/ 4 w 4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9">
                    <a:moveTo>
                      <a:pt x="0" y="0"/>
                    </a:moveTo>
                    <a:lnTo>
                      <a:pt x="0" y="3"/>
                    </a:lnTo>
                    <a:lnTo>
                      <a:pt x="0" y="9"/>
                    </a:lnTo>
                    <a:lnTo>
                      <a:pt x="4" y="0"/>
                    </a:lnTo>
                    <a:lnTo>
                      <a:pt x="0" y="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57" name="Freeform 1329">
                <a:extLst>
                  <a:ext uri="{FF2B5EF4-FFF2-40B4-BE49-F238E27FC236}">
                    <a16:creationId xmlns:a16="http://schemas.microsoft.com/office/drawing/2014/main" id="{E28E0FA7-D8C9-44B4-B336-554FE06137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8" y="1623"/>
                <a:ext cx="4" cy="13"/>
              </a:xfrm>
              <a:custGeom>
                <a:avLst/>
                <a:gdLst>
                  <a:gd name="T0" fmla="*/ 4 w 4"/>
                  <a:gd name="T1" fmla="*/ 3 h 13"/>
                  <a:gd name="T2" fmla="*/ 4 w 4"/>
                  <a:gd name="T3" fmla="*/ 0 h 13"/>
                  <a:gd name="T4" fmla="*/ 0 w 4"/>
                  <a:gd name="T5" fmla="*/ 10 h 13"/>
                  <a:gd name="T6" fmla="*/ 0 w 4"/>
                  <a:gd name="T7" fmla="*/ 13 h 13"/>
                  <a:gd name="T8" fmla="*/ 4 w 4"/>
                  <a:gd name="T9" fmla="*/ 3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4" y="3"/>
                    </a:moveTo>
                    <a:lnTo>
                      <a:pt x="4" y="0"/>
                    </a:lnTo>
                    <a:lnTo>
                      <a:pt x="0" y="10"/>
                    </a:lnTo>
                    <a:lnTo>
                      <a:pt x="0" y="13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58" name="Freeform 1330">
                <a:extLst>
                  <a:ext uri="{FF2B5EF4-FFF2-40B4-BE49-F238E27FC236}">
                    <a16:creationId xmlns:a16="http://schemas.microsoft.com/office/drawing/2014/main" id="{4AF032BE-DE16-4BDF-8C82-FF467ADD20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8" y="1623"/>
                <a:ext cx="4" cy="13"/>
              </a:xfrm>
              <a:custGeom>
                <a:avLst/>
                <a:gdLst>
                  <a:gd name="T0" fmla="*/ 4 w 4"/>
                  <a:gd name="T1" fmla="*/ 3 h 13"/>
                  <a:gd name="T2" fmla="*/ 4 w 4"/>
                  <a:gd name="T3" fmla="*/ 0 h 13"/>
                  <a:gd name="T4" fmla="*/ 0 w 4"/>
                  <a:gd name="T5" fmla="*/ 10 h 13"/>
                  <a:gd name="T6" fmla="*/ 0 w 4"/>
                  <a:gd name="T7" fmla="*/ 13 h 13"/>
                  <a:gd name="T8" fmla="*/ 4 w 4"/>
                  <a:gd name="T9" fmla="*/ 3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4" y="3"/>
                    </a:moveTo>
                    <a:lnTo>
                      <a:pt x="4" y="0"/>
                    </a:lnTo>
                    <a:lnTo>
                      <a:pt x="0" y="10"/>
                    </a:lnTo>
                    <a:lnTo>
                      <a:pt x="0" y="13"/>
                    </a:lnTo>
                    <a:lnTo>
                      <a:pt x="4" y="3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59" name="Freeform 1331">
                <a:extLst>
                  <a:ext uri="{FF2B5EF4-FFF2-40B4-BE49-F238E27FC236}">
                    <a16:creationId xmlns:a16="http://schemas.microsoft.com/office/drawing/2014/main" id="{FD9AA33E-4868-4560-9C51-5B217232FE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3" y="1633"/>
                <a:ext cx="6" cy="9"/>
              </a:xfrm>
              <a:custGeom>
                <a:avLst/>
                <a:gdLst>
                  <a:gd name="T0" fmla="*/ 3 w 6"/>
                  <a:gd name="T1" fmla="*/ 3 h 9"/>
                  <a:gd name="T2" fmla="*/ 0 w 6"/>
                  <a:gd name="T3" fmla="*/ 0 h 9"/>
                  <a:gd name="T4" fmla="*/ 0 w 6"/>
                  <a:gd name="T5" fmla="*/ 3 h 9"/>
                  <a:gd name="T6" fmla="*/ 0 w 6"/>
                  <a:gd name="T7" fmla="*/ 9 h 9"/>
                  <a:gd name="T8" fmla="*/ 6 w 6"/>
                  <a:gd name="T9" fmla="*/ 9 h 9"/>
                  <a:gd name="T10" fmla="*/ 6 w 6"/>
                  <a:gd name="T11" fmla="*/ 3 h 9"/>
                  <a:gd name="T12" fmla="*/ 3 w 6"/>
                  <a:gd name="T13" fmla="*/ 3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3" y="3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9"/>
                    </a:lnTo>
                    <a:lnTo>
                      <a:pt x="6" y="9"/>
                    </a:lnTo>
                    <a:lnTo>
                      <a:pt x="6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60" name="Freeform 1332">
                <a:extLst>
                  <a:ext uri="{FF2B5EF4-FFF2-40B4-BE49-F238E27FC236}">
                    <a16:creationId xmlns:a16="http://schemas.microsoft.com/office/drawing/2014/main" id="{27F3F628-2BF2-4BAE-9C4F-A7E27AF5EB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3" y="1633"/>
                <a:ext cx="6" cy="9"/>
              </a:xfrm>
              <a:custGeom>
                <a:avLst/>
                <a:gdLst>
                  <a:gd name="T0" fmla="*/ 3 w 6"/>
                  <a:gd name="T1" fmla="*/ 3 h 9"/>
                  <a:gd name="T2" fmla="*/ 0 w 6"/>
                  <a:gd name="T3" fmla="*/ 0 h 9"/>
                  <a:gd name="T4" fmla="*/ 0 w 6"/>
                  <a:gd name="T5" fmla="*/ 3 h 9"/>
                  <a:gd name="T6" fmla="*/ 0 w 6"/>
                  <a:gd name="T7" fmla="*/ 9 h 9"/>
                  <a:gd name="T8" fmla="*/ 6 w 6"/>
                  <a:gd name="T9" fmla="*/ 9 h 9"/>
                  <a:gd name="T10" fmla="*/ 6 w 6"/>
                  <a:gd name="T11" fmla="*/ 3 h 9"/>
                  <a:gd name="T12" fmla="*/ 3 w 6"/>
                  <a:gd name="T13" fmla="*/ 3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3" y="3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9"/>
                    </a:lnTo>
                    <a:lnTo>
                      <a:pt x="6" y="9"/>
                    </a:lnTo>
                    <a:lnTo>
                      <a:pt x="6" y="3"/>
                    </a:lnTo>
                    <a:lnTo>
                      <a:pt x="3" y="3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61" name="Freeform 1333">
                <a:extLst>
                  <a:ext uri="{FF2B5EF4-FFF2-40B4-BE49-F238E27FC236}">
                    <a16:creationId xmlns:a16="http://schemas.microsoft.com/office/drawing/2014/main" id="{122ADC90-4A7C-48E3-9D78-11ED481847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3" y="1557"/>
                <a:ext cx="6" cy="7"/>
              </a:xfrm>
              <a:custGeom>
                <a:avLst/>
                <a:gdLst>
                  <a:gd name="T0" fmla="*/ 6 w 6"/>
                  <a:gd name="T1" fmla="*/ 0 h 7"/>
                  <a:gd name="T2" fmla="*/ 0 w 6"/>
                  <a:gd name="T3" fmla="*/ 4 h 7"/>
                  <a:gd name="T4" fmla="*/ 0 w 6"/>
                  <a:gd name="T5" fmla="*/ 7 h 7"/>
                  <a:gd name="T6" fmla="*/ 6 w 6"/>
                  <a:gd name="T7" fmla="*/ 7 h 7"/>
                  <a:gd name="T8" fmla="*/ 6 w 6"/>
                  <a:gd name="T9" fmla="*/ 0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"/>
                  <a:gd name="T16" fmla="*/ 0 h 7"/>
                  <a:gd name="T17" fmla="*/ 6 w 6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" h="7">
                    <a:moveTo>
                      <a:pt x="6" y="0"/>
                    </a:moveTo>
                    <a:lnTo>
                      <a:pt x="0" y="4"/>
                    </a:lnTo>
                    <a:lnTo>
                      <a:pt x="0" y="7"/>
                    </a:lnTo>
                    <a:lnTo>
                      <a:pt x="6" y="7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62" name="Freeform 1334">
                <a:extLst>
                  <a:ext uri="{FF2B5EF4-FFF2-40B4-BE49-F238E27FC236}">
                    <a16:creationId xmlns:a16="http://schemas.microsoft.com/office/drawing/2014/main" id="{543D2F23-9578-4BF6-BC3F-BA18BFF290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3" y="1557"/>
                <a:ext cx="6" cy="7"/>
              </a:xfrm>
              <a:custGeom>
                <a:avLst/>
                <a:gdLst>
                  <a:gd name="T0" fmla="*/ 6 w 6"/>
                  <a:gd name="T1" fmla="*/ 0 h 7"/>
                  <a:gd name="T2" fmla="*/ 0 w 6"/>
                  <a:gd name="T3" fmla="*/ 4 h 7"/>
                  <a:gd name="T4" fmla="*/ 0 w 6"/>
                  <a:gd name="T5" fmla="*/ 7 h 7"/>
                  <a:gd name="T6" fmla="*/ 6 w 6"/>
                  <a:gd name="T7" fmla="*/ 7 h 7"/>
                  <a:gd name="T8" fmla="*/ 6 w 6"/>
                  <a:gd name="T9" fmla="*/ 0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"/>
                  <a:gd name="T16" fmla="*/ 0 h 7"/>
                  <a:gd name="T17" fmla="*/ 6 w 6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" h="7">
                    <a:moveTo>
                      <a:pt x="6" y="0"/>
                    </a:moveTo>
                    <a:lnTo>
                      <a:pt x="0" y="4"/>
                    </a:lnTo>
                    <a:lnTo>
                      <a:pt x="0" y="7"/>
                    </a:lnTo>
                    <a:lnTo>
                      <a:pt x="6" y="7"/>
                    </a:lnTo>
                    <a:lnTo>
                      <a:pt x="6" y="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63" name="Freeform 1335">
                <a:extLst>
                  <a:ext uri="{FF2B5EF4-FFF2-40B4-BE49-F238E27FC236}">
                    <a16:creationId xmlns:a16="http://schemas.microsoft.com/office/drawing/2014/main" id="{18166B16-0B8C-4A54-B1CF-803EE82A1A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2" y="1548"/>
                <a:ext cx="6" cy="6"/>
              </a:xfrm>
              <a:custGeom>
                <a:avLst/>
                <a:gdLst>
                  <a:gd name="T0" fmla="*/ 6 w 6"/>
                  <a:gd name="T1" fmla="*/ 3 h 6"/>
                  <a:gd name="T2" fmla="*/ 6 w 6"/>
                  <a:gd name="T3" fmla="*/ 0 h 6"/>
                  <a:gd name="T4" fmla="*/ 3 w 6"/>
                  <a:gd name="T5" fmla="*/ 0 h 6"/>
                  <a:gd name="T6" fmla="*/ 0 w 6"/>
                  <a:gd name="T7" fmla="*/ 3 h 6"/>
                  <a:gd name="T8" fmla="*/ 3 w 6"/>
                  <a:gd name="T9" fmla="*/ 6 h 6"/>
                  <a:gd name="T10" fmla="*/ 6 w 6"/>
                  <a:gd name="T11" fmla="*/ 3 h 6"/>
                  <a:gd name="T12" fmla="*/ 6 w 6"/>
                  <a:gd name="T13" fmla="*/ 3 h 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6"/>
                  <a:gd name="T23" fmla="*/ 6 w 6"/>
                  <a:gd name="T24" fmla="*/ 6 h 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6">
                    <a:moveTo>
                      <a:pt x="6" y="3"/>
                    </a:moveTo>
                    <a:lnTo>
                      <a:pt x="6" y="0"/>
                    </a:lnTo>
                    <a:lnTo>
                      <a:pt x="3" y="0"/>
                    </a:lnTo>
                    <a:lnTo>
                      <a:pt x="0" y="3"/>
                    </a:lnTo>
                    <a:lnTo>
                      <a:pt x="3" y="6"/>
                    </a:lnTo>
                    <a:lnTo>
                      <a:pt x="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64" name="Freeform 1336">
                <a:extLst>
                  <a:ext uri="{FF2B5EF4-FFF2-40B4-BE49-F238E27FC236}">
                    <a16:creationId xmlns:a16="http://schemas.microsoft.com/office/drawing/2014/main" id="{F1C04349-2EE2-4AC0-86B9-2162F88A8F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2" y="1548"/>
                <a:ext cx="6" cy="6"/>
              </a:xfrm>
              <a:custGeom>
                <a:avLst/>
                <a:gdLst>
                  <a:gd name="T0" fmla="*/ 6 w 6"/>
                  <a:gd name="T1" fmla="*/ 3 h 6"/>
                  <a:gd name="T2" fmla="*/ 6 w 6"/>
                  <a:gd name="T3" fmla="*/ 0 h 6"/>
                  <a:gd name="T4" fmla="*/ 3 w 6"/>
                  <a:gd name="T5" fmla="*/ 0 h 6"/>
                  <a:gd name="T6" fmla="*/ 0 w 6"/>
                  <a:gd name="T7" fmla="*/ 3 h 6"/>
                  <a:gd name="T8" fmla="*/ 3 w 6"/>
                  <a:gd name="T9" fmla="*/ 6 h 6"/>
                  <a:gd name="T10" fmla="*/ 6 w 6"/>
                  <a:gd name="T11" fmla="*/ 3 h 6"/>
                  <a:gd name="T12" fmla="*/ 6 w 6"/>
                  <a:gd name="T13" fmla="*/ 3 h 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6"/>
                  <a:gd name="T23" fmla="*/ 6 w 6"/>
                  <a:gd name="T24" fmla="*/ 6 h 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6">
                    <a:moveTo>
                      <a:pt x="6" y="3"/>
                    </a:moveTo>
                    <a:lnTo>
                      <a:pt x="6" y="0"/>
                    </a:lnTo>
                    <a:lnTo>
                      <a:pt x="3" y="0"/>
                    </a:lnTo>
                    <a:lnTo>
                      <a:pt x="0" y="3"/>
                    </a:lnTo>
                    <a:lnTo>
                      <a:pt x="3" y="6"/>
                    </a:lnTo>
                    <a:lnTo>
                      <a:pt x="6" y="3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65" name="Freeform 1337">
                <a:extLst>
                  <a:ext uri="{FF2B5EF4-FFF2-40B4-BE49-F238E27FC236}">
                    <a16:creationId xmlns:a16="http://schemas.microsoft.com/office/drawing/2014/main" id="{02531BB2-C6F5-421C-9DEA-A9EBF90CFB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81" y="1520"/>
                <a:ext cx="3" cy="6"/>
              </a:xfrm>
              <a:custGeom>
                <a:avLst/>
                <a:gdLst>
                  <a:gd name="T0" fmla="*/ 3 w 3"/>
                  <a:gd name="T1" fmla="*/ 0 h 6"/>
                  <a:gd name="T2" fmla="*/ 0 w 3"/>
                  <a:gd name="T3" fmla="*/ 3 h 6"/>
                  <a:gd name="T4" fmla="*/ 3 w 3"/>
                  <a:gd name="T5" fmla="*/ 6 h 6"/>
                  <a:gd name="T6" fmla="*/ 3 w 3"/>
                  <a:gd name="T7" fmla="*/ 3 h 6"/>
                  <a:gd name="T8" fmla="*/ 3 w 3"/>
                  <a:gd name="T9" fmla="*/ 0 h 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6"/>
                  <a:gd name="T17" fmla="*/ 3 w 3"/>
                  <a:gd name="T18" fmla="*/ 6 h 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6">
                    <a:moveTo>
                      <a:pt x="3" y="0"/>
                    </a:moveTo>
                    <a:lnTo>
                      <a:pt x="0" y="3"/>
                    </a:lnTo>
                    <a:lnTo>
                      <a:pt x="3" y="6"/>
                    </a:lnTo>
                    <a:lnTo>
                      <a:pt x="3" y="3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66" name="Freeform 1338">
                <a:extLst>
                  <a:ext uri="{FF2B5EF4-FFF2-40B4-BE49-F238E27FC236}">
                    <a16:creationId xmlns:a16="http://schemas.microsoft.com/office/drawing/2014/main" id="{C63D9724-ED17-4A34-8CB0-57AAEB8FD6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81" y="1520"/>
                <a:ext cx="3" cy="6"/>
              </a:xfrm>
              <a:custGeom>
                <a:avLst/>
                <a:gdLst>
                  <a:gd name="T0" fmla="*/ 3 w 3"/>
                  <a:gd name="T1" fmla="*/ 0 h 6"/>
                  <a:gd name="T2" fmla="*/ 0 w 3"/>
                  <a:gd name="T3" fmla="*/ 3 h 6"/>
                  <a:gd name="T4" fmla="*/ 3 w 3"/>
                  <a:gd name="T5" fmla="*/ 6 h 6"/>
                  <a:gd name="T6" fmla="*/ 3 w 3"/>
                  <a:gd name="T7" fmla="*/ 3 h 6"/>
                  <a:gd name="T8" fmla="*/ 3 w 3"/>
                  <a:gd name="T9" fmla="*/ 0 h 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6"/>
                  <a:gd name="T17" fmla="*/ 3 w 3"/>
                  <a:gd name="T18" fmla="*/ 6 h 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6">
                    <a:moveTo>
                      <a:pt x="3" y="0"/>
                    </a:moveTo>
                    <a:lnTo>
                      <a:pt x="0" y="3"/>
                    </a:lnTo>
                    <a:lnTo>
                      <a:pt x="3" y="6"/>
                    </a:lnTo>
                    <a:lnTo>
                      <a:pt x="3" y="3"/>
                    </a:lnTo>
                    <a:lnTo>
                      <a:pt x="3" y="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67" name="Freeform 1339">
                <a:extLst>
                  <a:ext uri="{FF2B5EF4-FFF2-40B4-BE49-F238E27FC236}">
                    <a16:creationId xmlns:a16="http://schemas.microsoft.com/office/drawing/2014/main" id="{93BDA4A4-2553-4403-A0F0-98AF895B9B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2" y="1823"/>
                <a:ext cx="6" cy="3"/>
              </a:xfrm>
              <a:custGeom>
                <a:avLst/>
                <a:gdLst>
                  <a:gd name="T0" fmla="*/ 3 w 6"/>
                  <a:gd name="T1" fmla="*/ 0 h 3"/>
                  <a:gd name="T2" fmla="*/ 3 w 6"/>
                  <a:gd name="T3" fmla="*/ 0 h 3"/>
                  <a:gd name="T4" fmla="*/ 6 w 6"/>
                  <a:gd name="T5" fmla="*/ 0 h 3"/>
                  <a:gd name="T6" fmla="*/ 6 w 6"/>
                  <a:gd name="T7" fmla="*/ 3 h 3"/>
                  <a:gd name="T8" fmla="*/ 6 w 6"/>
                  <a:gd name="T9" fmla="*/ 3 h 3"/>
                  <a:gd name="T10" fmla="*/ 3 w 6"/>
                  <a:gd name="T11" fmla="*/ 3 h 3"/>
                  <a:gd name="T12" fmla="*/ 0 w 6"/>
                  <a:gd name="T13" fmla="*/ 0 h 3"/>
                  <a:gd name="T14" fmla="*/ 3 w 6"/>
                  <a:gd name="T15" fmla="*/ 0 h 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"/>
                  <a:gd name="T25" fmla="*/ 0 h 3"/>
                  <a:gd name="T26" fmla="*/ 6 w 6"/>
                  <a:gd name="T27" fmla="*/ 3 h 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" h="3">
                    <a:moveTo>
                      <a:pt x="3" y="0"/>
                    </a:moveTo>
                    <a:lnTo>
                      <a:pt x="3" y="0"/>
                    </a:lnTo>
                    <a:lnTo>
                      <a:pt x="6" y="0"/>
                    </a:lnTo>
                    <a:lnTo>
                      <a:pt x="6" y="3"/>
                    </a:lnTo>
                    <a:lnTo>
                      <a:pt x="3" y="3"/>
                    </a:ln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68" name="Freeform 1340">
                <a:extLst>
                  <a:ext uri="{FF2B5EF4-FFF2-40B4-BE49-F238E27FC236}">
                    <a16:creationId xmlns:a16="http://schemas.microsoft.com/office/drawing/2014/main" id="{3FE89B27-8A3F-467F-98EE-21E739EC9A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2" y="1823"/>
                <a:ext cx="6" cy="3"/>
              </a:xfrm>
              <a:custGeom>
                <a:avLst/>
                <a:gdLst>
                  <a:gd name="T0" fmla="*/ 3 w 6"/>
                  <a:gd name="T1" fmla="*/ 0 h 3"/>
                  <a:gd name="T2" fmla="*/ 3 w 6"/>
                  <a:gd name="T3" fmla="*/ 0 h 3"/>
                  <a:gd name="T4" fmla="*/ 6 w 6"/>
                  <a:gd name="T5" fmla="*/ 0 h 3"/>
                  <a:gd name="T6" fmla="*/ 6 w 6"/>
                  <a:gd name="T7" fmla="*/ 3 h 3"/>
                  <a:gd name="T8" fmla="*/ 6 w 6"/>
                  <a:gd name="T9" fmla="*/ 3 h 3"/>
                  <a:gd name="T10" fmla="*/ 3 w 6"/>
                  <a:gd name="T11" fmla="*/ 3 h 3"/>
                  <a:gd name="T12" fmla="*/ 0 w 6"/>
                  <a:gd name="T13" fmla="*/ 0 h 3"/>
                  <a:gd name="T14" fmla="*/ 3 w 6"/>
                  <a:gd name="T15" fmla="*/ 0 h 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"/>
                  <a:gd name="T25" fmla="*/ 0 h 3"/>
                  <a:gd name="T26" fmla="*/ 6 w 6"/>
                  <a:gd name="T27" fmla="*/ 3 h 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" h="3">
                    <a:moveTo>
                      <a:pt x="3" y="0"/>
                    </a:moveTo>
                    <a:lnTo>
                      <a:pt x="3" y="0"/>
                    </a:lnTo>
                    <a:lnTo>
                      <a:pt x="6" y="0"/>
                    </a:lnTo>
                    <a:lnTo>
                      <a:pt x="6" y="3"/>
                    </a:lnTo>
                    <a:lnTo>
                      <a:pt x="3" y="3"/>
                    </a:lnTo>
                    <a:lnTo>
                      <a:pt x="0" y="0"/>
                    </a:lnTo>
                    <a:lnTo>
                      <a:pt x="3" y="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69" name="Freeform 1341">
                <a:extLst>
                  <a:ext uri="{FF2B5EF4-FFF2-40B4-BE49-F238E27FC236}">
                    <a16:creationId xmlns:a16="http://schemas.microsoft.com/office/drawing/2014/main" id="{CF52F563-6C65-4147-BCFC-CA4207146A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25" y="1820"/>
                <a:ext cx="3" cy="6"/>
              </a:xfrm>
              <a:custGeom>
                <a:avLst/>
                <a:gdLst>
                  <a:gd name="T0" fmla="*/ 0 w 3"/>
                  <a:gd name="T1" fmla="*/ 3 h 6"/>
                  <a:gd name="T2" fmla="*/ 0 w 3"/>
                  <a:gd name="T3" fmla="*/ 3 h 6"/>
                  <a:gd name="T4" fmla="*/ 3 w 3"/>
                  <a:gd name="T5" fmla="*/ 0 h 6"/>
                  <a:gd name="T6" fmla="*/ 3 w 3"/>
                  <a:gd name="T7" fmla="*/ 0 h 6"/>
                  <a:gd name="T8" fmla="*/ 3 w 3"/>
                  <a:gd name="T9" fmla="*/ 0 h 6"/>
                  <a:gd name="T10" fmla="*/ 3 w 3"/>
                  <a:gd name="T11" fmla="*/ 3 h 6"/>
                  <a:gd name="T12" fmla="*/ 0 w 3"/>
                  <a:gd name="T13" fmla="*/ 6 h 6"/>
                  <a:gd name="T14" fmla="*/ 0 w 3"/>
                  <a:gd name="T15" fmla="*/ 3 h 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"/>
                  <a:gd name="T25" fmla="*/ 0 h 6"/>
                  <a:gd name="T26" fmla="*/ 3 w 3"/>
                  <a:gd name="T27" fmla="*/ 6 h 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" h="6">
                    <a:moveTo>
                      <a:pt x="0" y="3"/>
                    </a:moveTo>
                    <a:lnTo>
                      <a:pt x="0" y="3"/>
                    </a:lnTo>
                    <a:lnTo>
                      <a:pt x="3" y="0"/>
                    </a:lnTo>
                    <a:lnTo>
                      <a:pt x="3" y="3"/>
                    </a:lnTo>
                    <a:lnTo>
                      <a:pt x="0" y="6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70" name="Freeform 1342">
                <a:extLst>
                  <a:ext uri="{FF2B5EF4-FFF2-40B4-BE49-F238E27FC236}">
                    <a16:creationId xmlns:a16="http://schemas.microsoft.com/office/drawing/2014/main" id="{DEDD1182-39BE-4923-A049-6C802F0665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25" y="1820"/>
                <a:ext cx="3" cy="6"/>
              </a:xfrm>
              <a:custGeom>
                <a:avLst/>
                <a:gdLst>
                  <a:gd name="T0" fmla="*/ 0 w 3"/>
                  <a:gd name="T1" fmla="*/ 3 h 6"/>
                  <a:gd name="T2" fmla="*/ 0 w 3"/>
                  <a:gd name="T3" fmla="*/ 3 h 6"/>
                  <a:gd name="T4" fmla="*/ 3 w 3"/>
                  <a:gd name="T5" fmla="*/ 0 h 6"/>
                  <a:gd name="T6" fmla="*/ 3 w 3"/>
                  <a:gd name="T7" fmla="*/ 0 h 6"/>
                  <a:gd name="T8" fmla="*/ 3 w 3"/>
                  <a:gd name="T9" fmla="*/ 0 h 6"/>
                  <a:gd name="T10" fmla="*/ 3 w 3"/>
                  <a:gd name="T11" fmla="*/ 3 h 6"/>
                  <a:gd name="T12" fmla="*/ 0 w 3"/>
                  <a:gd name="T13" fmla="*/ 6 h 6"/>
                  <a:gd name="T14" fmla="*/ 0 w 3"/>
                  <a:gd name="T15" fmla="*/ 3 h 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"/>
                  <a:gd name="T25" fmla="*/ 0 h 6"/>
                  <a:gd name="T26" fmla="*/ 3 w 3"/>
                  <a:gd name="T27" fmla="*/ 6 h 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" h="6">
                    <a:moveTo>
                      <a:pt x="0" y="3"/>
                    </a:moveTo>
                    <a:lnTo>
                      <a:pt x="0" y="3"/>
                    </a:lnTo>
                    <a:lnTo>
                      <a:pt x="3" y="0"/>
                    </a:lnTo>
                    <a:lnTo>
                      <a:pt x="3" y="3"/>
                    </a:lnTo>
                    <a:lnTo>
                      <a:pt x="0" y="6"/>
                    </a:lnTo>
                    <a:lnTo>
                      <a:pt x="0" y="3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71" name="Freeform 1343">
                <a:extLst>
                  <a:ext uri="{FF2B5EF4-FFF2-40B4-BE49-F238E27FC236}">
                    <a16:creationId xmlns:a16="http://schemas.microsoft.com/office/drawing/2014/main" id="{FA9B47CA-6713-4DAE-A520-BE40601C1A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5" y="1745"/>
                <a:ext cx="15" cy="25"/>
              </a:xfrm>
              <a:custGeom>
                <a:avLst/>
                <a:gdLst>
                  <a:gd name="T0" fmla="*/ 3 w 15"/>
                  <a:gd name="T1" fmla="*/ 13 h 25"/>
                  <a:gd name="T2" fmla="*/ 6 w 15"/>
                  <a:gd name="T3" fmla="*/ 9 h 25"/>
                  <a:gd name="T4" fmla="*/ 6 w 15"/>
                  <a:gd name="T5" fmla="*/ 6 h 25"/>
                  <a:gd name="T6" fmla="*/ 9 w 15"/>
                  <a:gd name="T7" fmla="*/ 6 h 25"/>
                  <a:gd name="T8" fmla="*/ 12 w 15"/>
                  <a:gd name="T9" fmla="*/ 3 h 25"/>
                  <a:gd name="T10" fmla="*/ 15 w 15"/>
                  <a:gd name="T11" fmla="*/ 0 h 25"/>
                  <a:gd name="T12" fmla="*/ 15 w 15"/>
                  <a:gd name="T13" fmla="*/ 6 h 25"/>
                  <a:gd name="T14" fmla="*/ 12 w 15"/>
                  <a:gd name="T15" fmla="*/ 9 h 25"/>
                  <a:gd name="T16" fmla="*/ 9 w 15"/>
                  <a:gd name="T17" fmla="*/ 13 h 25"/>
                  <a:gd name="T18" fmla="*/ 6 w 15"/>
                  <a:gd name="T19" fmla="*/ 16 h 25"/>
                  <a:gd name="T20" fmla="*/ 6 w 15"/>
                  <a:gd name="T21" fmla="*/ 19 h 25"/>
                  <a:gd name="T22" fmla="*/ 3 w 15"/>
                  <a:gd name="T23" fmla="*/ 19 h 25"/>
                  <a:gd name="T24" fmla="*/ 3 w 15"/>
                  <a:gd name="T25" fmla="*/ 22 h 25"/>
                  <a:gd name="T26" fmla="*/ 3 w 15"/>
                  <a:gd name="T27" fmla="*/ 25 h 25"/>
                  <a:gd name="T28" fmla="*/ 0 w 15"/>
                  <a:gd name="T29" fmla="*/ 19 h 25"/>
                  <a:gd name="T30" fmla="*/ 0 w 15"/>
                  <a:gd name="T31" fmla="*/ 16 h 25"/>
                  <a:gd name="T32" fmla="*/ 3 w 15"/>
                  <a:gd name="T33" fmla="*/ 13 h 2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5"/>
                  <a:gd name="T52" fmla="*/ 0 h 25"/>
                  <a:gd name="T53" fmla="*/ 15 w 15"/>
                  <a:gd name="T54" fmla="*/ 25 h 2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5" h="25">
                    <a:moveTo>
                      <a:pt x="3" y="13"/>
                    </a:moveTo>
                    <a:lnTo>
                      <a:pt x="6" y="9"/>
                    </a:lnTo>
                    <a:lnTo>
                      <a:pt x="6" y="6"/>
                    </a:lnTo>
                    <a:lnTo>
                      <a:pt x="9" y="6"/>
                    </a:lnTo>
                    <a:lnTo>
                      <a:pt x="12" y="3"/>
                    </a:lnTo>
                    <a:lnTo>
                      <a:pt x="15" y="0"/>
                    </a:lnTo>
                    <a:lnTo>
                      <a:pt x="15" y="6"/>
                    </a:lnTo>
                    <a:lnTo>
                      <a:pt x="12" y="9"/>
                    </a:lnTo>
                    <a:lnTo>
                      <a:pt x="9" y="13"/>
                    </a:lnTo>
                    <a:lnTo>
                      <a:pt x="6" y="16"/>
                    </a:lnTo>
                    <a:lnTo>
                      <a:pt x="6" y="19"/>
                    </a:lnTo>
                    <a:lnTo>
                      <a:pt x="3" y="19"/>
                    </a:lnTo>
                    <a:lnTo>
                      <a:pt x="3" y="22"/>
                    </a:lnTo>
                    <a:lnTo>
                      <a:pt x="3" y="25"/>
                    </a:lnTo>
                    <a:lnTo>
                      <a:pt x="0" y="19"/>
                    </a:lnTo>
                    <a:lnTo>
                      <a:pt x="0" y="16"/>
                    </a:lnTo>
                    <a:lnTo>
                      <a:pt x="3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72" name="Freeform 1344">
                <a:extLst>
                  <a:ext uri="{FF2B5EF4-FFF2-40B4-BE49-F238E27FC236}">
                    <a16:creationId xmlns:a16="http://schemas.microsoft.com/office/drawing/2014/main" id="{BA4743A1-427D-4B2C-A7F4-6EC74AA4E9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5" y="1745"/>
                <a:ext cx="15" cy="25"/>
              </a:xfrm>
              <a:custGeom>
                <a:avLst/>
                <a:gdLst>
                  <a:gd name="T0" fmla="*/ 3 w 15"/>
                  <a:gd name="T1" fmla="*/ 13 h 25"/>
                  <a:gd name="T2" fmla="*/ 6 w 15"/>
                  <a:gd name="T3" fmla="*/ 9 h 25"/>
                  <a:gd name="T4" fmla="*/ 6 w 15"/>
                  <a:gd name="T5" fmla="*/ 6 h 25"/>
                  <a:gd name="T6" fmla="*/ 9 w 15"/>
                  <a:gd name="T7" fmla="*/ 6 h 25"/>
                  <a:gd name="T8" fmla="*/ 12 w 15"/>
                  <a:gd name="T9" fmla="*/ 3 h 25"/>
                  <a:gd name="T10" fmla="*/ 15 w 15"/>
                  <a:gd name="T11" fmla="*/ 0 h 25"/>
                  <a:gd name="T12" fmla="*/ 15 w 15"/>
                  <a:gd name="T13" fmla="*/ 6 h 25"/>
                  <a:gd name="T14" fmla="*/ 12 w 15"/>
                  <a:gd name="T15" fmla="*/ 9 h 25"/>
                  <a:gd name="T16" fmla="*/ 9 w 15"/>
                  <a:gd name="T17" fmla="*/ 13 h 25"/>
                  <a:gd name="T18" fmla="*/ 6 w 15"/>
                  <a:gd name="T19" fmla="*/ 16 h 25"/>
                  <a:gd name="T20" fmla="*/ 6 w 15"/>
                  <a:gd name="T21" fmla="*/ 19 h 25"/>
                  <a:gd name="T22" fmla="*/ 3 w 15"/>
                  <a:gd name="T23" fmla="*/ 19 h 25"/>
                  <a:gd name="T24" fmla="*/ 3 w 15"/>
                  <a:gd name="T25" fmla="*/ 22 h 25"/>
                  <a:gd name="T26" fmla="*/ 3 w 15"/>
                  <a:gd name="T27" fmla="*/ 25 h 25"/>
                  <a:gd name="T28" fmla="*/ 0 w 15"/>
                  <a:gd name="T29" fmla="*/ 19 h 25"/>
                  <a:gd name="T30" fmla="*/ 0 w 15"/>
                  <a:gd name="T31" fmla="*/ 16 h 25"/>
                  <a:gd name="T32" fmla="*/ 3 w 15"/>
                  <a:gd name="T33" fmla="*/ 13 h 2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5"/>
                  <a:gd name="T52" fmla="*/ 0 h 25"/>
                  <a:gd name="T53" fmla="*/ 15 w 15"/>
                  <a:gd name="T54" fmla="*/ 25 h 2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5" h="25">
                    <a:moveTo>
                      <a:pt x="3" y="13"/>
                    </a:moveTo>
                    <a:lnTo>
                      <a:pt x="6" y="9"/>
                    </a:lnTo>
                    <a:lnTo>
                      <a:pt x="6" y="6"/>
                    </a:lnTo>
                    <a:lnTo>
                      <a:pt x="9" y="6"/>
                    </a:lnTo>
                    <a:lnTo>
                      <a:pt x="12" y="3"/>
                    </a:lnTo>
                    <a:lnTo>
                      <a:pt x="15" y="0"/>
                    </a:lnTo>
                    <a:lnTo>
                      <a:pt x="15" y="6"/>
                    </a:lnTo>
                    <a:lnTo>
                      <a:pt x="12" y="9"/>
                    </a:lnTo>
                    <a:lnTo>
                      <a:pt x="9" y="13"/>
                    </a:lnTo>
                    <a:lnTo>
                      <a:pt x="6" y="16"/>
                    </a:lnTo>
                    <a:lnTo>
                      <a:pt x="6" y="19"/>
                    </a:lnTo>
                    <a:lnTo>
                      <a:pt x="3" y="19"/>
                    </a:lnTo>
                    <a:lnTo>
                      <a:pt x="3" y="22"/>
                    </a:lnTo>
                    <a:lnTo>
                      <a:pt x="3" y="25"/>
                    </a:lnTo>
                    <a:lnTo>
                      <a:pt x="0" y="19"/>
                    </a:lnTo>
                    <a:lnTo>
                      <a:pt x="0" y="16"/>
                    </a:lnTo>
                    <a:lnTo>
                      <a:pt x="3" y="13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73" name="Freeform 1345">
                <a:extLst>
                  <a:ext uri="{FF2B5EF4-FFF2-40B4-BE49-F238E27FC236}">
                    <a16:creationId xmlns:a16="http://schemas.microsoft.com/office/drawing/2014/main" id="{FE1CD529-915F-4A38-AA76-F426444566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9" y="1714"/>
                <a:ext cx="3" cy="6"/>
              </a:xfrm>
              <a:custGeom>
                <a:avLst/>
                <a:gdLst>
                  <a:gd name="T0" fmla="*/ 0 w 3"/>
                  <a:gd name="T1" fmla="*/ 3 h 6"/>
                  <a:gd name="T2" fmla="*/ 3 w 3"/>
                  <a:gd name="T3" fmla="*/ 6 h 6"/>
                  <a:gd name="T4" fmla="*/ 0 w 3"/>
                  <a:gd name="T5" fmla="*/ 6 h 6"/>
                  <a:gd name="T6" fmla="*/ 0 w 3"/>
                  <a:gd name="T7" fmla="*/ 3 h 6"/>
                  <a:gd name="T8" fmla="*/ 0 w 3"/>
                  <a:gd name="T9" fmla="*/ 3 h 6"/>
                  <a:gd name="T10" fmla="*/ 0 w 3"/>
                  <a:gd name="T11" fmla="*/ 0 h 6"/>
                  <a:gd name="T12" fmla="*/ 0 w 3"/>
                  <a:gd name="T13" fmla="*/ 3 h 6"/>
                  <a:gd name="T14" fmla="*/ 0 w 3"/>
                  <a:gd name="T15" fmla="*/ 3 h 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"/>
                  <a:gd name="T25" fmla="*/ 0 h 6"/>
                  <a:gd name="T26" fmla="*/ 3 w 3"/>
                  <a:gd name="T27" fmla="*/ 6 h 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" h="6">
                    <a:moveTo>
                      <a:pt x="0" y="3"/>
                    </a:moveTo>
                    <a:lnTo>
                      <a:pt x="3" y="6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74" name="Freeform 1346">
                <a:extLst>
                  <a:ext uri="{FF2B5EF4-FFF2-40B4-BE49-F238E27FC236}">
                    <a16:creationId xmlns:a16="http://schemas.microsoft.com/office/drawing/2014/main" id="{121CB73B-8AAC-45BC-908E-7FBA316F9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9" y="1714"/>
                <a:ext cx="3" cy="6"/>
              </a:xfrm>
              <a:custGeom>
                <a:avLst/>
                <a:gdLst>
                  <a:gd name="T0" fmla="*/ 0 w 3"/>
                  <a:gd name="T1" fmla="*/ 3 h 6"/>
                  <a:gd name="T2" fmla="*/ 3 w 3"/>
                  <a:gd name="T3" fmla="*/ 6 h 6"/>
                  <a:gd name="T4" fmla="*/ 0 w 3"/>
                  <a:gd name="T5" fmla="*/ 6 h 6"/>
                  <a:gd name="T6" fmla="*/ 0 w 3"/>
                  <a:gd name="T7" fmla="*/ 3 h 6"/>
                  <a:gd name="T8" fmla="*/ 0 w 3"/>
                  <a:gd name="T9" fmla="*/ 3 h 6"/>
                  <a:gd name="T10" fmla="*/ 0 w 3"/>
                  <a:gd name="T11" fmla="*/ 0 h 6"/>
                  <a:gd name="T12" fmla="*/ 0 w 3"/>
                  <a:gd name="T13" fmla="*/ 3 h 6"/>
                  <a:gd name="T14" fmla="*/ 0 w 3"/>
                  <a:gd name="T15" fmla="*/ 3 h 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"/>
                  <a:gd name="T25" fmla="*/ 0 h 6"/>
                  <a:gd name="T26" fmla="*/ 3 w 3"/>
                  <a:gd name="T27" fmla="*/ 6 h 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" h="6">
                    <a:moveTo>
                      <a:pt x="0" y="3"/>
                    </a:moveTo>
                    <a:lnTo>
                      <a:pt x="3" y="6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0" y="3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75" name="Freeform 1347">
                <a:extLst>
                  <a:ext uri="{FF2B5EF4-FFF2-40B4-BE49-F238E27FC236}">
                    <a16:creationId xmlns:a16="http://schemas.microsoft.com/office/drawing/2014/main" id="{3186D4BF-1AE7-4360-A4EC-15A3C69625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8" y="1695"/>
                <a:ext cx="10" cy="9"/>
              </a:xfrm>
              <a:custGeom>
                <a:avLst/>
                <a:gdLst>
                  <a:gd name="T0" fmla="*/ 4 w 10"/>
                  <a:gd name="T1" fmla="*/ 3 h 9"/>
                  <a:gd name="T2" fmla="*/ 10 w 10"/>
                  <a:gd name="T3" fmla="*/ 0 h 9"/>
                  <a:gd name="T4" fmla="*/ 10 w 10"/>
                  <a:gd name="T5" fmla="*/ 0 h 9"/>
                  <a:gd name="T6" fmla="*/ 10 w 10"/>
                  <a:gd name="T7" fmla="*/ 3 h 9"/>
                  <a:gd name="T8" fmla="*/ 7 w 10"/>
                  <a:gd name="T9" fmla="*/ 6 h 9"/>
                  <a:gd name="T10" fmla="*/ 7 w 10"/>
                  <a:gd name="T11" fmla="*/ 9 h 9"/>
                  <a:gd name="T12" fmla="*/ 4 w 10"/>
                  <a:gd name="T13" fmla="*/ 9 h 9"/>
                  <a:gd name="T14" fmla="*/ 4 w 10"/>
                  <a:gd name="T15" fmla="*/ 9 h 9"/>
                  <a:gd name="T16" fmla="*/ 0 w 10"/>
                  <a:gd name="T17" fmla="*/ 9 h 9"/>
                  <a:gd name="T18" fmla="*/ 0 w 10"/>
                  <a:gd name="T19" fmla="*/ 6 h 9"/>
                  <a:gd name="T20" fmla="*/ 4 w 10"/>
                  <a:gd name="T21" fmla="*/ 3 h 9"/>
                  <a:gd name="T22" fmla="*/ 4 w 10"/>
                  <a:gd name="T23" fmla="*/ 3 h 9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0"/>
                  <a:gd name="T37" fmla="*/ 0 h 9"/>
                  <a:gd name="T38" fmla="*/ 10 w 10"/>
                  <a:gd name="T39" fmla="*/ 9 h 9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0" h="9">
                    <a:moveTo>
                      <a:pt x="4" y="3"/>
                    </a:moveTo>
                    <a:lnTo>
                      <a:pt x="10" y="0"/>
                    </a:lnTo>
                    <a:lnTo>
                      <a:pt x="10" y="3"/>
                    </a:lnTo>
                    <a:lnTo>
                      <a:pt x="7" y="6"/>
                    </a:lnTo>
                    <a:lnTo>
                      <a:pt x="7" y="9"/>
                    </a:lnTo>
                    <a:lnTo>
                      <a:pt x="4" y="9"/>
                    </a:lnTo>
                    <a:lnTo>
                      <a:pt x="0" y="9"/>
                    </a:lnTo>
                    <a:lnTo>
                      <a:pt x="0" y="6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76" name="Freeform 1348">
                <a:extLst>
                  <a:ext uri="{FF2B5EF4-FFF2-40B4-BE49-F238E27FC236}">
                    <a16:creationId xmlns:a16="http://schemas.microsoft.com/office/drawing/2014/main" id="{5D1C90BB-42C9-4141-84BF-7F12DC1200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8" y="1695"/>
                <a:ext cx="10" cy="9"/>
              </a:xfrm>
              <a:custGeom>
                <a:avLst/>
                <a:gdLst>
                  <a:gd name="T0" fmla="*/ 4 w 10"/>
                  <a:gd name="T1" fmla="*/ 3 h 9"/>
                  <a:gd name="T2" fmla="*/ 10 w 10"/>
                  <a:gd name="T3" fmla="*/ 0 h 9"/>
                  <a:gd name="T4" fmla="*/ 10 w 10"/>
                  <a:gd name="T5" fmla="*/ 0 h 9"/>
                  <a:gd name="T6" fmla="*/ 10 w 10"/>
                  <a:gd name="T7" fmla="*/ 3 h 9"/>
                  <a:gd name="T8" fmla="*/ 7 w 10"/>
                  <a:gd name="T9" fmla="*/ 6 h 9"/>
                  <a:gd name="T10" fmla="*/ 7 w 10"/>
                  <a:gd name="T11" fmla="*/ 9 h 9"/>
                  <a:gd name="T12" fmla="*/ 4 w 10"/>
                  <a:gd name="T13" fmla="*/ 9 h 9"/>
                  <a:gd name="T14" fmla="*/ 4 w 10"/>
                  <a:gd name="T15" fmla="*/ 9 h 9"/>
                  <a:gd name="T16" fmla="*/ 0 w 10"/>
                  <a:gd name="T17" fmla="*/ 9 h 9"/>
                  <a:gd name="T18" fmla="*/ 0 w 10"/>
                  <a:gd name="T19" fmla="*/ 6 h 9"/>
                  <a:gd name="T20" fmla="*/ 4 w 10"/>
                  <a:gd name="T21" fmla="*/ 3 h 9"/>
                  <a:gd name="T22" fmla="*/ 4 w 10"/>
                  <a:gd name="T23" fmla="*/ 3 h 9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0"/>
                  <a:gd name="T37" fmla="*/ 0 h 9"/>
                  <a:gd name="T38" fmla="*/ 10 w 10"/>
                  <a:gd name="T39" fmla="*/ 9 h 9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0" h="9">
                    <a:moveTo>
                      <a:pt x="4" y="3"/>
                    </a:moveTo>
                    <a:lnTo>
                      <a:pt x="10" y="0"/>
                    </a:lnTo>
                    <a:lnTo>
                      <a:pt x="10" y="3"/>
                    </a:lnTo>
                    <a:lnTo>
                      <a:pt x="7" y="6"/>
                    </a:lnTo>
                    <a:lnTo>
                      <a:pt x="7" y="9"/>
                    </a:lnTo>
                    <a:lnTo>
                      <a:pt x="4" y="9"/>
                    </a:lnTo>
                    <a:lnTo>
                      <a:pt x="0" y="9"/>
                    </a:lnTo>
                    <a:lnTo>
                      <a:pt x="0" y="6"/>
                    </a:lnTo>
                    <a:lnTo>
                      <a:pt x="4" y="3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77" name="Freeform 1349">
                <a:extLst>
                  <a:ext uri="{FF2B5EF4-FFF2-40B4-BE49-F238E27FC236}">
                    <a16:creationId xmlns:a16="http://schemas.microsoft.com/office/drawing/2014/main" id="{C3313D39-E710-445D-9768-B212898D56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6" y="1808"/>
                <a:ext cx="6" cy="6"/>
              </a:xfrm>
              <a:custGeom>
                <a:avLst/>
                <a:gdLst>
                  <a:gd name="T0" fmla="*/ 3 w 6"/>
                  <a:gd name="T1" fmla="*/ 3 h 6"/>
                  <a:gd name="T2" fmla="*/ 0 w 6"/>
                  <a:gd name="T3" fmla="*/ 0 h 6"/>
                  <a:gd name="T4" fmla="*/ 3 w 6"/>
                  <a:gd name="T5" fmla="*/ 3 h 6"/>
                  <a:gd name="T6" fmla="*/ 3 w 6"/>
                  <a:gd name="T7" fmla="*/ 3 h 6"/>
                  <a:gd name="T8" fmla="*/ 6 w 6"/>
                  <a:gd name="T9" fmla="*/ 3 h 6"/>
                  <a:gd name="T10" fmla="*/ 6 w 6"/>
                  <a:gd name="T11" fmla="*/ 6 h 6"/>
                  <a:gd name="T12" fmla="*/ 3 w 6"/>
                  <a:gd name="T13" fmla="*/ 6 h 6"/>
                  <a:gd name="T14" fmla="*/ 3 w 6"/>
                  <a:gd name="T15" fmla="*/ 3 h 6"/>
                  <a:gd name="T16" fmla="*/ 3 w 6"/>
                  <a:gd name="T17" fmla="*/ 3 h 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"/>
                  <a:gd name="T28" fmla="*/ 0 h 6"/>
                  <a:gd name="T29" fmla="*/ 6 w 6"/>
                  <a:gd name="T30" fmla="*/ 6 h 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" h="6">
                    <a:moveTo>
                      <a:pt x="3" y="3"/>
                    </a:moveTo>
                    <a:lnTo>
                      <a:pt x="0" y="0"/>
                    </a:lnTo>
                    <a:lnTo>
                      <a:pt x="3" y="3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3" y="6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78" name="Freeform 1350">
                <a:extLst>
                  <a:ext uri="{FF2B5EF4-FFF2-40B4-BE49-F238E27FC236}">
                    <a16:creationId xmlns:a16="http://schemas.microsoft.com/office/drawing/2014/main" id="{1E601F3D-4746-4DE4-9411-A6D16BE219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6" y="1808"/>
                <a:ext cx="6" cy="6"/>
              </a:xfrm>
              <a:custGeom>
                <a:avLst/>
                <a:gdLst>
                  <a:gd name="T0" fmla="*/ 3 w 6"/>
                  <a:gd name="T1" fmla="*/ 3 h 6"/>
                  <a:gd name="T2" fmla="*/ 0 w 6"/>
                  <a:gd name="T3" fmla="*/ 0 h 6"/>
                  <a:gd name="T4" fmla="*/ 3 w 6"/>
                  <a:gd name="T5" fmla="*/ 3 h 6"/>
                  <a:gd name="T6" fmla="*/ 3 w 6"/>
                  <a:gd name="T7" fmla="*/ 3 h 6"/>
                  <a:gd name="T8" fmla="*/ 6 w 6"/>
                  <a:gd name="T9" fmla="*/ 3 h 6"/>
                  <a:gd name="T10" fmla="*/ 6 w 6"/>
                  <a:gd name="T11" fmla="*/ 6 h 6"/>
                  <a:gd name="T12" fmla="*/ 3 w 6"/>
                  <a:gd name="T13" fmla="*/ 6 h 6"/>
                  <a:gd name="T14" fmla="*/ 3 w 6"/>
                  <a:gd name="T15" fmla="*/ 3 h 6"/>
                  <a:gd name="T16" fmla="*/ 3 w 6"/>
                  <a:gd name="T17" fmla="*/ 3 h 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"/>
                  <a:gd name="T28" fmla="*/ 0 h 6"/>
                  <a:gd name="T29" fmla="*/ 6 w 6"/>
                  <a:gd name="T30" fmla="*/ 6 h 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" h="6">
                    <a:moveTo>
                      <a:pt x="3" y="3"/>
                    </a:moveTo>
                    <a:lnTo>
                      <a:pt x="0" y="0"/>
                    </a:lnTo>
                    <a:lnTo>
                      <a:pt x="3" y="3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3" y="6"/>
                    </a:lnTo>
                    <a:lnTo>
                      <a:pt x="3" y="3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79" name="Freeform 1351">
                <a:extLst>
                  <a:ext uri="{FF2B5EF4-FFF2-40B4-BE49-F238E27FC236}">
                    <a16:creationId xmlns:a16="http://schemas.microsoft.com/office/drawing/2014/main" id="{B80924C6-2176-4891-AAEB-5776EB8E97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1" y="1198"/>
                <a:ext cx="178" cy="191"/>
              </a:xfrm>
              <a:custGeom>
                <a:avLst/>
                <a:gdLst>
                  <a:gd name="T0" fmla="*/ 112 w 178"/>
                  <a:gd name="T1" fmla="*/ 156 h 191"/>
                  <a:gd name="T2" fmla="*/ 87 w 178"/>
                  <a:gd name="T3" fmla="*/ 137 h 191"/>
                  <a:gd name="T4" fmla="*/ 91 w 178"/>
                  <a:gd name="T5" fmla="*/ 128 h 191"/>
                  <a:gd name="T6" fmla="*/ 91 w 178"/>
                  <a:gd name="T7" fmla="*/ 116 h 191"/>
                  <a:gd name="T8" fmla="*/ 103 w 178"/>
                  <a:gd name="T9" fmla="*/ 106 h 191"/>
                  <a:gd name="T10" fmla="*/ 122 w 178"/>
                  <a:gd name="T11" fmla="*/ 103 h 191"/>
                  <a:gd name="T12" fmla="*/ 141 w 178"/>
                  <a:gd name="T13" fmla="*/ 81 h 191"/>
                  <a:gd name="T14" fmla="*/ 153 w 178"/>
                  <a:gd name="T15" fmla="*/ 75 h 191"/>
                  <a:gd name="T16" fmla="*/ 150 w 178"/>
                  <a:gd name="T17" fmla="*/ 56 h 191"/>
                  <a:gd name="T18" fmla="*/ 172 w 178"/>
                  <a:gd name="T19" fmla="*/ 25 h 191"/>
                  <a:gd name="T20" fmla="*/ 178 w 178"/>
                  <a:gd name="T21" fmla="*/ 25 h 191"/>
                  <a:gd name="T22" fmla="*/ 172 w 178"/>
                  <a:gd name="T23" fmla="*/ 12 h 191"/>
                  <a:gd name="T24" fmla="*/ 162 w 178"/>
                  <a:gd name="T25" fmla="*/ 0 h 191"/>
                  <a:gd name="T26" fmla="*/ 147 w 178"/>
                  <a:gd name="T27" fmla="*/ 22 h 191"/>
                  <a:gd name="T28" fmla="*/ 109 w 178"/>
                  <a:gd name="T29" fmla="*/ 37 h 191"/>
                  <a:gd name="T30" fmla="*/ 109 w 178"/>
                  <a:gd name="T31" fmla="*/ 56 h 191"/>
                  <a:gd name="T32" fmla="*/ 81 w 178"/>
                  <a:gd name="T33" fmla="*/ 53 h 191"/>
                  <a:gd name="T34" fmla="*/ 25 w 178"/>
                  <a:gd name="T35" fmla="*/ 91 h 191"/>
                  <a:gd name="T36" fmla="*/ 3 w 178"/>
                  <a:gd name="T37" fmla="*/ 112 h 191"/>
                  <a:gd name="T38" fmla="*/ 6 w 178"/>
                  <a:gd name="T39" fmla="*/ 119 h 191"/>
                  <a:gd name="T40" fmla="*/ 15 w 178"/>
                  <a:gd name="T41" fmla="*/ 122 h 191"/>
                  <a:gd name="T42" fmla="*/ 34 w 178"/>
                  <a:gd name="T43" fmla="*/ 125 h 191"/>
                  <a:gd name="T44" fmla="*/ 28 w 178"/>
                  <a:gd name="T45" fmla="*/ 156 h 191"/>
                  <a:gd name="T46" fmla="*/ 25 w 178"/>
                  <a:gd name="T47" fmla="*/ 159 h 191"/>
                  <a:gd name="T48" fmla="*/ 19 w 178"/>
                  <a:gd name="T49" fmla="*/ 162 h 191"/>
                  <a:gd name="T50" fmla="*/ 12 w 178"/>
                  <a:gd name="T51" fmla="*/ 178 h 191"/>
                  <a:gd name="T52" fmla="*/ 25 w 178"/>
                  <a:gd name="T53" fmla="*/ 178 h 191"/>
                  <a:gd name="T54" fmla="*/ 25 w 178"/>
                  <a:gd name="T55" fmla="*/ 184 h 191"/>
                  <a:gd name="T56" fmla="*/ 22 w 178"/>
                  <a:gd name="T57" fmla="*/ 187 h 191"/>
                  <a:gd name="T58" fmla="*/ 28 w 178"/>
                  <a:gd name="T59" fmla="*/ 191 h 191"/>
                  <a:gd name="T60" fmla="*/ 34 w 178"/>
                  <a:gd name="T61" fmla="*/ 187 h 191"/>
                  <a:gd name="T62" fmla="*/ 40 w 178"/>
                  <a:gd name="T63" fmla="*/ 181 h 191"/>
                  <a:gd name="T64" fmla="*/ 40 w 178"/>
                  <a:gd name="T65" fmla="*/ 181 h 191"/>
                  <a:gd name="T66" fmla="*/ 47 w 178"/>
                  <a:gd name="T67" fmla="*/ 187 h 191"/>
                  <a:gd name="T68" fmla="*/ 53 w 178"/>
                  <a:gd name="T69" fmla="*/ 187 h 191"/>
                  <a:gd name="T70" fmla="*/ 62 w 178"/>
                  <a:gd name="T71" fmla="*/ 191 h 191"/>
                  <a:gd name="T72" fmla="*/ 100 w 178"/>
                  <a:gd name="T73" fmla="*/ 172 h 191"/>
                  <a:gd name="T74" fmla="*/ 116 w 178"/>
                  <a:gd name="T75" fmla="*/ 162 h 191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178"/>
                  <a:gd name="T115" fmla="*/ 0 h 191"/>
                  <a:gd name="T116" fmla="*/ 178 w 178"/>
                  <a:gd name="T117" fmla="*/ 191 h 191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178" h="191">
                    <a:moveTo>
                      <a:pt x="116" y="162"/>
                    </a:moveTo>
                    <a:lnTo>
                      <a:pt x="112" y="156"/>
                    </a:lnTo>
                    <a:lnTo>
                      <a:pt x="97" y="141"/>
                    </a:lnTo>
                    <a:lnTo>
                      <a:pt x="87" y="137"/>
                    </a:lnTo>
                    <a:lnTo>
                      <a:pt x="87" y="134"/>
                    </a:lnTo>
                    <a:lnTo>
                      <a:pt x="91" y="128"/>
                    </a:lnTo>
                    <a:lnTo>
                      <a:pt x="91" y="131"/>
                    </a:lnTo>
                    <a:lnTo>
                      <a:pt x="91" y="116"/>
                    </a:lnTo>
                    <a:lnTo>
                      <a:pt x="100" y="112"/>
                    </a:lnTo>
                    <a:lnTo>
                      <a:pt x="103" y="106"/>
                    </a:lnTo>
                    <a:lnTo>
                      <a:pt x="116" y="106"/>
                    </a:lnTo>
                    <a:lnTo>
                      <a:pt x="122" y="103"/>
                    </a:lnTo>
                    <a:lnTo>
                      <a:pt x="122" y="100"/>
                    </a:lnTo>
                    <a:lnTo>
                      <a:pt x="141" y="81"/>
                    </a:lnTo>
                    <a:lnTo>
                      <a:pt x="150" y="78"/>
                    </a:lnTo>
                    <a:lnTo>
                      <a:pt x="153" y="75"/>
                    </a:lnTo>
                    <a:lnTo>
                      <a:pt x="153" y="59"/>
                    </a:lnTo>
                    <a:lnTo>
                      <a:pt x="150" y="56"/>
                    </a:lnTo>
                    <a:lnTo>
                      <a:pt x="153" y="50"/>
                    </a:lnTo>
                    <a:lnTo>
                      <a:pt x="172" y="25"/>
                    </a:lnTo>
                    <a:lnTo>
                      <a:pt x="175" y="22"/>
                    </a:lnTo>
                    <a:lnTo>
                      <a:pt x="178" y="25"/>
                    </a:lnTo>
                    <a:lnTo>
                      <a:pt x="175" y="12"/>
                    </a:lnTo>
                    <a:lnTo>
                      <a:pt x="172" y="12"/>
                    </a:lnTo>
                    <a:lnTo>
                      <a:pt x="169" y="3"/>
                    </a:lnTo>
                    <a:lnTo>
                      <a:pt x="162" y="0"/>
                    </a:lnTo>
                    <a:lnTo>
                      <a:pt x="156" y="3"/>
                    </a:lnTo>
                    <a:lnTo>
                      <a:pt x="147" y="22"/>
                    </a:lnTo>
                    <a:lnTo>
                      <a:pt x="131" y="34"/>
                    </a:lnTo>
                    <a:lnTo>
                      <a:pt x="109" y="37"/>
                    </a:lnTo>
                    <a:lnTo>
                      <a:pt x="106" y="40"/>
                    </a:lnTo>
                    <a:lnTo>
                      <a:pt x="109" y="56"/>
                    </a:lnTo>
                    <a:lnTo>
                      <a:pt x="91" y="59"/>
                    </a:lnTo>
                    <a:lnTo>
                      <a:pt x="81" y="53"/>
                    </a:lnTo>
                    <a:lnTo>
                      <a:pt x="72" y="53"/>
                    </a:lnTo>
                    <a:lnTo>
                      <a:pt x="25" y="91"/>
                    </a:lnTo>
                    <a:lnTo>
                      <a:pt x="15" y="94"/>
                    </a:lnTo>
                    <a:lnTo>
                      <a:pt x="3" y="112"/>
                    </a:lnTo>
                    <a:lnTo>
                      <a:pt x="0" y="112"/>
                    </a:lnTo>
                    <a:lnTo>
                      <a:pt x="6" y="119"/>
                    </a:lnTo>
                    <a:lnTo>
                      <a:pt x="9" y="125"/>
                    </a:lnTo>
                    <a:lnTo>
                      <a:pt x="15" y="122"/>
                    </a:lnTo>
                    <a:lnTo>
                      <a:pt x="31" y="125"/>
                    </a:lnTo>
                    <a:lnTo>
                      <a:pt x="34" y="125"/>
                    </a:lnTo>
                    <a:lnTo>
                      <a:pt x="25" y="153"/>
                    </a:lnTo>
                    <a:lnTo>
                      <a:pt x="28" y="156"/>
                    </a:lnTo>
                    <a:lnTo>
                      <a:pt x="31" y="156"/>
                    </a:lnTo>
                    <a:lnTo>
                      <a:pt x="25" y="159"/>
                    </a:lnTo>
                    <a:lnTo>
                      <a:pt x="22" y="162"/>
                    </a:lnTo>
                    <a:lnTo>
                      <a:pt x="19" y="162"/>
                    </a:lnTo>
                    <a:lnTo>
                      <a:pt x="19" y="172"/>
                    </a:lnTo>
                    <a:lnTo>
                      <a:pt x="12" y="178"/>
                    </a:lnTo>
                    <a:lnTo>
                      <a:pt x="22" y="178"/>
                    </a:lnTo>
                    <a:lnTo>
                      <a:pt x="25" y="178"/>
                    </a:lnTo>
                    <a:lnTo>
                      <a:pt x="25" y="181"/>
                    </a:lnTo>
                    <a:lnTo>
                      <a:pt x="25" y="184"/>
                    </a:lnTo>
                    <a:lnTo>
                      <a:pt x="22" y="184"/>
                    </a:lnTo>
                    <a:lnTo>
                      <a:pt x="22" y="187"/>
                    </a:lnTo>
                    <a:lnTo>
                      <a:pt x="25" y="184"/>
                    </a:lnTo>
                    <a:lnTo>
                      <a:pt x="28" y="191"/>
                    </a:lnTo>
                    <a:lnTo>
                      <a:pt x="31" y="191"/>
                    </a:lnTo>
                    <a:lnTo>
                      <a:pt x="34" y="187"/>
                    </a:lnTo>
                    <a:lnTo>
                      <a:pt x="37" y="187"/>
                    </a:lnTo>
                    <a:lnTo>
                      <a:pt x="40" y="181"/>
                    </a:lnTo>
                    <a:lnTo>
                      <a:pt x="37" y="181"/>
                    </a:lnTo>
                    <a:lnTo>
                      <a:pt x="40" y="181"/>
                    </a:lnTo>
                    <a:lnTo>
                      <a:pt x="44" y="184"/>
                    </a:lnTo>
                    <a:lnTo>
                      <a:pt x="47" y="187"/>
                    </a:lnTo>
                    <a:lnTo>
                      <a:pt x="53" y="191"/>
                    </a:lnTo>
                    <a:lnTo>
                      <a:pt x="53" y="187"/>
                    </a:lnTo>
                    <a:lnTo>
                      <a:pt x="59" y="184"/>
                    </a:lnTo>
                    <a:lnTo>
                      <a:pt x="62" y="191"/>
                    </a:lnTo>
                    <a:lnTo>
                      <a:pt x="81" y="172"/>
                    </a:lnTo>
                    <a:lnTo>
                      <a:pt x="100" y="172"/>
                    </a:lnTo>
                    <a:lnTo>
                      <a:pt x="106" y="169"/>
                    </a:lnTo>
                    <a:lnTo>
                      <a:pt x="116" y="1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80" name="Freeform 1352">
                <a:extLst>
                  <a:ext uri="{FF2B5EF4-FFF2-40B4-BE49-F238E27FC236}">
                    <a16:creationId xmlns:a16="http://schemas.microsoft.com/office/drawing/2014/main" id="{81B9AE21-6205-4349-8174-DE2BA0EB72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1" y="1198"/>
                <a:ext cx="178" cy="191"/>
              </a:xfrm>
              <a:custGeom>
                <a:avLst/>
                <a:gdLst>
                  <a:gd name="T0" fmla="*/ 112 w 178"/>
                  <a:gd name="T1" fmla="*/ 156 h 191"/>
                  <a:gd name="T2" fmla="*/ 87 w 178"/>
                  <a:gd name="T3" fmla="*/ 137 h 191"/>
                  <a:gd name="T4" fmla="*/ 91 w 178"/>
                  <a:gd name="T5" fmla="*/ 128 h 191"/>
                  <a:gd name="T6" fmla="*/ 91 w 178"/>
                  <a:gd name="T7" fmla="*/ 116 h 191"/>
                  <a:gd name="T8" fmla="*/ 103 w 178"/>
                  <a:gd name="T9" fmla="*/ 106 h 191"/>
                  <a:gd name="T10" fmla="*/ 122 w 178"/>
                  <a:gd name="T11" fmla="*/ 103 h 191"/>
                  <a:gd name="T12" fmla="*/ 141 w 178"/>
                  <a:gd name="T13" fmla="*/ 81 h 191"/>
                  <a:gd name="T14" fmla="*/ 153 w 178"/>
                  <a:gd name="T15" fmla="*/ 75 h 191"/>
                  <a:gd name="T16" fmla="*/ 150 w 178"/>
                  <a:gd name="T17" fmla="*/ 56 h 191"/>
                  <a:gd name="T18" fmla="*/ 172 w 178"/>
                  <a:gd name="T19" fmla="*/ 25 h 191"/>
                  <a:gd name="T20" fmla="*/ 178 w 178"/>
                  <a:gd name="T21" fmla="*/ 25 h 191"/>
                  <a:gd name="T22" fmla="*/ 172 w 178"/>
                  <a:gd name="T23" fmla="*/ 12 h 191"/>
                  <a:gd name="T24" fmla="*/ 162 w 178"/>
                  <a:gd name="T25" fmla="*/ 0 h 191"/>
                  <a:gd name="T26" fmla="*/ 147 w 178"/>
                  <a:gd name="T27" fmla="*/ 22 h 191"/>
                  <a:gd name="T28" fmla="*/ 109 w 178"/>
                  <a:gd name="T29" fmla="*/ 37 h 191"/>
                  <a:gd name="T30" fmla="*/ 109 w 178"/>
                  <a:gd name="T31" fmla="*/ 56 h 191"/>
                  <a:gd name="T32" fmla="*/ 81 w 178"/>
                  <a:gd name="T33" fmla="*/ 53 h 191"/>
                  <a:gd name="T34" fmla="*/ 25 w 178"/>
                  <a:gd name="T35" fmla="*/ 91 h 191"/>
                  <a:gd name="T36" fmla="*/ 3 w 178"/>
                  <a:gd name="T37" fmla="*/ 112 h 191"/>
                  <a:gd name="T38" fmla="*/ 6 w 178"/>
                  <a:gd name="T39" fmla="*/ 119 h 191"/>
                  <a:gd name="T40" fmla="*/ 15 w 178"/>
                  <a:gd name="T41" fmla="*/ 122 h 191"/>
                  <a:gd name="T42" fmla="*/ 34 w 178"/>
                  <a:gd name="T43" fmla="*/ 125 h 191"/>
                  <a:gd name="T44" fmla="*/ 28 w 178"/>
                  <a:gd name="T45" fmla="*/ 156 h 191"/>
                  <a:gd name="T46" fmla="*/ 25 w 178"/>
                  <a:gd name="T47" fmla="*/ 159 h 191"/>
                  <a:gd name="T48" fmla="*/ 19 w 178"/>
                  <a:gd name="T49" fmla="*/ 162 h 191"/>
                  <a:gd name="T50" fmla="*/ 12 w 178"/>
                  <a:gd name="T51" fmla="*/ 178 h 191"/>
                  <a:gd name="T52" fmla="*/ 25 w 178"/>
                  <a:gd name="T53" fmla="*/ 178 h 191"/>
                  <a:gd name="T54" fmla="*/ 25 w 178"/>
                  <a:gd name="T55" fmla="*/ 184 h 191"/>
                  <a:gd name="T56" fmla="*/ 22 w 178"/>
                  <a:gd name="T57" fmla="*/ 187 h 191"/>
                  <a:gd name="T58" fmla="*/ 28 w 178"/>
                  <a:gd name="T59" fmla="*/ 191 h 191"/>
                  <a:gd name="T60" fmla="*/ 34 w 178"/>
                  <a:gd name="T61" fmla="*/ 187 h 191"/>
                  <a:gd name="T62" fmla="*/ 40 w 178"/>
                  <a:gd name="T63" fmla="*/ 181 h 191"/>
                  <a:gd name="T64" fmla="*/ 40 w 178"/>
                  <a:gd name="T65" fmla="*/ 181 h 191"/>
                  <a:gd name="T66" fmla="*/ 47 w 178"/>
                  <a:gd name="T67" fmla="*/ 187 h 191"/>
                  <a:gd name="T68" fmla="*/ 53 w 178"/>
                  <a:gd name="T69" fmla="*/ 187 h 191"/>
                  <a:gd name="T70" fmla="*/ 62 w 178"/>
                  <a:gd name="T71" fmla="*/ 191 h 191"/>
                  <a:gd name="T72" fmla="*/ 100 w 178"/>
                  <a:gd name="T73" fmla="*/ 172 h 191"/>
                  <a:gd name="T74" fmla="*/ 116 w 178"/>
                  <a:gd name="T75" fmla="*/ 162 h 191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178"/>
                  <a:gd name="T115" fmla="*/ 0 h 191"/>
                  <a:gd name="T116" fmla="*/ 178 w 178"/>
                  <a:gd name="T117" fmla="*/ 191 h 191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178" h="191">
                    <a:moveTo>
                      <a:pt x="116" y="162"/>
                    </a:moveTo>
                    <a:lnTo>
                      <a:pt x="112" y="156"/>
                    </a:lnTo>
                    <a:lnTo>
                      <a:pt x="97" y="141"/>
                    </a:lnTo>
                    <a:lnTo>
                      <a:pt x="87" y="137"/>
                    </a:lnTo>
                    <a:lnTo>
                      <a:pt x="87" y="134"/>
                    </a:lnTo>
                    <a:lnTo>
                      <a:pt x="91" y="128"/>
                    </a:lnTo>
                    <a:lnTo>
                      <a:pt x="91" y="131"/>
                    </a:lnTo>
                    <a:lnTo>
                      <a:pt x="91" y="116"/>
                    </a:lnTo>
                    <a:lnTo>
                      <a:pt x="100" y="112"/>
                    </a:lnTo>
                    <a:lnTo>
                      <a:pt x="103" y="106"/>
                    </a:lnTo>
                    <a:lnTo>
                      <a:pt x="116" y="106"/>
                    </a:lnTo>
                    <a:lnTo>
                      <a:pt x="122" y="103"/>
                    </a:lnTo>
                    <a:lnTo>
                      <a:pt x="122" y="100"/>
                    </a:lnTo>
                    <a:lnTo>
                      <a:pt x="141" y="81"/>
                    </a:lnTo>
                    <a:lnTo>
                      <a:pt x="150" y="78"/>
                    </a:lnTo>
                    <a:lnTo>
                      <a:pt x="153" y="75"/>
                    </a:lnTo>
                    <a:lnTo>
                      <a:pt x="153" y="59"/>
                    </a:lnTo>
                    <a:lnTo>
                      <a:pt x="150" y="56"/>
                    </a:lnTo>
                    <a:lnTo>
                      <a:pt x="153" y="50"/>
                    </a:lnTo>
                    <a:lnTo>
                      <a:pt x="172" y="25"/>
                    </a:lnTo>
                    <a:lnTo>
                      <a:pt x="175" y="22"/>
                    </a:lnTo>
                    <a:lnTo>
                      <a:pt x="178" y="25"/>
                    </a:lnTo>
                    <a:lnTo>
                      <a:pt x="175" y="12"/>
                    </a:lnTo>
                    <a:lnTo>
                      <a:pt x="172" y="12"/>
                    </a:lnTo>
                    <a:lnTo>
                      <a:pt x="169" y="3"/>
                    </a:lnTo>
                    <a:lnTo>
                      <a:pt x="162" y="0"/>
                    </a:lnTo>
                    <a:lnTo>
                      <a:pt x="156" y="3"/>
                    </a:lnTo>
                    <a:lnTo>
                      <a:pt x="147" y="22"/>
                    </a:lnTo>
                    <a:lnTo>
                      <a:pt x="131" y="34"/>
                    </a:lnTo>
                    <a:lnTo>
                      <a:pt x="109" y="37"/>
                    </a:lnTo>
                    <a:lnTo>
                      <a:pt x="106" y="40"/>
                    </a:lnTo>
                    <a:lnTo>
                      <a:pt x="109" y="56"/>
                    </a:lnTo>
                    <a:lnTo>
                      <a:pt x="91" y="59"/>
                    </a:lnTo>
                    <a:lnTo>
                      <a:pt x="81" y="53"/>
                    </a:lnTo>
                    <a:lnTo>
                      <a:pt x="72" y="53"/>
                    </a:lnTo>
                    <a:lnTo>
                      <a:pt x="25" y="91"/>
                    </a:lnTo>
                    <a:lnTo>
                      <a:pt x="15" y="94"/>
                    </a:lnTo>
                    <a:lnTo>
                      <a:pt x="3" y="112"/>
                    </a:lnTo>
                    <a:lnTo>
                      <a:pt x="0" y="112"/>
                    </a:lnTo>
                    <a:lnTo>
                      <a:pt x="6" y="119"/>
                    </a:lnTo>
                    <a:lnTo>
                      <a:pt x="9" y="125"/>
                    </a:lnTo>
                    <a:lnTo>
                      <a:pt x="15" y="122"/>
                    </a:lnTo>
                    <a:lnTo>
                      <a:pt x="31" y="125"/>
                    </a:lnTo>
                    <a:lnTo>
                      <a:pt x="34" y="125"/>
                    </a:lnTo>
                    <a:lnTo>
                      <a:pt x="25" y="153"/>
                    </a:lnTo>
                    <a:lnTo>
                      <a:pt x="28" y="156"/>
                    </a:lnTo>
                    <a:lnTo>
                      <a:pt x="31" y="156"/>
                    </a:lnTo>
                    <a:lnTo>
                      <a:pt x="25" y="159"/>
                    </a:lnTo>
                    <a:lnTo>
                      <a:pt x="22" y="162"/>
                    </a:lnTo>
                    <a:lnTo>
                      <a:pt x="19" y="162"/>
                    </a:lnTo>
                    <a:lnTo>
                      <a:pt x="19" y="172"/>
                    </a:lnTo>
                    <a:lnTo>
                      <a:pt x="12" y="178"/>
                    </a:lnTo>
                    <a:lnTo>
                      <a:pt x="22" y="178"/>
                    </a:lnTo>
                    <a:lnTo>
                      <a:pt x="25" y="178"/>
                    </a:lnTo>
                    <a:lnTo>
                      <a:pt x="25" y="181"/>
                    </a:lnTo>
                    <a:lnTo>
                      <a:pt x="25" y="184"/>
                    </a:lnTo>
                    <a:lnTo>
                      <a:pt x="22" y="184"/>
                    </a:lnTo>
                    <a:lnTo>
                      <a:pt x="22" y="187"/>
                    </a:lnTo>
                    <a:lnTo>
                      <a:pt x="25" y="184"/>
                    </a:lnTo>
                    <a:lnTo>
                      <a:pt x="28" y="191"/>
                    </a:lnTo>
                    <a:lnTo>
                      <a:pt x="31" y="191"/>
                    </a:lnTo>
                    <a:lnTo>
                      <a:pt x="34" y="187"/>
                    </a:lnTo>
                    <a:lnTo>
                      <a:pt x="37" y="187"/>
                    </a:lnTo>
                    <a:lnTo>
                      <a:pt x="40" y="181"/>
                    </a:lnTo>
                    <a:lnTo>
                      <a:pt x="37" y="181"/>
                    </a:lnTo>
                    <a:lnTo>
                      <a:pt x="40" y="181"/>
                    </a:lnTo>
                    <a:lnTo>
                      <a:pt x="44" y="184"/>
                    </a:lnTo>
                    <a:lnTo>
                      <a:pt x="47" y="187"/>
                    </a:lnTo>
                    <a:lnTo>
                      <a:pt x="53" y="191"/>
                    </a:lnTo>
                    <a:lnTo>
                      <a:pt x="53" y="187"/>
                    </a:lnTo>
                    <a:lnTo>
                      <a:pt x="59" y="184"/>
                    </a:lnTo>
                    <a:lnTo>
                      <a:pt x="62" y="191"/>
                    </a:lnTo>
                    <a:lnTo>
                      <a:pt x="81" y="172"/>
                    </a:lnTo>
                    <a:lnTo>
                      <a:pt x="100" y="172"/>
                    </a:lnTo>
                    <a:lnTo>
                      <a:pt x="106" y="169"/>
                    </a:lnTo>
                    <a:lnTo>
                      <a:pt x="116" y="162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81" name="Freeform 1353">
                <a:extLst>
                  <a:ext uri="{FF2B5EF4-FFF2-40B4-BE49-F238E27FC236}">
                    <a16:creationId xmlns:a16="http://schemas.microsoft.com/office/drawing/2014/main" id="{AE6C1AFE-1DC8-4BCE-B4DB-E66EF877E2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8" y="1507"/>
                <a:ext cx="4" cy="7"/>
              </a:xfrm>
              <a:custGeom>
                <a:avLst/>
                <a:gdLst>
                  <a:gd name="T0" fmla="*/ 0 w 4"/>
                  <a:gd name="T1" fmla="*/ 0 h 7"/>
                  <a:gd name="T2" fmla="*/ 0 w 4"/>
                  <a:gd name="T3" fmla="*/ 4 h 7"/>
                  <a:gd name="T4" fmla="*/ 0 w 4"/>
                  <a:gd name="T5" fmla="*/ 7 h 7"/>
                  <a:gd name="T6" fmla="*/ 4 w 4"/>
                  <a:gd name="T7" fmla="*/ 4 h 7"/>
                  <a:gd name="T8" fmla="*/ 0 w 4"/>
                  <a:gd name="T9" fmla="*/ 0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7"/>
                  <a:gd name="T17" fmla="*/ 4 w 4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7">
                    <a:moveTo>
                      <a:pt x="0" y="0"/>
                    </a:moveTo>
                    <a:lnTo>
                      <a:pt x="0" y="4"/>
                    </a:lnTo>
                    <a:lnTo>
                      <a:pt x="0" y="7"/>
                    </a:lnTo>
                    <a:lnTo>
                      <a:pt x="4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82" name="Freeform 1354">
                <a:extLst>
                  <a:ext uri="{FF2B5EF4-FFF2-40B4-BE49-F238E27FC236}">
                    <a16:creationId xmlns:a16="http://schemas.microsoft.com/office/drawing/2014/main" id="{982EBF6E-5C33-4F65-A7A0-0F28590A85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8" y="1507"/>
                <a:ext cx="4" cy="7"/>
              </a:xfrm>
              <a:custGeom>
                <a:avLst/>
                <a:gdLst>
                  <a:gd name="T0" fmla="*/ 0 w 4"/>
                  <a:gd name="T1" fmla="*/ 0 h 7"/>
                  <a:gd name="T2" fmla="*/ 0 w 4"/>
                  <a:gd name="T3" fmla="*/ 4 h 7"/>
                  <a:gd name="T4" fmla="*/ 0 w 4"/>
                  <a:gd name="T5" fmla="*/ 7 h 7"/>
                  <a:gd name="T6" fmla="*/ 4 w 4"/>
                  <a:gd name="T7" fmla="*/ 4 h 7"/>
                  <a:gd name="T8" fmla="*/ 0 w 4"/>
                  <a:gd name="T9" fmla="*/ 0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7"/>
                  <a:gd name="T17" fmla="*/ 4 w 4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7">
                    <a:moveTo>
                      <a:pt x="0" y="0"/>
                    </a:moveTo>
                    <a:lnTo>
                      <a:pt x="0" y="4"/>
                    </a:lnTo>
                    <a:lnTo>
                      <a:pt x="0" y="7"/>
                    </a:lnTo>
                    <a:lnTo>
                      <a:pt x="4" y="4"/>
                    </a:lnTo>
                    <a:lnTo>
                      <a:pt x="0" y="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83" name="Freeform 1355">
                <a:extLst>
                  <a:ext uri="{FF2B5EF4-FFF2-40B4-BE49-F238E27FC236}">
                    <a16:creationId xmlns:a16="http://schemas.microsoft.com/office/drawing/2014/main" id="{92EFD1AC-A7A8-4ADC-A0C0-AD266F827E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2" y="1495"/>
                <a:ext cx="3" cy="9"/>
              </a:xfrm>
              <a:custGeom>
                <a:avLst/>
                <a:gdLst>
                  <a:gd name="T0" fmla="*/ 3 w 3"/>
                  <a:gd name="T1" fmla="*/ 0 h 9"/>
                  <a:gd name="T2" fmla="*/ 3 w 3"/>
                  <a:gd name="T3" fmla="*/ 0 h 9"/>
                  <a:gd name="T4" fmla="*/ 3 w 3"/>
                  <a:gd name="T5" fmla="*/ 6 h 9"/>
                  <a:gd name="T6" fmla="*/ 3 w 3"/>
                  <a:gd name="T7" fmla="*/ 9 h 9"/>
                  <a:gd name="T8" fmla="*/ 0 w 3"/>
                  <a:gd name="T9" fmla="*/ 6 h 9"/>
                  <a:gd name="T10" fmla="*/ 0 w 3"/>
                  <a:gd name="T11" fmla="*/ 3 h 9"/>
                  <a:gd name="T12" fmla="*/ 3 w 3"/>
                  <a:gd name="T13" fmla="*/ 0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"/>
                  <a:gd name="T22" fmla="*/ 0 h 9"/>
                  <a:gd name="T23" fmla="*/ 3 w 3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" h="9">
                    <a:moveTo>
                      <a:pt x="3" y="0"/>
                    </a:moveTo>
                    <a:lnTo>
                      <a:pt x="3" y="0"/>
                    </a:lnTo>
                    <a:lnTo>
                      <a:pt x="3" y="6"/>
                    </a:lnTo>
                    <a:lnTo>
                      <a:pt x="3" y="9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84" name="Freeform 1356">
                <a:extLst>
                  <a:ext uri="{FF2B5EF4-FFF2-40B4-BE49-F238E27FC236}">
                    <a16:creationId xmlns:a16="http://schemas.microsoft.com/office/drawing/2014/main" id="{4B12F52D-69C8-4066-B564-7C0DCCBD85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2" y="1495"/>
                <a:ext cx="3" cy="9"/>
              </a:xfrm>
              <a:custGeom>
                <a:avLst/>
                <a:gdLst>
                  <a:gd name="T0" fmla="*/ 3 w 3"/>
                  <a:gd name="T1" fmla="*/ 0 h 9"/>
                  <a:gd name="T2" fmla="*/ 3 w 3"/>
                  <a:gd name="T3" fmla="*/ 0 h 9"/>
                  <a:gd name="T4" fmla="*/ 3 w 3"/>
                  <a:gd name="T5" fmla="*/ 6 h 9"/>
                  <a:gd name="T6" fmla="*/ 3 w 3"/>
                  <a:gd name="T7" fmla="*/ 9 h 9"/>
                  <a:gd name="T8" fmla="*/ 0 w 3"/>
                  <a:gd name="T9" fmla="*/ 6 h 9"/>
                  <a:gd name="T10" fmla="*/ 0 w 3"/>
                  <a:gd name="T11" fmla="*/ 3 h 9"/>
                  <a:gd name="T12" fmla="*/ 3 w 3"/>
                  <a:gd name="T13" fmla="*/ 0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"/>
                  <a:gd name="T22" fmla="*/ 0 h 9"/>
                  <a:gd name="T23" fmla="*/ 3 w 3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" h="9">
                    <a:moveTo>
                      <a:pt x="3" y="0"/>
                    </a:moveTo>
                    <a:lnTo>
                      <a:pt x="3" y="0"/>
                    </a:lnTo>
                    <a:lnTo>
                      <a:pt x="3" y="6"/>
                    </a:lnTo>
                    <a:lnTo>
                      <a:pt x="3" y="9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3" y="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85" name="Freeform 1357">
                <a:extLst>
                  <a:ext uri="{FF2B5EF4-FFF2-40B4-BE49-F238E27FC236}">
                    <a16:creationId xmlns:a16="http://schemas.microsoft.com/office/drawing/2014/main" id="{57239551-2DA9-4D20-BD49-D4495824D6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2" y="1395"/>
                <a:ext cx="6" cy="3"/>
              </a:xfrm>
              <a:custGeom>
                <a:avLst/>
                <a:gdLst>
                  <a:gd name="T0" fmla="*/ 3 w 6"/>
                  <a:gd name="T1" fmla="*/ 0 h 3"/>
                  <a:gd name="T2" fmla="*/ 0 w 6"/>
                  <a:gd name="T3" fmla="*/ 0 h 3"/>
                  <a:gd name="T4" fmla="*/ 0 w 6"/>
                  <a:gd name="T5" fmla="*/ 0 h 3"/>
                  <a:gd name="T6" fmla="*/ 3 w 6"/>
                  <a:gd name="T7" fmla="*/ 3 h 3"/>
                  <a:gd name="T8" fmla="*/ 6 w 6"/>
                  <a:gd name="T9" fmla="*/ 0 h 3"/>
                  <a:gd name="T10" fmla="*/ 3 w 6"/>
                  <a:gd name="T11" fmla="*/ 0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3"/>
                  <a:gd name="T20" fmla="*/ 6 w 6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3">
                    <a:moveTo>
                      <a:pt x="3" y="0"/>
                    </a:moveTo>
                    <a:lnTo>
                      <a:pt x="0" y="0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86" name="Freeform 1358">
                <a:extLst>
                  <a:ext uri="{FF2B5EF4-FFF2-40B4-BE49-F238E27FC236}">
                    <a16:creationId xmlns:a16="http://schemas.microsoft.com/office/drawing/2014/main" id="{8B4EDA32-F4E7-4B04-9D73-8192C0A1ED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2" y="1395"/>
                <a:ext cx="6" cy="3"/>
              </a:xfrm>
              <a:custGeom>
                <a:avLst/>
                <a:gdLst>
                  <a:gd name="T0" fmla="*/ 3 w 6"/>
                  <a:gd name="T1" fmla="*/ 0 h 3"/>
                  <a:gd name="T2" fmla="*/ 0 w 6"/>
                  <a:gd name="T3" fmla="*/ 0 h 3"/>
                  <a:gd name="T4" fmla="*/ 0 w 6"/>
                  <a:gd name="T5" fmla="*/ 0 h 3"/>
                  <a:gd name="T6" fmla="*/ 3 w 6"/>
                  <a:gd name="T7" fmla="*/ 3 h 3"/>
                  <a:gd name="T8" fmla="*/ 6 w 6"/>
                  <a:gd name="T9" fmla="*/ 0 h 3"/>
                  <a:gd name="T10" fmla="*/ 3 w 6"/>
                  <a:gd name="T11" fmla="*/ 0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3"/>
                  <a:gd name="T20" fmla="*/ 6 w 6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3">
                    <a:moveTo>
                      <a:pt x="3" y="0"/>
                    </a:moveTo>
                    <a:lnTo>
                      <a:pt x="0" y="0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3" y="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87" name="Freeform 1359">
                <a:extLst>
                  <a:ext uri="{FF2B5EF4-FFF2-40B4-BE49-F238E27FC236}">
                    <a16:creationId xmlns:a16="http://schemas.microsoft.com/office/drawing/2014/main" id="{5F2704E7-A30B-4BC5-8ED9-AE786B5F0F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84" y="1532"/>
                <a:ext cx="19" cy="13"/>
              </a:xfrm>
              <a:custGeom>
                <a:avLst/>
                <a:gdLst>
                  <a:gd name="T0" fmla="*/ 3 w 19"/>
                  <a:gd name="T1" fmla="*/ 7 h 13"/>
                  <a:gd name="T2" fmla="*/ 0 w 19"/>
                  <a:gd name="T3" fmla="*/ 10 h 13"/>
                  <a:gd name="T4" fmla="*/ 0 w 19"/>
                  <a:gd name="T5" fmla="*/ 13 h 13"/>
                  <a:gd name="T6" fmla="*/ 13 w 19"/>
                  <a:gd name="T7" fmla="*/ 10 h 13"/>
                  <a:gd name="T8" fmla="*/ 19 w 19"/>
                  <a:gd name="T9" fmla="*/ 7 h 13"/>
                  <a:gd name="T10" fmla="*/ 19 w 19"/>
                  <a:gd name="T11" fmla="*/ 0 h 13"/>
                  <a:gd name="T12" fmla="*/ 13 w 19"/>
                  <a:gd name="T13" fmla="*/ 0 h 13"/>
                  <a:gd name="T14" fmla="*/ 3 w 19"/>
                  <a:gd name="T15" fmla="*/ 7 h 1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9"/>
                  <a:gd name="T25" fmla="*/ 0 h 13"/>
                  <a:gd name="T26" fmla="*/ 19 w 19"/>
                  <a:gd name="T27" fmla="*/ 13 h 1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9" h="13">
                    <a:moveTo>
                      <a:pt x="3" y="7"/>
                    </a:moveTo>
                    <a:lnTo>
                      <a:pt x="0" y="10"/>
                    </a:lnTo>
                    <a:lnTo>
                      <a:pt x="0" y="13"/>
                    </a:lnTo>
                    <a:lnTo>
                      <a:pt x="13" y="10"/>
                    </a:lnTo>
                    <a:lnTo>
                      <a:pt x="19" y="7"/>
                    </a:lnTo>
                    <a:lnTo>
                      <a:pt x="19" y="0"/>
                    </a:lnTo>
                    <a:lnTo>
                      <a:pt x="13" y="0"/>
                    </a:lnTo>
                    <a:lnTo>
                      <a:pt x="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88" name="Freeform 1360">
                <a:extLst>
                  <a:ext uri="{FF2B5EF4-FFF2-40B4-BE49-F238E27FC236}">
                    <a16:creationId xmlns:a16="http://schemas.microsoft.com/office/drawing/2014/main" id="{F9B876B1-E46A-4A85-ABDE-9436C65F17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84" y="1532"/>
                <a:ext cx="19" cy="13"/>
              </a:xfrm>
              <a:custGeom>
                <a:avLst/>
                <a:gdLst>
                  <a:gd name="T0" fmla="*/ 3 w 19"/>
                  <a:gd name="T1" fmla="*/ 7 h 13"/>
                  <a:gd name="T2" fmla="*/ 0 w 19"/>
                  <a:gd name="T3" fmla="*/ 10 h 13"/>
                  <a:gd name="T4" fmla="*/ 0 w 19"/>
                  <a:gd name="T5" fmla="*/ 13 h 13"/>
                  <a:gd name="T6" fmla="*/ 13 w 19"/>
                  <a:gd name="T7" fmla="*/ 10 h 13"/>
                  <a:gd name="T8" fmla="*/ 19 w 19"/>
                  <a:gd name="T9" fmla="*/ 7 h 13"/>
                  <a:gd name="T10" fmla="*/ 19 w 19"/>
                  <a:gd name="T11" fmla="*/ 0 h 13"/>
                  <a:gd name="T12" fmla="*/ 13 w 19"/>
                  <a:gd name="T13" fmla="*/ 0 h 13"/>
                  <a:gd name="T14" fmla="*/ 3 w 19"/>
                  <a:gd name="T15" fmla="*/ 7 h 1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9"/>
                  <a:gd name="T25" fmla="*/ 0 h 13"/>
                  <a:gd name="T26" fmla="*/ 19 w 19"/>
                  <a:gd name="T27" fmla="*/ 13 h 1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9" h="13">
                    <a:moveTo>
                      <a:pt x="3" y="7"/>
                    </a:moveTo>
                    <a:lnTo>
                      <a:pt x="0" y="10"/>
                    </a:lnTo>
                    <a:lnTo>
                      <a:pt x="0" y="13"/>
                    </a:lnTo>
                    <a:lnTo>
                      <a:pt x="13" y="10"/>
                    </a:lnTo>
                    <a:lnTo>
                      <a:pt x="19" y="7"/>
                    </a:lnTo>
                    <a:lnTo>
                      <a:pt x="19" y="0"/>
                    </a:lnTo>
                    <a:lnTo>
                      <a:pt x="13" y="0"/>
                    </a:lnTo>
                    <a:lnTo>
                      <a:pt x="3" y="7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89" name="Freeform 1361">
                <a:extLst>
                  <a:ext uri="{FF2B5EF4-FFF2-40B4-BE49-F238E27FC236}">
                    <a16:creationId xmlns:a16="http://schemas.microsoft.com/office/drawing/2014/main" id="{D24D29E9-E52F-4B50-940C-DC17DD9AC4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60" y="1823"/>
                <a:ext cx="1" cy="3"/>
              </a:xfrm>
              <a:custGeom>
                <a:avLst/>
                <a:gdLst>
                  <a:gd name="T0" fmla="*/ 0 w 1"/>
                  <a:gd name="T1" fmla="*/ 0 h 3"/>
                  <a:gd name="T2" fmla="*/ 0 w 1"/>
                  <a:gd name="T3" fmla="*/ 3 h 3"/>
                  <a:gd name="T4" fmla="*/ 0 w 1"/>
                  <a:gd name="T5" fmla="*/ 3 h 3"/>
                  <a:gd name="T6" fmla="*/ 0 w 1"/>
                  <a:gd name="T7" fmla="*/ 0 h 3"/>
                  <a:gd name="T8" fmla="*/ 0 w 1"/>
                  <a:gd name="T9" fmla="*/ 0 h 3"/>
                  <a:gd name="T10" fmla="*/ 0 w 1"/>
                  <a:gd name="T11" fmla="*/ 0 h 3"/>
                  <a:gd name="T12" fmla="*/ 0 w 1"/>
                  <a:gd name="T13" fmla="*/ 0 h 3"/>
                  <a:gd name="T14" fmla="*/ 0 w 1"/>
                  <a:gd name="T15" fmla="*/ 0 h 3"/>
                  <a:gd name="T16" fmla="*/ 0 w 1"/>
                  <a:gd name="T17" fmla="*/ 0 h 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"/>
                  <a:gd name="T28" fmla="*/ 0 h 3"/>
                  <a:gd name="T29" fmla="*/ 1 w 1"/>
                  <a:gd name="T30" fmla="*/ 3 h 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" h="3">
                    <a:moveTo>
                      <a:pt x="0" y="0"/>
                    </a:move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90" name="Freeform 1362">
                <a:extLst>
                  <a:ext uri="{FF2B5EF4-FFF2-40B4-BE49-F238E27FC236}">
                    <a16:creationId xmlns:a16="http://schemas.microsoft.com/office/drawing/2014/main" id="{382C7072-E838-456A-8DE3-0CACCCA93E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60" y="1823"/>
                <a:ext cx="1" cy="3"/>
              </a:xfrm>
              <a:custGeom>
                <a:avLst/>
                <a:gdLst>
                  <a:gd name="T0" fmla="*/ 0 w 1"/>
                  <a:gd name="T1" fmla="*/ 0 h 3"/>
                  <a:gd name="T2" fmla="*/ 0 w 1"/>
                  <a:gd name="T3" fmla="*/ 3 h 3"/>
                  <a:gd name="T4" fmla="*/ 0 w 1"/>
                  <a:gd name="T5" fmla="*/ 3 h 3"/>
                  <a:gd name="T6" fmla="*/ 0 w 1"/>
                  <a:gd name="T7" fmla="*/ 0 h 3"/>
                  <a:gd name="T8" fmla="*/ 0 w 1"/>
                  <a:gd name="T9" fmla="*/ 0 h 3"/>
                  <a:gd name="T10" fmla="*/ 0 w 1"/>
                  <a:gd name="T11" fmla="*/ 0 h 3"/>
                  <a:gd name="T12" fmla="*/ 0 w 1"/>
                  <a:gd name="T13" fmla="*/ 0 h 3"/>
                  <a:gd name="T14" fmla="*/ 0 w 1"/>
                  <a:gd name="T15" fmla="*/ 0 h 3"/>
                  <a:gd name="T16" fmla="*/ 0 w 1"/>
                  <a:gd name="T17" fmla="*/ 0 h 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"/>
                  <a:gd name="T28" fmla="*/ 0 h 3"/>
                  <a:gd name="T29" fmla="*/ 1 w 1"/>
                  <a:gd name="T30" fmla="*/ 3 h 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" h="3">
                    <a:moveTo>
                      <a:pt x="0" y="0"/>
                    </a:move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91" name="Freeform 1363">
                <a:extLst>
                  <a:ext uri="{FF2B5EF4-FFF2-40B4-BE49-F238E27FC236}">
                    <a16:creationId xmlns:a16="http://schemas.microsoft.com/office/drawing/2014/main" id="{88BB538E-544A-49A9-BCD5-48219DF818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81" y="1360"/>
                <a:ext cx="97" cy="144"/>
              </a:xfrm>
              <a:custGeom>
                <a:avLst/>
                <a:gdLst>
                  <a:gd name="T0" fmla="*/ 94 w 97"/>
                  <a:gd name="T1" fmla="*/ 47 h 144"/>
                  <a:gd name="T2" fmla="*/ 97 w 97"/>
                  <a:gd name="T3" fmla="*/ 88 h 144"/>
                  <a:gd name="T4" fmla="*/ 84 w 97"/>
                  <a:gd name="T5" fmla="*/ 116 h 144"/>
                  <a:gd name="T6" fmla="*/ 69 w 97"/>
                  <a:gd name="T7" fmla="*/ 116 h 144"/>
                  <a:gd name="T8" fmla="*/ 62 w 97"/>
                  <a:gd name="T9" fmla="*/ 126 h 144"/>
                  <a:gd name="T10" fmla="*/ 53 w 97"/>
                  <a:gd name="T11" fmla="*/ 122 h 144"/>
                  <a:gd name="T12" fmla="*/ 47 w 97"/>
                  <a:gd name="T13" fmla="*/ 129 h 144"/>
                  <a:gd name="T14" fmla="*/ 41 w 97"/>
                  <a:gd name="T15" fmla="*/ 135 h 144"/>
                  <a:gd name="T16" fmla="*/ 37 w 97"/>
                  <a:gd name="T17" fmla="*/ 129 h 144"/>
                  <a:gd name="T18" fmla="*/ 34 w 97"/>
                  <a:gd name="T19" fmla="*/ 138 h 144"/>
                  <a:gd name="T20" fmla="*/ 31 w 97"/>
                  <a:gd name="T21" fmla="*/ 138 h 144"/>
                  <a:gd name="T22" fmla="*/ 34 w 97"/>
                  <a:gd name="T23" fmla="*/ 132 h 144"/>
                  <a:gd name="T24" fmla="*/ 22 w 97"/>
                  <a:gd name="T25" fmla="*/ 141 h 144"/>
                  <a:gd name="T26" fmla="*/ 19 w 97"/>
                  <a:gd name="T27" fmla="*/ 138 h 144"/>
                  <a:gd name="T28" fmla="*/ 12 w 97"/>
                  <a:gd name="T29" fmla="*/ 141 h 144"/>
                  <a:gd name="T30" fmla="*/ 6 w 97"/>
                  <a:gd name="T31" fmla="*/ 144 h 144"/>
                  <a:gd name="T32" fmla="*/ 6 w 97"/>
                  <a:gd name="T33" fmla="*/ 135 h 144"/>
                  <a:gd name="T34" fmla="*/ 12 w 97"/>
                  <a:gd name="T35" fmla="*/ 132 h 144"/>
                  <a:gd name="T36" fmla="*/ 9 w 97"/>
                  <a:gd name="T37" fmla="*/ 126 h 144"/>
                  <a:gd name="T38" fmla="*/ 6 w 97"/>
                  <a:gd name="T39" fmla="*/ 126 h 144"/>
                  <a:gd name="T40" fmla="*/ 9 w 97"/>
                  <a:gd name="T41" fmla="*/ 113 h 144"/>
                  <a:gd name="T42" fmla="*/ 12 w 97"/>
                  <a:gd name="T43" fmla="*/ 101 h 144"/>
                  <a:gd name="T44" fmla="*/ 19 w 97"/>
                  <a:gd name="T45" fmla="*/ 94 h 144"/>
                  <a:gd name="T46" fmla="*/ 16 w 97"/>
                  <a:gd name="T47" fmla="*/ 88 h 144"/>
                  <a:gd name="T48" fmla="*/ 9 w 97"/>
                  <a:gd name="T49" fmla="*/ 66 h 144"/>
                  <a:gd name="T50" fmla="*/ 9 w 97"/>
                  <a:gd name="T51" fmla="*/ 69 h 144"/>
                  <a:gd name="T52" fmla="*/ 3 w 97"/>
                  <a:gd name="T53" fmla="*/ 66 h 144"/>
                  <a:gd name="T54" fmla="*/ 3 w 97"/>
                  <a:gd name="T55" fmla="*/ 63 h 144"/>
                  <a:gd name="T56" fmla="*/ 16 w 97"/>
                  <a:gd name="T57" fmla="*/ 57 h 144"/>
                  <a:gd name="T58" fmla="*/ 22 w 97"/>
                  <a:gd name="T59" fmla="*/ 60 h 144"/>
                  <a:gd name="T60" fmla="*/ 22 w 97"/>
                  <a:gd name="T61" fmla="*/ 50 h 144"/>
                  <a:gd name="T62" fmla="*/ 19 w 97"/>
                  <a:gd name="T63" fmla="*/ 44 h 144"/>
                  <a:gd name="T64" fmla="*/ 19 w 97"/>
                  <a:gd name="T65" fmla="*/ 41 h 144"/>
                  <a:gd name="T66" fmla="*/ 12 w 97"/>
                  <a:gd name="T67" fmla="*/ 38 h 144"/>
                  <a:gd name="T68" fmla="*/ 16 w 97"/>
                  <a:gd name="T69" fmla="*/ 35 h 144"/>
                  <a:gd name="T70" fmla="*/ 12 w 97"/>
                  <a:gd name="T71" fmla="*/ 29 h 144"/>
                  <a:gd name="T72" fmla="*/ 12 w 97"/>
                  <a:gd name="T73" fmla="*/ 29 h 144"/>
                  <a:gd name="T74" fmla="*/ 50 w 97"/>
                  <a:gd name="T75" fmla="*/ 10 h 144"/>
                  <a:gd name="T76" fmla="*/ 66 w 97"/>
                  <a:gd name="T77" fmla="*/ 0 h 144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97"/>
                  <a:gd name="T118" fmla="*/ 0 h 144"/>
                  <a:gd name="T119" fmla="*/ 97 w 97"/>
                  <a:gd name="T120" fmla="*/ 144 h 144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97" h="144">
                    <a:moveTo>
                      <a:pt x="66" y="0"/>
                    </a:moveTo>
                    <a:lnTo>
                      <a:pt x="94" y="47"/>
                    </a:lnTo>
                    <a:lnTo>
                      <a:pt x="94" y="85"/>
                    </a:lnTo>
                    <a:lnTo>
                      <a:pt x="97" y="88"/>
                    </a:lnTo>
                    <a:lnTo>
                      <a:pt x="91" y="110"/>
                    </a:lnTo>
                    <a:lnTo>
                      <a:pt x="84" y="116"/>
                    </a:lnTo>
                    <a:lnTo>
                      <a:pt x="75" y="119"/>
                    </a:lnTo>
                    <a:lnTo>
                      <a:pt x="69" y="116"/>
                    </a:lnTo>
                    <a:lnTo>
                      <a:pt x="62" y="129"/>
                    </a:lnTo>
                    <a:lnTo>
                      <a:pt x="62" y="126"/>
                    </a:lnTo>
                    <a:lnTo>
                      <a:pt x="59" y="126"/>
                    </a:lnTo>
                    <a:lnTo>
                      <a:pt x="53" y="122"/>
                    </a:lnTo>
                    <a:lnTo>
                      <a:pt x="44" y="126"/>
                    </a:lnTo>
                    <a:lnTo>
                      <a:pt x="47" y="129"/>
                    </a:lnTo>
                    <a:lnTo>
                      <a:pt x="44" y="132"/>
                    </a:lnTo>
                    <a:lnTo>
                      <a:pt x="41" y="135"/>
                    </a:lnTo>
                    <a:lnTo>
                      <a:pt x="41" y="129"/>
                    </a:lnTo>
                    <a:lnTo>
                      <a:pt x="37" y="129"/>
                    </a:lnTo>
                    <a:lnTo>
                      <a:pt x="37" y="135"/>
                    </a:lnTo>
                    <a:lnTo>
                      <a:pt x="34" y="138"/>
                    </a:lnTo>
                    <a:lnTo>
                      <a:pt x="31" y="138"/>
                    </a:lnTo>
                    <a:lnTo>
                      <a:pt x="34" y="135"/>
                    </a:lnTo>
                    <a:lnTo>
                      <a:pt x="34" y="132"/>
                    </a:lnTo>
                    <a:lnTo>
                      <a:pt x="28" y="135"/>
                    </a:lnTo>
                    <a:lnTo>
                      <a:pt x="22" y="141"/>
                    </a:lnTo>
                    <a:lnTo>
                      <a:pt x="19" y="138"/>
                    </a:lnTo>
                    <a:lnTo>
                      <a:pt x="12" y="144"/>
                    </a:lnTo>
                    <a:lnTo>
                      <a:pt x="12" y="141"/>
                    </a:lnTo>
                    <a:lnTo>
                      <a:pt x="6" y="141"/>
                    </a:lnTo>
                    <a:lnTo>
                      <a:pt x="6" y="144"/>
                    </a:lnTo>
                    <a:lnTo>
                      <a:pt x="3" y="144"/>
                    </a:lnTo>
                    <a:lnTo>
                      <a:pt x="6" y="135"/>
                    </a:lnTo>
                    <a:lnTo>
                      <a:pt x="12" y="135"/>
                    </a:lnTo>
                    <a:lnTo>
                      <a:pt x="12" y="132"/>
                    </a:lnTo>
                    <a:lnTo>
                      <a:pt x="12" y="129"/>
                    </a:lnTo>
                    <a:lnTo>
                      <a:pt x="9" y="126"/>
                    </a:lnTo>
                    <a:lnTo>
                      <a:pt x="9" y="129"/>
                    </a:lnTo>
                    <a:lnTo>
                      <a:pt x="6" y="126"/>
                    </a:lnTo>
                    <a:lnTo>
                      <a:pt x="9" y="119"/>
                    </a:lnTo>
                    <a:lnTo>
                      <a:pt x="9" y="113"/>
                    </a:lnTo>
                    <a:lnTo>
                      <a:pt x="16" y="104"/>
                    </a:lnTo>
                    <a:lnTo>
                      <a:pt x="12" y="101"/>
                    </a:lnTo>
                    <a:lnTo>
                      <a:pt x="19" y="97"/>
                    </a:lnTo>
                    <a:lnTo>
                      <a:pt x="19" y="94"/>
                    </a:lnTo>
                    <a:lnTo>
                      <a:pt x="16" y="91"/>
                    </a:lnTo>
                    <a:lnTo>
                      <a:pt x="16" y="88"/>
                    </a:lnTo>
                    <a:lnTo>
                      <a:pt x="12" y="85"/>
                    </a:lnTo>
                    <a:lnTo>
                      <a:pt x="9" y="66"/>
                    </a:lnTo>
                    <a:lnTo>
                      <a:pt x="6" y="63"/>
                    </a:lnTo>
                    <a:lnTo>
                      <a:pt x="9" y="69"/>
                    </a:lnTo>
                    <a:lnTo>
                      <a:pt x="6" y="72"/>
                    </a:lnTo>
                    <a:lnTo>
                      <a:pt x="3" y="66"/>
                    </a:lnTo>
                    <a:lnTo>
                      <a:pt x="0" y="66"/>
                    </a:lnTo>
                    <a:lnTo>
                      <a:pt x="3" y="63"/>
                    </a:lnTo>
                    <a:lnTo>
                      <a:pt x="6" y="57"/>
                    </a:lnTo>
                    <a:lnTo>
                      <a:pt x="16" y="57"/>
                    </a:lnTo>
                    <a:lnTo>
                      <a:pt x="22" y="60"/>
                    </a:lnTo>
                    <a:lnTo>
                      <a:pt x="22" y="54"/>
                    </a:lnTo>
                    <a:lnTo>
                      <a:pt x="22" y="50"/>
                    </a:lnTo>
                    <a:lnTo>
                      <a:pt x="19" y="47"/>
                    </a:lnTo>
                    <a:lnTo>
                      <a:pt x="19" y="44"/>
                    </a:lnTo>
                    <a:lnTo>
                      <a:pt x="22" y="44"/>
                    </a:lnTo>
                    <a:lnTo>
                      <a:pt x="19" y="41"/>
                    </a:lnTo>
                    <a:lnTo>
                      <a:pt x="16" y="41"/>
                    </a:lnTo>
                    <a:lnTo>
                      <a:pt x="12" y="38"/>
                    </a:lnTo>
                    <a:lnTo>
                      <a:pt x="12" y="35"/>
                    </a:lnTo>
                    <a:lnTo>
                      <a:pt x="16" y="35"/>
                    </a:lnTo>
                    <a:lnTo>
                      <a:pt x="12" y="32"/>
                    </a:lnTo>
                    <a:lnTo>
                      <a:pt x="12" y="29"/>
                    </a:lnTo>
                    <a:lnTo>
                      <a:pt x="12" y="25"/>
                    </a:lnTo>
                    <a:lnTo>
                      <a:pt x="12" y="29"/>
                    </a:lnTo>
                    <a:lnTo>
                      <a:pt x="31" y="10"/>
                    </a:lnTo>
                    <a:lnTo>
                      <a:pt x="50" y="10"/>
                    </a:lnTo>
                    <a:lnTo>
                      <a:pt x="56" y="7"/>
                    </a:lnTo>
                    <a:lnTo>
                      <a:pt x="6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92" name="Freeform 1364">
                <a:extLst>
                  <a:ext uri="{FF2B5EF4-FFF2-40B4-BE49-F238E27FC236}">
                    <a16:creationId xmlns:a16="http://schemas.microsoft.com/office/drawing/2014/main" id="{79559066-C7C9-4473-8D55-D143E27015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81" y="1360"/>
                <a:ext cx="97" cy="144"/>
              </a:xfrm>
              <a:custGeom>
                <a:avLst/>
                <a:gdLst>
                  <a:gd name="T0" fmla="*/ 94 w 97"/>
                  <a:gd name="T1" fmla="*/ 47 h 144"/>
                  <a:gd name="T2" fmla="*/ 97 w 97"/>
                  <a:gd name="T3" fmla="*/ 88 h 144"/>
                  <a:gd name="T4" fmla="*/ 84 w 97"/>
                  <a:gd name="T5" fmla="*/ 116 h 144"/>
                  <a:gd name="T6" fmla="*/ 69 w 97"/>
                  <a:gd name="T7" fmla="*/ 116 h 144"/>
                  <a:gd name="T8" fmla="*/ 62 w 97"/>
                  <a:gd name="T9" fmla="*/ 126 h 144"/>
                  <a:gd name="T10" fmla="*/ 53 w 97"/>
                  <a:gd name="T11" fmla="*/ 122 h 144"/>
                  <a:gd name="T12" fmla="*/ 47 w 97"/>
                  <a:gd name="T13" fmla="*/ 129 h 144"/>
                  <a:gd name="T14" fmla="*/ 41 w 97"/>
                  <a:gd name="T15" fmla="*/ 135 h 144"/>
                  <a:gd name="T16" fmla="*/ 37 w 97"/>
                  <a:gd name="T17" fmla="*/ 129 h 144"/>
                  <a:gd name="T18" fmla="*/ 34 w 97"/>
                  <a:gd name="T19" fmla="*/ 138 h 144"/>
                  <a:gd name="T20" fmla="*/ 31 w 97"/>
                  <a:gd name="T21" fmla="*/ 138 h 144"/>
                  <a:gd name="T22" fmla="*/ 34 w 97"/>
                  <a:gd name="T23" fmla="*/ 132 h 144"/>
                  <a:gd name="T24" fmla="*/ 22 w 97"/>
                  <a:gd name="T25" fmla="*/ 141 h 144"/>
                  <a:gd name="T26" fmla="*/ 19 w 97"/>
                  <a:gd name="T27" fmla="*/ 138 h 144"/>
                  <a:gd name="T28" fmla="*/ 12 w 97"/>
                  <a:gd name="T29" fmla="*/ 141 h 144"/>
                  <a:gd name="T30" fmla="*/ 6 w 97"/>
                  <a:gd name="T31" fmla="*/ 144 h 144"/>
                  <a:gd name="T32" fmla="*/ 6 w 97"/>
                  <a:gd name="T33" fmla="*/ 135 h 144"/>
                  <a:gd name="T34" fmla="*/ 12 w 97"/>
                  <a:gd name="T35" fmla="*/ 132 h 144"/>
                  <a:gd name="T36" fmla="*/ 9 w 97"/>
                  <a:gd name="T37" fmla="*/ 126 h 144"/>
                  <a:gd name="T38" fmla="*/ 6 w 97"/>
                  <a:gd name="T39" fmla="*/ 126 h 144"/>
                  <a:gd name="T40" fmla="*/ 9 w 97"/>
                  <a:gd name="T41" fmla="*/ 113 h 144"/>
                  <a:gd name="T42" fmla="*/ 12 w 97"/>
                  <a:gd name="T43" fmla="*/ 101 h 144"/>
                  <a:gd name="T44" fmla="*/ 19 w 97"/>
                  <a:gd name="T45" fmla="*/ 94 h 144"/>
                  <a:gd name="T46" fmla="*/ 16 w 97"/>
                  <a:gd name="T47" fmla="*/ 88 h 144"/>
                  <a:gd name="T48" fmla="*/ 9 w 97"/>
                  <a:gd name="T49" fmla="*/ 66 h 144"/>
                  <a:gd name="T50" fmla="*/ 9 w 97"/>
                  <a:gd name="T51" fmla="*/ 69 h 144"/>
                  <a:gd name="T52" fmla="*/ 3 w 97"/>
                  <a:gd name="T53" fmla="*/ 66 h 144"/>
                  <a:gd name="T54" fmla="*/ 3 w 97"/>
                  <a:gd name="T55" fmla="*/ 63 h 144"/>
                  <a:gd name="T56" fmla="*/ 16 w 97"/>
                  <a:gd name="T57" fmla="*/ 57 h 144"/>
                  <a:gd name="T58" fmla="*/ 22 w 97"/>
                  <a:gd name="T59" fmla="*/ 60 h 144"/>
                  <a:gd name="T60" fmla="*/ 22 w 97"/>
                  <a:gd name="T61" fmla="*/ 50 h 144"/>
                  <a:gd name="T62" fmla="*/ 19 w 97"/>
                  <a:gd name="T63" fmla="*/ 44 h 144"/>
                  <a:gd name="T64" fmla="*/ 19 w 97"/>
                  <a:gd name="T65" fmla="*/ 41 h 144"/>
                  <a:gd name="T66" fmla="*/ 12 w 97"/>
                  <a:gd name="T67" fmla="*/ 38 h 144"/>
                  <a:gd name="T68" fmla="*/ 16 w 97"/>
                  <a:gd name="T69" fmla="*/ 35 h 144"/>
                  <a:gd name="T70" fmla="*/ 12 w 97"/>
                  <a:gd name="T71" fmla="*/ 29 h 144"/>
                  <a:gd name="T72" fmla="*/ 12 w 97"/>
                  <a:gd name="T73" fmla="*/ 29 h 144"/>
                  <a:gd name="T74" fmla="*/ 50 w 97"/>
                  <a:gd name="T75" fmla="*/ 10 h 144"/>
                  <a:gd name="T76" fmla="*/ 66 w 97"/>
                  <a:gd name="T77" fmla="*/ 0 h 144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97"/>
                  <a:gd name="T118" fmla="*/ 0 h 144"/>
                  <a:gd name="T119" fmla="*/ 97 w 97"/>
                  <a:gd name="T120" fmla="*/ 144 h 144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97" h="144">
                    <a:moveTo>
                      <a:pt x="66" y="0"/>
                    </a:moveTo>
                    <a:lnTo>
                      <a:pt x="94" y="47"/>
                    </a:lnTo>
                    <a:lnTo>
                      <a:pt x="94" y="85"/>
                    </a:lnTo>
                    <a:lnTo>
                      <a:pt x="97" y="88"/>
                    </a:lnTo>
                    <a:lnTo>
                      <a:pt x="91" y="110"/>
                    </a:lnTo>
                    <a:lnTo>
                      <a:pt x="84" y="116"/>
                    </a:lnTo>
                    <a:lnTo>
                      <a:pt x="75" y="119"/>
                    </a:lnTo>
                    <a:lnTo>
                      <a:pt x="69" y="116"/>
                    </a:lnTo>
                    <a:lnTo>
                      <a:pt x="62" y="129"/>
                    </a:lnTo>
                    <a:lnTo>
                      <a:pt x="62" y="126"/>
                    </a:lnTo>
                    <a:lnTo>
                      <a:pt x="59" y="126"/>
                    </a:lnTo>
                    <a:lnTo>
                      <a:pt x="53" y="122"/>
                    </a:lnTo>
                    <a:lnTo>
                      <a:pt x="44" y="126"/>
                    </a:lnTo>
                    <a:lnTo>
                      <a:pt x="47" y="129"/>
                    </a:lnTo>
                    <a:lnTo>
                      <a:pt x="44" y="132"/>
                    </a:lnTo>
                    <a:lnTo>
                      <a:pt x="41" y="135"/>
                    </a:lnTo>
                    <a:lnTo>
                      <a:pt x="41" y="129"/>
                    </a:lnTo>
                    <a:lnTo>
                      <a:pt x="37" y="129"/>
                    </a:lnTo>
                    <a:lnTo>
                      <a:pt x="37" y="135"/>
                    </a:lnTo>
                    <a:lnTo>
                      <a:pt x="34" y="138"/>
                    </a:lnTo>
                    <a:lnTo>
                      <a:pt x="31" y="138"/>
                    </a:lnTo>
                    <a:lnTo>
                      <a:pt x="34" y="135"/>
                    </a:lnTo>
                    <a:lnTo>
                      <a:pt x="34" y="132"/>
                    </a:lnTo>
                    <a:lnTo>
                      <a:pt x="28" y="135"/>
                    </a:lnTo>
                    <a:lnTo>
                      <a:pt x="22" y="141"/>
                    </a:lnTo>
                    <a:lnTo>
                      <a:pt x="19" y="138"/>
                    </a:lnTo>
                    <a:lnTo>
                      <a:pt x="12" y="144"/>
                    </a:lnTo>
                    <a:lnTo>
                      <a:pt x="12" y="141"/>
                    </a:lnTo>
                    <a:lnTo>
                      <a:pt x="6" y="141"/>
                    </a:lnTo>
                    <a:lnTo>
                      <a:pt x="6" y="144"/>
                    </a:lnTo>
                    <a:lnTo>
                      <a:pt x="3" y="144"/>
                    </a:lnTo>
                    <a:lnTo>
                      <a:pt x="6" y="135"/>
                    </a:lnTo>
                    <a:lnTo>
                      <a:pt x="12" y="135"/>
                    </a:lnTo>
                    <a:lnTo>
                      <a:pt x="12" y="132"/>
                    </a:lnTo>
                    <a:lnTo>
                      <a:pt x="12" y="129"/>
                    </a:lnTo>
                    <a:lnTo>
                      <a:pt x="9" y="126"/>
                    </a:lnTo>
                    <a:lnTo>
                      <a:pt x="9" y="129"/>
                    </a:lnTo>
                    <a:lnTo>
                      <a:pt x="6" y="126"/>
                    </a:lnTo>
                    <a:lnTo>
                      <a:pt x="9" y="119"/>
                    </a:lnTo>
                    <a:lnTo>
                      <a:pt x="9" y="113"/>
                    </a:lnTo>
                    <a:lnTo>
                      <a:pt x="16" y="104"/>
                    </a:lnTo>
                    <a:lnTo>
                      <a:pt x="12" y="101"/>
                    </a:lnTo>
                    <a:lnTo>
                      <a:pt x="19" y="97"/>
                    </a:lnTo>
                    <a:lnTo>
                      <a:pt x="19" y="94"/>
                    </a:lnTo>
                    <a:lnTo>
                      <a:pt x="16" y="91"/>
                    </a:lnTo>
                    <a:lnTo>
                      <a:pt x="16" y="88"/>
                    </a:lnTo>
                    <a:lnTo>
                      <a:pt x="12" y="85"/>
                    </a:lnTo>
                    <a:lnTo>
                      <a:pt x="9" y="66"/>
                    </a:lnTo>
                    <a:lnTo>
                      <a:pt x="6" y="63"/>
                    </a:lnTo>
                    <a:lnTo>
                      <a:pt x="9" y="69"/>
                    </a:lnTo>
                    <a:lnTo>
                      <a:pt x="6" y="72"/>
                    </a:lnTo>
                    <a:lnTo>
                      <a:pt x="3" y="66"/>
                    </a:lnTo>
                    <a:lnTo>
                      <a:pt x="0" y="66"/>
                    </a:lnTo>
                    <a:lnTo>
                      <a:pt x="3" y="63"/>
                    </a:lnTo>
                    <a:lnTo>
                      <a:pt x="6" y="57"/>
                    </a:lnTo>
                    <a:lnTo>
                      <a:pt x="16" y="57"/>
                    </a:lnTo>
                    <a:lnTo>
                      <a:pt x="22" y="60"/>
                    </a:lnTo>
                    <a:lnTo>
                      <a:pt x="22" y="54"/>
                    </a:lnTo>
                    <a:lnTo>
                      <a:pt x="22" y="50"/>
                    </a:lnTo>
                    <a:lnTo>
                      <a:pt x="19" y="47"/>
                    </a:lnTo>
                    <a:lnTo>
                      <a:pt x="19" y="44"/>
                    </a:lnTo>
                    <a:lnTo>
                      <a:pt x="22" y="44"/>
                    </a:lnTo>
                    <a:lnTo>
                      <a:pt x="19" y="41"/>
                    </a:lnTo>
                    <a:lnTo>
                      <a:pt x="16" y="41"/>
                    </a:lnTo>
                    <a:lnTo>
                      <a:pt x="12" y="38"/>
                    </a:lnTo>
                    <a:lnTo>
                      <a:pt x="12" y="35"/>
                    </a:lnTo>
                    <a:lnTo>
                      <a:pt x="16" y="35"/>
                    </a:lnTo>
                    <a:lnTo>
                      <a:pt x="12" y="32"/>
                    </a:lnTo>
                    <a:lnTo>
                      <a:pt x="12" y="29"/>
                    </a:lnTo>
                    <a:lnTo>
                      <a:pt x="12" y="25"/>
                    </a:lnTo>
                    <a:lnTo>
                      <a:pt x="12" y="29"/>
                    </a:lnTo>
                    <a:lnTo>
                      <a:pt x="31" y="10"/>
                    </a:lnTo>
                    <a:lnTo>
                      <a:pt x="50" y="10"/>
                    </a:lnTo>
                    <a:lnTo>
                      <a:pt x="56" y="7"/>
                    </a:lnTo>
                    <a:lnTo>
                      <a:pt x="66" y="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93" name="Freeform 1365">
                <a:extLst>
                  <a:ext uri="{FF2B5EF4-FFF2-40B4-BE49-F238E27FC236}">
                    <a16:creationId xmlns:a16="http://schemas.microsoft.com/office/drawing/2014/main" id="{4B7B895B-923E-4555-91D3-B19C046313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3" y="1973"/>
                <a:ext cx="1" cy="4"/>
              </a:xfrm>
              <a:custGeom>
                <a:avLst/>
                <a:gdLst>
                  <a:gd name="T0" fmla="*/ 0 w 1"/>
                  <a:gd name="T1" fmla="*/ 0 h 4"/>
                  <a:gd name="T2" fmla="*/ 0 w 1"/>
                  <a:gd name="T3" fmla="*/ 4 h 4"/>
                  <a:gd name="T4" fmla="*/ 0 w 1"/>
                  <a:gd name="T5" fmla="*/ 0 h 4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4"/>
                  <a:gd name="T11" fmla="*/ 1 w 1"/>
                  <a:gd name="T12" fmla="*/ 4 h 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4">
                    <a:moveTo>
                      <a:pt x="0" y="0"/>
                    </a:move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94" name="Freeform 1366">
                <a:extLst>
                  <a:ext uri="{FF2B5EF4-FFF2-40B4-BE49-F238E27FC236}">
                    <a16:creationId xmlns:a16="http://schemas.microsoft.com/office/drawing/2014/main" id="{EE6DF9C9-9CBD-4AEC-8670-B380C302E7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3" y="1973"/>
                <a:ext cx="1" cy="4"/>
              </a:xfrm>
              <a:custGeom>
                <a:avLst/>
                <a:gdLst>
                  <a:gd name="T0" fmla="*/ 0 w 1"/>
                  <a:gd name="T1" fmla="*/ 0 h 4"/>
                  <a:gd name="T2" fmla="*/ 0 w 1"/>
                  <a:gd name="T3" fmla="*/ 4 h 4"/>
                  <a:gd name="T4" fmla="*/ 0 w 1"/>
                  <a:gd name="T5" fmla="*/ 0 h 4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4"/>
                  <a:gd name="T11" fmla="*/ 1 w 1"/>
                  <a:gd name="T12" fmla="*/ 4 h 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4">
                    <a:moveTo>
                      <a:pt x="0" y="0"/>
                    </a:moveTo>
                    <a:lnTo>
                      <a:pt x="0" y="4"/>
                    </a:lnTo>
                    <a:lnTo>
                      <a:pt x="0" y="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95" name="Freeform 1367">
                <a:extLst>
                  <a:ext uri="{FF2B5EF4-FFF2-40B4-BE49-F238E27FC236}">
                    <a16:creationId xmlns:a16="http://schemas.microsoft.com/office/drawing/2014/main" id="{E4806613-D936-443A-B3E5-07B6F25A74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19" y="710"/>
                <a:ext cx="84" cy="369"/>
              </a:xfrm>
              <a:custGeom>
                <a:avLst/>
                <a:gdLst>
                  <a:gd name="T0" fmla="*/ 25 w 84"/>
                  <a:gd name="T1" fmla="*/ 0 h 369"/>
                  <a:gd name="T2" fmla="*/ 28 w 84"/>
                  <a:gd name="T3" fmla="*/ 0 h 369"/>
                  <a:gd name="T4" fmla="*/ 31 w 84"/>
                  <a:gd name="T5" fmla="*/ 3 h 369"/>
                  <a:gd name="T6" fmla="*/ 47 w 84"/>
                  <a:gd name="T7" fmla="*/ 72 h 369"/>
                  <a:gd name="T8" fmla="*/ 44 w 84"/>
                  <a:gd name="T9" fmla="*/ 94 h 369"/>
                  <a:gd name="T10" fmla="*/ 40 w 84"/>
                  <a:gd name="T11" fmla="*/ 97 h 369"/>
                  <a:gd name="T12" fmla="*/ 44 w 84"/>
                  <a:gd name="T13" fmla="*/ 131 h 369"/>
                  <a:gd name="T14" fmla="*/ 47 w 84"/>
                  <a:gd name="T15" fmla="*/ 131 h 369"/>
                  <a:gd name="T16" fmla="*/ 75 w 84"/>
                  <a:gd name="T17" fmla="*/ 235 h 369"/>
                  <a:gd name="T18" fmla="*/ 84 w 84"/>
                  <a:gd name="T19" fmla="*/ 247 h 369"/>
                  <a:gd name="T20" fmla="*/ 84 w 84"/>
                  <a:gd name="T21" fmla="*/ 253 h 369"/>
                  <a:gd name="T22" fmla="*/ 75 w 84"/>
                  <a:gd name="T23" fmla="*/ 238 h 369"/>
                  <a:gd name="T24" fmla="*/ 59 w 84"/>
                  <a:gd name="T25" fmla="*/ 228 h 369"/>
                  <a:gd name="T26" fmla="*/ 53 w 84"/>
                  <a:gd name="T27" fmla="*/ 228 h 369"/>
                  <a:gd name="T28" fmla="*/ 47 w 84"/>
                  <a:gd name="T29" fmla="*/ 228 h 369"/>
                  <a:gd name="T30" fmla="*/ 40 w 84"/>
                  <a:gd name="T31" fmla="*/ 235 h 369"/>
                  <a:gd name="T32" fmla="*/ 25 w 84"/>
                  <a:gd name="T33" fmla="*/ 300 h 369"/>
                  <a:gd name="T34" fmla="*/ 37 w 84"/>
                  <a:gd name="T35" fmla="*/ 319 h 369"/>
                  <a:gd name="T36" fmla="*/ 40 w 84"/>
                  <a:gd name="T37" fmla="*/ 328 h 369"/>
                  <a:gd name="T38" fmla="*/ 47 w 84"/>
                  <a:gd name="T39" fmla="*/ 335 h 369"/>
                  <a:gd name="T40" fmla="*/ 50 w 84"/>
                  <a:gd name="T41" fmla="*/ 335 h 369"/>
                  <a:gd name="T42" fmla="*/ 50 w 84"/>
                  <a:gd name="T43" fmla="*/ 335 h 369"/>
                  <a:gd name="T44" fmla="*/ 53 w 84"/>
                  <a:gd name="T45" fmla="*/ 350 h 369"/>
                  <a:gd name="T46" fmla="*/ 53 w 84"/>
                  <a:gd name="T47" fmla="*/ 356 h 369"/>
                  <a:gd name="T48" fmla="*/ 50 w 84"/>
                  <a:gd name="T49" fmla="*/ 363 h 369"/>
                  <a:gd name="T50" fmla="*/ 47 w 84"/>
                  <a:gd name="T51" fmla="*/ 344 h 369"/>
                  <a:gd name="T52" fmla="*/ 34 w 84"/>
                  <a:gd name="T53" fmla="*/ 338 h 369"/>
                  <a:gd name="T54" fmla="*/ 28 w 84"/>
                  <a:gd name="T55" fmla="*/ 338 h 369"/>
                  <a:gd name="T56" fmla="*/ 22 w 84"/>
                  <a:gd name="T57" fmla="*/ 344 h 369"/>
                  <a:gd name="T58" fmla="*/ 15 w 84"/>
                  <a:gd name="T59" fmla="*/ 369 h 369"/>
                  <a:gd name="T60" fmla="*/ 9 w 84"/>
                  <a:gd name="T61" fmla="*/ 366 h 369"/>
                  <a:gd name="T62" fmla="*/ 12 w 84"/>
                  <a:gd name="T63" fmla="*/ 288 h 369"/>
                  <a:gd name="T64" fmla="*/ 15 w 84"/>
                  <a:gd name="T65" fmla="*/ 281 h 369"/>
                  <a:gd name="T66" fmla="*/ 6 w 84"/>
                  <a:gd name="T67" fmla="*/ 253 h 369"/>
                  <a:gd name="T68" fmla="*/ 12 w 84"/>
                  <a:gd name="T69" fmla="*/ 200 h 369"/>
                  <a:gd name="T70" fmla="*/ 15 w 84"/>
                  <a:gd name="T71" fmla="*/ 200 h 369"/>
                  <a:gd name="T72" fmla="*/ 12 w 84"/>
                  <a:gd name="T73" fmla="*/ 197 h 369"/>
                  <a:gd name="T74" fmla="*/ 12 w 84"/>
                  <a:gd name="T75" fmla="*/ 184 h 369"/>
                  <a:gd name="T76" fmla="*/ 12 w 84"/>
                  <a:gd name="T77" fmla="*/ 178 h 369"/>
                  <a:gd name="T78" fmla="*/ 15 w 84"/>
                  <a:gd name="T79" fmla="*/ 144 h 369"/>
                  <a:gd name="T80" fmla="*/ 9 w 84"/>
                  <a:gd name="T81" fmla="*/ 134 h 369"/>
                  <a:gd name="T82" fmla="*/ 0 w 84"/>
                  <a:gd name="T83" fmla="*/ 125 h 369"/>
                  <a:gd name="T84" fmla="*/ 3 w 84"/>
                  <a:gd name="T85" fmla="*/ 122 h 369"/>
                  <a:gd name="T86" fmla="*/ 0 w 84"/>
                  <a:gd name="T87" fmla="*/ 97 h 369"/>
                  <a:gd name="T88" fmla="*/ 6 w 84"/>
                  <a:gd name="T89" fmla="*/ 63 h 369"/>
                  <a:gd name="T90" fmla="*/ 3 w 84"/>
                  <a:gd name="T91" fmla="*/ 50 h 369"/>
                  <a:gd name="T92" fmla="*/ 6 w 84"/>
                  <a:gd name="T93" fmla="*/ 44 h 369"/>
                  <a:gd name="T94" fmla="*/ 12 w 84"/>
                  <a:gd name="T95" fmla="*/ 41 h 369"/>
                  <a:gd name="T96" fmla="*/ 15 w 84"/>
                  <a:gd name="T97" fmla="*/ 41 h 369"/>
                  <a:gd name="T98" fmla="*/ 18 w 84"/>
                  <a:gd name="T99" fmla="*/ 44 h 369"/>
                  <a:gd name="T100" fmla="*/ 25 w 84"/>
                  <a:gd name="T101" fmla="*/ 44 h 369"/>
                  <a:gd name="T102" fmla="*/ 25 w 84"/>
                  <a:gd name="T103" fmla="*/ 41 h 369"/>
                  <a:gd name="T104" fmla="*/ 25 w 84"/>
                  <a:gd name="T105" fmla="*/ 38 h 369"/>
                  <a:gd name="T106" fmla="*/ 25 w 84"/>
                  <a:gd name="T107" fmla="*/ 34 h 369"/>
                  <a:gd name="T108" fmla="*/ 28 w 84"/>
                  <a:gd name="T109" fmla="*/ 34 h 369"/>
                  <a:gd name="T110" fmla="*/ 28 w 84"/>
                  <a:gd name="T111" fmla="*/ 31 h 369"/>
                  <a:gd name="T112" fmla="*/ 18 w 84"/>
                  <a:gd name="T113" fmla="*/ 3 h 369"/>
                  <a:gd name="T114" fmla="*/ 18 w 84"/>
                  <a:gd name="T115" fmla="*/ 3 h 369"/>
                  <a:gd name="T116" fmla="*/ 22 w 84"/>
                  <a:gd name="T117" fmla="*/ 3 h 369"/>
                  <a:gd name="T118" fmla="*/ 25 w 84"/>
                  <a:gd name="T119" fmla="*/ 0 h 369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w 84"/>
                  <a:gd name="T181" fmla="*/ 0 h 369"/>
                  <a:gd name="T182" fmla="*/ 84 w 84"/>
                  <a:gd name="T183" fmla="*/ 369 h 369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T180" t="T181" r="T182" b="T183"/>
                <a:pathLst>
                  <a:path w="84" h="369">
                    <a:moveTo>
                      <a:pt x="25" y="0"/>
                    </a:moveTo>
                    <a:lnTo>
                      <a:pt x="28" y="0"/>
                    </a:lnTo>
                    <a:lnTo>
                      <a:pt x="31" y="3"/>
                    </a:lnTo>
                    <a:lnTo>
                      <a:pt x="47" y="72"/>
                    </a:lnTo>
                    <a:lnTo>
                      <a:pt x="44" y="94"/>
                    </a:lnTo>
                    <a:lnTo>
                      <a:pt x="40" y="97"/>
                    </a:lnTo>
                    <a:lnTo>
                      <a:pt x="44" y="131"/>
                    </a:lnTo>
                    <a:lnTo>
                      <a:pt x="47" y="131"/>
                    </a:lnTo>
                    <a:lnTo>
                      <a:pt x="75" y="235"/>
                    </a:lnTo>
                    <a:lnTo>
                      <a:pt x="84" y="247"/>
                    </a:lnTo>
                    <a:lnTo>
                      <a:pt x="84" y="253"/>
                    </a:lnTo>
                    <a:lnTo>
                      <a:pt x="75" y="238"/>
                    </a:lnTo>
                    <a:lnTo>
                      <a:pt x="59" y="228"/>
                    </a:lnTo>
                    <a:lnTo>
                      <a:pt x="53" y="228"/>
                    </a:lnTo>
                    <a:lnTo>
                      <a:pt x="47" y="228"/>
                    </a:lnTo>
                    <a:lnTo>
                      <a:pt x="40" y="235"/>
                    </a:lnTo>
                    <a:lnTo>
                      <a:pt x="25" y="300"/>
                    </a:lnTo>
                    <a:lnTo>
                      <a:pt x="37" y="319"/>
                    </a:lnTo>
                    <a:lnTo>
                      <a:pt x="40" y="328"/>
                    </a:lnTo>
                    <a:lnTo>
                      <a:pt x="47" y="335"/>
                    </a:lnTo>
                    <a:lnTo>
                      <a:pt x="50" y="335"/>
                    </a:lnTo>
                    <a:lnTo>
                      <a:pt x="53" y="350"/>
                    </a:lnTo>
                    <a:lnTo>
                      <a:pt x="53" y="356"/>
                    </a:lnTo>
                    <a:lnTo>
                      <a:pt x="50" y="363"/>
                    </a:lnTo>
                    <a:lnTo>
                      <a:pt x="47" y="344"/>
                    </a:lnTo>
                    <a:lnTo>
                      <a:pt x="34" y="338"/>
                    </a:lnTo>
                    <a:lnTo>
                      <a:pt x="28" y="338"/>
                    </a:lnTo>
                    <a:lnTo>
                      <a:pt x="22" y="344"/>
                    </a:lnTo>
                    <a:lnTo>
                      <a:pt x="15" y="369"/>
                    </a:lnTo>
                    <a:lnTo>
                      <a:pt x="9" y="366"/>
                    </a:lnTo>
                    <a:lnTo>
                      <a:pt x="12" y="288"/>
                    </a:lnTo>
                    <a:lnTo>
                      <a:pt x="15" y="281"/>
                    </a:lnTo>
                    <a:lnTo>
                      <a:pt x="6" y="253"/>
                    </a:lnTo>
                    <a:lnTo>
                      <a:pt x="12" y="200"/>
                    </a:lnTo>
                    <a:lnTo>
                      <a:pt x="15" y="200"/>
                    </a:lnTo>
                    <a:lnTo>
                      <a:pt x="12" y="197"/>
                    </a:lnTo>
                    <a:lnTo>
                      <a:pt x="12" y="184"/>
                    </a:lnTo>
                    <a:lnTo>
                      <a:pt x="12" y="178"/>
                    </a:lnTo>
                    <a:lnTo>
                      <a:pt x="15" y="144"/>
                    </a:lnTo>
                    <a:lnTo>
                      <a:pt x="9" y="134"/>
                    </a:lnTo>
                    <a:lnTo>
                      <a:pt x="0" y="125"/>
                    </a:lnTo>
                    <a:lnTo>
                      <a:pt x="3" y="122"/>
                    </a:lnTo>
                    <a:lnTo>
                      <a:pt x="0" y="97"/>
                    </a:lnTo>
                    <a:lnTo>
                      <a:pt x="6" y="63"/>
                    </a:lnTo>
                    <a:lnTo>
                      <a:pt x="3" y="50"/>
                    </a:lnTo>
                    <a:lnTo>
                      <a:pt x="6" y="44"/>
                    </a:lnTo>
                    <a:lnTo>
                      <a:pt x="12" y="41"/>
                    </a:lnTo>
                    <a:lnTo>
                      <a:pt x="15" y="41"/>
                    </a:lnTo>
                    <a:lnTo>
                      <a:pt x="18" y="44"/>
                    </a:lnTo>
                    <a:lnTo>
                      <a:pt x="25" y="44"/>
                    </a:lnTo>
                    <a:lnTo>
                      <a:pt x="25" y="41"/>
                    </a:lnTo>
                    <a:lnTo>
                      <a:pt x="25" y="38"/>
                    </a:lnTo>
                    <a:lnTo>
                      <a:pt x="25" y="34"/>
                    </a:lnTo>
                    <a:lnTo>
                      <a:pt x="28" y="34"/>
                    </a:lnTo>
                    <a:lnTo>
                      <a:pt x="28" y="31"/>
                    </a:lnTo>
                    <a:lnTo>
                      <a:pt x="18" y="3"/>
                    </a:lnTo>
                    <a:lnTo>
                      <a:pt x="22" y="3"/>
                    </a:lnTo>
                    <a:lnTo>
                      <a:pt x="2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96" name="Freeform 1368">
                <a:extLst>
                  <a:ext uri="{FF2B5EF4-FFF2-40B4-BE49-F238E27FC236}">
                    <a16:creationId xmlns:a16="http://schemas.microsoft.com/office/drawing/2014/main" id="{AC799BFA-F0D0-4075-935F-4B567D08C6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19" y="710"/>
                <a:ext cx="84" cy="369"/>
              </a:xfrm>
              <a:custGeom>
                <a:avLst/>
                <a:gdLst>
                  <a:gd name="T0" fmla="*/ 25 w 84"/>
                  <a:gd name="T1" fmla="*/ 0 h 369"/>
                  <a:gd name="T2" fmla="*/ 28 w 84"/>
                  <a:gd name="T3" fmla="*/ 0 h 369"/>
                  <a:gd name="T4" fmla="*/ 31 w 84"/>
                  <a:gd name="T5" fmla="*/ 3 h 369"/>
                  <a:gd name="T6" fmla="*/ 47 w 84"/>
                  <a:gd name="T7" fmla="*/ 72 h 369"/>
                  <a:gd name="T8" fmla="*/ 44 w 84"/>
                  <a:gd name="T9" fmla="*/ 94 h 369"/>
                  <a:gd name="T10" fmla="*/ 40 w 84"/>
                  <a:gd name="T11" fmla="*/ 97 h 369"/>
                  <a:gd name="T12" fmla="*/ 44 w 84"/>
                  <a:gd name="T13" fmla="*/ 131 h 369"/>
                  <a:gd name="T14" fmla="*/ 47 w 84"/>
                  <a:gd name="T15" fmla="*/ 131 h 369"/>
                  <a:gd name="T16" fmla="*/ 75 w 84"/>
                  <a:gd name="T17" fmla="*/ 235 h 369"/>
                  <a:gd name="T18" fmla="*/ 84 w 84"/>
                  <a:gd name="T19" fmla="*/ 247 h 369"/>
                  <a:gd name="T20" fmla="*/ 84 w 84"/>
                  <a:gd name="T21" fmla="*/ 253 h 369"/>
                  <a:gd name="T22" fmla="*/ 75 w 84"/>
                  <a:gd name="T23" fmla="*/ 238 h 369"/>
                  <a:gd name="T24" fmla="*/ 59 w 84"/>
                  <a:gd name="T25" fmla="*/ 228 h 369"/>
                  <a:gd name="T26" fmla="*/ 53 w 84"/>
                  <a:gd name="T27" fmla="*/ 228 h 369"/>
                  <a:gd name="T28" fmla="*/ 47 w 84"/>
                  <a:gd name="T29" fmla="*/ 228 h 369"/>
                  <a:gd name="T30" fmla="*/ 40 w 84"/>
                  <a:gd name="T31" fmla="*/ 235 h 369"/>
                  <a:gd name="T32" fmla="*/ 25 w 84"/>
                  <a:gd name="T33" fmla="*/ 300 h 369"/>
                  <a:gd name="T34" fmla="*/ 37 w 84"/>
                  <a:gd name="T35" fmla="*/ 319 h 369"/>
                  <a:gd name="T36" fmla="*/ 40 w 84"/>
                  <a:gd name="T37" fmla="*/ 328 h 369"/>
                  <a:gd name="T38" fmla="*/ 47 w 84"/>
                  <a:gd name="T39" fmla="*/ 335 h 369"/>
                  <a:gd name="T40" fmla="*/ 50 w 84"/>
                  <a:gd name="T41" fmla="*/ 335 h 369"/>
                  <a:gd name="T42" fmla="*/ 50 w 84"/>
                  <a:gd name="T43" fmla="*/ 335 h 369"/>
                  <a:gd name="T44" fmla="*/ 53 w 84"/>
                  <a:gd name="T45" fmla="*/ 350 h 369"/>
                  <a:gd name="T46" fmla="*/ 53 w 84"/>
                  <a:gd name="T47" fmla="*/ 356 h 369"/>
                  <a:gd name="T48" fmla="*/ 50 w 84"/>
                  <a:gd name="T49" fmla="*/ 363 h 369"/>
                  <a:gd name="T50" fmla="*/ 47 w 84"/>
                  <a:gd name="T51" fmla="*/ 344 h 369"/>
                  <a:gd name="T52" fmla="*/ 34 w 84"/>
                  <a:gd name="T53" fmla="*/ 338 h 369"/>
                  <a:gd name="T54" fmla="*/ 28 w 84"/>
                  <a:gd name="T55" fmla="*/ 338 h 369"/>
                  <a:gd name="T56" fmla="*/ 22 w 84"/>
                  <a:gd name="T57" fmla="*/ 344 h 369"/>
                  <a:gd name="T58" fmla="*/ 15 w 84"/>
                  <a:gd name="T59" fmla="*/ 369 h 369"/>
                  <a:gd name="T60" fmla="*/ 9 w 84"/>
                  <a:gd name="T61" fmla="*/ 366 h 369"/>
                  <a:gd name="T62" fmla="*/ 12 w 84"/>
                  <a:gd name="T63" fmla="*/ 288 h 369"/>
                  <a:gd name="T64" fmla="*/ 15 w 84"/>
                  <a:gd name="T65" fmla="*/ 281 h 369"/>
                  <a:gd name="T66" fmla="*/ 6 w 84"/>
                  <a:gd name="T67" fmla="*/ 253 h 369"/>
                  <a:gd name="T68" fmla="*/ 12 w 84"/>
                  <a:gd name="T69" fmla="*/ 200 h 369"/>
                  <a:gd name="T70" fmla="*/ 15 w 84"/>
                  <a:gd name="T71" fmla="*/ 200 h 369"/>
                  <a:gd name="T72" fmla="*/ 12 w 84"/>
                  <a:gd name="T73" fmla="*/ 197 h 369"/>
                  <a:gd name="T74" fmla="*/ 12 w 84"/>
                  <a:gd name="T75" fmla="*/ 184 h 369"/>
                  <a:gd name="T76" fmla="*/ 12 w 84"/>
                  <a:gd name="T77" fmla="*/ 178 h 369"/>
                  <a:gd name="T78" fmla="*/ 15 w 84"/>
                  <a:gd name="T79" fmla="*/ 144 h 369"/>
                  <a:gd name="T80" fmla="*/ 9 w 84"/>
                  <a:gd name="T81" fmla="*/ 134 h 369"/>
                  <a:gd name="T82" fmla="*/ 0 w 84"/>
                  <a:gd name="T83" fmla="*/ 125 h 369"/>
                  <a:gd name="T84" fmla="*/ 3 w 84"/>
                  <a:gd name="T85" fmla="*/ 122 h 369"/>
                  <a:gd name="T86" fmla="*/ 0 w 84"/>
                  <a:gd name="T87" fmla="*/ 97 h 369"/>
                  <a:gd name="T88" fmla="*/ 6 w 84"/>
                  <a:gd name="T89" fmla="*/ 63 h 369"/>
                  <a:gd name="T90" fmla="*/ 3 w 84"/>
                  <a:gd name="T91" fmla="*/ 50 h 369"/>
                  <a:gd name="T92" fmla="*/ 6 w 84"/>
                  <a:gd name="T93" fmla="*/ 44 h 369"/>
                  <a:gd name="T94" fmla="*/ 12 w 84"/>
                  <a:gd name="T95" fmla="*/ 41 h 369"/>
                  <a:gd name="T96" fmla="*/ 15 w 84"/>
                  <a:gd name="T97" fmla="*/ 41 h 369"/>
                  <a:gd name="T98" fmla="*/ 18 w 84"/>
                  <a:gd name="T99" fmla="*/ 44 h 369"/>
                  <a:gd name="T100" fmla="*/ 25 w 84"/>
                  <a:gd name="T101" fmla="*/ 44 h 369"/>
                  <a:gd name="T102" fmla="*/ 25 w 84"/>
                  <a:gd name="T103" fmla="*/ 41 h 369"/>
                  <a:gd name="T104" fmla="*/ 25 w 84"/>
                  <a:gd name="T105" fmla="*/ 38 h 369"/>
                  <a:gd name="T106" fmla="*/ 25 w 84"/>
                  <a:gd name="T107" fmla="*/ 34 h 369"/>
                  <a:gd name="T108" fmla="*/ 28 w 84"/>
                  <a:gd name="T109" fmla="*/ 34 h 369"/>
                  <a:gd name="T110" fmla="*/ 28 w 84"/>
                  <a:gd name="T111" fmla="*/ 31 h 369"/>
                  <a:gd name="T112" fmla="*/ 18 w 84"/>
                  <a:gd name="T113" fmla="*/ 3 h 369"/>
                  <a:gd name="T114" fmla="*/ 18 w 84"/>
                  <a:gd name="T115" fmla="*/ 3 h 369"/>
                  <a:gd name="T116" fmla="*/ 22 w 84"/>
                  <a:gd name="T117" fmla="*/ 3 h 369"/>
                  <a:gd name="T118" fmla="*/ 25 w 84"/>
                  <a:gd name="T119" fmla="*/ 0 h 369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w 84"/>
                  <a:gd name="T181" fmla="*/ 0 h 369"/>
                  <a:gd name="T182" fmla="*/ 84 w 84"/>
                  <a:gd name="T183" fmla="*/ 369 h 369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T180" t="T181" r="T182" b="T183"/>
                <a:pathLst>
                  <a:path w="84" h="369">
                    <a:moveTo>
                      <a:pt x="25" y="0"/>
                    </a:moveTo>
                    <a:lnTo>
                      <a:pt x="28" y="0"/>
                    </a:lnTo>
                    <a:lnTo>
                      <a:pt x="31" y="3"/>
                    </a:lnTo>
                    <a:lnTo>
                      <a:pt x="47" y="72"/>
                    </a:lnTo>
                    <a:lnTo>
                      <a:pt x="44" y="94"/>
                    </a:lnTo>
                    <a:lnTo>
                      <a:pt x="40" y="97"/>
                    </a:lnTo>
                    <a:lnTo>
                      <a:pt x="44" y="131"/>
                    </a:lnTo>
                    <a:lnTo>
                      <a:pt x="47" y="131"/>
                    </a:lnTo>
                    <a:lnTo>
                      <a:pt x="75" y="235"/>
                    </a:lnTo>
                    <a:lnTo>
                      <a:pt x="84" y="247"/>
                    </a:lnTo>
                    <a:lnTo>
                      <a:pt x="84" y="253"/>
                    </a:lnTo>
                    <a:lnTo>
                      <a:pt x="75" y="238"/>
                    </a:lnTo>
                    <a:lnTo>
                      <a:pt x="59" y="228"/>
                    </a:lnTo>
                    <a:lnTo>
                      <a:pt x="53" y="228"/>
                    </a:lnTo>
                    <a:lnTo>
                      <a:pt x="47" y="228"/>
                    </a:lnTo>
                    <a:lnTo>
                      <a:pt x="40" y="235"/>
                    </a:lnTo>
                    <a:lnTo>
                      <a:pt x="25" y="300"/>
                    </a:lnTo>
                    <a:lnTo>
                      <a:pt x="37" y="319"/>
                    </a:lnTo>
                    <a:lnTo>
                      <a:pt x="40" y="328"/>
                    </a:lnTo>
                    <a:lnTo>
                      <a:pt x="47" y="335"/>
                    </a:lnTo>
                    <a:lnTo>
                      <a:pt x="50" y="335"/>
                    </a:lnTo>
                    <a:lnTo>
                      <a:pt x="53" y="350"/>
                    </a:lnTo>
                    <a:lnTo>
                      <a:pt x="53" y="356"/>
                    </a:lnTo>
                    <a:lnTo>
                      <a:pt x="50" y="363"/>
                    </a:lnTo>
                    <a:lnTo>
                      <a:pt x="47" y="344"/>
                    </a:lnTo>
                    <a:lnTo>
                      <a:pt x="34" y="338"/>
                    </a:lnTo>
                    <a:lnTo>
                      <a:pt x="28" y="338"/>
                    </a:lnTo>
                    <a:lnTo>
                      <a:pt x="22" y="344"/>
                    </a:lnTo>
                    <a:lnTo>
                      <a:pt x="15" y="369"/>
                    </a:lnTo>
                    <a:lnTo>
                      <a:pt x="9" y="366"/>
                    </a:lnTo>
                    <a:lnTo>
                      <a:pt x="12" y="288"/>
                    </a:lnTo>
                    <a:lnTo>
                      <a:pt x="15" y="281"/>
                    </a:lnTo>
                    <a:lnTo>
                      <a:pt x="6" y="253"/>
                    </a:lnTo>
                    <a:lnTo>
                      <a:pt x="12" y="200"/>
                    </a:lnTo>
                    <a:lnTo>
                      <a:pt x="15" y="200"/>
                    </a:lnTo>
                    <a:lnTo>
                      <a:pt x="12" y="197"/>
                    </a:lnTo>
                    <a:lnTo>
                      <a:pt x="12" y="184"/>
                    </a:lnTo>
                    <a:lnTo>
                      <a:pt x="12" y="178"/>
                    </a:lnTo>
                    <a:lnTo>
                      <a:pt x="15" y="144"/>
                    </a:lnTo>
                    <a:lnTo>
                      <a:pt x="9" y="134"/>
                    </a:lnTo>
                    <a:lnTo>
                      <a:pt x="0" y="125"/>
                    </a:lnTo>
                    <a:lnTo>
                      <a:pt x="3" y="122"/>
                    </a:lnTo>
                    <a:lnTo>
                      <a:pt x="0" y="97"/>
                    </a:lnTo>
                    <a:lnTo>
                      <a:pt x="6" y="63"/>
                    </a:lnTo>
                    <a:lnTo>
                      <a:pt x="3" y="50"/>
                    </a:lnTo>
                    <a:lnTo>
                      <a:pt x="6" y="44"/>
                    </a:lnTo>
                    <a:lnTo>
                      <a:pt x="12" y="41"/>
                    </a:lnTo>
                    <a:lnTo>
                      <a:pt x="15" y="41"/>
                    </a:lnTo>
                    <a:lnTo>
                      <a:pt x="18" y="44"/>
                    </a:lnTo>
                    <a:lnTo>
                      <a:pt x="25" y="44"/>
                    </a:lnTo>
                    <a:lnTo>
                      <a:pt x="25" y="41"/>
                    </a:lnTo>
                    <a:lnTo>
                      <a:pt x="25" y="38"/>
                    </a:lnTo>
                    <a:lnTo>
                      <a:pt x="25" y="34"/>
                    </a:lnTo>
                    <a:lnTo>
                      <a:pt x="28" y="34"/>
                    </a:lnTo>
                    <a:lnTo>
                      <a:pt x="28" y="31"/>
                    </a:lnTo>
                    <a:lnTo>
                      <a:pt x="18" y="3"/>
                    </a:lnTo>
                    <a:lnTo>
                      <a:pt x="22" y="3"/>
                    </a:lnTo>
                    <a:lnTo>
                      <a:pt x="25" y="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97" name="Freeform 1369">
                <a:extLst>
                  <a:ext uri="{FF2B5EF4-FFF2-40B4-BE49-F238E27FC236}">
                    <a16:creationId xmlns:a16="http://schemas.microsoft.com/office/drawing/2014/main" id="{C631E462-13CB-43B6-88D7-FA4FB62820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0" y="879"/>
                <a:ext cx="25" cy="28"/>
              </a:xfrm>
              <a:custGeom>
                <a:avLst/>
                <a:gdLst>
                  <a:gd name="T0" fmla="*/ 22 w 25"/>
                  <a:gd name="T1" fmla="*/ 0 h 28"/>
                  <a:gd name="T2" fmla="*/ 10 w 25"/>
                  <a:gd name="T3" fmla="*/ 15 h 28"/>
                  <a:gd name="T4" fmla="*/ 7 w 25"/>
                  <a:gd name="T5" fmla="*/ 15 h 28"/>
                  <a:gd name="T6" fmla="*/ 3 w 25"/>
                  <a:gd name="T7" fmla="*/ 19 h 28"/>
                  <a:gd name="T8" fmla="*/ 0 w 25"/>
                  <a:gd name="T9" fmla="*/ 19 h 28"/>
                  <a:gd name="T10" fmla="*/ 0 w 25"/>
                  <a:gd name="T11" fmla="*/ 22 h 28"/>
                  <a:gd name="T12" fmla="*/ 0 w 25"/>
                  <a:gd name="T13" fmla="*/ 28 h 28"/>
                  <a:gd name="T14" fmla="*/ 0 w 25"/>
                  <a:gd name="T15" fmla="*/ 28 h 28"/>
                  <a:gd name="T16" fmla="*/ 10 w 25"/>
                  <a:gd name="T17" fmla="*/ 22 h 28"/>
                  <a:gd name="T18" fmla="*/ 16 w 25"/>
                  <a:gd name="T19" fmla="*/ 22 h 28"/>
                  <a:gd name="T20" fmla="*/ 25 w 25"/>
                  <a:gd name="T21" fmla="*/ 9 h 28"/>
                  <a:gd name="T22" fmla="*/ 25 w 25"/>
                  <a:gd name="T23" fmla="*/ 3 h 28"/>
                  <a:gd name="T24" fmla="*/ 22 w 25"/>
                  <a:gd name="T25" fmla="*/ 0 h 28"/>
                  <a:gd name="T26" fmla="*/ 22 w 25"/>
                  <a:gd name="T27" fmla="*/ 0 h 2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5"/>
                  <a:gd name="T43" fmla="*/ 0 h 28"/>
                  <a:gd name="T44" fmla="*/ 25 w 25"/>
                  <a:gd name="T45" fmla="*/ 28 h 2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5" h="28">
                    <a:moveTo>
                      <a:pt x="22" y="0"/>
                    </a:moveTo>
                    <a:lnTo>
                      <a:pt x="10" y="15"/>
                    </a:lnTo>
                    <a:lnTo>
                      <a:pt x="7" y="15"/>
                    </a:lnTo>
                    <a:lnTo>
                      <a:pt x="3" y="19"/>
                    </a:lnTo>
                    <a:lnTo>
                      <a:pt x="0" y="19"/>
                    </a:lnTo>
                    <a:lnTo>
                      <a:pt x="0" y="22"/>
                    </a:lnTo>
                    <a:lnTo>
                      <a:pt x="0" y="28"/>
                    </a:lnTo>
                    <a:lnTo>
                      <a:pt x="10" y="22"/>
                    </a:lnTo>
                    <a:lnTo>
                      <a:pt x="16" y="22"/>
                    </a:lnTo>
                    <a:lnTo>
                      <a:pt x="25" y="9"/>
                    </a:lnTo>
                    <a:lnTo>
                      <a:pt x="25" y="3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98" name="Freeform 1370">
                <a:extLst>
                  <a:ext uri="{FF2B5EF4-FFF2-40B4-BE49-F238E27FC236}">
                    <a16:creationId xmlns:a16="http://schemas.microsoft.com/office/drawing/2014/main" id="{16447596-4D9C-4147-A72C-CE5E5FCB62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0" y="879"/>
                <a:ext cx="25" cy="28"/>
              </a:xfrm>
              <a:custGeom>
                <a:avLst/>
                <a:gdLst>
                  <a:gd name="T0" fmla="*/ 22 w 25"/>
                  <a:gd name="T1" fmla="*/ 0 h 28"/>
                  <a:gd name="T2" fmla="*/ 10 w 25"/>
                  <a:gd name="T3" fmla="*/ 15 h 28"/>
                  <a:gd name="T4" fmla="*/ 7 w 25"/>
                  <a:gd name="T5" fmla="*/ 15 h 28"/>
                  <a:gd name="T6" fmla="*/ 3 w 25"/>
                  <a:gd name="T7" fmla="*/ 19 h 28"/>
                  <a:gd name="T8" fmla="*/ 0 w 25"/>
                  <a:gd name="T9" fmla="*/ 19 h 28"/>
                  <a:gd name="T10" fmla="*/ 0 w 25"/>
                  <a:gd name="T11" fmla="*/ 22 h 28"/>
                  <a:gd name="T12" fmla="*/ 0 w 25"/>
                  <a:gd name="T13" fmla="*/ 28 h 28"/>
                  <a:gd name="T14" fmla="*/ 0 w 25"/>
                  <a:gd name="T15" fmla="*/ 28 h 28"/>
                  <a:gd name="T16" fmla="*/ 10 w 25"/>
                  <a:gd name="T17" fmla="*/ 22 h 28"/>
                  <a:gd name="T18" fmla="*/ 16 w 25"/>
                  <a:gd name="T19" fmla="*/ 22 h 28"/>
                  <a:gd name="T20" fmla="*/ 25 w 25"/>
                  <a:gd name="T21" fmla="*/ 9 h 28"/>
                  <a:gd name="T22" fmla="*/ 25 w 25"/>
                  <a:gd name="T23" fmla="*/ 3 h 28"/>
                  <a:gd name="T24" fmla="*/ 22 w 25"/>
                  <a:gd name="T25" fmla="*/ 0 h 28"/>
                  <a:gd name="T26" fmla="*/ 22 w 25"/>
                  <a:gd name="T27" fmla="*/ 0 h 2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5"/>
                  <a:gd name="T43" fmla="*/ 0 h 28"/>
                  <a:gd name="T44" fmla="*/ 25 w 25"/>
                  <a:gd name="T45" fmla="*/ 28 h 2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5" h="28">
                    <a:moveTo>
                      <a:pt x="22" y="0"/>
                    </a:moveTo>
                    <a:lnTo>
                      <a:pt x="10" y="15"/>
                    </a:lnTo>
                    <a:lnTo>
                      <a:pt x="7" y="15"/>
                    </a:lnTo>
                    <a:lnTo>
                      <a:pt x="3" y="19"/>
                    </a:lnTo>
                    <a:lnTo>
                      <a:pt x="0" y="19"/>
                    </a:lnTo>
                    <a:lnTo>
                      <a:pt x="0" y="22"/>
                    </a:lnTo>
                    <a:lnTo>
                      <a:pt x="0" y="28"/>
                    </a:lnTo>
                    <a:lnTo>
                      <a:pt x="10" y="22"/>
                    </a:lnTo>
                    <a:lnTo>
                      <a:pt x="16" y="22"/>
                    </a:lnTo>
                    <a:lnTo>
                      <a:pt x="25" y="9"/>
                    </a:lnTo>
                    <a:lnTo>
                      <a:pt x="25" y="3"/>
                    </a:lnTo>
                    <a:lnTo>
                      <a:pt x="22" y="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99" name="Freeform 1371">
                <a:extLst>
                  <a:ext uri="{FF2B5EF4-FFF2-40B4-BE49-F238E27FC236}">
                    <a16:creationId xmlns:a16="http://schemas.microsoft.com/office/drawing/2014/main" id="{02B49649-6BD2-4FD5-9F96-240AB930ED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8" y="926"/>
                <a:ext cx="7" cy="12"/>
              </a:xfrm>
              <a:custGeom>
                <a:avLst/>
                <a:gdLst>
                  <a:gd name="T0" fmla="*/ 7 w 7"/>
                  <a:gd name="T1" fmla="*/ 0 h 12"/>
                  <a:gd name="T2" fmla="*/ 0 w 7"/>
                  <a:gd name="T3" fmla="*/ 12 h 12"/>
                  <a:gd name="T4" fmla="*/ 7 w 7"/>
                  <a:gd name="T5" fmla="*/ 12 h 12"/>
                  <a:gd name="T6" fmla="*/ 7 w 7"/>
                  <a:gd name="T7" fmla="*/ 0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"/>
                  <a:gd name="T13" fmla="*/ 0 h 12"/>
                  <a:gd name="T14" fmla="*/ 7 w 7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" h="12">
                    <a:moveTo>
                      <a:pt x="7" y="0"/>
                    </a:moveTo>
                    <a:lnTo>
                      <a:pt x="0" y="12"/>
                    </a:lnTo>
                    <a:lnTo>
                      <a:pt x="7" y="12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00" name="Freeform 1372">
                <a:extLst>
                  <a:ext uri="{FF2B5EF4-FFF2-40B4-BE49-F238E27FC236}">
                    <a16:creationId xmlns:a16="http://schemas.microsoft.com/office/drawing/2014/main" id="{5F8468B9-C47B-49D3-BAC1-CA3ACA2444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8" y="926"/>
                <a:ext cx="7" cy="12"/>
              </a:xfrm>
              <a:custGeom>
                <a:avLst/>
                <a:gdLst>
                  <a:gd name="T0" fmla="*/ 7 w 7"/>
                  <a:gd name="T1" fmla="*/ 0 h 12"/>
                  <a:gd name="T2" fmla="*/ 0 w 7"/>
                  <a:gd name="T3" fmla="*/ 12 h 12"/>
                  <a:gd name="T4" fmla="*/ 7 w 7"/>
                  <a:gd name="T5" fmla="*/ 12 h 12"/>
                  <a:gd name="T6" fmla="*/ 7 w 7"/>
                  <a:gd name="T7" fmla="*/ 0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"/>
                  <a:gd name="T13" fmla="*/ 0 h 12"/>
                  <a:gd name="T14" fmla="*/ 7 w 7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" h="12">
                    <a:moveTo>
                      <a:pt x="7" y="0"/>
                    </a:moveTo>
                    <a:lnTo>
                      <a:pt x="0" y="12"/>
                    </a:lnTo>
                    <a:lnTo>
                      <a:pt x="7" y="12"/>
                    </a:lnTo>
                    <a:lnTo>
                      <a:pt x="7" y="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01" name="Freeform 1373">
                <a:extLst>
                  <a:ext uri="{FF2B5EF4-FFF2-40B4-BE49-F238E27FC236}">
                    <a16:creationId xmlns:a16="http://schemas.microsoft.com/office/drawing/2014/main" id="{98FED879-37BE-4D3A-A2A0-BC6D14ACAD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66" y="957"/>
                <a:ext cx="3" cy="6"/>
              </a:xfrm>
              <a:custGeom>
                <a:avLst/>
                <a:gdLst>
                  <a:gd name="T0" fmla="*/ 3 w 3"/>
                  <a:gd name="T1" fmla="*/ 0 h 6"/>
                  <a:gd name="T2" fmla="*/ 0 w 3"/>
                  <a:gd name="T3" fmla="*/ 6 h 6"/>
                  <a:gd name="T4" fmla="*/ 3 w 3"/>
                  <a:gd name="T5" fmla="*/ 3 h 6"/>
                  <a:gd name="T6" fmla="*/ 3 w 3"/>
                  <a:gd name="T7" fmla="*/ 0 h 6"/>
                  <a:gd name="T8" fmla="*/ 3 w 3"/>
                  <a:gd name="T9" fmla="*/ 0 h 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6"/>
                  <a:gd name="T17" fmla="*/ 3 w 3"/>
                  <a:gd name="T18" fmla="*/ 6 h 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6">
                    <a:moveTo>
                      <a:pt x="3" y="0"/>
                    </a:moveTo>
                    <a:lnTo>
                      <a:pt x="0" y="6"/>
                    </a:lnTo>
                    <a:lnTo>
                      <a:pt x="3" y="3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02" name="Freeform 1374">
                <a:extLst>
                  <a:ext uri="{FF2B5EF4-FFF2-40B4-BE49-F238E27FC236}">
                    <a16:creationId xmlns:a16="http://schemas.microsoft.com/office/drawing/2014/main" id="{6A434909-9DF8-4D1A-9533-6073C42B05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66" y="957"/>
                <a:ext cx="3" cy="6"/>
              </a:xfrm>
              <a:custGeom>
                <a:avLst/>
                <a:gdLst>
                  <a:gd name="T0" fmla="*/ 3 w 3"/>
                  <a:gd name="T1" fmla="*/ 0 h 6"/>
                  <a:gd name="T2" fmla="*/ 0 w 3"/>
                  <a:gd name="T3" fmla="*/ 6 h 6"/>
                  <a:gd name="T4" fmla="*/ 3 w 3"/>
                  <a:gd name="T5" fmla="*/ 3 h 6"/>
                  <a:gd name="T6" fmla="*/ 3 w 3"/>
                  <a:gd name="T7" fmla="*/ 0 h 6"/>
                  <a:gd name="T8" fmla="*/ 3 w 3"/>
                  <a:gd name="T9" fmla="*/ 0 h 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6"/>
                  <a:gd name="T17" fmla="*/ 3 w 3"/>
                  <a:gd name="T18" fmla="*/ 6 h 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6">
                    <a:moveTo>
                      <a:pt x="3" y="0"/>
                    </a:moveTo>
                    <a:lnTo>
                      <a:pt x="0" y="6"/>
                    </a:lnTo>
                    <a:lnTo>
                      <a:pt x="3" y="3"/>
                    </a:lnTo>
                    <a:lnTo>
                      <a:pt x="3" y="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03" name="Freeform 1375">
                <a:extLst>
                  <a:ext uri="{FF2B5EF4-FFF2-40B4-BE49-F238E27FC236}">
                    <a16:creationId xmlns:a16="http://schemas.microsoft.com/office/drawing/2014/main" id="{6D7BDB16-80B7-4900-B09B-65E6C52A7C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00" y="1029"/>
                <a:ext cx="16" cy="16"/>
              </a:xfrm>
              <a:custGeom>
                <a:avLst/>
                <a:gdLst>
                  <a:gd name="T0" fmla="*/ 16 w 16"/>
                  <a:gd name="T1" fmla="*/ 0 h 16"/>
                  <a:gd name="T2" fmla="*/ 16 w 16"/>
                  <a:gd name="T3" fmla="*/ 6 h 16"/>
                  <a:gd name="T4" fmla="*/ 3 w 16"/>
                  <a:gd name="T5" fmla="*/ 16 h 16"/>
                  <a:gd name="T6" fmla="*/ 0 w 16"/>
                  <a:gd name="T7" fmla="*/ 16 h 16"/>
                  <a:gd name="T8" fmla="*/ 3 w 16"/>
                  <a:gd name="T9" fmla="*/ 9 h 16"/>
                  <a:gd name="T10" fmla="*/ 10 w 16"/>
                  <a:gd name="T11" fmla="*/ 6 h 16"/>
                  <a:gd name="T12" fmla="*/ 13 w 16"/>
                  <a:gd name="T13" fmla="*/ 0 h 16"/>
                  <a:gd name="T14" fmla="*/ 16 w 16"/>
                  <a:gd name="T15" fmla="*/ 0 h 1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6"/>
                  <a:gd name="T25" fmla="*/ 0 h 16"/>
                  <a:gd name="T26" fmla="*/ 16 w 16"/>
                  <a:gd name="T27" fmla="*/ 16 h 1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6" h="16">
                    <a:moveTo>
                      <a:pt x="16" y="0"/>
                    </a:moveTo>
                    <a:lnTo>
                      <a:pt x="16" y="6"/>
                    </a:lnTo>
                    <a:lnTo>
                      <a:pt x="3" y="16"/>
                    </a:lnTo>
                    <a:lnTo>
                      <a:pt x="0" y="16"/>
                    </a:lnTo>
                    <a:lnTo>
                      <a:pt x="3" y="9"/>
                    </a:lnTo>
                    <a:lnTo>
                      <a:pt x="10" y="6"/>
                    </a:lnTo>
                    <a:lnTo>
                      <a:pt x="13" y="0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04" name="Freeform 1376">
                <a:extLst>
                  <a:ext uri="{FF2B5EF4-FFF2-40B4-BE49-F238E27FC236}">
                    <a16:creationId xmlns:a16="http://schemas.microsoft.com/office/drawing/2014/main" id="{ED7C33DA-42D0-4A27-A275-20F43EA416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00" y="1029"/>
                <a:ext cx="16" cy="16"/>
              </a:xfrm>
              <a:custGeom>
                <a:avLst/>
                <a:gdLst>
                  <a:gd name="T0" fmla="*/ 16 w 16"/>
                  <a:gd name="T1" fmla="*/ 0 h 16"/>
                  <a:gd name="T2" fmla="*/ 16 w 16"/>
                  <a:gd name="T3" fmla="*/ 6 h 16"/>
                  <a:gd name="T4" fmla="*/ 3 w 16"/>
                  <a:gd name="T5" fmla="*/ 16 h 16"/>
                  <a:gd name="T6" fmla="*/ 0 w 16"/>
                  <a:gd name="T7" fmla="*/ 16 h 16"/>
                  <a:gd name="T8" fmla="*/ 3 w 16"/>
                  <a:gd name="T9" fmla="*/ 9 h 16"/>
                  <a:gd name="T10" fmla="*/ 10 w 16"/>
                  <a:gd name="T11" fmla="*/ 6 h 16"/>
                  <a:gd name="T12" fmla="*/ 13 w 16"/>
                  <a:gd name="T13" fmla="*/ 0 h 16"/>
                  <a:gd name="T14" fmla="*/ 16 w 16"/>
                  <a:gd name="T15" fmla="*/ 0 h 1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6"/>
                  <a:gd name="T25" fmla="*/ 0 h 16"/>
                  <a:gd name="T26" fmla="*/ 16 w 16"/>
                  <a:gd name="T27" fmla="*/ 16 h 1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6" h="16">
                    <a:moveTo>
                      <a:pt x="16" y="0"/>
                    </a:moveTo>
                    <a:lnTo>
                      <a:pt x="16" y="6"/>
                    </a:lnTo>
                    <a:lnTo>
                      <a:pt x="3" y="16"/>
                    </a:lnTo>
                    <a:lnTo>
                      <a:pt x="0" y="16"/>
                    </a:lnTo>
                    <a:lnTo>
                      <a:pt x="3" y="9"/>
                    </a:lnTo>
                    <a:lnTo>
                      <a:pt x="10" y="6"/>
                    </a:lnTo>
                    <a:lnTo>
                      <a:pt x="13" y="0"/>
                    </a:lnTo>
                    <a:lnTo>
                      <a:pt x="16" y="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05" name="Freeform 1377">
                <a:extLst>
                  <a:ext uri="{FF2B5EF4-FFF2-40B4-BE49-F238E27FC236}">
                    <a16:creationId xmlns:a16="http://schemas.microsoft.com/office/drawing/2014/main" id="{FC9FDCA5-1397-4022-AFCB-513600A8EB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1" y="1066"/>
                <a:ext cx="25" cy="26"/>
              </a:xfrm>
              <a:custGeom>
                <a:avLst/>
                <a:gdLst>
                  <a:gd name="T0" fmla="*/ 25 w 25"/>
                  <a:gd name="T1" fmla="*/ 4 h 26"/>
                  <a:gd name="T2" fmla="*/ 25 w 25"/>
                  <a:gd name="T3" fmla="*/ 7 h 26"/>
                  <a:gd name="T4" fmla="*/ 3 w 25"/>
                  <a:gd name="T5" fmla="*/ 26 h 26"/>
                  <a:gd name="T6" fmla="*/ 0 w 25"/>
                  <a:gd name="T7" fmla="*/ 26 h 26"/>
                  <a:gd name="T8" fmla="*/ 0 w 25"/>
                  <a:gd name="T9" fmla="*/ 19 h 26"/>
                  <a:gd name="T10" fmla="*/ 22 w 25"/>
                  <a:gd name="T11" fmla="*/ 0 h 26"/>
                  <a:gd name="T12" fmla="*/ 25 w 25"/>
                  <a:gd name="T13" fmla="*/ 0 h 26"/>
                  <a:gd name="T14" fmla="*/ 25 w 25"/>
                  <a:gd name="T15" fmla="*/ 4 h 2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5"/>
                  <a:gd name="T25" fmla="*/ 0 h 26"/>
                  <a:gd name="T26" fmla="*/ 25 w 25"/>
                  <a:gd name="T27" fmla="*/ 26 h 2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5" h="26">
                    <a:moveTo>
                      <a:pt x="25" y="4"/>
                    </a:moveTo>
                    <a:lnTo>
                      <a:pt x="25" y="7"/>
                    </a:lnTo>
                    <a:lnTo>
                      <a:pt x="3" y="26"/>
                    </a:lnTo>
                    <a:lnTo>
                      <a:pt x="0" y="26"/>
                    </a:lnTo>
                    <a:lnTo>
                      <a:pt x="0" y="19"/>
                    </a:lnTo>
                    <a:lnTo>
                      <a:pt x="22" y="0"/>
                    </a:lnTo>
                    <a:lnTo>
                      <a:pt x="25" y="0"/>
                    </a:lnTo>
                    <a:lnTo>
                      <a:pt x="25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06" name="Freeform 1378">
                <a:extLst>
                  <a:ext uri="{FF2B5EF4-FFF2-40B4-BE49-F238E27FC236}">
                    <a16:creationId xmlns:a16="http://schemas.microsoft.com/office/drawing/2014/main" id="{E3D7E471-D0B7-4503-8BA8-9700F37C02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1" y="1066"/>
                <a:ext cx="25" cy="26"/>
              </a:xfrm>
              <a:custGeom>
                <a:avLst/>
                <a:gdLst>
                  <a:gd name="T0" fmla="*/ 25 w 25"/>
                  <a:gd name="T1" fmla="*/ 4 h 26"/>
                  <a:gd name="T2" fmla="*/ 25 w 25"/>
                  <a:gd name="T3" fmla="*/ 7 h 26"/>
                  <a:gd name="T4" fmla="*/ 3 w 25"/>
                  <a:gd name="T5" fmla="*/ 26 h 26"/>
                  <a:gd name="T6" fmla="*/ 0 w 25"/>
                  <a:gd name="T7" fmla="*/ 26 h 26"/>
                  <a:gd name="T8" fmla="*/ 0 w 25"/>
                  <a:gd name="T9" fmla="*/ 19 h 26"/>
                  <a:gd name="T10" fmla="*/ 22 w 25"/>
                  <a:gd name="T11" fmla="*/ 0 h 26"/>
                  <a:gd name="T12" fmla="*/ 25 w 25"/>
                  <a:gd name="T13" fmla="*/ 0 h 26"/>
                  <a:gd name="T14" fmla="*/ 25 w 25"/>
                  <a:gd name="T15" fmla="*/ 4 h 2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5"/>
                  <a:gd name="T25" fmla="*/ 0 h 26"/>
                  <a:gd name="T26" fmla="*/ 25 w 25"/>
                  <a:gd name="T27" fmla="*/ 26 h 2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5" h="26">
                    <a:moveTo>
                      <a:pt x="25" y="4"/>
                    </a:moveTo>
                    <a:lnTo>
                      <a:pt x="25" y="7"/>
                    </a:lnTo>
                    <a:lnTo>
                      <a:pt x="3" y="26"/>
                    </a:lnTo>
                    <a:lnTo>
                      <a:pt x="0" y="26"/>
                    </a:lnTo>
                    <a:lnTo>
                      <a:pt x="0" y="19"/>
                    </a:lnTo>
                    <a:lnTo>
                      <a:pt x="22" y="0"/>
                    </a:lnTo>
                    <a:lnTo>
                      <a:pt x="25" y="0"/>
                    </a:lnTo>
                    <a:lnTo>
                      <a:pt x="25" y="4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07" name="Freeform 1379">
                <a:extLst>
                  <a:ext uri="{FF2B5EF4-FFF2-40B4-BE49-F238E27FC236}">
                    <a16:creationId xmlns:a16="http://schemas.microsoft.com/office/drawing/2014/main" id="{29251FF6-DD09-4D72-A6AE-334DA25C65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69" y="1095"/>
                <a:ext cx="53" cy="43"/>
              </a:xfrm>
              <a:custGeom>
                <a:avLst/>
                <a:gdLst>
                  <a:gd name="T0" fmla="*/ 53 w 53"/>
                  <a:gd name="T1" fmla="*/ 6 h 43"/>
                  <a:gd name="T2" fmla="*/ 53 w 53"/>
                  <a:gd name="T3" fmla="*/ 3 h 43"/>
                  <a:gd name="T4" fmla="*/ 53 w 53"/>
                  <a:gd name="T5" fmla="*/ 6 h 43"/>
                  <a:gd name="T6" fmla="*/ 25 w 53"/>
                  <a:gd name="T7" fmla="*/ 25 h 43"/>
                  <a:gd name="T8" fmla="*/ 22 w 53"/>
                  <a:gd name="T9" fmla="*/ 25 h 43"/>
                  <a:gd name="T10" fmla="*/ 19 w 53"/>
                  <a:gd name="T11" fmla="*/ 25 h 43"/>
                  <a:gd name="T12" fmla="*/ 15 w 53"/>
                  <a:gd name="T13" fmla="*/ 31 h 43"/>
                  <a:gd name="T14" fmla="*/ 3 w 53"/>
                  <a:gd name="T15" fmla="*/ 43 h 43"/>
                  <a:gd name="T16" fmla="*/ 0 w 53"/>
                  <a:gd name="T17" fmla="*/ 43 h 43"/>
                  <a:gd name="T18" fmla="*/ 6 w 53"/>
                  <a:gd name="T19" fmla="*/ 31 h 43"/>
                  <a:gd name="T20" fmla="*/ 9 w 53"/>
                  <a:gd name="T21" fmla="*/ 28 h 43"/>
                  <a:gd name="T22" fmla="*/ 19 w 53"/>
                  <a:gd name="T23" fmla="*/ 15 h 43"/>
                  <a:gd name="T24" fmla="*/ 22 w 53"/>
                  <a:gd name="T25" fmla="*/ 15 h 43"/>
                  <a:gd name="T26" fmla="*/ 25 w 53"/>
                  <a:gd name="T27" fmla="*/ 9 h 43"/>
                  <a:gd name="T28" fmla="*/ 28 w 53"/>
                  <a:gd name="T29" fmla="*/ 9 h 43"/>
                  <a:gd name="T30" fmla="*/ 31 w 53"/>
                  <a:gd name="T31" fmla="*/ 9 h 43"/>
                  <a:gd name="T32" fmla="*/ 31 w 53"/>
                  <a:gd name="T33" fmla="*/ 12 h 43"/>
                  <a:gd name="T34" fmla="*/ 34 w 53"/>
                  <a:gd name="T35" fmla="*/ 12 h 43"/>
                  <a:gd name="T36" fmla="*/ 44 w 53"/>
                  <a:gd name="T37" fmla="*/ 3 h 43"/>
                  <a:gd name="T38" fmla="*/ 50 w 53"/>
                  <a:gd name="T39" fmla="*/ 0 h 43"/>
                  <a:gd name="T40" fmla="*/ 53 w 53"/>
                  <a:gd name="T41" fmla="*/ 3 h 43"/>
                  <a:gd name="T42" fmla="*/ 53 w 53"/>
                  <a:gd name="T43" fmla="*/ 6 h 43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53"/>
                  <a:gd name="T67" fmla="*/ 0 h 43"/>
                  <a:gd name="T68" fmla="*/ 53 w 53"/>
                  <a:gd name="T69" fmla="*/ 43 h 43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53" h="43">
                    <a:moveTo>
                      <a:pt x="53" y="6"/>
                    </a:moveTo>
                    <a:lnTo>
                      <a:pt x="53" y="3"/>
                    </a:lnTo>
                    <a:lnTo>
                      <a:pt x="53" y="6"/>
                    </a:lnTo>
                    <a:lnTo>
                      <a:pt x="25" y="25"/>
                    </a:lnTo>
                    <a:lnTo>
                      <a:pt x="22" y="25"/>
                    </a:lnTo>
                    <a:lnTo>
                      <a:pt x="19" y="25"/>
                    </a:lnTo>
                    <a:lnTo>
                      <a:pt x="15" y="31"/>
                    </a:lnTo>
                    <a:lnTo>
                      <a:pt x="3" y="43"/>
                    </a:lnTo>
                    <a:lnTo>
                      <a:pt x="0" y="43"/>
                    </a:lnTo>
                    <a:lnTo>
                      <a:pt x="6" y="31"/>
                    </a:lnTo>
                    <a:lnTo>
                      <a:pt x="9" y="28"/>
                    </a:lnTo>
                    <a:lnTo>
                      <a:pt x="19" y="15"/>
                    </a:lnTo>
                    <a:lnTo>
                      <a:pt x="22" y="15"/>
                    </a:lnTo>
                    <a:lnTo>
                      <a:pt x="25" y="9"/>
                    </a:lnTo>
                    <a:lnTo>
                      <a:pt x="28" y="9"/>
                    </a:lnTo>
                    <a:lnTo>
                      <a:pt x="31" y="9"/>
                    </a:lnTo>
                    <a:lnTo>
                      <a:pt x="31" y="12"/>
                    </a:lnTo>
                    <a:lnTo>
                      <a:pt x="34" y="12"/>
                    </a:lnTo>
                    <a:lnTo>
                      <a:pt x="44" y="3"/>
                    </a:lnTo>
                    <a:lnTo>
                      <a:pt x="50" y="0"/>
                    </a:lnTo>
                    <a:lnTo>
                      <a:pt x="53" y="3"/>
                    </a:lnTo>
                    <a:lnTo>
                      <a:pt x="53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08" name="Freeform 1380">
                <a:extLst>
                  <a:ext uri="{FF2B5EF4-FFF2-40B4-BE49-F238E27FC236}">
                    <a16:creationId xmlns:a16="http://schemas.microsoft.com/office/drawing/2014/main" id="{A5545D1E-408B-4237-8397-098F43C190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69" y="1095"/>
                <a:ext cx="53" cy="43"/>
              </a:xfrm>
              <a:custGeom>
                <a:avLst/>
                <a:gdLst>
                  <a:gd name="T0" fmla="*/ 53 w 53"/>
                  <a:gd name="T1" fmla="*/ 6 h 43"/>
                  <a:gd name="T2" fmla="*/ 53 w 53"/>
                  <a:gd name="T3" fmla="*/ 3 h 43"/>
                  <a:gd name="T4" fmla="*/ 53 w 53"/>
                  <a:gd name="T5" fmla="*/ 6 h 43"/>
                  <a:gd name="T6" fmla="*/ 25 w 53"/>
                  <a:gd name="T7" fmla="*/ 25 h 43"/>
                  <a:gd name="T8" fmla="*/ 22 w 53"/>
                  <a:gd name="T9" fmla="*/ 25 h 43"/>
                  <a:gd name="T10" fmla="*/ 19 w 53"/>
                  <a:gd name="T11" fmla="*/ 25 h 43"/>
                  <a:gd name="T12" fmla="*/ 15 w 53"/>
                  <a:gd name="T13" fmla="*/ 31 h 43"/>
                  <a:gd name="T14" fmla="*/ 3 w 53"/>
                  <a:gd name="T15" fmla="*/ 43 h 43"/>
                  <a:gd name="T16" fmla="*/ 0 w 53"/>
                  <a:gd name="T17" fmla="*/ 43 h 43"/>
                  <a:gd name="T18" fmla="*/ 6 w 53"/>
                  <a:gd name="T19" fmla="*/ 31 h 43"/>
                  <a:gd name="T20" fmla="*/ 9 w 53"/>
                  <a:gd name="T21" fmla="*/ 28 h 43"/>
                  <a:gd name="T22" fmla="*/ 19 w 53"/>
                  <a:gd name="T23" fmla="*/ 15 h 43"/>
                  <a:gd name="T24" fmla="*/ 22 w 53"/>
                  <a:gd name="T25" fmla="*/ 15 h 43"/>
                  <a:gd name="T26" fmla="*/ 25 w 53"/>
                  <a:gd name="T27" fmla="*/ 9 h 43"/>
                  <a:gd name="T28" fmla="*/ 28 w 53"/>
                  <a:gd name="T29" fmla="*/ 9 h 43"/>
                  <a:gd name="T30" fmla="*/ 31 w 53"/>
                  <a:gd name="T31" fmla="*/ 9 h 43"/>
                  <a:gd name="T32" fmla="*/ 31 w 53"/>
                  <a:gd name="T33" fmla="*/ 12 h 43"/>
                  <a:gd name="T34" fmla="*/ 34 w 53"/>
                  <a:gd name="T35" fmla="*/ 12 h 43"/>
                  <a:gd name="T36" fmla="*/ 44 w 53"/>
                  <a:gd name="T37" fmla="*/ 3 h 43"/>
                  <a:gd name="T38" fmla="*/ 50 w 53"/>
                  <a:gd name="T39" fmla="*/ 0 h 43"/>
                  <a:gd name="T40" fmla="*/ 53 w 53"/>
                  <a:gd name="T41" fmla="*/ 3 h 43"/>
                  <a:gd name="T42" fmla="*/ 53 w 53"/>
                  <a:gd name="T43" fmla="*/ 6 h 43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53"/>
                  <a:gd name="T67" fmla="*/ 0 h 43"/>
                  <a:gd name="T68" fmla="*/ 53 w 53"/>
                  <a:gd name="T69" fmla="*/ 43 h 43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53" h="43">
                    <a:moveTo>
                      <a:pt x="53" y="6"/>
                    </a:moveTo>
                    <a:lnTo>
                      <a:pt x="53" y="3"/>
                    </a:lnTo>
                    <a:lnTo>
                      <a:pt x="53" y="6"/>
                    </a:lnTo>
                    <a:lnTo>
                      <a:pt x="25" y="25"/>
                    </a:lnTo>
                    <a:lnTo>
                      <a:pt x="22" y="25"/>
                    </a:lnTo>
                    <a:lnTo>
                      <a:pt x="19" y="25"/>
                    </a:lnTo>
                    <a:lnTo>
                      <a:pt x="15" y="31"/>
                    </a:lnTo>
                    <a:lnTo>
                      <a:pt x="3" y="43"/>
                    </a:lnTo>
                    <a:lnTo>
                      <a:pt x="0" y="43"/>
                    </a:lnTo>
                    <a:lnTo>
                      <a:pt x="6" y="31"/>
                    </a:lnTo>
                    <a:lnTo>
                      <a:pt x="9" y="28"/>
                    </a:lnTo>
                    <a:lnTo>
                      <a:pt x="19" y="15"/>
                    </a:lnTo>
                    <a:lnTo>
                      <a:pt x="22" y="15"/>
                    </a:lnTo>
                    <a:lnTo>
                      <a:pt x="25" y="9"/>
                    </a:lnTo>
                    <a:lnTo>
                      <a:pt x="28" y="9"/>
                    </a:lnTo>
                    <a:lnTo>
                      <a:pt x="31" y="9"/>
                    </a:lnTo>
                    <a:lnTo>
                      <a:pt x="31" y="12"/>
                    </a:lnTo>
                    <a:lnTo>
                      <a:pt x="34" y="12"/>
                    </a:lnTo>
                    <a:lnTo>
                      <a:pt x="44" y="3"/>
                    </a:lnTo>
                    <a:lnTo>
                      <a:pt x="50" y="0"/>
                    </a:lnTo>
                    <a:lnTo>
                      <a:pt x="53" y="3"/>
                    </a:lnTo>
                    <a:lnTo>
                      <a:pt x="53" y="6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09" name="Freeform 1381">
                <a:extLst>
                  <a:ext uri="{FF2B5EF4-FFF2-40B4-BE49-F238E27FC236}">
                    <a16:creationId xmlns:a16="http://schemas.microsoft.com/office/drawing/2014/main" id="{4955EB79-65F5-4BB7-B167-3185B54491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56" y="1160"/>
                <a:ext cx="10" cy="7"/>
              </a:xfrm>
              <a:custGeom>
                <a:avLst/>
                <a:gdLst>
                  <a:gd name="T0" fmla="*/ 10 w 10"/>
                  <a:gd name="T1" fmla="*/ 0 h 7"/>
                  <a:gd name="T2" fmla="*/ 10 w 10"/>
                  <a:gd name="T3" fmla="*/ 3 h 7"/>
                  <a:gd name="T4" fmla="*/ 10 w 10"/>
                  <a:gd name="T5" fmla="*/ 3 h 7"/>
                  <a:gd name="T6" fmla="*/ 3 w 10"/>
                  <a:gd name="T7" fmla="*/ 7 h 7"/>
                  <a:gd name="T8" fmla="*/ 0 w 10"/>
                  <a:gd name="T9" fmla="*/ 7 h 7"/>
                  <a:gd name="T10" fmla="*/ 3 w 10"/>
                  <a:gd name="T11" fmla="*/ 3 h 7"/>
                  <a:gd name="T12" fmla="*/ 10 w 10"/>
                  <a:gd name="T13" fmla="*/ 0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"/>
                  <a:gd name="T22" fmla="*/ 0 h 7"/>
                  <a:gd name="T23" fmla="*/ 10 w 10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" h="7">
                    <a:moveTo>
                      <a:pt x="10" y="0"/>
                    </a:moveTo>
                    <a:lnTo>
                      <a:pt x="10" y="3"/>
                    </a:lnTo>
                    <a:lnTo>
                      <a:pt x="3" y="7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10" name="Freeform 1382">
                <a:extLst>
                  <a:ext uri="{FF2B5EF4-FFF2-40B4-BE49-F238E27FC236}">
                    <a16:creationId xmlns:a16="http://schemas.microsoft.com/office/drawing/2014/main" id="{C761A112-44FC-4341-9CCF-A7B66D7756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56" y="1160"/>
                <a:ext cx="10" cy="7"/>
              </a:xfrm>
              <a:custGeom>
                <a:avLst/>
                <a:gdLst>
                  <a:gd name="T0" fmla="*/ 10 w 10"/>
                  <a:gd name="T1" fmla="*/ 0 h 7"/>
                  <a:gd name="T2" fmla="*/ 10 w 10"/>
                  <a:gd name="T3" fmla="*/ 3 h 7"/>
                  <a:gd name="T4" fmla="*/ 10 w 10"/>
                  <a:gd name="T5" fmla="*/ 3 h 7"/>
                  <a:gd name="T6" fmla="*/ 3 w 10"/>
                  <a:gd name="T7" fmla="*/ 7 h 7"/>
                  <a:gd name="T8" fmla="*/ 0 w 10"/>
                  <a:gd name="T9" fmla="*/ 7 h 7"/>
                  <a:gd name="T10" fmla="*/ 3 w 10"/>
                  <a:gd name="T11" fmla="*/ 3 h 7"/>
                  <a:gd name="T12" fmla="*/ 10 w 10"/>
                  <a:gd name="T13" fmla="*/ 0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"/>
                  <a:gd name="T22" fmla="*/ 0 h 7"/>
                  <a:gd name="T23" fmla="*/ 10 w 10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" h="7">
                    <a:moveTo>
                      <a:pt x="10" y="0"/>
                    </a:moveTo>
                    <a:lnTo>
                      <a:pt x="10" y="3"/>
                    </a:lnTo>
                    <a:lnTo>
                      <a:pt x="3" y="7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10" y="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11" name="Freeform 1383">
                <a:extLst>
                  <a:ext uri="{FF2B5EF4-FFF2-40B4-BE49-F238E27FC236}">
                    <a16:creationId xmlns:a16="http://schemas.microsoft.com/office/drawing/2014/main" id="{DFB0B67A-3D2A-4682-8264-77714F2CB4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25" y="1135"/>
                <a:ext cx="25" cy="35"/>
              </a:xfrm>
              <a:custGeom>
                <a:avLst/>
                <a:gdLst>
                  <a:gd name="T0" fmla="*/ 19 w 25"/>
                  <a:gd name="T1" fmla="*/ 3 h 35"/>
                  <a:gd name="T2" fmla="*/ 19 w 25"/>
                  <a:gd name="T3" fmla="*/ 0 h 35"/>
                  <a:gd name="T4" fmla="*/ 25 w 25"/>
                  <a:gd name="T5" fmla="*/ 3 h 35"/>
                  <a:gd name="T6" fmla="*/ 25 w 25"/>
                  <a:gd name="T7" fmla="*/ 10 h 35"/>
                  <a:gd name="T8" fmla="*/ 3 w 25"/>
                  <a:gd name="T9" fmla="*/ 35 h 35"/>
                  <a:gd name="T10" fmla="*/ 0 w 25"/>
                  <a:gd name="T11" fmla="*/ 28 h 35"/>
                  <a:gd name="T12" fmla="*/ 16 w 25"/>
                  <a:gd name="T13" fmla="*/ 10 h 35"/>
                  <a:gd name="T14" fmla="*/ 19 w 25"/>
                  <a:gd name="T15" fmla="*/ 3 h 35"/>
                  <a:gd name="T16" fmla="*/ 19 w 25"/>
                  <a:gd name="T17" fmla="*/ 3 h 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5"/>
                  <a:gd name="T28" fmla="*/ 0 h 35"/>
                  <a:gd name="T29" fmla="*/ 25 w 25"/>
                  <a:gd name="T30" fmla="*/ 35 h 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5" h="35">
                    <a:moveTo>
                      <a:pt x="19" y="3"/>
                    </a:moveTo>
                    <a:lnTo>
                      <a:pt x="19" y="0"/>
                    </a:lnTo>
                    <a:lnTo>
                      <a:pt x="25" y="3"/>
                    </a:lnTo>
                    <a:lnTo>
                      <a:pt x="25" y="10"/>
                    </a:lnTo>
                    <a:lnTo>
                      <a:pt x="3" y="35"/>
                    </a:lnTo>
                    <a:lnTo>
                      <a:pt x="0" y="28"/>
                    </a:lnTo>
                    <a:lnTo>
                      <a:pt x="16" y="10"/>
                    </a:lnTo>
                    <a:lnTo>
                      <a:pt x="19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12" name="Freeform 1384">
                <a:extLst>
                  <a:ext uri="{FF2B5EF4-FFF2-40B4-BE49-F238E27FC236}">
                    <a16:creationId xmlns:a16="http://schemas.microsoft.com/office/drawing/2014/main" id="{416CF714-17DC-4EFD-913D-978F6E2D6C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25" y="1135"/>
                <a:ext cx="25" cy="35"/>
              </a:xfrm>
              <a:custGeom>
                <a:avLst/>
                <a:gdLst>
                  <a:gd name="T0" fmla="*/ 19 w 25"/>
                  <a:gd name="T1" fmla="*/ 3 h 35"/>
                  <a:gd name="T2" fmla="*/ 19 w 25"/>
                  <a:gd name="T3" fmla="*/ 0 h 35"/>
                  <a:gd name="T4" fmla="*/ 25 w 25"/>
                  <a:gd name="T5" fmla="*/ 3 h 35"/>
                  <a:gd name="T6" fmla="*/ 25 w 25"/>
                  <a:gd name="T7" fmla="*/ 10 h 35"/>
                  <a:gd name="T8" fmla="*/ 3 w 25"/>
                  <a:gd name="T9" fmla="*/ 35 h 35"/>
                  <a:gd name="T10" fmla="*/ 0 w 25"/>
                  <a:gd name="T11" fmla="*/ 28 h 35"/>
                  <a:gd name="T12" fmla="*/ 16 w 25"/>
                  <a:gd name="T13" fmla="*/ 10 h 35"/>
                  <a:gd name="T14" fmla="*/ 19 w 25"/>
                  <a:gd name="T15" fmla="*/ 3 h 35"/>
                  <a:gd name="T16" fmla="*/ 19 w 25"/>
                  <a:gd name="T17" fmla="*/ 3 h 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5"/>
                  <a:gd name="T28" fmla="*/ 0 h 35"/>
                  <a:gd name="T29" fmla="*/ 25 w 25"/>
                  <a:gd name="T30" fmla="*/ 35 h 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5" h="35">
                    <a:moveTo>
                      <a:pt x="19" y="3"/>
                    </a:moveTo>
                    <a:lnTo>
                      <a:pt x="19" y="0"/>
                    </a:lnTo>
                    <a:lnTo>
                      <a:pt x="25" y="3"/>
                    </a:lnTo>
                    <a:lnTo>
                      <a:pt x="25" y="10"/>
                    </a:lnTo>
                    <a:lnTo>
                      <a:pt x="3" y="35"/>
                    </a:lnTo>
                    <a:lnTo>
                      <a:pt x="0" y="28"/>
                    </a:lnTo>
                    <a:lnTo>
                      <a:pt x="16" y="10"/>
                    </a:lnTo>
                    <a:lnTo>
                      <a:pt x="19" y="3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13" name="Freeform 1385">
                <a:extLst>
                  <a:ext uri="{FF2B5EF4-FFF2-40B4-BE49-F238E27FC236}">
                    <a16:creationId xmlns:a16="http://schemas.microsoft.com/office/drawing/2014/main" id="{FADA5885-E546-47AD-B899-FE85926969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3" y="1701"/>
                <a:ext cx="250" cy="538"/>
              </a:xfrm>
              <a:custGeom>
                <a:avLst/>
                <a:gdLst>
                  <a:gd name="T0" fmla="*/ 63 w 250"/>
                  <a:gd name="T1" fmla="*/ 310 h 538"/>
                  <a:gd name="T2" fmla="*/ 47 w 250"/>
                  <a:gd name="T3" fmla="*/ 279 h 538"/>
                  <a:gd name="T4" fmla="*/ 35 w 250"/>
                  <a:gd name="T5" fmla="*/ 276 h 538"/>
                  <a:gd name="T6" fmla="*/ 41 w 250"/>
                  <a:gd name="T7" fmla="*/ 272 h 538"/>
                  <a:gd name="T8" fmla="*/ 41 w 250"/>
                  <a:gd name="T9" fmla="*/ 263 h 538"/>
                  <a:gd name="T10" fmla="*/ 13 w 250"/>
                  <a:gd name="T11" fmla="*/ 247 h 538"/>
                  <a:gd name="T12" fmla="*/ 6 w 250"/>
                  <a:gd name="T13" fmla="*/ 241 h 538"/>
                  <a:gd name="T14" fmla="*/ 3 w 250"/>
                  <a:gd name="T15" fmla="*/ 213 h 538"/>
                  <a:gd name="T16" fmla="*/ 10 w 250"/>
                  <a:gd name="T17" fmla="*/ 197 h 538"/>
                  <a:gd name="T18" fmla="*/ 19 w 250"/>
                  <a:gd name="T19" fmla="*/ 194 h 538"/>
                  <a:gd name="T20" fmla="*/ 22 w 250"/>
                  <a:gd name="T21" fmla="*/ 188 h 538"/>
                  <a:gd name="T22" fmla="*/ 22 w 250"/>
                  <a:gd name="T23" fmla="*/ 169 h 538"/>
                  <a:gd name="T24" fmla="*/ 28 w 250"/>
                  <a:gd name="T25" fmla="*/ 141 h 538"/>
                  <a:gd name="T26" fmla="*/ 50 w 250"/>
                  <a:gd name="T27" fmla="*/ 138 h 538"/>
                  <a:gd name="T28" fmla="*/ 66 w 250"/>
                  <a:gd name="T29" fmla="*/ 97 h 538"/>
                  <a:gd name="T30" fmla="*/ 82 w 250"/>
                  <a:gd name="T31" fmla="*/ 79 h 538"/>
                  <a:gd name="T32" fmla="*/ 91 w 250"/>
                  <a:gd name="T33" fmla="*/ 50 h 538"/>
                  <a:gd name="T34" fmla="*/ 119 w 250"/>
                  <a:gd name="T35" fmla="*/ 35 h 538"/>
                  <a:gd name="T36" fmla="*/ 135 w 250"/>
                  <a:gd name="T37" fmla="*/ 32 h 538"/>
                  <a:gd name="T38" fmla="*/ 141 w 250"/>
                  <a:gd name="T39" fmla="*/ 16 h 538"/>
                  <a:gd name="T40" fmla="*/ 147 w 250"/>
                  <a:gd name="T41" fmla="*/ 3 h 538"/>
                  <a:gd name="T42" fmla="*/ 157 w 250"/>
                  <a:gd name="T43" fmla="*/ 3 h 538"/>
                  <a:gd name="T44" fmla="*/ 169 w 250"/>
                  <a:gd name="T45" fmla="*/ 25 h 538"/>
                  <a:gd name="T46" fmla="*/ 169 w 250"/>
                  <a:gd name="T47" fmla="*/ 91 h 538"/>
                  <a:gd name="T48" fmla="*/ 160 w 250"/>
                  <a:gd name="T49" fmla="*/ 104 h 538"/>
                  <a:gd name="T50" fmla="*/ 153 w 250"/>
                  <a:gd name="T51" fmla="*/ 132 h 538"/>
                  <a:gd name="T52" fmla="*/ 166 w 250"/>
                  <a:gd name="T53" fmla="*/ 132 h 538"/>
                  <a:gd name="T54" fmla="*/ 188 w 250"/>
                  <a:gd name="T55" fmla="*/ 144 h 538"/>
                  <a:gd name="T56" fmla="*/ 197 w 250"/>
                  <a:gd name="T57" fmla="*/ 188 h 538"/>
                  <a:gd name="T58" fmla="*/ 225 w 250"/>
                  <a:gd name="T59" fmla="*/ 207 h 538"/>
                  <a:gd name="T60" fmla="*/ 247 w 250"/>
                  <a:gd name="T61" fmla="*/ 200 h 538"/>
                  <a:gd name="T62" fmla="*/ 247 w 250"/>
                  <a:gd name="T63" fmla="*/ 210 h 538"/>
                  <a:gd name="T64" fmla="*/ 229 w 250"/>
                  <a:gd name="T65" fmla="*/ 229 h 538"/>
                  <a:gd name="T66" fmla="*/ 219 w 250"/>
                  <a:gd name="T67" fmla="*/ 235 h 538"/>
                  <a:gd name="T68" fmla="*/ 185 w 250"/>
                  <a:gd name="T69" fmla="*/ 263 h 538"/>
                  <a:gd name="T70" fmla="*/ 153 w 250"/>
                  <a:gd name="T71" fmla="*/ 297 h 538"/>
                  <a:gd name="T72" fmla="*/ 172 w 250"/>
                  <a:gd name="T73" fmla="*/ 335 h 538"/>
                  <a:gd name="T74" fmla="*/ 182 w 250"/>
                  <a:gd name="T75" fmla="*/ 363 h 538"/>
                  <a:gd name="T76" fmla="*/ 175 w 250"/>
                  <a:gd name="T77" fmla="*/ 382 h 538"/>
                  <a:gd name="T78" fmla="*/ 169 w 250"/>
                  <a:gd name="T79" fmla="*/ 397 h 538"/>
                  <a:gd name="T80" fmla="*/ 191 w 250"/>
                  <a:gd name="T81" fmla="*/ 429 h 538"/>
                  <a:gd name="T82" fmla="*/ 207 w 250"/>
                  <a:gd name="T83" fmla="*/ 488 h 538"/>
                  <a:gd name="T84" fmla="*/ 191 w 250"/>
                  <a:gd name="T85" fmla="*/ 513 h 538"/>
                  <a:gd name="T86" fmla="*/ 185 w 250"/>
                  <a:gd name="T87" fmla="*/ 494 h 538"/>
                  <a:gd name="T88" fmla="*/ 182 w 250"/>
                  <a:gd name="T89" fmla="*/ 485 h 538"/>
                  <a:gd name="T90" fmla="*/ 169 w 250"/>
                  <a:gd name="T91" fmla="*/ 435 h 538"/>
                  <a:gd name="T92" fmla="*/ 153 w 250"/>
                  <a:gd name="T93" fmla="*/ 357 h 538"/>
                  <a:gd name="T94" fmla="*/ 128 w 250"/>
                  <a:gd name="T95" fmla="*/ 344 h 538"/>
                  <a:gd name="T96" fmla="*/ 88 w 250"/>
                  <a:gd name="T97" fmla="*/ 379 h 538"/>
                  <a:gd name="T98" fmla="*/ 78 w 250"/>
                  <a:gd name="T99" fmla="*/ 372 h 538"/>
                  <a:gd name="T100" fmla="*/ 63 w 250"/>
                  <a:gd name="T101" fmla="*/ 372 h 538"/>
                  <a:gd name="T102" fmla="*/ 57 w 250"/>
                  <a:gd name="T103" fmla="*/ 369 h 538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w 250"/>
                  <a:gd name="T157" fmla="*/ 0 h 538"/>
                  <a:gd name="T158" fmla="*/ 250 w 250"/>
                  <a:gd name="T159" fmla="*/ 538 h 538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T156" t="T157" r="T158" b="T159"/>
                <a:pathLst>
                  <a:path w="250" h="538">
                    <a:moveTo>
                      <a:pt x="57" y="360"/>
                    </a:moveTo>
                    <a:lnTo>
                      <a:pt x="63" y="338"/>
                    </a:lnTo>
                    <a:lnTo>
                      <a:pt x="63" y="310"/>
                    </a:lnTo>
                    <a:lnTo>
                      <a:pt x="60" y="307"/>
                    </a:lnTo>
                    <a:lnTo>
                      <a:pt x="60" y="304"/>
                    </a:lnTo>
                    <a:lnTo>
                      <a:pt x="47" y="279"/>
                    </a:lnTo>
                    <a:lnTo>
                      <a:pt x="44" y="288"/>
                    </a:lnTo>
                    <a:lnTo>
                      <a:pt x="41" y="285"/>
                    </a:lnTo>
                    <a:lnTo>
                      <a:pt x="35" y="276"/>
                    </a:lnTo>
                    <a:lnTo>
                      <a:pt x="38" y="272"/>
                    </a:lnTo>
                    <a:lnTo>
                      <a:pt x="44" y="276"/>
                    </a:lnTo>
                    <a:lnTo>
                      <a:pt x="41" y="272"/>
                    </a:lnTo>
                    <a:lnTo>
                      <a:pt x="38" y="269"/>
                    </a:lnTo>
                    <a:lnTo>
                      <a:pt x="41" y="266"/>
                    </a:lnTo>
                    <a:lnTo>
                      <a:pt x="41" y="263"/>
                    </a:lnTo>
                    <a:lnTo>
                      <a:pt x="19" y="254"/>
                    </a:lnTo>
                    <a:lnTo>
                      <a:pt x="19" y="247"/>
                    </a:lnTo>
                    <a:lnTo>
                      <a:pt x="13" y="247"/>
                    </a:lnTo>
                    <a:lnTo>
                      <a:pt x="10" y="241"/>
                    </a:lnTo>
                    <a:lnTo>
                      <a:pt x="10" y="244"/>
                    </a:lnTo>
                    <a:lnTo>
                      <a:pt x="6" y="241"/>
                    </a:lnTo>
                    <a:lnTo>
                      <a:pt x="0" y="229"/>
                    </a:lnTo>
                    <a:lnTo>
                      <a:pt x="0" y="213"/>
                    </a:lnTo>
                    <a:lnTo>
                      <a:pt x="3" y="213"/>
                    </a:lnTo>
                    <a:lnTo>
                      <a:pt x="10" y="213"/>
                    </a:lnTo>
                    <a:lnTo>
                      <a:pt x="10" y="200"/>
                    </a:lnTo>
                    <a:lnTo>
                      <a:pt x="10" y="197"/>
                    </a:lnTo>
                    <a:lnTo>
                      <a:pt x="13" y="194"/>
                    </a:lnTo>
                    <a:lnTo>
                      <a:pt x="19" y="194"/>
                    </a:lnTo>
                    <a:lnTo>
                      <a:pt x="22" y="191"/>
                    </a:lnTo>
                    <a:lnTo>
                      <a:pt x="22" y="188"/>
                    </a:lnTo>
                    <a:lnTo>
                      <a:pt x="22" y="182"/>
                    </a:lnTo>
                    <a:lnTo>
                      <a:pt x="22" y="169"/>
                    </a:lnTo>
                    <a:lnTo>
                      <a:pt x="28" y="169"/>
                    </a:lnTo>
                    <a:lnTo>
                      <a:pt x="28" y="166"/>
                    </a:lnTo>
                    <a:lnTo>
                      <a:pt x="28" y="141"/>
                    </a:lnTo>
                    <a:lnTo>
                      <a:pt x="35" y="138"/>
                    </a:lnTo>
                    <a:lnTo>
                      <a:pt x="41" y="138"/>
                    </a:lnTo>
                    <a:lnTo>
                      <a:pt x="50" y="138"/>
                    </a:lnTo>
                    <a:lnTo>
                      <a:pt x="53" y="135"/>
                    </a:lnTo>
                    <a:lnTo>
                      <a:pt x="69" y="100"/>
                    </a:lnTo>
                    <a:lnTo>
                      <a:pt x="66" y="97"/>
                    </a:lnTo>
                    <a:lnTo>
                      <a:pt x="69" y="91"/>
                    </a:lnTo>
                    <a:lnTo>
                      <a:pt x="78" y="88"/>
                    </a:lnTo>
                    <a:lnTo>
                      <a:pt x="82" y="79"/>
                    </a:lnTo>
                    <a:lnTo>
                      <a:pt x="82" y="66"/>
                    </a:lnTo>
                    <a:lnTo>
                      <a:pt x="85" y="57"/>
                    </a:lnTo>
                    <a:lnTo>
                      <a:pt x="91" y="50"/>
                    </a:lnTo>
                    <a:lnTo>
                      <a:pt x="100" y="47"/>
                    </a:lnTo>
                    <a:lnTo>
                      <a:pt x="107" y="38"/>
                    </a:lnTo>
                    <a:lnTo>
                      <a:pt x="119" y="35"/>
                    </a:lnTo>
                    <a:lnTo>
                      <a:pt x="122" y="32"/>
                    </a:lnTo>
                    <a:lnTo>
                      <a:pt x="132" y="35"/>
                    </a:lnTo>
                    <a:lnTo>
                      <a:pt x="135" y="32"/>
                    </a:lnTo>
                    <a:lnTo>
                      <a:pt x="132" y="25"/>
                    </a:lnTo>
                    <a:lnTo>
                      <a:pt x="135" y="19"/>
                    </a:lnTo>
                    <a:lnTo>
                      <a:pt x="141" y="16"/>
                    </a:lnTo>
                    <a:lnTo>
                      <a:pt x="144" y="13"/>
                    </a:lnTo>
                    <a:lnTo>
                      <a:pt x="144" y="7"/>
                    </a:lnTo>
                    <a:lnTo>
                      <a:pt x="147" y="3"/>
                    </a:lnTo>
                    <a:lnTo>
                      <a:pt x="150" y="0"/>
                    </a:lnTo>
                    <a:lnTo>
                      <a:pt x="157" y="3"/>
                    </a:lnTo>
                    <a:lnTo>
                      <a:pt x="163" y="10"/>
                    </a:lnTo>
                    <a:lnTo>
                      <a:pt x="166" y="19"/>
                    </a:lnTo>
                    <a:lnTo>
                      <a:pt x="169" y="25"/>
                    </a:lnTo>
                    <a:lnTo>
                      <a:pt x="175" y="25"/>
                    </a:lnTo>
                    <a:lnTo>
                      <a:pt x="178" y="72"/>
                    </a:lnTo>
                    <a:lnTo>
                      <a:pt x="169" y="91"/>
                    </a:lnTo>
                    <a:lnTo>
                      <a:pt x="166" y="91"/>
                    </a:lnTo>
                    <a:lnTo>
                      <a:pt x="163" y="97"/>
                    </a:lnTo>
                    <a:lnTo>
                      <a:pt x="160" y="104"/>
                    </a:lnTo>
                    <a:lnTo>
                      <a:pt x="153" y="119"/>
                    </a:lnTo>
                    <a:lnTo>
                      <a:pt x="157" y="129"/>
                    </a:lnTo>
                    <a:lnTo>
                      <a:pt x="153" y="132"/>
                    </a:lnTo>
                    <a:lnTo>
                      <a:pt x="150" y="141"/>
                    </a:lnTo>
                    <a:lnTo>
                      <a:pt x="153" y="144"/>
                    </a:lnTo>
                    <a:lnTo>
                      <a:pt x="166" y="132"/>
                    </a:lnTo>
                    <a:lnTo>
                      <a:pt x="185" y="132"/>
                    </a:lnTo>
                    <a:lnTo>
                      <a:pt x="185" y="138"/>
                    </a:lnTo>
                    <a:lnTo>
                      <a:pt x="188" y="144"/>
                    </a:lnTo>
                    <a:lnTo>
                      <a:pt x="188" y="157"/>
                    </a:lnTo>
                    <a:lnTo>
                      <a:pt x="204" y="166"/>
                    </a:lnTo>
                    <a:lnTo>
                      <a:pt x="197" y="188"/>
                    </a:lnTo>
                    <a:lnTo>
                      <a:pt x="213" y="194"/>
                    </a:lnTo>
                    <a:lnTo>
                      <a:pt x="216" y="197"/>
                    </a:lnTo>
                    <a:lnTo>
                      <a:pt x="225" y="207"/>
                    </a:lnTo>
                    <a:lnTo>
                      <a:pt x="235" y="207"/>
                    </a:lnTo>
                    <a:lnTo>
                      <a:pt x="244" y="200"/>
                    </a:lnTo>
                    <a:lnTo>
                      <a:pt x="247" y="200"/>
                    </a:lnTo>
                    <a:lnTo>
                      <a:pt x="250" y="204"/>
                    </a:lnTo>
                    <a:lnTo>
                      <a:pt x="247" y="207"/>
                    </a:lnTo>
                    <a:lnTo>
                      <a:pt x="247" y="210"/>
                    </a:lnTo>
                    <a:lnTo>
                      <a:pt x="232" y="219"/>
                    </a:lnTo>
                    <a:lnTo>
                      <a:pt x="235" y="225"/>
                    </a:lnTo>
                    <a:lnTo>
                      <a:pt x="229" y="229"/>
                    </a:lnTo>
                    <a:lnTo>
                      <a:pt x="225" y="229"/>
                    </a:lnTo>
                    <a:lnTo>
                      <a:pt x="222" y="232"/>
                    </a:lnTo>
                    <a:lnTo>
                      <a:pt x="219" y="235"/>
                    </a:lnTo>
                    <a:lnTo>
                      <a:pt x="216" y="244"/>
                    </a:lnTo>
                    <a:lnTo>
                      <a:pt x="207" y="247"/>
                    </a:lnTo>
                    <a:lnTo>
                      <a:pt x="185" y="263"/>
                    </a:lnTo>
                    <a:lnTo>
                      <a:pt x="163" y="266"/>
                    </a:lnTo>
                    <a:lnTo>
                      <a:pt x="153" y="294"/>
                    </a:lnTo>
                    <a:lnTo>
                      <a:pt x="153" y="297"/>
                    </a:lnTo>
                    <a:lnTo>
                      <a:pt x="150" y="301"/>
                    </a:lnTo>
                    <a:lnTo>
                      <a:pt x="160" y="326"/>
                    </a:lnTo>
                    <a:lnTo>
                      <a:pt x="172" y="335"/>
                    </a:lnTo>
                    <a:lnTo>
                      <a:pt x="175" y="338"/>
                    </a:lnTo>
                    <a:lnTo>
                      <a:pt x="175" y="363"/>
                    </a:lnTo>
                    <a:lnTo>
                      <a:pt x="182" y="363"/>
                    </a:lnTo>
                    <a:lnTo>
                      <a:pt x="185" y="366"/>
                    </a:lnTo>
                    <a:lnTo>
                      <a:pt x="182" y="369"/>
                    </a:lnTo>
                    <a:lnTo>
                      <a:pt x="175" y="382"/>
                    </a:lnTo>
                    <a:lnTo>
                      <a:pt x="175" y="388"/>
                    </a:lnTo>
                    <a:lnTo>
                      <a:pt x="169" y="394"/>
                    </a:lnTo>
                    <a:lnTo>
                      <a:pt x="169" y="397"/>
                    </a:lnTo>
                    <a:lnTo>
                      <a:pt x="166" y="404"/>
                    </a:lnTo>
                    <a:lnTo>
                      <a:pt x="169" y="413"/>
                    </a:lnTo>
                    <a:lnTo>
                      <a:pt x="191" y="429"/>
                    </a:lnTo>
                    <a:lnTo>
                      <a:pt x="197" y="463"/>
                    </a:lnTo>
                    <a:lnTo>
                      <a:pt x="207" y="488"/>
                    </a:lnTo>
                    <a:lnTo>
                      <a:pt x="207" y="494"/>
                    </a:lnTo>
                    <a:lnTo>
                      <a:pt x="197" y="507"/>
                    </a:lnTo>
                    <a:lnTo>
                      <a:pt x="191" y="513"/>
                    </a:lnTo>
                    <a:lnTo>
                      <a:pt x="182" y="538"/>
                    </a:lnTo>
                    <a:lnTo>
                      <a:pt x="175" y="535"/>
                    </a:lnTo>
                    <a:lnTo>
                      <a:pt x="185" y="494"/>
                    </a:lnTo>
                    <a:lnTo>
                      <a:pt x="175" y="488"/>
                    </a:lnTo>
                    <a:lnTo>
                      <a:pt x="175" y="485"/>
                    </a:lnTo>
                    <a:lnTo>
                      <a:pt x="182" y="485"/>
                    </a:lnTo>
                    <a:lnTo>
                      <a:pt x="178" y="479"/>
                    </a:lnTo>
                    <a:lnTo>
                      <a:pt x="182" y="473"/>
                    </a:lnTo>
                    <a:lnTo>
                      <a:pt x="169" y="435"/>
                    </a:lnTo>
                    <a:lnTo>
                      <a:pt x="169" y="438"/>
                    </a:lnTo>
                    <a:lnTo>
                      <a:pt x="166" y="441"/>
                    </a:lnTo>
                    <a:lnTo>
                      <a:pt x="153" y="357"/>
                    </a:lnTo>
                    <a:lnTo>
                      <a:pt x="147" y="357"/>
                    </a:lnTo>
                    <a:lnTo>
                      <a:pt x="135" y="344"/>
                    </a:lnTo>
                    <a:lnTo>
                      <a:pt x="128" y="344"/>
                    </a:lnTo>
                    <a:lnTo>
                      <a:pt x="125" y="329"/>
                    </a:lnTo>
                    <a:lnTo>
                      <a:pt x="122" y="351"/>
                    </a:lnTo>
                    <a:lnTo>
                      <a:pt x="88" y="379"/>
                    </a:lnTo>
                    <a:lnTo>
                      <a:pt x="85" y="376"/>
                    </a:lnTo>
                    <a:lnTo>
                      <a:pt x="82" y="376"/>
                    </a:lnTo>
                    <a:lnTo>
                      <a:pt x="78" y="372"/>
                    </a:lnTo>
                    <a:lnTo>
                      <a:pt x="75" y="379"/>
                    </a:lnTo>
                    <a:lnTo>
                      <a:pt x="66" y="376"/>
                    </a:lnTo>
                    <a:lnTo>
                      <a:pt x="63" y="372"/>
                    </a:lnTo>
                    <a:lnTo>
                      <a:pt x="63" y="366"/>
                    </a:lnTo>
                    <a:lnTo>
                      <a:pt x="60" y="372"/>
                    </a:lnTo>
                    <a:lnTo>
                      <a:pt x="57" y="369"/>
                    </a:lnTo>
                    <a:lnTo>
                      <a:pt x="57" y="3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14" name="Freeform 1386">
                <a:extLst>
                  <a:ext uri="{FF2B5EF4-FFF2-40B4-BE49-F238E27FC236}">
                    <a16:creationId xmlns:a16="http://schemas.microsoft.com/office/drawing/2014/main" id="{352A4012-6534-4417-A793-3071D70FB0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3" y="1701"/>
                <a:ext cx="250" cy="538"/>
              </a:xfrm>
              <a:custGeom>
                <a:avLst/>
                <a:gdLst>
                  <a:gd name="T0" fmla="*/ 63 w 250"/>
                  <a:gd name="T1" fmla="*/ 310 h 538"/>
                  <a:gd name="T2" fmla="*/ 47 w 250"/>
                  <a:gd name="T3" fmla="*/ 279 h 538"/>
                  <a:gd name="T4" fmla="*/ 35 w 250"/>
                  <a:gd name="T5" fmla="*/ 276 h 538"/>
                  <a:gd name="T6" fmla="*/ 41 w 250"/>
                  <a:gd name="T7" fmla="*/ 272 h 538"/>
                  <a:gd name="T8" fmla="*/ 41 w 250"/>
                  <a:gd name="T9" fmla="*/ 263 h 538"/>
                  <a:gd name="T10" fmla="*/ 13 w 250"/>
                  <a:gd name="T11" fmla="*/ 247 h 538"/>
                  <a:gd name="T12" fmla="*/ 6 w 250"/>
                  <a:gd name="T13" fmla="*/ 241 h 538"/>
                  <a:gd name="T14" fmla="*/ 3 w 250"/>
                  <a:gd name="T15" fmla="*/ 213 h 538"/>
                  <a:gd name="T16" fmla="*/ 10 w 250"/>
                  <a:gd name="T17" fmla="*/ 197 h 538"/>
                  <a:gd name="T18" fmla="*/ 19 w 250"/>
                  <a:gd name="T19" fmla="*/ 194 h 538"/>
                  <a:gd name="T20" fmla="*/ 22 w 250"/>
                  <a:gd name="T21" fmla="*/ 188 h 538"/>
                  <a:gd name="T22" fmla="*/ 22 w 250"/>
                  <a:gd name="T23" fmla="*/ 169 h 538"/>
                  <a:gd name="T24" fmla="*/ 28 w 250"/>
                  <a:gd name="T25" fmla="*/ 141 h 538"/>
                  <a:gd name="T26" fmla="*/ 50 w 250"/>
                  <a:gd name="T27" fmla="*/ 138 h 538"/>
                  <a:gd name="T28" fmla="*/ 66 w 250"/>
                  <a:gd name="T29" fmla="*/ 97 h 538"/>
                  <a:gd name="T30" fmla="*/ 82 w 250"/>
                  <a:gd name="T31" fmla="*/ 79 h 538"/>
                  <a:gd name="T32" fmla="*/ 91 w 250"/>
                  <a:gd name="T33" fmla="*/ 50 h 538"/>
                  <a:gd name="T34" fmla="*/ 119 w 250"/>
                  <a:gd name="T35" fmla="*/ 35 h 538"/>
                  <a:gd name="T36" fmla="*/ 135 w 250"/>
                  <a:gd name="T37" fmla="*/ 32 h 538"/>
                  <a:gd name="T38" fmla="*/ 141 w 250"/>
                  <a:gd name="T39" fmla="*/ 16 h 538"/>
                  <a:gd name="T40" fmla="*/ 147 w 250"/>
                  <a:gd name="T41" fmla="*/ 3 h 538"/>
                  <a:gd name="T42" fmla="*/ 157 w 250"/>
                  <a:gd name="T43" fmla="*/ 3 h 538"/>
                  <a:gd name="T44" fmla="*/ 169 w 250"/>
                  <a:gd name="T45" fmla="*/ 25 h 538"/>
                  <a:gd name="T46" fmla="*/ 169 w 250"/>
                  <a:gd name="T47" fmla="*/ 91 h 538"/>
                  <a:gd name="T48" fmla="*/ 160 w 250"/>
                  <a:gd name="T49" fmla="*/ 104 h 538"/>
                  <a:gd name="T50" fmla="*/ 153 w 250"/>
                  <a:gd name="T51" fmla="*/ 132 h 538"/>
                  <a:gd name="T52" fmla="*/ 166 w 250"/>
                  <a:gd name="T53" fmla="*/ 132 h 538"/>
                  <a:gd name="T54" fmla="*/ 188 w 250"/>
                  <a:gd name="T55" fmla="*/ 144 h 538"/>
                  <a:gd name="T56" fmla="*/ 197 w 250"/>
                  <a:gd name="T57" fmla="*/ 188 h 538"/>
                  <a:gd name="T58" fmla="*/ 225 w 250"/>
                  <a:gd name="T59" fmla="*/ 207 h 538"/>
                  <a:gd name="T60" fmla="*/ 247 w 250"/>
                  <a:gd name="T61" fmla="*/ 200 h 538"/>
                  <a:gd name="T62" fmla="*/ 247 w 250"/>
                  <a:gd name="T63" fmla="*/ 210 h 538"/>
                  <a:gd name="T64" fmla="*/ 229 w 250"/>
                  <a:gd name="T65" fmla="*/ 229 h 538"/>
                  <a:gd name="T66" fmla="*/ 219 w 250"/>
                  <a:gd name="T67" fmla="*/ 235 h 538"/>
                  <a:gd name="T68" fmla="*/ 185 w 250"/>
                  <a:gd name="T69" fmla="*/ 263 h 538"/>
                  <a:gd name="T70" fmla="*/ 153 w 250"/>
                  <a:gd name="T71" fmla="*/ 297 h 538"/>
                  <a:gd name="T72" fmla="*/ 172 w 250"/>
                  <a:gd name="T73" fmla="*/ 335 h 538"/>
                  <a:gd name="T74" fmla="*/ 182 w 250"/>
                  <a:gd name="T75" fmla="*/ 363 h 538"/>
                  <a:gd name="T76" fmla="*/ 175 w 250"/>
                  <a:gd name="T77" fmla="*/ 382 h 538"/>
                  <a:gd name="T78" fmla="*/ 169 w 250"/>
                  <a:gd name="T79" fmla="*/ 397 h 538"/>
                  <a:gd name="T80" fmla="*/ 191 w 250"/>
                  <a:gd name="T81" fmla="*/ 429 h 538"/>
                  <a:gd name="T82" fmla="*/ 207 w 250"/>
                  <a:gd name="T83" fmla="*/ 488 h 538"/>
                  <a:gd name="T84" fmla="*/ 191 w 250"/>
                  <a:gd name="T85" fmla="*/ 513 h 538"/>
                  <a:gd name="T86" fmla="*/ 185 w 250"/>
                  <a:gd name="T87" fmla="*/ 494 h 538"/>
                  <a:gd name="T88" fmla="*/ 182 w 250"/>
                  <a:gd name="T89" fmla="*/ 485 h 538"/>
                  <a:gd name="T90" fmla="*/ 169 w 250"/>
                  <a:gd name="T91" fmla="*/ 435 h 538"/>
                  <a:gd name="T92" fmla="*/ 153 w 250"/>
                  <a:gd name="T93" fmla="*/ 357 h 538"/>
                  <a:gd name="T94" fmla="*/ 128 w 250"/>
                  <a:gd name="T95" fmla="*/ 344 h 538"/>
                  <a:gd name="T96" fmla="*/ 88 w 250"/>
                  <a:gd name="T97" fmla="*/ 379 h 538"/>
                  <a:gd name="T98" fmla="*/ 78 w 250"/>
                  <a:gd name="T99" fmla="*/ 372 h 538"/>
                  <a:gd name="T100" fmla="*/ 63 w 250"/>
                  <a:gd name="T101" fmla="*/ 372 h 538"/>
                  <a:gd name="T102" fmla="*/ 57 w 250"/>
                  <a:gd name="T103" fmla="*/ 369 h 538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w 250"/>
                  <a:gd name="T157" fmla="*/ 0 h 538"/>
                  <a:gd name="T158" fmla="*/ 250 w 250"/>
                  <a:gd name="T159" fmla="*/ 538 h 538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T156" t="T157" r="T158" b="T159"/>
                <a:pathLst>
                  <a:path w="250" h="538">
                    <a:moveTo>
                      <a:pt x="57" y="360"/>
                    </a:moveTo>
                    <a:lnTo>
                      <a:pt x="63" y="338"/>
                    </a:lnTo>
                    <a:lnTo>
                      <a:pt x="63" y="310"/>
                    </a:lnTo>
                    <a:lnTo>
                      <a:pt x="60" y="307"/>
                    </a:lnTo>
                    <a:lnTo>
                      <a:pt x="60" y="304"/>
                    </a:lnTo>
                    <a:lnTo>
                      <a:pt x="47" y="279"/>
                    </a:lnTo>
                    <a:lnTo>
                      <a:pt x="44" y="288"/>
                    </a:lnTo>
                    <a:lnTo>
                      <a:pt x="41" y="285"/>
                    </a:lnTo>
                    <a:lnTo>
                      <a:pt x="35" y="276"/>
                    </a:lnTo>
                    <a:lnTo>
                      <a:pt x="38" y="272"/>
                    </a:lnTo>
                    <a:lnTo>
                      <a:pt x="44" y="276"/>
                    </a:lnTo>
                    <a:lnTo>
                      <a:pt x="41" y="272"/>
                    </a:lnTo>
                    <a:lnTo>
                      <a:pt x="38" y="269"/>
                    </a:lnTo>
                    <a:lnTo>
                      <a:pt x="41" y="266"/>
                    </a:lnTo>
                    <a:lnTo>
                      <a:pt x="41" y="263"/>
                    </a:lnTo>
                    <a:lnTo>
                      <a:pt x="19" y="254"/>
                    </a:lnTo>
                    <a:lnTo>
                      <a:pt x="19" y="247"/>
                    </a:lnTo>
                    <a:lnTo>
                      <a:pt x="13" y="247"/>
                    </a:lnTo>
                    <a:lnTo>
                      <a:pt x="10" y="241"/>
                    </a:lnTo>
                    <a:lnTo>
                      <a:pt x="10" y="244"/>
                    </a:lnTo>
                    <a:lnTo>
                      <a:pt x="6" y="241"/>
                    </a:lnTo>
                    <a:lnTo>
                      <a:pt x="0" y="229"/>
                    </a:lnTo>
                    <a:lnTo>
                      <a:pt x="0" y="213"/>
                    </a:lnTo>
                    <a:lnTo>
                      <a:pt x="3" y="213"/>
                    </a:lnTo>
                    <a:lnTo>
                      <a:pt x="10" y="213"/>
                    </a:lnTo>
                    <a:lnTo>
                      <a:pt x="10" y="200"/>
                    </a:lnTo>
                    <a:lnTo>
                      <a:pt x="10" y="197"/>
                    </a:lnTo>
                    <a:lnTo>
                      <a:pt x="13" y="194"/>
                    </a:lnTo>
                    <a:lnTo>
                      <a:pt x="19" y="194"/>
                    </a:lnTo>
                    <a:lnTo>
                      <a:pt x="22" y="191"/>
                    </a:lnTo>
                    <a:lnTo>
                      <a:pt x="22" y="188"/>
                    </a:lnTo>
                    <a:lnTo>
                      <a:pt x="22" y="182"/>
                    </a:lnTo>
                    <a:lnTo>
                      <a:pt x="22" y="169"/>
                    </a:lnTo>
                    <a:lnTo>
                      <a:pt x="28" y="169"/>
                    </a:lnTo>
                    <a:lnTo>
                      <a:pt x="28" y="166"/>
                    </a:lnTo>
                    <a:lnTo>
                      <a:pt x="28" y="141"/>
                    </a:lnTo>
                    <a:lnTo>
                      <a:pt x="35" y="138"/>
                    </a:lnTo>
                    <a:lnTo>
                      <a:pt x="41" y="138"/>
                    </a:lnTo>
                    <a:lnTo>
                      <a:pt x="50" y="138"/>
                    </a:lnTo>
                    <a:lnTo>
                      <a:pt x="53" y="135"/>
                    </a:lnTo>
                    <a:lnTo>
                      <a:pt x="69" y="100"/>
                    </a:lnTo>
                    <a:lnTo>
                      <a:pt x="66" y="97"/>
                    </a:lnTo>
                    <a:lnTo>
                      <a:pt x="69" y="91"/>
                    </a:lnTo>
                    <a:lnTo>
                      <a:pt x="78" y="88"/>
                    </a:lnTo>
                    <a:lnTo>
                      <a:pt x="82" y="79"/>
                    </a:lnTo>
                    <a:lnTo>
                      <a:pt x="82" y="66"/>
                    </a:lnTo>
                    <a:lnTo>
                      <a:pt x="85" y="57"/>
                    </a:lnTo>
                    <a:lnTo>
                      <a:pt x="91" y="50"/>
                    </a:lnTo>
                    <a:lnTo>
                      <a:pt x="100" y="47"/>
                    </a:lnTo>
                    <a:lnTo>
                      <a:pt x="107" y="38"/>
                    </a:lnTo>
                    <a:lnTo>
                      <a:pt x="119" y="35"/>
                    </a:lnTo>
                    <a:lnTo>
                      <a:pt x="122" y="32"/>
                    </a:lnTo>
                    <a:lnTo>
                      <a:pt x="132" y="35"/>
                    </a:lnTo>
                    <a:lnTo>
                      <a:pt x="135" y="32"/>
                    </a:lnTo>
                    <a:lnTo>
                      <a:pt x="132" y="25"/>
                    </a:lnTo>
                    <a:lnTo>
                      <a:pt x="135" y="19"/>
                    </a:lnTo>
                    <a:lnTo>
                      <a:pt x="141" y="16"/>
                    </a:lnTo>
                    <a:lnTo>
                      <a:pt x="144" y="13"/>
                    </a:lnTo>
                    <a:lnTo>
                      <a:pt x="144" y="7"/>
                    </a:lnTo>
                    <a:lnTo>
                      <a:pt x="147" y="3"/>
                    </a:lnTo>
                    <a:lnTo>
                      <a:pt x="150" y="0"/>
                    </a:lnTo>
                    <a:lnTo>
                      <a:pt x="157" y="3"/>
                    </a:lnTo>
                    <a:lnTo>
                      <a:pt x="163" y="10"/>
                    </a:lnTo>
                    <a:lnTo>
                      <a:pt x="166" y="19"/>
                    </a:lnTo>
                    <a:lnTo>
                      <a:pt x="169" y="25"/>
                    </a:lnTo>
                    <a:lnTo>
                      <a:pt x="175" y="25"/>
                    </a:lnTo>
                    <a:lnTo>
                      <a:pt x="178" y="72"/>
                    </a:lnTo>
                    <a:lnTo>
                      <a:pt x="169" y="91"/>
                    </a:lnTo>
                    <a:lnTo>
                      <a:pt x="166" y="91"/>
                    </a:lnTo>
                    <a:lnTo>
                      <a:pt x="163" y="97"/>
                    </a:lnTo>
                    <a:lnTo>
                      <a:pt x="160" y="104"/>
                    </a:lnTo>
                    <a:lnTo>
                      <a:pt x="153" y="119"/>
                    </a:lnTo>
                    <a:lnTo>
                      <a:pt x="157" y="129"/>
                    </a:lnTo>
                    <a:lnTo>
                      <a:pt x="153" y="132"/>
                    </a:lnTo>
                    <a:lnTo>
                      <a:pt x="150" y="141"/>
                    </a:lnTo>
                    <a:lnTo>
                      <a:pt x="153" y="144"/>
                    </a:lnTo>
                    <a:lnTo>
                      <a:pt x="166" y="132"/>
                    </a:lnTo>
                    <a:lnTo>
                      <a:pt x="185" y="132"/>
                    </a:lnTo>
                    <a:lnTo>
                      <a:pt x="185" y="138"/>
                    </a:lnTo>
                    <a:lnTo>
                      <a:pt x="188" y="144"/>
                    </a:lnTo>
                    <a:lnTo>
                      <a:pt x="188" y="157"/>
                    </a:lnTo>
                    <a:lnTo>
                      <a:pt x="204" y="166"/>
                    </a:lnTo>
                    <a:lnTo>
                      <a:pt x="197" y="188"/>
                    </a:lnTo>
                    <a:lnTo>
                      <a:pt x="213" y="194"/>
                    </a:lnTo>
                    <a:lnTo>
                      <a:pt x="216" y="197"/>
                    </a:lnTo>
                    <a:lnTo>
                      <a:pt x="225" y="207"/>
                    </a:lnTo>
                    <a:lnTo>
                      <a:pt x="235" y="207"/>
                    </a:lnTo>
                    <a:lnTo>
                      <a:pt x="244" y="200"/>
                    </a:lnTo>
                    <a:lnTo>
                      <a:pt x="247" y="200"/>
                    </a:lnTo>
                    <a:lnTo>
                      <a:pt x="250" y="204"/>
                    </a:lnTo>
                    <a:lnTo>
                      <a:pt x="247" y="207"/>
                    </a:lnTo>
                    <a:lnTo>
                      <a:pt x="247" y="210"/>
                    </a:lnTo>
                    <a:lnTo>
                      <a:pt x="232" y="219"/>
                    </a:lnTo>
                    <a:lnTo>
                      <a:pt x="235" y="225"/>
                    </a:lnTo>
                    <a:lnTo>
                      <a:pt x="229" y="229"/>
                    </a:lnTo>
                    <a:lnTo>
                      <a:pt x="225" y="229"/>
                    </a:lnTo>
                    <a:lnTo>
                      <a:pt x="222" y="232"/>
                    </a:lnTo>
                    <a:lnTo>
                      <a:pt x="219" y="235"/>
                    </a:lnTo>
                    <a:lnTo>
                      <a:pt x="216" y="244"/>
                    </a:lnTo>
                    <a:lnTo>
                      <a:pt x="207" y="247"/>
                    </a:lnTo>
                    <a:lnTo>
                      <a:pt x="185" y="263"/>
                    </a:lnTo>
                    <a:lnTo>
                      <a:pt x="163" y="266"/>
                    </a:lnTo>
                    <a:lnTo>
                      <a:pt x="153" y="294"/>
                    </a:lnTo>
                    <a:lnTo>
                      <a:pt x="153" y="297"/>
                    </a:lnTo>
                    <a:lnTo>
                      <a:pt x="150" y="301"/>
                    </a:lnTo>
                    <a:lnTo>
                      <a:pt x="160" y="326"/>
                    </a:lnTo>
                    <a:lnTo>
                      <a:pt x="172" y="335"/>
                    </a:lnTo>
                    <a:lnTo>
                      <a:pt x="175" y="338"/>
                    </a:lnTo>
                    <a:lnTo>
                      <a:pt x="175" y="363"/>
                    </a:lnTo>
                    <a:lnTo>
                      <a:pt x="182" y="363"/>
                    </a:lnTo>
                    <a:lnTo>
                      <a:pt x="185" y="366"/>
                    </a:lnTo>
                    <a:lnTo>
                      <a:pt x="182" y="369"/>
                    </a:lnTo>
                    <a:lnTo>
                      <a:pt x="175" y="382"/>
                    </a:lnTo>
                    <a:lnTo>
                      <a:pt x="175" y="388"/>
                    </a:lnTo>
                    <a:lnTo>
                      <a:pt x="169" y="394"/>
                    </a:lnTo>
                    <a:lnTo>
                      <a:pt x="169" y="397"/>
                    </a:lnTo>
                    <a:lnTo>
                      <a:pt x="166" y="404"/>
                    </a:lnTo>
                    <a:lnTo>
                      <a:pt x="169" y="413"/>
                    </a:lnTo>
                    <a:lnTo>
                      <a:pt x="191" y="429"/>
                    </a:lnTo>
                    <a:lnTo>
                      <a:pt x="197" y="463"/>
                    </a:lnTo>
                    <a:lnTo>
                      <a:pt x="207" y="488"/>
                    </a:lnTo>
                    <a:lnTo>
                      <a:pt x="207" y="494"/>
                    </a:lnTo>
                    <a:lnTo>
                      <a:pt x="197" y="507"/>
                    </a:lnTo>
                    <a:lnTo>
                      <a:pt x="191" y="513"/>
                    </a:lnTo>
                    <a:lnTo>
                      <a:pt x="182" y="538"/>
                    </a:lnTo>
                    <a:lnTo>
                      <a:pt x="175" y="535"/>
                    </a:lnTo>
                    <a:lnTo>
                      <a:pt x="185" y="494"/>
                    </a:lnTo>
                    <a:lnTo>
                      <a:pt x="175" y="488"/>
                    </a:lnTo>
                    <a:lnTo>
                      <a:pt x="175" y="485"/>
                    </a:lnTo>
                    <a:lnTo>
                      <a:pt x="182" y="485"/>
                    </a:lnTo>
                    <a:lnTo>
                      <a:pt x="178" y="479"/>
                    </a:lnTo>
                    <a:lnTo>
                      <a:pt x="182" y="473"/>
                    </a:lnTo>
                    <a:lnTo>
                      <a:pt x="169" y="435"/>
                    </a:lnTo>
                    <a:lnTo>
                      <a:pt x="169" y="438"/>
                    </a:lnTo>
                    <a:lnTo>
                      <a:pt x="166" y="441"/>
                    </a:lnTo>
                    <a:lnTo>
                      <a:pt x="153" y="357"/>
                    </a:lnTo>
                    <a:lnTo>
                      <a:pt x="147" y="357"/>
                    </a:lnTo>
                    <a:lnTo>
                      <a:pt x="135" y="344"/>
                    </a:lnTo>
                    <a:lnTo>
                      <a:pt x="128" y="344"/>
                    </a:lnTo>
                    <a:lnTo>
                      <a:pt x="125" y="329"/>
                    </a:lnTo>
                    <a:lnTo>
                      <a:pt x="122" y="351"/>
                    </a:lnTo>
                    <a:lnTo>
                      <a:pt x="88" y="379"/>
                    </a:lnTo>
                    <a:lnTo>
                      <a:pt x="85" y="376"/>
                    </a:lnTo>
                    <a:lnTo>
                      <a:pt x="82" y="376"/>
                    </a:lnTo>
                    <a:lnTo>
                      <a:pt x="78" y="372"/>
                    </a:lnTo>
                    <a:lnTo>
                      <a:pt x="75" y="379"/>
                    </a:lnTo>
                    <a:lnTo>
                      <a:pt x="66" y="376"/>
                    </a:lnTo>
                    <a:lnTo>
                      <a:pt x="63" y="372"/>
                    </a:lnTo>
                    <a:lnTo>
                      <a:pt x="63" y="366"/>
                    </a:lnTo>
                    <a:lnTo>
                      <a:pt x="60" y="372"/>
                    </a:lnTo>
                    <a:lnTo>
                      <a:pt x="57" y="369"/>
                    </a:lnTo>
                    <a:lnTo>
                      <a:pt x="57" y="360"/>
                    </a:lnTo>
                  </a:path>
                </a:pathLst>
              </a:custGeom>
              <a:solidFill>
                <a:srgbClr val="E6E6E6"/>
              </a:solidFill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15" name="Freeform 1387">
                <a:extLst>
                  <a:ext uri="{FF2B5EF4-FFF2-40B4-BE49-F238E27FC236}">
                    <a16:creationId xmlns:a16="http://schemas.microsoft.com/office/drawing/2014/main" id="{785C9CF6-9E29-41BC-A5EC-722C4575EB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33" y="1701"/>
                <a:ext cx="97" cy="50"/>
              </a:xfrm>
              <a:custGeom>
                <a:avLst/>
                <a:gdLst>
                  <a:gd name="T0" fmla="*/ 85 w 97"/>
                  <a:gd name="T1" fmla="*/ 16 h 50"/>
                  <a:gd name="T2" fmla="*/ 85 w 97"/>
                  <a:gd name="T3" fmla="*/ 16 h 50"/>
                  <a:gd name="T4" fmla="*/ 78 w 97"/>
                  <a:gd name="T5" fmla="*/ 13 h 50"/>
                  <a:gd name="T6" fmla="*/ 75 w 97"/>
                  <a:gd name="T7" fmla="*/ 10 h 50"/>
                  <a:gd name="T8" fmla="*/ 75 w 97"/>
                  <a:gd name="T9" fmla="*/ 10 h 50"/>
                  <a:gd name="T10" fmla="*/ 69 w 97"/>
                  <a:gd name="T11" fmla="*/ 13 h 50"/>
                  <a:gd name="T12" fmla="*/ 50 w 97"/>
                  <a:gd name="T13" fmla="*/ 10 h 50"/>
                  <a:gd name="T14" fmla="*/ 47 w 97"/>
                  <a:gd name="T15" fmla="*/ 7 h 50"/>
                  <a:gd name="T16" fmla="*/ 47 w 97"/>
                  <a:gd name="T17" fmla="*/ 3 h 50"/>
                  <a:gd name="T18" fmla="*/ 44 w 97"/>
                  <a:gd name="T19" fmla="*/ 3 h 50"/>
                  <a:gd name="T20" fmla="*/ 41 w 97"/>
                  <a:gd name="T21" fmla="*/ 0 h 50"/>
                  <a:gd name="T22" fmla="*/ 35 w 97"/>
                  <a:gd name="T23" fmla="*/ 0 h 50"/>
                  <a:gd name="T24" fmla="*/ 28 w 97"/>
                  <a:gd name="T25" fmla="*/ 3 h 50"/>
                  <a:gd name="T26" fmla="*/ 22 w 97"/>
                  <a:gd name="T27" fmla="*/ 10 h 50"/>
                  <a:gd name="T28" fmla="*/ 19 w 97"/>
                  <a:gd name="T29" fmla="*/ 19 h 50"/>
                  <a:gd name="T30" fmla="*/ 6 w 97"/>
                  <a:gd name="T31" fmla="*/ 28 h 50"/>
                  <a:gd name="T32" fmla="*/ 6 w 97"/>
                  <a:gd name="T33" fmla="*/ 32 h 50"/>
                  <a:gd name="T34" fmla="*/ 0 w 97"/>
                  <a:gd name="T35" fmla="*/ 38 h 50"/>
                  <a:gd name="T36" fmla="*/ 0 w 97"/>
                  <a:gd name="T37" fmla="*/ 41 h 50"/>
                  <a:gd name="T38" fmla="*/ 3 w 97"/>
                  <a:gd name="T39" fmla="*/ 41 h 50"/>
                  <a:gd name="T40" fmla="*/ 3 w 97"/>
                  <a:gd name="T41" fmla="*/ 41 h 50"/>
                  <a:gd name="T42" fmla="*/ 3 w 97"/>
                  <a:gd name="T43" fmla="*/ 44 h 50"/>
                  <a:gd name="T44" fmla="*/ 6 w 97"/>
                  <a:gd name="T45" fmla="*/ 47 h 50"/>
                  <a:gd name="T46" fmla="*/ 6 w 97"/>
                  <a:gd name="T47" fmla="*/ 47 h 50"/>
                  <a:gd name="T48" fmla="*/ 10 w 97"/>
                  <a:gd name="T49" fmla="*/ 47 h 50"/>
                  <a:gd name="T50" fmla="*/ 35 w 97"/>
                  <a:gd name="T51" fmla="*/ 50 h 50"/>
                  <a:gd name="T52" fmla="*/ 47 w 97"/>
                  <a:gd name="T53" fmla="*/ 47 h 50"/>
                  <a:gd name="T54" fmla="*/ 60 w 97"/>
                  <a:gd name="T55" fmla="*/ 50 h 50"/>
                  <a:gd name="T56" fmla="*/ 91 w 97"/>
                  <a:gd name="T57" fmla="*/ 44 h 50"/>
                  <a:gd name="T58" fmla="*/ 97 w 97"/>
                  <a:gd name="T59" fmla="*/ 41 h 50"/>
                  <a:gd name="T60" fmla="*/ 97 w 97"/>
                  <a:gd name="T61" fmla="*/ 41 h 50"/>
                  <a:gd name="T62" fmla="*/ 97 w 97"/>
                  <a:gd name="T63" fmla="*/ 38 h 50"/>
                  <a:gd name="T64" fmla="*/ 97 w 97"/>
                  <a:gd name="T65" fmla="*/ 32 h 50"/>
                  <a:gd name="T66" fmla="*/ 94 w 97"/>
                  <a:gd name="T67" fmla="*/ 28 h 50"/>
                  <a:gd name="T68" fmla="*/ 85 w 97"/>
                  <a:gd name="T69" fmla="*/ 25 h 50"/>
                  <a:gd name="T70" fmla="*/ 85 w 97"/>
                  <a:gd name="T71" fmla="*/ 22 h 50"/>
                  <a:gd name="T72" fmla="*/ 85 w 97"/>
                  <a:gd name="T73" fmla="*/ 22 h 50"/>
                  <a:gd name="T74" fmla="*/ 85 w 97"/>
                  <a:gd name="T75" fmla="*/ 19 h 50"/>
                  <a:gd name="T76" fmla="*/ 85 w 97"/>
                  <a:gd name="T77" fmla="*/ 16 h 50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97"/>
                  <a:gd name="T118" fmla="*/ 0 h 50"/>
                  <a:gd name="T119" fmla="*/ 97 w 97"/>
                  <a:gd name="T120" fmla="*/ 50 h 50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97" h="50">
                    <a:moveTo>
                      <a:pt x="85" y="16"/>
                    </a:moveTo>
                    <a:lnTo>
                      <a:pt x="85" y="16"/>
                    </a:lnTo>
                    <a:lnTo>
                      <a:pt x="78" y="13"/>
                    </a:lnTo>
                    <a:lnTo>
                      <a:pt x="75" y="10"/>
                    </a:lnTo>
                    <a:lnTo>
                      <a:pt x="69" y="13"/>
                    </a:lnTo>
                    <a:lnTo>
                      <a:pt x="50" y="10"/>
                    </a:lnTo>
                    <a:lnTo>
                      <a:pt x="47" y="7"/>
                    </a:lnTo>
                    <a:lnTo>
                      <a:pt x="47" y="3"/>
                    </a:lnTo>
                    <a:lnTo>
                      <a:pt x="44" y="3"/>
                    </a:lnTo>
                    <a:lnTo>
                      <a:pt x="41" y="0"/>
                    </a:lnTo>
                    <a:lnTo>
                      <a:pt x="35" y="0"/>
                    </a:lnTo>
                    <a:lnTo>
                      <a:pt x="28" y="3"/>
                    </a:lnTo>
                    <a:lnTo>
                      <a:pt x="22" y="10"/>
                    </a:lnTo>
                    <a:lnTo>
                      <a:pt x="19" y="19"/>
                    </a:lnTo>
                    <a:lnTo>
                      <a:pt x="6" y="28"/>
                    </a:lnTo>
                    <a:lnTo>
                      <a:pt x="6" y="32"/>
                    </a:lnTo>
                    <a:lnTo>
                      <a:pt x="0" y="38"/>
                    </a:lnTo>
                    <a:lnTo>
                      <a:pt x="0" y="41"/>
                    </a:lnTo>
                    <a:lnTo>
                      <a:pt x="3" y="41"/>
                    </a:lnTo>
                    <a:lnTo>
                      <a:pt x="3" y="44"/>
                    </a:lnTo>
                    <a:lnTo>
                      <a:pt x="6" y="47"/>
                    </a:lnTo>
                    <a:lnTo>
                      <a:pt x="10" y="47"/>
                    </a:lnTo>
                    <a:lnTo>
                      <a:pt x="35" y="50"/>
                    </a:lnTo>
                    <a:lnTo>
                      <a:pt x="47" y="47"/>
                    </a:lnTo>
                    <a:lnTo>
                      <a:pt x="60" y="50"/>
                    </a:lnTo>
                    <a:lnTo>
                      <a:pt x="91" y="44"/>
                    </a:lnTo>
                    <a:lnTo>
                      <a:pt x="97" y="41"/>
                    </a:lnTo>
                    <a:lnTo>
                      <a:pt x="97" y="38"/>
                    </a:lnTo>
                    <a:lnTo>
                      <a:pt x="97" y="32"/>
                    </a:lnTo>
                    <a:lnTo>
                      <a:pt x="94" y="28"/>
                    </a:lnTo>
                    <a:lnTo>
                      <a:pt x="85" y="25"/>
                    </a:lnTo>
                    <a:lnTo>
                      <a:pt x="85" y="22"/>
                    </a:lnTo>
                    <a:lnTo>
                      <a:pt x="85" y="19"/>
                    </a:lnTo>
                    <a:lnTo>
                      <a:pt x="85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16" name="Freeform 1388">
                <a:extLst>
                  <a:ext uri="{FF2B5EF4-FFF2-40B4-BE49-F238E27FC236}">
                    <a16:creationId xmlns:a16="http://schemas.microsoft.com/office/drawing/2014/main" id="{ACBE981A-1DD1-4B1E-97F4-B386EC9199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33" y="1701"/>
                <a:ext cx="97" cy="50"/>
              </a:xfrm>
              <a:custGeom>
                <a:avLst/>
                <a:gdLst>
                  <a:gd name="T0" fmla="*/ 85 w 97"/>
                  <a:gd name="T1" fmla="*/ 16 h 50"/>
                  <a:gd name="T2" fmla="*/ 85 w 97"/>
                  <a:gd name="T3" fmla="*/ 16 h 50"/>
                  <a:gd name="T4" fmla="*/ 78 w 97"/>
                  <a:gd name="T5" fmla="*/ 13 h 50"/>
                  <a:gd name="T6" fmla="*/ 75 w 97"/>
                  <a:gd name="T7" fmla="*/ 10 h 50"/>
                  <a:gd name="T8" fmla="*/ 75 w 97"/>
                  <a:gd name="T9" fmla="*/ 10 h 50"/>
                  <a:gd name="T10" fmla="*/ 69 w 97"/>
                  <a:gd name="T11" fmla="*/ 13 h 50"/>
                  <a:gd name="T12" fmla="*/ 50 w 97"/>
                  <a:gd name="T13" fmla="*/ 10 h 50"/>
                  <a:gd name="T14" fmla="*/ 47 w 97"/>
                  <a:gd name="T15" fmla="*/ 7 h 50"/>
                  <a:gd name="T16" fmla="*/ 47 w 97"/>
                  <a:gd name="T17" fmla="*/ 3 h 50"/>
                  <a:gd name="T18" fmla="*/ 44 w 97"/>
                  <a:gd name="T19" fmla="*/ 3 h 50"/>
                  <a:gd name="T20" fmla="*/ 41 w 97"/>
                  <a:gd name="T21" fmla="*/ 0 h 50"/>
                  <a:gd name="T22" fmla="*/ 35 w 97"/>
                  <a:gd name="T23" fmla="*/ 0 h 50"/>
                  <a:gd name="T24" fmla="*/ 28 w 97"/>
                  <a:gd name="T25" fmla="*/ 3 h 50"/>
                  <a:gd name="T26" fmla="*/ 22 w 97"/>
                  <a:gd name="T27" fmla="*/ 10 h 50"/>
                  <a:gd name="T28" fmla="*/ 19 w 97"/>
                  <a:gd name="T29" fmla="*/ 19 h 50"/>
                  <a:gd name="T30" fmla="*/ 6 w 97"/>
                  <a:gd name="T31" fmla="*/ 28 h 50"/>
                  <a:gd name="T32" fmla="*/ 6 w 97"/>
                  <a:gd name="T33" fmla="*/ 32 h 50"/>
                  <a:gd name="T34" fmla="*/ 0 w 97"/>
                  <a:gd name="T35" fmla="*/ 38 h 50"/>
                  <a:gd name="T36" fmla="*/ 0 w 97"/>
                  <a:gd name="T37" fmla="*/ 41 h 50"/>
                  <a:gd name="T38" fmla="*/ 3 w 97"/>
                  <a:gd name="T39" fmla="*/ 41 h 50"/>
                  <a:gd name="T40" fmla="*/ 3 w 97"/>
                  <a:gd name="T41" fmla="*/ 41 h 50"/>
                  <a:gd name="T42" fmla="*/ 3 w 97"/>
                  <a:gd name="T43" fmla="*/ 44 h 50"/>
                  <a:gd name="T44" fmla="*/ 6 w 97"/>
                  <a:gd name="T45" fmla="*/ 47 h 50"/>
                  <a:gd name="T46" fmla="*/ 6 w 97"/>
                  <a:gd name="T47" fmla="*/ 47 h 50"/>
                  <a:gd name="T48" fmla="*/ 10 w 97"/>
                  <a:gd name="T49" fmla="*/ 47 h 50"/>
                  <a:gd name="T50" fmla="*/ 35 w 97"/>
                  <a:gd name="T51" fmla="*/ 50 h 50"/>
                  <a:gd name="T52" fmla="*/ 47 w 97"/>
                  <a:gd name="T53" fmla="*/ 47 h 50"/>
                  <a:gd name="T54" fmla="*/ 60 w 97"/>
                  <a:gd name="T55" fmla="*/ 50 h 50"/>
                  <a:gd name="T56" fmla="*/ 91 w 97"/>
                  <a:gd name="T57" fmla="*/ 44 h 50"/>
                  <a:gd name="T58" fmla="*/ 97 w 97"/>
                  <a:gd name="T59" fmla="*/ 41 h 50"/>
                  <a:gd name="T60" fmla="*/ 97 w 97"/>
                  <a:gd name="T61" fmla="*/ 41 h 50"/>
                  <a:gd name="T62" fmla="*/ 97 w 97"/>
                  <a:gd name="T63" fmla="*/ 38 h 50"/>
                  <a:gd name="T64" fmla="*/ 97 w 97"/>
                  <a:gd name="T65" fmla="*/ 32 h 50"/>
                  <a:gd name="T66" fmla="*/ 94 w 97"/>
                  <a:gd name="T67" fmla="*/ 28 h 50"/>
                  <a:gd name="T68" fmla="*/ 85 w 97"/>
                  <a:gd name="T69" fmla="*/ 25 h 50"/>
                  <a:gd name="T70" fmla="*/ 85 w 97"/>
                  <a:gd name="T71" fmla="*/ 22 h 50"/>
                  <a:gd name="T72" fmla="*/ 85 w 97"/>
                  <a:gd name="T73" fmla="*/ 22 h 50"/>
                  <a:gd name="T74" fmla="*/ 85 w 97"/>
                  <a:gd name="T75" fmla="*/ 19 h 50"/>
                  <a:gd name="T76" fmla="*/ 85 w 97"/>
                  <a:gd name="T77" fmla="*/ 16 h 50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97"/>
                  <a:gd name="T118" fmla="*/ 0 h 50"/>
                  <a:gd name="T119" fmla="*/ 97 w 97"/>
                  <a:gd name="T120" fmla="*/ 50 h 50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97" h="50">
                    <a:moveTo>
                      <a:pt x="85" y="16"/>
                    </a:moveTo>
                    <a:lnTo>
                      <a:pt x="85" y="16"/>
                    </a:lnTo>
                    <a:lnTo>
                      <a:pt x="78" y="13"/>
                    </a:lnTo>
                    <a:lnTo>
                      <a:pt x="75" y="10"/>
                    </a:lnTo>
                    <a:lnTo>
                      <a:pt x="69" y="13"/>
                    </a:lnTo>
                    <a:lnTo>
                      <a:pt x="50" y="10"/>
                    </a:lnTo>
                    <a:lnTo>
                      <a:pt x="47" y="7"/>
                    </a:lnTo>
                    <a:lnTo>
                      <a:pt x="47" y="3"/>
                    </a:lnTo>
                    <a:lnTo>
                      <a:pt x="44" y="3"/>
                    </a:lnTo>
                    <a:lnTo>
                      <a:pt x="41" y="0"/>
                    </a:lnTo>
                    <a:lnTo>
                      <a:pt x="35" y="0"/>
                    </a:lnTo>
                    <a:lnTo>
                      <a:pt x="28" y="3"/>
                    </a:lnTo>
                    <a:lnTo>
                      <a:pt x="22" y="10"/>
                    </a:lnTo>
                    <a:lnTo>
                      <a:pt x="19" y="19"/>
                    </a:lnTo>
                    <a:lnTo>
                      <a:pt x="6" y="28"/>
                    </a:lnTo>
                    <a:lnTo>
                      <a:pt x="6" y="32"/>
                    </a:lnTo>
                    <a:lnTo>
                      <a:pt x="0" y="38"/>
                    </a:lnTo>
                    <a:lnTo>
                      <a:pt x="0" y="41"/>
                    </a:lnTo>
                    <a:lnTo>
                      <a:pt x="3" y="41"/>
                    </a:lnTo>
                    <a:lnTo>
                      <a:pt x="3" y="44"/>
                    </a:lnTo>
                    <a:lnTo>
                      <a:pt x="6" y="47"/>
                    </a:lnTo>
                    <a:lnTo>
                      <a:pt x="10" y="47"/>
                    </a:lnTo>
                    <a:lnTo>
                      <a:pt x="35" y="50"/>
                    </a:lnTo>
                    <a:lnTo>
                      <a:pt x="47" y="47"/>
                    </a:lnTo>
                    <a:lnTo>
                      <a:pt x="60" y="50"/>
                    </a:lnTo>
                    <a:lnTo>
                      <a:pt x="91" y="44"/>
                    </a:lnTo>
                    <a:lnTo>
                      <a:pt x="97" y="41"/>
                    </a:lnTo>
                    <a:lnTo>
                      <a:pt x="97" y="38"/>
                    </a:lnTo>
                    <a:lnTo>
                      <a:pt x="97" y="32"/>
                    </a:lnTo>
                    <a:lnTo>
                      <a:pt x="94" y="28"/>
                    </a:lnTo>
                    <a:lnTo>
                      <a:pt x="85" y="25"/>
                    </a:lnTo>
                    <a:lnTo>
                      <a:pt x="85" y="22"/>
                    </a:lnTo>
                    <a:lnTo>
                      <a:pt x="85" y="19"/>
                    </a:lnTo>
                    <a:lnTo>
                      <a:pt x="85" y="16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17" name="Freeform 1389">
                <a:extLst>
                  <a:ext uri="{FF2B5EF4-FFF2-40B4-BE49-F238E27FC236}">
                    <a16:creationId xmlns:a16="http://schemas.microsoft.com/office/drawing/2014/main" id="{DC29EF4E-931E-4EF0-B4EC-7BEB088118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6" y="1098"/>
                <a:ext cx="168" cy="156"/>
              </a:xfrm>
              <a:custGeom>
                <a:avLst/>
                <a:gdLst>
                  <a:gd name="T0" fmla="*/ 156 w 168"/>
                  <a:gd name="T1" fmla="*/ 47 h 156"/>
                  <a:gd name="T2" fmla="*/ 150 w 168"/>
                  <a:gd name="T3" fmla="*/ 65 h 156"/>
                  <a:gd name="T4" fmla="*/ 156 w 168"/>
                  <a:gd name="T5" fmla="*/ 75 h 156"/>
                  <a:gd name="T6" fmla="*/ 162 w 168"/>
                  <a:gd name="T7" fmla="*/ 84 h 156"/>
                  <a:gd name="T8" fmla="*/ 168 w 168"/>
                  <a:gd name="T9" fmla="*/ 87 h 156"/>
                  <a:gd name="T10" fmla="*/ 147 w 168"/>
                  <a:gd name="T11" fmla="*/ 97 h 156"/>
                  <a:gd name="T12" fmla="*/ 140 w 168"/>
                  <a:gd name="T13" fmla="*/ 100 h 156"/>
                  <a:gd name="T14" fmla="*/ 122 w 168"/>
                  <a:gd name="T15" fmla="*/ 100 h 156"/>
                  <a:gd name="T16" fmla="*/ 103 w 168"/>
                  <a:gd name="T17" fmla="*/ 122 h 156"/>
                  <a:gd name="T18" fmla="*/ 97 w 168"/>
                  <a:gd name="T19" fmla="*/ 137 h 156"/>
                  <a:gd name="T20" fmla="*/ 50 w 168"/>
                  <a:gd name="T21" fmla="*/ 112 h 156"/>
                  <a:gd name="T22" fmla="*/ 40 w 168"/>
                  <a:gd name="T23" fmla="*/ 119 h 156"/>
                  <a:gd name="T24" fmla="*/ 28 w 168"/>
                  <a:gd name="T25" fmla="*/ 115 h 156"/>
                  <a:gd name="T26" fmla="*/ 15 w 168"/>
                  <a:gd name="T27" fmla="*/ 122 h 156"/>
                  <a:gd name="T28" fmla="*/ 31 w 168"/>
                  <a:gd name="T29" fmla="*/ 134 h 156"/>
                  <a:gd name="T30" fmla="*/ 37 w 168"/>
                  <a:gd name="T31" fmla="*/ 144 h 156"/>
                  <a:gd name="T32" fmla="*/ 21 w 168"/>
                  <a:gd name="T33" fmla="*/ 147 h 156"/>
                  <a:gd name="T34" fmla="*/ 12 w 168"/>
                  <a:gd name="T35" fmla="*/ 156 h 156"/>
                  <a:gd name="T36" fmla="*/ 6 w 168"/>
                  <a:gd name="T37" fmla="*/ 150 h 156"/>
                  <a:gd name="T38" fmla="*/ 0 w 168"/>
                  <a:gd name="T39" fmla="*/ 125 h 156"/>
                  <a:gd name="T40" fmla="*/ 6 w 168"/>
                  <a:gd name="T41" fmla="*/ 109 h 156"/>
                  <a:gd name="T42" fmla="*/ 18 w 168"/>
                  <a:gd name="T43" fmla="*/ 100 h 156"/>
                  <a:gd name="T44" fmla="*/ 18 w 168"/>
                  <a:gd name="T45" fmla="*/ 90 h 156"/>
                  <a:gd name="T46" fmla="*/ 31 w 168"/>
                  <a:gd name="T47" fmla="*/ 90 h 156"/>
                  <a:gd name="T48" fmla="*/ 46 w 168"/>
                  <a:gd name="T49" fmla="*/ 81 h 156"/>
                  <a:gd name="T50" fmla="*/ 50 w 168"/>
                  <a:gd name="T51" fmla="*/ 65 h 156"/>
                  <a:gd name="T52" fmla="*/ 53 w 168"/>
                  <a:gd name="T53" fmla="*/ 12 h 156"/>
                  <a:gd name="T54" fmla="*/ 59 w 168"/>
                  <a:gd name="T55" fmla="*/ 0 h 156"/>
                  <a:gd name="T56" fmla="*/ 65 w 168"/>
                  <a:gd name="T57" fmla="*/ 3 h 156"/>
                  <a:gd name="T58" fmla="*/ 93 w 168"/>
                  <a:gd name="T59" fmla="*/ 37 h 156"/>
                  <a:gd name="T60" fmla="*/ 125 w 168"/>
                  <a:gd name="T61" fmla="*/ 56 h 156"/>
                  <a:gd name="T62" fmla="*/ 134 w 168"/>
                  <a:gd name="T63" fmla="*/ 62 h 156"/>
                  <a:gd name="T64" fmla="*/ 147 w 168"/>
                  <a:gd name="T65" fmla="*/ 56 h 15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68"/>
                  <a:gd name="T100" fmla="*/ 0 h 156"/>
                  <a:gd name="T101" fmla="*/ 168 w 168"/>
                  <a:gd name="T102" fmla="*/ 156 h 15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68" h="156">
                    <a:moveTo>
                      <a:pt x="147" y="56"/>
                    </a:moveTo>
                    <a:lnTo>
                      <a:pt x="156" y="47"/>
                    </a:lnTo>
                    <a:lnTo>
                      <a:pt x="156" y="50"/>
                    </a:lnTo>
                    <a:lnTo>
                      <a:pt x="150" y="65"/>
                    </a:lnTo>
                    <a:lnTo>
                      <a:pt x="150" y="72"/>
                    </a:lnTo>
                    <a:lnTo>
                      <a:pt x="156" y="75"/>
                    </a:lnTo>
                    <a:lnTo>
                      <a:pt x="156" y="84"/>
                    </a:lnTo>
                    <a:lnTo>
                      <a:pt x="162" y="84"/>
                    </a:lnTo>
                    <a:lnTo>
                      <a:pt x="168" y="81"/>
                    </a:lnTo>
                    <a:lnTo>
                      <a:pt x="168" y="87"/>
                    </a:lnTo>
                    <a:lnTo>
                      <a:pt x="150" y="97"/>
                    </a:lnTo>
                    <a:lnTo>
                      <a:pt x="147" y="97"/>
                    </a:lnTo>
                    <a:lnTo>
                      <a:pt x="143" y="97"/>
                    </a:lnTo>
                    <a:lnTo>
                      <a:pt x="140" y="100"/>
                    </a:lnTo>
                    <a:lnTo>
                      <a:pt x="131" y="100"/>
                    </a:lnTo>
                    <a:lnTo>
                      <a:pt x="122" y="100"/>
                    </a:lnTo>
                    <a:lnTo>
                      <a:pt x="115" y="103"/>
                    </a:lnTo>
                    <a:lnTo>
                      <a:pt x="103" y="122"/>
                    </a:lnTo>
                    <a:lnTo>
                      <a:pt x="100" y="131"/>
                    </a:lnTo>
                    <a:lnTo>
                      <a:pt x="97" y="137"/>
                    </a:lnTo>
                    <a:lnTo>
                      <a:pt x="59" y="112"/>
                    </a:lnTo>
                    <a:lnTo>
                      <a:pt x="50" y="112"/>
                    </a:lnTo>
                    <a:lnTo>
                      <a:pt x="43" y="115"/>
                    </a:lnTo>
                    <a:lnTo>
                      <a:pt x="40" y="119"/>
                    </a:lnTo>
                    <a:lnTo>
                      <a:pt x="34" y="119"/>
                    </a:lnTo>
                    <a:lnTo>
                      <a:pt x="28" y="115"/>
                    </a:lnTo>
                    <a:lnTo>
                      <a:pt x="18" y="115"/>
                    </a:lnTo>
                    <a:lnTo>
                      <a:pt x="15" y="122"/>
                    </a:lnTo>
                    <a:lnTo>
                      <a:pt x="18" y="128"/>
                    </a:lnTo>
                    <a:lnTo>
                      <a:pt x="31" y="134"/>
                    </a:lnTo>
                    <a:lnTo>
                      <a:pt x="40" y="140"/>
                    </a:lnTo>
                    <a:lnTo>
                      <a:pt x="37" y="144"/>
                    </a:lnTo>
                    <a:lnTo>
                      <a:pt x="28" y="144"/>
                    </a:lnTo>
                    <a:lnTo>
                      <a:pt x="21" y="147"/>
                    </a:lnTo>
                    <a:lnTo>
                      <a:pt x="18" y="153"/>
                    </a:lnTo>
                    <a:lnTo>
                      <a:pt x="12" y="156"/>
                    </a:lnTo>
                    <a:lnTo>
                      <a:pt x="9" y="156"/>
                    </a:lnTo>
                    <a:lnTo>
                      <a:pt x="6" y="150"/>
                    </a:lnTo>
                    <a:lnTo>
                      <a:pt x="9" y="134"/>
                    </a:lnTo>
                    <a:lnTo>
                      <a:pt x="0" y="125"/>
                    </a:lnTo>
                    <a:lnTo>
                      <a:pt x="3" y="115"/>
                    </a:lnTo>
                    <a:lnTo>
                      <a:pt x="6" y="109"/>
                    </a:lnTo>
                    <a:lnTo>
                      <a:pt x="12" y="106"/>
                    </a:lnTo>
                    <a:lnTo>
                      <a:pt x="18" y="100"/>
                    </a:lnTo>
                    <a:lnTo>
                      <a:pt x="21" y="94"/>
                    </a:lnTo>
                    <a:lnTo>
                      <a:pt x="18" y="90"/>
                    </a:lnTo>
                    <a:lnTo>
                      <a:pt x="18" y="84"/>
                    </a:lnTo>
                    <a:lnTo>
                      <a:pt x="31" y="90"/>
                    </a:lnTo>
                    <a:lnTo>
                      <a:pt x="43" y="87"/>
                    </a:lnTo>
                    <a:lnTo>
                      <a:pt x="46" y="81"/>
                    </a:lnTo>
                    <a:lnTo>
                      <a:pt x="46" y="69"/>
                    </a:lnTo>
                    <a:lnTo>
                      <a:pt x="50" y="65"/>
                    </a:lnTo>
                    <a:lnTo>
                      <a:pt x="56" y="28"/>
                    </a:lnTo>
                    <a:lnTo>
                      <a:pt x="53" y="12"/>
                    </a:lnTo>
                    <a:lnTo>
                      <a:pt x="53" y="6"/>
                    </a:lnTo>
                    <a:lnTo>
                      <a:pt x="59" y="0"/>
                    </a:lnTo>
                    <a:lnTo>
                      <a:pt x="65" y="3"/>
                    </a:lnTo>
                    <a:lnTo>
                      <a:pt x="65" y="6"/>
                    </a:lnTo>
                    <a:lnTo>
                      <a:pt x="93" y="37"/>
                    </a:lnTo>
                    <a:lnTo>
                      <a:pt x="115" y="53"/>
                    </a:lnTo>
                    <a:lnTo>
                      <a:pt x="125" y="56"/>
                    </a:lnTo>
                    <a:lnTo>
                      <a:pt x="128" y="59"/>
                    </a:lnTo>
                    <a:lnTo>
                      <a:pt x="134" y="62"/>
                    </a:lnTo>
                    <a:lnTo>
                      <a:pt x="140" y="59"/>
                    </a:lnTo>
                    <a:lnTo>
                      <a:pt x="147" y="5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18" name="Freeform 1390">
                <a:extLst>
                  <a:ext uri="{FF2B5EF4-FFF2-40B4-BE49-F238E27FC236}">
                    <a16:creationId xmlns:a16="http://schemas.microsoft.com/office/drawing/2014/main" id="{FE04A207-F397-4FF0-BB29-0BFE828348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6" y="1098"/>
                <a:ext cx="168" cy="156"/>
              </a:xfrm>
              <a:custGeom>
                <a:avLst/>
                <a:gdLst>
                  <a:gd name="T0" fmla="*/ 156 w 168"/>
                  <a:gd name="T1" fmla="*/ 47 h 156"/>
                  <a:gd name="T2" fmla="*/ 150 w 168"/>
                  <a:gd name="T3" fmla="*/ 65 h 156"/>
                  <a:gd name="T4" fmla="*/ 156 w 168"/>
                  <a:gd name="T5" fmla="*/ 75 h 156"/>
                  <a:gd name="T6" fmla="*/ 162 w 168"/>
                  <a:gd name="T7" fmla="*/ 84 h 156"/>
                  <a:gd name="T8" fmla="*/ 168 w 168"/>
                  <a:gd name="T9" fmla="*/ 87 h 156"/>
                  <a:gd name="T10" fmla="*/ 147 w 168"/>
                  <a:gd name="T11" fmla="*/ 97 h 156"/>
                  <a:gd name="T12" fmla="*/ 140 w 168"/>
                  <a:gd name="T13" fmla="*/ 100 h 156"/>
                  <a:gd name="T14" fmla="*/ 122 w 168"/>
                  <a:gd name="T15" fmla="*/ 100 h 156"/>
                  <a:gd name="T16" fmla="*/ 103 w 168"/>
                  <a:gd name="T17" fmla="*/ 122 h 156"/>
                  <a:gd name="T18" fmla="*/ 97 w 168"/>
                  <a:gd name="T19" fmla="*/ 137 h 156"/>
                  <a:gd name="T20" fmla="*/ 50 w 168"/>
                  <a:gd name="T21" fmla="*/ 112 h 156"/>
                  <a:gd name="T22" fmla="*/ 40 w 168"/>
                  <a:gd name="T23" fmla="*/ 119 h 156"/>
                  <a:gd name="T24" fmla="*/ 28 w 168"/>
                  <a:gd name="T25" fmla="*/ 115 h 156"/>
                  <a:gd name="T26" fmla="*/ 15 w 168"/>
                  <a:gd name="T27" fmla="*/ 122 h 156"/>
                  <a:gd name="T28" fmla="*/ 31 w 168"/>
                  <a:gd name="T29" fmla="*/ 134 h 156"/>
                  <a:gd name="T30" fmla="*/ 37 w 168"/>
                  <a:gd name="T31" fmla="*/ 144 h 156"/>
                  <a:gd name="T32" fmla="*/ 21 w 168"/>
                  <a:gd name="T33" fmla="*/ 147 h 156"/>
                  <a:gd name="T34" fmla="*/ 12 w 168"/>
                  <a:gd name="T35" fmla="*/ 156 h 156"/>
                  <a:gd name="T36" fmla="*/ 6 w 168"/>
                  <a:gd name="T37" fmla="*/ 150 h 156"/>
                  <a:gd name="T38" fmla="*/ 0 w 168"/>
                  <a:gd name="T39" fmla="*/ 125 h 156"/>
                  <a:gd name="T40" fmla="*/ 6 w 168"/>
                  <a:gd name="T41" fmla="*/ 109 h 156"/>
                  <a:gd name="T42" fmla="*/ 18 w 168"/>
                  <a:gd name="T43" fmla="*/ 100 h 156"/>
                  <a:gd name="T44" fmla="*/ 18 w 168"/>
                  <a:gd name="T45" fmla="*/ 90 h 156"/>
                  <a:gd name="T46" fmla="*/ 31 w 168"/>
                  <a:gd name="T47" fmla="*/ 90 h 156"/>
                  <a:gd name="T48" fmla="*/ 46 w 168"/>
                  <a:gd name="T49" fmla="*/ 81 h 156"/>
                  <a:gd name="T50" fmla="*/ 50 w 168"/>
                  <a:gd name="T51" fmla="*/ 65 h 156"/>
                  <a:gd name="T52" fmla="*/ 53 w 168"/>
                  <a:gd name="T53" fmla="*/ 12 h 156"/>
                  <a:gd name="T54" fmla="*/ 59 w 168"/>
                  <a:gd name="T55" fmla="*/ 0 h 156"/>
                  <a:gd name="T56" fmla="*/ 65 w 168"/>
                  <a:gd name="T57" fmla="*/ 3 h 156"/>
                  <a:gd name="T58" fmla="*/ 93 w 168"/>
                  <a:gd name="T59" fmla="*/ 37 h 156"/>
                  <a:gd name="T60" fmla="*/ 125 w 168"/>
                  <a:gd name="T61" fmla="*/ 56 h 156"/>
                  <a:gd name="T62" fmla="*/ 134 w 168"/>
                  <a:gd name="T63" fmla="*/ 62 h 156"/>
                  <a:gd name="T64" fmla="*/ 147 w 168"/>
                  <a:gd name="T65" fmla="*/ 56 h 15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68"/>
                  <a:gd name="T100" fmla="*/ 0 h 156"/>
                  <a:gd name="T101" fmla="*/ 168 w 168"/>
                  <a:gd name="T102" fmla="*/ 156 h 15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68" h="156">
                    <a:moveTo>
                      <a:pt x="147" y="56"/>
                    </a:moveTo>
                    <a:lnTo>
                      <a:pt x="156" y="47"/>
                    </a:lnTo>
                    <a:lnTo>
                      <a:pt x="156" y="50"/>
                    </a:lnTo>
                    <a:lnTo>
                      <a:pt x="150" y="65"/>
                    </a:lnTo>
                    <a:lnTo>
                      <a:pt x="150" y="72"/>
                    </a:lnTo>
                    <a:lnTo>
                      <a:pt x="156" y="75"/>
                    </a:lnTo>
                    <a:lnTo>
                      <a:pt x="156" y="84"/>
                    </a:lnTo>
                    <a:lnTo>
                      <a:pt x="162" y="84"/>
                    </a:lnTo>
                    <a:lnTo>
                      <a:pt x="168" y="81"/>
                    </a:lnTo>
                    <a:lnTo>
                      <a:pt x="168" y="87"/>
                    </a:lnTo>
                    <a:lnTo>
                      <a:pt x="150" y="97"/>
                    </a:lnTo>
                    <a:lnTo>
                      <a:pt x="147" y="97"/>
                    </a:lnTo>
                    <a:lnTo>
                      <a:pt x="143" y="97"/>
                    </a:lnTo>
                    <a:lnTo>
                      <a:pt x="140" y="100"/>
                    </a:lnTo>
                    <a:lnTo>
                      <a:pt x="131" y="100"/>
                    </a:lnTo>
                    <a:lnTo>
                      <a:pt x="122" y="100"/>
                    </a:lnTo>
                    <a:lnTo>
                      <a:pt x="115" y="103"/>
                    </a:lnTo>
                    <a:lnTo>
                      <a:pt x="103" y="122"/>
                    </a:lnTo>
                    <a:lnTo>
                      <a:pt x="100" y="131"/>
                    </a:lnTo>
                    <a:lnTo>
                      <a:pt x="97" y="137"/>
                    </a:lnTo>
                    <a:lnTo>
                      <a:pt x="59" y="112"/>
                    </a:lnTo>
                    <a:lnTo>
                      <a:pt x="50" y="112"/>
                    </a:lnTo>
                    <a:lnTo>
                      <a:pt x="43" y="115"/>
                    </a:lnTo>
                    <a:lnTo>
                      <a:pt x="40" y="119"/>
                    </a:lnTo>
                    <a:lnTo>
                      <a:pt x="34" y="119"/>
                    </a:lnTo>
                    <a:lnTo>
                      <a:pt x="28" y="115"/>
                    </a:lnTo>
                    <a:lnTo>
                      <a:pt x="18" y="115"/>
                    </a:lnTo>
                    <a:lnTo>
                      <a:pt x="15" y="122"/>
                    </a:lnTo>
                    <a:lnTo>
                      <a:pt x="18" y="128"/>
                    </a:lnTo>
                    <a:lnTo>
                      <a:pt x="31" y="134"/>
                    </a:lnTo>
                    <a:lnTo>
                      <a:pt x="40" y="140"/>
                    </a:lnTo>
                    <a:lnTo>
                      <a:pt x="37" y="144"/>
                    </a:lnTo>
                    <a:lnTo>
                      <a:pt x="28" y="144"/>
                    </a:lnTo>
                    <a:lnTo>
                      <a:pt x="21" y="147"/>
                    </a:lnTo>
                    <a:lnTo>
                      <a:pt x="18" y="153"/>
                    </a:lnTo>
                    <a:lnTo>
                      <a:pt x="12" y="156"/>
                    </a:lnTo>
                    <a:lnTo>
                      <a:pt x="9" y="156"/>
                    </a:lnTo>
                    <a:lnTo>
                      <a:pt x="6" y="150"/>
                    </a:lnTo>
                    <a:lnTo>
                      <a:pt x="9" y="134"/>
                    </a:lnTo>
                    <a:lnTo>
                      <a:pt x="0" y="125"/>
                    </a:lnTo>
                    <a:lnTo>
                      <a:pt x="3" y="115"/>
                    </a:lnTo>
                    <a:lnTo>
                      <a:pt x="6" y="109"/>
                    </a:lnTo>
                    <a:lnTo>
                      <a:pt x="12" y="106"/>
                    </a:lnTo>
                    <a:lnTo>
                      <a:pt x="18" y="100"/>
                    </a:lnTo>
                    <a:lnTo>
                      <a:pt x="21" y="94"/>
                    </a:lnTo>
                    <a:lnTo>
                      <a:pt x="18" y="90"/>
                    </a:lnTo>
                    <a:lnTo>
                      <a:pt x="18" y="84"/>
                    </a:lnTo>
                    <a:lnTo>
                      <a:pt x="31" y="90"/>
                    </a:lnTo>
                    <a:lnTo>
                      <a:pt x="43" y="87"/>
                    </a:lnTo>
                    <a:lnTo>
                      <a:pt x="46" y="81"/>
                    </a:lnTo>
                    <a:lnTo>
                      <a:pt x="46" y="69"/>
                    </a:lnTo>
                    <a:lnTo>
                      <a:pt x="50" y="65"/>
                    </a:lnTo>
                    <a:lnTo>
                      <a:pt x="56" y="28"/>
                    </a:lnTo>
                    <a:lnTo>
                      <a:pt x="53" y="12"/>
                    </a:lnTo>
                    <a:lnTo>
                      <a:pt x="53" y="6"/>
                    </a:lnTo>
                    <a:lnTo>
                      <a:pt x="59" y="0"/>
                    </a:lnTo>
                    <a:lnTo>
                      <a:pt x="65" y="3"/>
                    </a:lnTo>
                    <a:lnTo>
                      <a:pt x="65" y="6"/>
                    </a:lnTo>
                    <a:lnTo>
                      <a:pt x="93" y="37"/>
                    </a:lnTo>
                    <a:lnTo>
                      <a:pt x="115" y="53"/>
                    </a:lnTo>
                    <a:lnTo>
                      <a:pt x="125" y="56"/>
                    </a:lnTo>
                    <a:lnTo>
                      <a:pt x="128" y="59"/>
                    </a:lnTo>
                    <a:lnTo>
                      <a:pt x="134" y="62"/>
                    </a:lnTo>
                    <a:lnTo>
                      <a:pt x="140" y="59"/>
                    </a:lnTo>
                    <a:lnTo>
                      <a:pt x="147" y="56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19" name="Freeform 1391">
                <a:extLst>
                  <a:ext uri="{FF2B5EF4-FFF2-40B4-BE49-F238E27FC236}">
                    <a16:creationId xmlns:a16="http://schemas.microsoft.com/office/drawing/2014/main" id="{BACF6FA7-BA67-42CA-A1CC-D052F4E5CC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8" y="1251"/>
                <a:ext cx="313" cy="281"/>
              </a:xfrm>
              <a:custGeom>
                <a:avLst/>
                <a:gdLst>
                  <a:gd name="T0" fmla="*/ 294 w 313"/>
                  <a:gd name="T1" fmla="*/ 6 h 281"/>
                  <a:gd name="T2" fmla="*/ 304 w 313"/>
                  <a:gd name="T3" fmla="*/ 44 h 281"/>
                  <a:gd name="T4" fmla="*/ 310 w 313"/>
                  <a:gd name="T5" fmla="*/ 81 h 281"/>
                  <a:gd name="T6" fmla="*/ 304 w 313"/>
                  <a:gd name="T7" fmla="*/ 94 h 281"/>
                  <a:gd name="T8" fmla="*/ 291 w 313"/>
                  <a:gd name="T9" fmla="*/ 116 h 281"/>
                  <a:gd name="T10" fmla="*/ 285 w 313"/>
                  <a:gd name="T11" fmla="*/ 163 h 281"/>
                  <a:gd name="T12" fmla="*/ 273 w 313"/>
                  <a:gd name="T13" fmla="*/ 197 h 281"/>
                  <a:gd name="T14" fmla="*/ 273 w 313"/>
                  <a:gd name="T15" fmla="*/ 210 h 281"/>
                  <a:gd name="T16" fmla="*/ 251 w 313"/>
                  <a:gd name="T17" fmla="*/ 231 h 281"/>
                  <a:gd name="T18" fmla="*/ 257 w 313"/>
                  <a:gd name="T19" fmla="*/ 210 h 281"/>
                  <a:gd name="T20" fmla="*/ 248 w 313"/>
                  <a:gd name="T21" fmla="*/ 225 h 281"/>
                  <a:gd name="T22" fmla="*/ 232 w 313"/>
                  <a:gd name="T23" fmla="*/ 228 h 281"/>
                  <a:gd name="T24" fmla="*/ 223 w 313"/>
                  <a:gd name="T25" fmla="*/ 244 h 281"/>
                  <a:gd name="T26" fmla="*/ 219 w 313"/>
                  <a:gd name="T27" fmla="*/ 228 h 281"/>
                  <a:gd name="T28" fmla="*/ 172 w 313"/>
                  <a:gd name="T29" fmla="*/ 247 h 281"/>
                  <a:gd name="T30" fmla="*/ 172 w 313"/>
                  <a:gd name="T31" fmla="*/ 241 h 281"/>
                  <a:gd name="T32" fmla="*/ 166 w 313"/>
                  <a:gd name="T33" fmla="*/ 238 h 281"/>
                  <a:gd name="T34" fmla="*/ 157 w 313"/>
                  <a:gd name="T35" fmla="*/ 244 h 281"/>
                  <a:gd name="T36" fmla="*/ 163 w 313"/>
                  <a:gd name="T37" fmla="*/ 256 h 281"/>
                  <a:gd name="T38" fmla="*/ 154 w 313"/>
                  <a:gd name="T39" fmla="*/ 260 h 281"/>
                  <a:gd name="T40" fmla="*/ 129 w 313"/>
                  <a:gd name="T41" fmla="*/ 278 h 281"/>
                  <a:gd name="T42" fmla="*/ 119 w 313"/>
                  <a:gd name="T43" fmla="*/ 266 h 281"/>
                  <a:gd name="T44" fmla="*/ 126 w 313"/>
                  <a:gd name="T45" fmla="*/ 244 h 281"/>
                  <a:gd name="T46" fmla="*/ 104 w 313"/>
                  <a:gd name="T47" fmla="*/ 241 h 281"/>
                  <a:gd name="T48" fmla="*/ 79 w 313"/>
                  <a:gd name="T49" fmla="*/ 247 h 281"/>
                  <a:gd name="T50" fmla="*/ 41 w 313"/>
                  <a:gd name="T51" fmla="*/ 256 h 281"/>
                  <a:gd name="T52" fmla="*/ 22 w 313"/>
                  <a:gd name="T53" fmla="*/ 266 h 281"/>
                  <a:gd name="T54" fmla="*/ 10 w 313"/>
                  <a:gd name="T55" fmla="*/ 269 h 281"/>
                  <a:gd name="T56" fmla="*/ 13 w 313"/>
                  <a:gd name="T57" fmla="*/ 250 h 281"/>
                  <a:gd name="T58" fmla="*/ 44 w 313"/>
                  <a:gd name="T59" fmla="*/ 225 h 281"/>
                  <a:gd name="T60" fmla="*/ 69 w 313"/>
                  <a:gd name="T61" fmla="*/ 216 h 281"/>
                  <a:gd name="T62" fmla="*/ 132 w 313"/>
                  <a:gd name="T63" fmla="*/ 216 h 281"/>
                  <a:gd name="T64" fmla="*/ 144 w 313"/>
                  <a:gd name="T65" fmla="*/ 191 h 281"/>
                  <a:gd name="T66" fmla="*/ 166 w 313"/>
                  <a:gd name="T67" fmla="*/ 150 h 281"/>
                  <a:gd name="T68" fmla="*/ 179 w 313"/>
                  <a:gd name="T69" fmla="*/ 150 h 281"/>
                  <a:gd name="T70" fmla="*/ 169 w 313"/>
                  <a:gd name="T71" fmla="*/ 159 h 281"/>
                  <a:gd name="T72" fmla="*/ 182 w 313"/>
                  <a:gd name="T73" fmla="*/ 169 h 281"/>
                  <a:gd name="T74" fmla="*/ 216 w 313"/>
                  <a:gd name="T75" fmla="*/ 147 h 281"/>
                  <a:gd name="T76" fmla="*/ 235 w 313"/>
                  <a:gd name="T77" fmla="*/ 128 h 281"/>
                  <a:gd name="T78" fmla="*/ 254 w 313"/>
                  <a:gd name="T79" fmla="*/ 59 h 281"/>
                  <a:gd name="T80" fmla="*/ 254 w 313"/>
                  <a:gd name="T81" fmla="*/ 31 h 281"/>
                  <a:gd name="T82" fmla="*/ 263 w 313"/>
                  <a:gd name="T83" fmla="*/ 19 h 281"/>
                  <a:gd name="T84" fmla="*/ 269 w 313"/>
                  <a:gd name="T85" fmla="*/ 16 h 281"/>
                  <a:gd name="T86" fmla="*/ 279 w 313"/>
                  <a:gd name="T87" fmla="*/ 22 h 281"/>
                  <a:gd name="T88" fmla="*/ 288 w 313"/>
                  <a:gd name="T89" fmla="*/ 16 h 281"/>
                  <a:gd name="T90" fmla="*/ 279 w 313"/>
                  <a:gd name="T91" fmla="*/ 16 h 281"/>
                  <a:gd name="T92" fmla="*/ 282 w 313"/>
                  <a:gd name="T93" fmla="*/ 0 h 281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313"/>
                  <a:gd name="T142" fmla="*/ 0 h 281"/>
                  <a:gd name="T143" fmla="*/ 313 w 313"/>
                  <a:gd name="T144" fmla="*/ 281 h 281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313" h="281">
                    <a:moveTo>
                      <a:pt x="285" y="3"/>
                    </a:moveTo>
                    <a:lnTo>
                      <a:pt x="294" y="3"/>
                    </a:lnTo>
                    <a:lnTo>
                      <a:pt x="294" y="6"/>
                    </a:lnTo>
                    <a:lnTo>
                      <a:pt x="294" y="28"/>
                    </a:lnTo>
                    <a:lnTo>
                      <a:pt x="298" y="38"/>
                    </a:lnTo>
                    <a:lnTo>
                      <a:pt x="304" y="44"/>
                    </a:lnTo>
                    <a:lnTo>
                      <a:pt x="313" y="75"/>
                    </a:lnTo>
                    <a:lnTo>
                      <a:pt x="313" y="78"/>
                    </a:lnTo>
                    <a:lnTo>
                      <a:pt x="310" y="81"/>
                    </a:lnTo>
                    <a:lnTo>
                      <a:pt x="310" y="88"/>
                    </a:lnTo>
                    <a:lnTo>
                      <a:pt x="307" y="94"/>
                    </a:lnTo>
                    <a:lnTo>
                      <a:pt x="304" y="94"/>
                    </a:lnTo>
                    <a:lnTo>
                      <a:pt x="298" y="106"/>
                    </a:lnTo>
                    <a:lnTo>
                      <a:pt x="298" y="116"/>
                    </a:lnTo>
                    <a:lnTo>
                      <a:pt x="291" y="116"/>
                    </a:lnTo>
                    <a:lnTo>
                      <a:pt x="285" y="119"/>
                    </a:lnTo>
                    <a:lnTo>
                      <a:pt x="282" y="128"/>
                    </a:lnTo>
                    <a:lnTo>
                      <a:pt x="285" y="163"/>
                    </a:lnTo>
                    <a:lnTo>
                      <a:pt x="279" y="169"/>
                    </a:lnTo>
                    <a:lnTo>
                      <a:pt x="276" y="178"/>
                    </a:lnTo>
                    <a:lnTo>
                      <a:pt x="273" y="197"/>
                    </a:lnTo>
                    <a:lnTo>
                      <a:pt x="276" y="203"/>
                    </a:lnTo>
                    <a:lnTo>
                      <a:pt x="279" y="206"/>
                    </a:lnTo>
                    <a:lnTo>
                      <a:pt x="273" y="210"/>
                    </a:lnTo>
                    <a:lnTo>
                      <a:pt x="266" y="225"/>
                    </a:lnTo>
                    <a:lnTo>
                      <a:pt x="251" y="235"/>
                    </a:lnTo>
                    <a:lnTo>
                      <a:pt x="251" y="231"/>
                    </a:lnTo>
                    <a:lnTo>
                      <a:pt x="254" y="219"/>
                    </a:lnTo>
                    <a:lnTo>
                      <a:pt x="257" y="213"/>
                    </a:lnTo>
                    <a:lnTo>
                      <a:pt x="257" y="210"/>
                    </a:lnTo>
                    <a:lnTo>
                      <a:pt x="251" y="210"/>
                    </a:lnTo>
                    <a:lnTo>
                      <a:pt x="248" y="219"/>
                    </a:lnTo>
                    <a:lnTo>
                      <a:pt x="248" y="225"/>
                    </a:lnTo>
                    <a:lnTo>
                      <a:pt x="241" y="222"/>
                    </a:lnTo>
                    <a:lnTo>
                      <a:pt x="235" y="222"/>
                    </a:lnTo>
                    <a:lnTo>
                      <a:pt x="232" y="228"/>
                    </a:lnTo>
                    <a:lnTo>
                      <a:pt x="229" y="241"/>
                    </a:lnTo>
                    <a:lnTo>
                      <a:pt x="226" y="244"/>
                    </a:lnTo>
                    <a:lnTo>
                      <a:pt x="223" y="244"/>
                    </a:lnTo>
                    <a:lnTo>
                      <a:pt x="223" y="235"/>
                    </a:lnTo>
                    <a:lnTo>
                      <a:pt x="223" y="228"/>
                    </a:lnTo>
                    <a:lnTo>
                      <a:pt x="219" y="228"/>
                    </a:lnTo>
                    <a:lnTo>
                      <a:pt x="204" y="247"/>
                    </a:lnTo>
                    <a:lnTo>
                      <a:pt x="182" y="244"/>
                    </a:lnTo>
                    <a:lnTo>
                      <a:pt x="172" y="247"/>
                    </a:lnTo>
                    <a:lnTo>
                      <a:pt x="176" y="244"/>
                    </a:lnTo>
                    <a:lnTo>
                      <a:pt x="179" y="241"/>
                    </a:lnTo>
                    <a:lnTo>
                      <a:pt x="172" y="241"/>
                    </a:lnTo>
                    <a:lnTo>
                      <a:pt x="172" y="238"/>
                    </a:lnTo>
                    <a:lnTo>
                      <a:pt x="169" y="241"/>
                    </a:lnTo>
                    <a:lnTo>
                      <a:pt x="166" y="238"/>
                    </a:lnTo>
                    <a:lnTo>
                      <a:pt x="166" y="231"/>
                    </a:lnTo>
                    <a:lnTo>
                      <a:pt x="163" y="231"/>
                    </a:lnTo>
                    <a:lnTo>
                      <a:pt x="157" y="244"/>
                    </a:lnTo>
                    <a:lnTo>
                      <a:pt x="166" y="250"/>
                    </a:lnTo>
                    <a:lnTo>
                      <a:pt x="166" y="260"/>
                    </a:lnTo>
                    <a:lnTo>
                      <a:pt x="163" y="256"/>
                    </a:lnTo>
                    <a:lnTo>
                      <a:pt x="160" y="256"/>
                    </a:lnTo>
                    <a:lnTo>
                      <a:pt x="157" y="256"/>
                    </a:lnTo>
                    <a:lnTo>
                      <a:pt x="154" y="260"/>
                    </a:lnTo>
                    <a:lnTo>
                      <a:pt x="141" y="278"/>
                    </a:lnTo>
                    <a:lnTo>
                      <a:pt x="135" y="281"/>
                    </a:lnTo>
                    <a:lnTo>
                      <a:pt x="129" y="278"/>
                    </a:lnTo>
                    <a:lnTo>
                      <a:pt x="126" y="275"/>
                    </a:lnTo>
                    <a:lnTo>
                      <a:pt x="119" y="272"/>
                    </a:lnTo>
                    <a:lnTo>
                      <a:pt x="119" y="266"/>
                    </a:lnTo>
                    <a:lnTo>
                      <a:pt x="119" y="256"/>
                    </a:lnTo>
                    <a:lnTo>
                      <a:pt x="126" y="247"/>
                    </a:lnTo>
                    <a:lnTo>
                      <a:pt x="126" y="244"/>
                    </a:lnTo>
                    <a:lnTo>
                      <a:pt x="126" y="241"/>
                    </a:lnTo>
                    <a:lnTo>
                      <a:pt x="116" y="244"/>
                    </a:lnTo>
                    <a:lnTo>
                      <a:pt x="104" y="241"/>
                    </a:lnTo>
                    <a:lnTo>
                      <a:pt x="97" y="241"/>
                    </a:lnTo>
                    <a:lnTo>
                      <a:pt x="82" y="250"/>
                    </a:lnTo>
                    <a:lnTo>
                      <a:pt x="79" y="247"/>
                    </a:lnTo>
                    <a:lnTo>
                      <a:pt x="47" y="256"/>
                    </a:lnTo>
                    <a:lnTo>
                      <a:pt x="44" y="253"/>
                    </a:lnTo>
                    <a:lnTo>
                      <a:pt x="41" y="256"/>
                    </a:lnTo>
                    <a:lnTo>
                      <a:pt x="35" y="269"/>
                    </a:lnTo>
                    <a:lnTo>
                      <a:pt x="32" y="269"/>
                    </a:lnTo>
                    <a:lnTo>
                      <a:pt x="22" y="266"/>
                    </a:lnTo>
                    <a:lnTo>
                      <a:pt x="16" y="266"/>
                    </a:lnTo>
                    <a:lnTo>
                      <a:pt x="13" y="266"/>
                    </a:lnTo>
                    <a:lnTo>
                      <a:pt x="10" y="269"/>
                    </a:lnTo>
                    <a:lnTo>
                      <a:pt x="0" y="266"/>
                    </a:lnTo>
                    <a:lnTo>
                      <a:pt x="0" y="253"/>
                    </a:lnTo>
                    <a:lnTo>
                      <a:pt x="13" y="250"/>
                    </a:lnTo>
                    <a:lnTo>
                      <a:pt x="32" y="238"/>
                    </a:lnTo>
                    <a:lnTo>
                      <a:pt x="38" y="228"/>
                    </a:lnTo>
                    <a:lnTo>
                      <a:pt x="44" y="225"/>
                    </a:lnTo>
                    <a:lnTo>
                      <a:pt x="47" y="219"/>
                    </a:lnTo>
                    <a:lnTo>
                      <a:pt x="60" y="213"/>
                    </a:lnTo>
                    <a:lnTo>
                      <a:pt x="69" y="216"/>
                    </a:lnTo>
                    <a:lnTo>
                      <a:pt x="122" y="206"/>
                    </a:lnTo>
                    <a:lnTo>
                      <a:pt x="122" y="213"/>
                    </a:lnTo>
                    <a:lnTo>
                      <a:pt x="132" y="216"/>
                    </a:lnTo>
                    <a:lnTo>
                      <a:pt x="135" y="213"/>
                    </a:lnTo>
                    <a:lnTo>
                      <a:pt x="144" y="206"/>
                    </a:lnTo>
                    <a:lnTo>
                      <a:pt x="144" y="191"/>
                    </a:lnTo>
                    <a:lnTo>
                      <a:pt x="160" y="175"/>
                    </a:lnTo>
                    <a:lnTo>
                      <a:pt x="163" y="166"/>
                    </a:lnTo>
                    <a:lnTo>
                      <a:pt x="166" y="150"/>
                    </a:lnTo>
                    <a:lnTo>
                      <a:pt x="176" y="144"/>
                    </a:lnTo>
                    <a:lnTo>
                      <a:pt x="179" y="147"/>
                    </a:lnTo>
                    <a:lnTo>
                      <a:pt x="179" y="150"/>
                    </a:lnTo>
                    <a:lnTo>
                      <a:pt x="172" y="153"/>
                    </a:lnTo>
                    <a:lnTo>
                      <a:pt x="169" y="156"/>
                    </a:lnTo>
                    <a:lnTo>
                      <a:pt x="169" y="159"/>
                    </a:lnTo>
                    <a:lnTo>
                      <a:pt x="172" y="166"/>
                    </a:lnTo>
                    <a:lnTo>
                      <a:pt x="172" y="172"/>
                    </a:lnTo>
                    <a:lnTo>
                      <a:pt x="182" y="169"/>
                    </a:lnTo>
                    <a:lnTo>
                      <a:pt x="185" y="166"/>
                    </a:lnTo>
                    <a:lnTo>
                      <a:pt x="201" y="159"/>
                    </a:lnTo>
                    <a:lnTo>
                      <a:pt x="216" y="147"/>
                    </a:lnTo>
                    <a:lnTo>
                      <a:pt x="226" y="131"/>
                    </a:lnTo>
                    <a:lnTo>
                      <a:pt x="232" y="128"/>
                    </a:lnTo>
                    <a:lnTo>
                      <a:pt x="235" y="128"/>
                    </a:lnTo>
                    <a:lnTo>
                      <a:pt x="238" y="122"/>
                    </a:lnTo>
                    <a:lnTo>
                      <a:pt x="257" y="63"/>
                    </a:lnTo>
                    <a:lnTo>
                      <a:pt x="254" y="59"/>
                    </a:lnTo>
                    <a:lnTo>
                      <a:pt x="248" y="59"/>
                    </a:lnTo>
                    <a:lnTo>
                      <a:pt x="254" y="47"/>
                    </a:lnTo>
                    <a:lnTo>
                      <a:pt x="254" y="31"/>
                    </a:lnTo>
                    <a:lnTo>
                      <a:pt x="257" y="28"/>
                    </a:lnTo>
                    <a:lnTo>
                      <a:pt x="260" y="25"/>
                    </a:lnTo>
                    <a:lnTo>
                      <a:pt x="263" y="19"/>
                    </a:lnTo>
                    <a:lnTo>
                      <a:pt x="263" y="13"/>
                    </a:lnTo>
                    <a:lnTo>
                      <a:pt x="266" y="13"/>
                    </a:lnTo>
                    <a:lnTo>
                      <a:pt x="269" y="16"/>
                    </a:lnTo>
                    <a:lnTo>
                      <a:pt x="273" y="22"/>
                    </a:lnTo>
                    <a:lnTo>
                      <a:pt x="276" y="25"/>
                    </a:lnTo>
                    <a:lnTo>
                      <a:pt x="279" y="22"/>
                    </a:lnTo>
                    <a:lnTo>
                      <a:pt x="282" y="22"/>
                    </a:lnTo>
                    <a:lnTo>
                      <a:pt x="285" y="22"/>
                    </a:lnTo>
                    <a:lnTo>
                      <a:pt x="288" y="16"/>
                    </a:lnTo>
                    <a:lnTo>
                      <a:pt x="288" y="9"/>
                    </a:lnTo>
                    <a:lnTo>
                      <a:pt x="285" y="13"/>
                    </a:lnTo>
                    <a:lnTo>
                      <a:pt x="279" y="16"/>
                    </a:lnTo>
                    <a:lnTo>
                      <a:pt x="276" y="9"/>
                    </a:lnTo>
                    <a:lnTo>
                      <a:pt x="279" y="3"/>
                    </a:lnTo>
                    <a:lnTo>
                      <a:pt x="282" y="0"/>
                    </a:lnTo>
                    <a:lnTo>
                      <a:pt x="285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20" name="Freeform 1392">
                <a:extLst>
                  <a:ext uri="{FF2B5EF4-FFF2-40B4-BE49-F238E27FC236}">
                    <a16:creationId xmlns:a16="http://schemas.microsoft.com/office/drawing/2014/main" id="{B255821D-6CA4-4BD7-81BB-48C6790996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8" y="1251"/>
                <a:ext cx="313" cy="281"/>
              </a:xfrm>
              <a:custGeom>
                <a:avLst/>
                <a:gdLst>
                  <a:gd name="T0" fmla="*/ 294 w 313"/>
                  <a:gd name="T1" fmla="*/ 6 h 281"/>
                  <a:gd name="T2" fmla="*/ 304 w 313"/>
                  <a:gd name="T3" fmla="*/ 44 h 281"/>
                  <a:gd name="T4" fmla="*/ 310 w 313"/>
                  <a:gd name="T5" fmla="*/ 81 h 281"/>
                  <a:gd name="T6" fmla="*/ 304 w 313"/>
                  <a:gd name="T7" fmla="*/ 94 h 281"/>
                  <a:gd name="T8" fmla="*/ 291 w 313"/>
                  <a:gd name="T9" fmla="*/ 116 h 281"/>
                  <a:gd name="T10" fmla="*/ 285 w 313"/>
                  <a:gd name="T11" fmla="*/ 163 h 281"/>
                  <a:gd name="T12" fmla="*/ 273 w 313"/>
                  <a:gd name="T13" fmla="*/ 197 h 281"/>
                  <a:gd name="T14" fmla="*/ 273 w 313"/>
                  <a:gd name="T15" fmla="*/ 210 h 281"/>
                  <a:gd name="T16" fmla="*/ 251 w 313"/>
                  <a:gd name="T17" fmla="*/ 231 h 281"/>
                  <a:gd name="T18" fmla="*/ 257 w 313"/>
                  <a:gd name="T19" fmla="*/ 210 h 281"/>
                  <a:gd name="T20" fmla="*/ 248 w 313"/>
                  <a:gd name="T21" fmla="*/ 225 h 281"/>
                  <a:gd name="T22" fmla="*/ 232 w 313"/>
                  <a:gd name="T23" fmla="*/ 228 h 281"/>
                  <a:gd name="T24" fmla="*/ 223 w 313"/>
                  <a:gd name="T25" fmla="*/ 244 h 281"/>
                  <a:gd name="T26" fmla="*/ 219 w 313"/>
                  <a:gd name="T27" fmla="*/ 228 h 281"/>
                  <a:gd name="T28" fmla="*/ 172 w 313"/>
                  <a:gd name="T29" fmla="*/ 247 h 281"/>
                  <a:gd name="T30" fmla="*/ 172 w 313"/>
                  <a:gd name="T31" fmla="*/ 241 h 281"/>
                  <a:gd name="T32" fmla="*/ 166 w 313"/>
                  <a:gd name="T33" fmla="*/ 238 h 281"/>
                  <a:gd name="T34" fmla="*/ 157 w 313"/>
                  <a:gd name="T35" fmla="*/ 244 h 281"/>
                  <a:gd name="T36" fmla="*/ 163 w 313"/>
                  <a:gd name="T37" fmla="*/ 256 h 281"/>
                  <a:gd name="T38" fmla="*/ 154 w 313"/>
                  <a:gd name="T39" fmla="*/ 260 h 281"/>
                  <a:gd name="T40" fmla="*/ 129 w 313"/>
                  <a:gd name="T41" fmla="*/ 278 h 281"/>
                  <a:gd name="T42" fmla="*/ 119 w 313"/>
                  <a:gd name="T43" fmla="*/ 266 h 281"/>
                  <a:gd name="T44" fmla="*/ 126 w 313"/>
                  <a:gd name="T45" fmla="*/ 244 h 281"/>
                  <a:gd name="T46" fmla="*/ 104 w 313"/>
                  <a:gd name="T47" fmla="*/ 241 h 281"/>
                  <a:gd name="T48" fmla="*/ 79 w 313"/>
                  <a:gd name="T49" fmla="*/ 247 h 281"/>
                  <a:gd name="T50" fmla="*/ 41 w 313"/>
                  <a:gd name="T51" fmla="*/ 256 h 281"/>
                  <a:gd name="T52" fmla="*/ 22 w 313"/>
                  <a:gd name="T53" fmla="*/ 266 h 281"/>
                  <a:gd name="T54" fmla="*/ 10 w 313"/>
                  <a:gd name="T55" fmla="*/ 269 h 281"/>
                  <a:gd name="T56" fmla="*/ 13 w 313"/>
                  <a:gd name="T57" fmla="*/ 250 h 281"/>
                  <a:gd name="T58" fmla="*/ 44 w 313"/>
                  <a:gd name="T59" fmla="*/ 225 h 281"/>
                  <a:gd name="T60" fmla="*/ 69 w 313"/>
                  <a:gd name="T61" fmla="*/ 216 h 281"/>
                  <a:gd name="T62" fmla="*/ 132 w 313"/>
                  <a:gd name="T63" fmla="*/ 216 h 281"/>
                  <a:gd name="T64" fmla="*/ 144 w 313"/>
                  <a:gd name="T65" fmla="*/ 191 h 281"/>
                  <a:gd name="T66" fmla="*/ 166 w 313"/>
                  <a:gd name="T67" fmla="*/ 150 h 281"/>
                  <a:gd name="T68" fmla="*/ 179 w 313"/>
                  <a:gd name="T69" fmla="*/ 150 h 281"/>
                  <a:gd name="T70" fmla="*/ 169 w 313"/>
                  <a:gd name="T71" fmla="*/ 159 h 281"/>
                  <a:gd name="T72" fmla="*/ 182 w 313"/>
                  <a:gd name="T73" fmla="*/ 169 h 281"/>
                  <a:gd name="T74" fmla="*/ 216 w 313"/>
                  <a:gd name="T75" fmla="*/ 147 h 281"/>
                  <a:gd name="T76" fmla="*/ 235 w 313"/>
                  <a:gd name="T77" fmla="*/ 128 h 281"/>
                  <a:gd name="T78" fmla="*/ 254 w 313"/>
                  <a:gd name="T79" fmla="*/ 59 h 281"/>
                  <a:gd name="T80" fmla="*/ 254 w 313"/>
                  <a:gd name="T81" fmla="*/ 31 h 281"/>
                  <a:gd name="T82" fmla="*/ 263 w 313"/>
                  <a:gd name="T83" fmla="*/ 19 h 281"/>
                  <a:gd name="T84" fmla="*/ 269 w 313"/>
                  <a:gd name="T85" fmla="*/ 16 h 281"/>
                  <a:gd name="T86" fmla="*/ 279 w 313"/>
                  <a:gd name="T87" fmla="*/ 22 h 281"/>
                  <a:gd name="T88" fmla="*/ 288 w 313"/>
                  <a:gd name="T89" fmla="*/ 16 h 281"/>
                  <a:gd name="T90" fmla="*/ 279 w 313"/>
                  <a:gd name="T91" fmla="*/ 16 h 281"/>
                  <a:gd name="T92" fmla="*/ 282 w 313"/>
                  <a:gd name="T93" fmla="*/ 0 h 281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313"/>
                  <a:gd name="T142" fmla="*/ 0 h 281"/>
                  <a:gd name="T143" fmla="*/ 313 w 313"/>
                  <a:gd name="T144" fmla="*/ 281 h 281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313" h="281">
                    <a:moveTo>
                      <a:pt x="285" y="3"/>
                    </a:moveTo>
                    <a:lnTo>
                      <a:pt x="294" y="3"/>
                    </a:lnTo>
                    <a:lnTo>
                      <a:pt x="294" y="6"/>
                    </a:lnTo>
                    <a:lnTo>
                      <a:pt x="294" y="28"/>
                    </a:lnTo>
                    <a:lnTo>
                      <a:pt x="298" y="38"/>
                    </a:lnTo>
                    <a:lnTo>
                      <a:pt x="304" y="44"/>
                    </a:lnTo>
                    <a:lnTo>
                      <a:pt x="313" y="75"/>
                    </a:lnTo>
                    <a:lnTo>
                      <a:pt x="313" y="78"/>
                    </a:lnTo>
                    <a:lnTo>
                      <a:pt x="310" y="81"/>
                    </a:lnTo>
                    <a:lnTo>
                      <a:pt x="310" y="88"/>
                    </a:lnTo>
                    <a:lnTo>
                      <a:pt x="307" y="94"/>
                    </a:lnTo>
                    <a:lnTo>
                      <a:pt x="304" y="94"/>
                    </a:lnTo>
                    <a:lnTo>
                      <a:pt x="298" y="106"/>
                    </a:lnTo>
                    <a:lnTo>
                      <a:pt x="298" y="116"/>
                    </a:lnTo>
                    <a:lnTo>
                      <a:pt x="291" y="116"/>
                    </a:lnTo>
                    <a:lnTo>
                      <a:pt x="285" y="119"/>
                    </a:lnTo>
                    <a:lnTo>
                      <a:pt x="282" y="128"/>
                    </a:lnTo>
                    <a:lnTo>
                      <a:pt x="285" y="163"/>
                    </a:lnTo>
                    <a:lnTo>
                      <a:pt x="279" y="169"/>
                    </a:lnTo>
                    <a:lnTo>
                      <a:pt x="276" y="178"/>
                    </a:lnTo>
                    <a:lnTo>
                      <a:pt x="273" y="197"/>
                    </a:lnTo>
                    <a:lnTo>
                      <a:pt x="276" y="203"/>
                    </a:lnTo>
                    <a:lnTo>
                      <a:pt x="279" y="206"/>
                    </a:lnTo>
                    <a:lnTo>
                      <a:pt x="273" y="210"/>
                    </a:lnTo>
                    <a:lnTo>
                      <a:pt x="266" y="225"/>
                    </a:lnTo>
                    <a:lnTo>
                      <a:pt x="251" y="235"/>
                    </a:lnTo>
                    <a:lnTo>
                      <a:pt x="251" y="231"/>
                    </a:lnTo>
                    <a:lnTo>
                      <a:pt x="254" y="219"/>
                    </a:lnTo>
                    <a:lnTo>
                      <a:pt x="257" y="213"/>
                    </a:lnTo>
                    <a:lnTo>
                      <a:pt x="257" y="210"/>
                    </a:lnTo>
                    <a:lnTo>
                      <a:pt x="251" y="210"/>
                    </a:lnTo>
                    <a:lnTo>
                      <a:pt x="248" y="219"/>
                    </a:lnTo>
                    <a:lnTo>
                      <a:pt x="248" y="225"/>
                    </a:lnTo>
                    <a:lnTo>
                      <a:pt x="241" y="222"/>
                    </a:lnTo>
                    <a:lnTo>
                      <a:pt x="235" y="222"/>
                    </a:lnTo>
                    <a:lnTo>
                      <a:pt x="232" y="228"/>
                    </a:lnTo>
                    <a:lnTo>
                      <a:pt x="229" y="241"/>
                    </a:lnTo>
                    <a:lnTo>
                      <a:pt x="226" y="244"/>
                    </a:lnTo>
                    <a:lnTo>
                      <a:pt x="223" y="244"/>
                    </a:lnTo>
                    <a:lnTo>
                      <a:pt x="223" y="235"/>
                    </a:lnTo>
                    <a:lnTo>
                      <a:pt x="223" y="228"/>
                    </a:lnTo>
                    <a:lnTo>
                      <a:pt x="219" y="228"/>
                    </a:lnTo>
                    <a:lnTo>
                      <a:pt x="204" y="247"/>
                    </a:lnTo>
                    <a:lnTo>
                      <a:pt x="182" y="244"/>
                    </a:lnTo>
                    <a:lnTo>
                      <a:pt x="172" y="247"/>
                    </a:lnTo>
                    <a:lnTo>
                      <a:pt x="176" y="244"/>
                    </a:lnTo>
                    <a:lnTo>
                      <a:pt x="179" y="241"/>
                    </a:lnTo>
                    <a:lnTo>
                      <a:pt x="172" y="241"/>
                    </a:lnTo>
                    <a:lnTo>
                      <a:pt x="172" y="238"/>
                    </a:lnTo>
                    <a:lnTo>
                      <a:pt x="169" y="241"/>
                    </a:lnTo>
                    <a:lnTo>
                      <a:pt x="166" y="238"/>
                    </a:lnTo>
                    <a:lnTo>
                      <a:pt x="166" y="231"/>
                    </a:lnTo>
                    <a:lnTo>
                      <a:pt x="163" y="231"/>
                    </a:lnTo>
                    <a:lnTo>
                      <a:pt x="157" y="244"/>
                    </a:lnTo>
                    <a:lnTo>
                      <a:pt x="166" y="250"/>
                    </a:lnTo>
                    <a:lnTo>
                      <a:pt x="166" y="260"/>
                    </a:lnTo>
                    <a:lnTo>
                      <a:pt x="163" y="256"/>
                    </a:lnTo>
                    <a:lnTo>
                      <a:pt x="160" y="256"/>
                    </a:lnTo>
                    <a:lnTo>
                      <a:pt x="157" y="256"/>
                    </a:lnTo>
                    <a:lnTo>
                      <a:pt x="154" y="260"/>
                    </a:lnTo>
                    <a:lnTo>
                      <a:pt x="141" y="278"/>
                    </a:lnTo>
                    <a:lnTo>
                      <a:pt x="135" y="281"/>
                    </a:lnTo>
                    <a:lnTo>
                      <a:pt x="129" y="278"/>
                    </a:lnTo>
                    <a:lnTo>
                      <a:pt x="126" y="275"/>
                    </a:lnTo>
                    <a:lnTo>
                      <a:pt x="119" y="272"/>
                    </a:lnTo>
                    <a:lnTo>
                      <a:pt x="119" y="266"/>
                    </a:lnTo>
                    <a:lnTo>
                      <a:pt x="119" y="256"/>
                    </a:lnTo>
                    <a:lnTo>
                      <a:pt x="126" y="247"/>
                    </a:lnTo>
                    <a:lnTo>
                      <a:pt x="126" y="244"/>
                    </a:lnTo>
                    <a:lnTo>
                      <a:pt x="126" y="241"/>
                    </a:lnTo>
                    <a:lnTo>
                      <a:pt x="116" y="244"/>
                    </a:lnTo>
                    <a:lnTo>
                      <a:pt x="104" y="241"/>
                    </a:lnTo>
                    <a:lnTo>
                      <a:pt x="97" y="241"/>
                    </a:lnTo>
                    <a:lnTo>
                      <a:pt x="82" y="250"/>
                    </a:lnTo>
                    <a:lnTo>
                      <a:pt x="79" y="247"/>
                    </a:lnTo>
                    <a:lnTo>
                      <a:pt x="47" y="256"/>
                    </a:lnTo>
                    <a:lnTo>
                      <a:pt x="44" y="253"/>
                    </a:lnTo>
                    <a:lnTo>
                      <a:pt x="41" y="256"/>
                    </a:lnTo>
                    <a:lnTo>
                      <a:pt x="35" y="269"/>
                    </a:lnTo>
                    <a:lnTo>
                      <a:pt x="32" y="269"/>
                    </a:lnTo>
                    <a:lnTo>
                      <a:pt x="22" y="266"/>
                    </a:lnTo>
                    <a:lnTo>
                      <a:pt x="16" y="266"/>
                    </a:lnTo>
                    <a:lnTo>
                      <a:pt x="13" y="266"/>
                    </a:lnTo>
                    <a:lnTo>
                      <a:pt x="10" y="269"/>
                    </a:lnTo>
                    <a:lnTo>
                      <a:pt x="0" y="266"/>
                    </a:lnTo>
                    <a:lnTo>
                      <a:pt x="0" y="253"/>
                    </a:lnTo>
                    <a:lnTo>
                      <a:pt x="13" y="250"/>
                    </a:lnTo>
                    <a:lnTo>
                      <a:pt x="32" y="238"/>
                    </a:lnTo>
                    <a:lnTo>
                      <a:pt x="38" y="228"/>
                    </a:lnTo>
                    <a:lnTo>
                      <a:pt x="44" y="225"/>
                    </a:lnTo>
                    <a:lnTo>
                      <a:pt x="47" y="219"/>
                    </a:lnTo>
                    <a:lnTo>
                      <a:pt x="60" y="213"/>
                    </a:lnTo>
                    <a:lnTo>
                      <a:pt x="69" y="216"/>
                    </a:lnTo>
                    <a:lnTo>
                      <a:pt x="122" y="206"/>
                    </a:lnTo>
                    <a:lnTo>
                      <a:pt x="122" y="213"/>
                    </a:lnTo>
                    <a:lnTo>
                      <a:pt x="132" y="216"/>
                    </a:lnTo>
                    <a:lnTo>
                      <a:pt x="135" y="213"/>
                    </a:lnTo>
                    <a:lnTo>
                      <a:pt x="144" y="206"/>
                    </a:lnTo>
                    <a:lnTo>
                      <a:pt x="144" y="191"/>
                    </a:lnTo>
                    <a:lnTo>
                      <a:pt x="160" y="175"/>
                    </a:lnTo>
                    <a:lnTo>
                      <a:pt x="163" y="166"/>
                    </a:lnTo>
                    <a:lnTo>
                      <a:pt x="166" y="150"/>
                    </a:lnTo>
                    <a:lnTo>
                      <a:pt x="176" y="144"/>
                    </a:lnTo>
                    <a:lnTo>
                      <a:pt x="179" y="147"/>
                    </a:lnTo>
                    <a:lnTo>
                      <a:pt x="179" y="150"/>
                    </a:lnTo>
                    <a:lnTo>
                      <a:pt x="172" y="153"/>
                    </a:lnTo>
                    <a:lnTo>
                      <a:pt x="169" y="156"/>
                    </a:lnTo>
                    <a:lnTo>
                      <a:pt x="169" y="159"/>
                    </a:lnTo>
                    <a:lnTo>
                      <a:pt x="172" y="166"/>
                    </a:lnTo>
                    <a:lnTo>
                      <a:pt x="172" y="172"/>
                    </a:lnTo>
                    <a:lnTo>
                      <a:pt x="182" y="169"/>
                    </a:lnTo>
                    <a:lnTo>
                      <a:pt x="185" y="166"/>
                    </a:lnTo>
                    <a:lnTo>
                      <a:pt x="201" y="159"/>
                    </a:lnTo>
                    <a:lnTo>
                      <a:pt x="216" y="147"/>
                    </a:lnTo>
                    <a:lnTo>
                      <a:pt x="226" y="131"/>
                    </a:lnTo>
                    <a:lnTo>
                      <a:pt x="232" y="128"/>
                    </a:lnTo>
                    <a:lnTo>
                      <a:pt x="235" y="128"/>
                    </a:lnTo>
                    <a:lnTo>
                      <a:pt x="238" y="122"/>
                    </a:lnTo>
                    <a:lnTo>
                      <a:pt x="257" y="63"/>
                    </a:lnTo>
                    <a:lnTo>
                      <a:pt x="254" y="59"/>
                    </a:lnTo>
                    <a:lnTo>
                      <a:pt x="248" y="59"/>
                    </a:lnTo>
                    <a:lnTo>
                      <a:pt x="254" y="47"/>
                    </a:lnTo>
                    <a:lnTo>
                      <a:pt x="254" y="31"/>
                    </a:lnTo>
                    <a:lnTo>
                      <a:pt x="257" y="28"/>
                    </a:lnTo>
                    <a:lnTo>
                      <a:pt x="260" y="25"/>
                    </a:lnTo>
                    <a:lnTo>
                      <a:pt x="263" y="19"/>
                    </a:lnTo>
                    <a:lnTo>
                      <a:pt x="263" y="13"/>
                    </a:lnTo>
                    <a:lnTo>
                      <a:pt x="266" y="13"/>
                    </a:lnTo>
                    <a:lnTo>
                      <a:pt x="269" y="16"/>
                    </a:lnTo>
                    <a:lnTo>
                      <a:pt x="273" y="22"/>
                    </a:lnTo>
                    <a:lnTo>
                      <a:pt x="276" y="25"/>
                    </a:lnTo>
                    <a:lnTo>
                      <a:pt x="279" y="22"/>
                    </a:lnTo>
                    <a:lnTo>
                      <a:pt x="282" y="22"/>
                    </a:lnTo>
                    <a:lnTo>
                      <a:pt x="285" y="22"/>
                    </a:lnTo>
                    <a:lnTo>
                      <a:pt x="288" y="16"/>
                    </a:lnTo>
                    <a:lnTo>
                      <a:pt x="288" y="9"/>
                    </a:lnTo>
                    <a:lnTo>
                      <a:pt x="285" y="13"/>
                    </a:lnTo>
                    <a:lnTo>
                      <a:pt x="279" y="16"/>
                    </a:lnTo>
                    <a:lnTo>
                      <a:pt x="276" y="9"/>
                    </a:lnTo>
                    <a:lnTo>
                      <a:pt x="279" y="3"/>
                    </a:lnTo>
                    <a:lnTo>
                      <a:pt x="282" y="0"/>
                    </a:lnTo>
                    <a:lnTo>
                      <a:pt x="285" y="3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21" name="Freeform 1393">
                <a:extLst>
                  <a:ext uri="{FF2B5EF4-FFF2-40B4-BE49-F238E27FC236}">
                    <a16:creationId xmlns:a16="http://schemas.microsoft.com/office/drawing/2014/main" id="{10B3E3F2-FCAC-4E26-9C4C-F849395E52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2" y="1367"/>
                <a:ext cx="9" cy="18"/>
              </a:xfrm>
              <a:custGeom>
                <a:avLst/>
                <a:gdLst>
                  <a:gd name="T0" fmla="*/ 9 w 9"/>
                  <a:gd name="T1" fmla="*/ 0 h 18"/>
                  <a:gd name="T2" fmla="*/ 9 w 9"/>
                  <a:gd name="T3" fmla="*/ 6 h 18"/>
                  <a:gd name="T4" fmla="*/ 9 w 9"/>
                  <a:gd name="T5" fmla="*/ 9 h 18"/>
                  <a:gd name="T6" fmla="*/ 6 w 9"/>
                  <a:gd name="T7" fmla="*/ 18 h 18"/>
                  <a:gd name="T8" fmla="*/ 3 w 9"/>
                  <a:gd name="T9" fmla="*/ 18 h 18"/>
                  <a:gd name="T10" fmla="*/ 0 w 9"/>
                  <a:gd name="T11" fmla="*/ 12 h 18"/>
                  <a:gd name="T12" fmla="*/ 6 w 9"/>
                  <a:gd name="T13" fmla="*/ 3 h 18"/>
                  <a:gd name="T14" fmla="*/ 9 w 9"/>
                  <a:gd name="T15" fmla="*/ 0 h 1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9"/>
                  <a:gd name="T25" fmla="*/ 0 h 18"/>
                  <a:gd name="T26" fmla="*/ 9 w 9"/>
                  <a:gd name="T27" fmla="*/ 18 h 1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9" h="18">
                    <a:moveTo>
                      <a:pt x="9" y="0"/>
                    </a:moveTo>
                    <a:lnTo>
                      <a:pt x="9" y="6"/>
                    </a:lnTo>
                    <a:lnTo>
                      <a:pt x="9" y="9"/>
                    </a:lnTo>
                    <a:lnTo>
                      <a:pt x="6" y="18"/>
                    </a:lnTo>
                    <a:lnTo>
                      <a:pt x="3" y="18"/>
                    </a:lnTo>
                    <a:lnTo>
                      <a:pt x="0" y="12"/>
                    </a:lnTo>
                    <a:lnTo>
                      <a:pt x="6" y="3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22" name="Freeform 1394">
                <a:extLst>
                  <a:ext uri="{FF2B5EF4-FFF2-40B4-BE49-F238E27FC236}">
                    <a16:creationId xmlns:a16="http://schemas.microsoft.com/office/drawing/2014/main" id="{945EB2FB-68EE-49E7-BCCA-5A2D591001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2" y="1367"/>
                <a:ext cx="9" cy="18"/>
              </a:xfrm>
              <a:custGeom>
                <a:avLst/>
                <a:gdLst>
                  <a:gd name="T0" fmla="*/ 9 w 9"/>
                  <a:gd name="T1" fmla="*/ 0 h 18"/>
                  <a:gd name="T2" fmla="*/ 9 w 9"/>
                  <a:gd name="T3" fmla="*/ 6 h 18"/>
                  <a:gd name="T4" fmla="*/ 9 w 9"/>
                  <a:gd name="T5" fmla="*/ 9 h 18"/>
                  <a:gd name="T6" fmla="*/ 6 w 9"/>
                  <a:gd name="T7" fmla="*/ 18 h 18"/>
                  <a:gd name="T8" fmla="*/ 3 w 9"/>
                  <a:gd name="T9" fmla="*/ 18 h 18"/>
                  <a:gd name="T10" fmla="*/ 0 w 9"/>
                  <a:gd name="T11" fmla="*/ 12 h 18"/>
                  <a:gd name="T12" fmla="*/ 6 w 9"/>
                  <a:gd name="T13" fmla="*/ 3 h 18"/>
                  <a:gd name="T14" fmla="*/ 9 w 9"/>
                  <a:gd name="T15" fmla="*/ 0 h 1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9"/>
                  <a:gd name="T25" fmla="*/ 0 h 18"/>
                  <a:gd name="T26" fmla="*/ 9 w 9"/>
                  <a:gd name="T27" fmla="*/ 18 h 1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9" h="18">
                    <a:moveTo>
                      <a:pt x="9" y="0"/>
                    </a:moveTo>
                    <a:lnTo>
                      <a:pt x="9" y="6"/>
                    </a:lnTo>
                    <a:lnTo>
                      <a:pt x="9" y="9"/>
                    </a:lnTo>
                    <a:lnTo>
                      <a:pt x="6" y="18"/>
                    </a:lnTo>
                    <a:lnTo>
                      <a:pt x="3" y="18"/>
                    </a:lnTo>
                    <a:lnTo>
                      <a:pt x="0" y="12"/>
                    </a:lnTo>
                    <a:lnTo>
                      <a:pt x="6" y="3"/>
                    </a:lnTo>
                    <a:lnTo>
                      <a:pt x="9" y="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23" name="Freeform 1395">
                <a:extLst>
                  <a:ext uri="{FF2B5EF4-FFF2-40B4-BE49-F238E27FC236}">
                    <a16:creationId xmlns:a16="http://schemas.microsoft.com/office/drawing/2014/main" id="{C819A206-3F52-44B9-8E44-D2AC5BF16D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53" y="1504"/>
                <a:ext cx="72" cy="57"/>
              </a:xfrm>
              <a:custGeom>
                <a:avLst/>
                <a:gdLst>
                  <a:gd name="T0" fmla="*/ 56 w 72"/>
                  <a:gd name="T1" fmla="*/ 35 h 57"/>
                  <a:gd name="T2" fmla="*/ 44 w 72"/>
                  <a:gd name="T3" fmla="*/ 28 h 57"/>
                  <a:gd name="T4" fmla="*/ 37 w 72"/>
                  <a:gd name="T5" fmla="*/ 32 h 57"/>
                  <a:gd name="T6" fmla="*/ 31 w 72"/>
                  <a:gd name="T7" fmla="*/ 35 h 57"/>
                  <a:gd name="T8" fmla="*/ 25 w 72"/>
                  <a:gd name="T9" fmla="*/ 50 h 57"/>
                  <a:gd name="T10" fmla="*/ 25 w 72"/>
                  <a:gd name="T11" fmla="*/ 53 h 57"/>
                  <a:gd name="T12" fmla="*/ 19 w 72"/>
                  <a:gd name="T13" fmla="*/ 57 h 57"/>
                  <a:gd name="T14" fmla="*/ 12 w 72"/>
                  <a:gd name="T15" fmla="*/ 50 h 57"/>
                  <a:gd name="T16" fmla="*/ 9 w 72"/>
                  <a:gd name="T17" fmla="*/ 41 h 57"/>
                  <a:gd name="T18" fmla="*/ 9 w 72"/>
                  <a:gd name="T19" fmla="*/ 41 h 57"/>
                  <a:gd name="T20" fmla="*/ 6 w 72"/>
                  <a:gd name="T21" fmla="*/ 35 h 57"/>
                  <a:gd name="T22" fmla="*/ 3 w 72"/>
                  <a:gd name="T23" fmla="*/ 35 h 57"/>
                  <a:gd name="T24" fmla="*/ 0 w 72"/>
                  <a:gd name="T25" fmla="*/ 35 h 57"/>
                  <a:gd name="T26" fmla="*/ 19 w 72"/>
                  <a:gd name="T27" fmla="*/ 13 h 57"/>
                  <a:gd name="T28" fmla="*/ 28 w 72"/>
                  <a:gd name="T29" fmla="*/ 16 h 57"/>
                  <a:gd name="T30" fmla="*/ 34 w 72"/>
                  <a:gd name="T31" fmla="*/ 13 h 57"/>
                  <a:gd name="T32" fmla="*/ 37 w 72"/>
                  <a:gd name="T33" fmla="*/ 13 h 57"/>
                  <a:gd name="T34" fmla="*/ 41 w 72"/>
                  <a:gd name="T35" fmla="*/ 7 h 57"/>
                  <a:gd name="T36" fmla="*/ 47 w 72"/>
                  <a:gd name="T37" fmla="*/ 0 h 57"/>
                  <a:gd name="T38" fmla="*/ 50 w 72"/>
                  <a:gd name="T39" fmla="*/ 0 h 57"/>
                  <a:gd name="T40" fmla="*/ 56 w 72"/>
                  <a:gd name="T41" fmla="*/ 3 h 57"/>
                  <a:gd name="T42" fmla="*/ 62 w 72"/>
                  <a:gd name="T43" fmla="*/ 3 h 57"/>
                  <a:gd name="T44" fmla="*/ 66 w 72"/>
                  <a:gd name="T45" fmla="*/ 7 h 57"/>
                  <a:gd name="T46" fmla="*/ 69 w 72"/>
                  <a:gd name="T47" fmla="*/ 19 h 57"/>
                  <a:gd name="T48" fmla="*/ 72 w 72"/>
                  <a:gd name="T49" fmla="*/ 19 h 57"/>
                  <a:gd name="T50" fmla="*/ 69 w 72"/>
                  <a:gd name="T51" fmla="*/ 22 h 57"/>
                  <a:gd name="T52" fmla="*/ 66 w 72"/>
                  <a:gd name="T53" fmla="*/ 25 h 57"/>
                  <a:gd name="T54" fmla="*/ 56 w 72"/>
                  <a:gd name="T55" fmla="*/ 35 h 57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72"/>
                  <a:gd name="T85" fmla="*/ 0 h 57"/>
                  <a:gd name="T86" fmla="*/ 72 w 72"/>
                  <a:gd name="T87" fmla="*/ 57 h 57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72" h="57">
                    <a:moveTo>
                      <a:pt x="56" y="35"/>
                    </a:moveTo>
                    <a:lnTo>
                      <a:pt x="44" y="28"/>
                    </a:lnTo>
                    <a:lnTo>
                      <a:pt x="37" y="32"/>
                    </a:lnTo>
                    <a:lnTo>
                      <a:pt x="31" y="35"/>
                    </a:lnTo>
                    <a:lnTo>
                      <a:pt x="25" y="50"/>
                    </a:lnTo>
                    <a:lnTo>
                      <a:pt x="25" y="53"/>
                    </a:lnTo>
                    <a:lnTo>
                      <a:pt x="19" y="57"/>
                    </a:lnTo>
                    <a:lnTo>
                      <a:pt x="12" y="50"/>
                    </a:lnTo>
                    <a:lnTo>
                      <a:pt x="9" y="41"/>
                    </a:lnTo>
                    <a:lnTo>
                      <a:pt x="6" y="35"/>
                    </a:lnTo>
                    <a:lnTo>
                      <a:pt x="3" y="35"/>
                    </a:lnTo>
                    <a:lnTo>
                      <a:pt x="0" y="35"/>
                    </a:lnTo>
                    <a:lnTo>
                      <a:pt x="19" y="13"/>
                    </a:lnTo>
                    <a:lnTo>
                      <a:pt x="28" y="16"/>
                    </a:lnTo>
                    <a:lnTo>
                      <a:pt x="34" y="13"/>
                    </a:lnTo>
                    <a:lnTo>
                      <a:pt x="37" y="13"/>
                    </a:lnTo>
                    <a:lnTo>
                      <a:pt x="41" y="7"/>
                    </a:lnTo>
                    <a:lnTo>
                      <a:pt x="47" y="0"/>
                    </a:lnTo>
                    <a:lnTo>
                      <a:pt x="50" y="0"/>
                    </a:lnTo>
                    <a:lnTo>
                      <a:pt x="56" y="3"/>
                    </a:lnTo>
                    <a:lnTo>
                      <a:pt x="62" y="3"/>
                    </a:lnTo>
                    <a:lnTo>
                      <a:pt x="66" y="7"/>
                    </a:lnTo>
                    <a:lnTo>
                      <a:pt x="69" y="19"/>
                    </a:lnTo>
                    <a:lnTo>
                      <a:pt x="72" y="19"/>
                    </a:lnTo>
                    <a:lnTo>
                      <a:pt x="69" y="22"/>
                    </a:lnTo>
                    <a:lnTo>
                      <a:pt x="66" y="25"/>
                    </a:lnTo>
                    <a:lnTo>
                      <a:pt x="56" y="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24" name="Freeform 1396">
                <a:extLst>
                  <a:ext uri="{FF2B5EF4-FFF2-40B4-BE49-F238E27FC236}">
                    <a16:creationId xmlns:a16="http://schemas.microsoft.com/office/drawing/2014/main" id="{DC7FA5CE-43AD-48CC-A27D-5F72EB3DB4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53" y="1504"/>
                <a:ext cx="72" cy="57"/>
              </a:xfrm>
              <a:custGeom>
                <a:avLst/>
                <a:gdLst>
                  <a:gd name="T0" fmla="*/ 56 w 72"/>
                  <a:gd name="T1" fmla="*/ 35 h 57"/>
                  <a:gd name="T2" fmla="*/ 44 w 72"/>
                  <a:gd name="T3" fmla="*/ 28 h 57"/>
                  <a:gd name="T4" fmla="*/ 37 w 72"/>
                  <a:gd name="T5" fmla="*/ 32 h 57"/>
                  <a:gd name="T6" fmla="*/ 31 w 72"/>
                  <a:gd name="T7" fmla="*/ 35 h 57"/>
                  <a:gd name="T8" fmla="*/ 25 w 72"/>
                  <a:gd name="T9" fmla="*/ 50 h 57"/>
                  <a:gd name="T10" fmla="*/ 25 w 72"/>
                  <a:gd name="T11" fmla="*/ 53 h 57"/>
                  <a:gd name="T12" fmla="*/ 19 w 72"/>
                  <a:gd name="T13" fmla="*/ 57 h 57"/>
                  <a:gd name="T14" fmla="*/ 12 w 72"/>
                  <a:gd name="T15" fmla="*/ 50 h 57"/>
                  <a:gd name="T16" fmla="*/ 9 w 72"/>
                  <a:gd name="T17" fmla="*/ 41 h 57"/>
                  <a:gd name="T18" fmla="*/ 9 w 72"/>
                  <a:gd name="T19" fmla="*/ 41 h 57"/>
                  <a:gd name="T20" fmla="*/ 6 w 72"/>
                  <a:gd name="T21" fmla="*/ 35 h 57"/>
                  <a:gd name="T22" fmla="*/ 3 w 72"/>
                  <a:gd name="T23" fmla="*/ 35 h 57"/>
                  <a:gd name="T24" fmla="*/ 0 w 72"/>
                  <a:gd name="T25" fmla="*/ 35 h 57"/>
                  <a:gd name="T26" fmla="*/ 19 w 72"/>
                  <a:gd name="T27" fmla="*/ 13 h 57"/>
                  <a:gd name="T28" fmla="*/ 28 w 72"/>
                  <a:gd name="T29" fmla="*/ 16 h 57"/>
                  <a:gd name="T30" fmla="*/ 34 w 72"/>
                  <a:gd name="T31" fmla="*/ 13 h 57"/>
                  <a:gd name="T32" fmla="*/ 37 w 72"/>
                  <a:gd name="T33" fmla="*/ 13 h 57"/>
                  <a:gd name="T34" fmla="*/ 41 w 72"/>
                  <a:gd name="T35" fmla="*/ 7 h 57"/>
                  <a:gd name="T36" fmla="*/ 47 w 72"/>
                  <a:gd name="T37" fmla="*/ 0 h 57"/>
                  <a:gd name="T38" fmla="*/ 50 w 72"/>
                  <a:gd name="T39" fmla="*/ 0 h 57"/>
                  <a:gd name="T40" fmla="*/ 56 w 72"/>
                  <a:gd name="T41" fmla="*/ 3 h 57"/>
                  <a:gd name="T42" fmla="*/ 62 w 72"/>
                  <a:gd name="T43" fmla="*/ 3 h 57"/>
                  <a:gd name="T44" fmla="*/ 66 w 72"/>
                  <a:gd name="T45" fmla="*/ 7 h 57"/>
                  <a:gd name="T46" fmla="*/ 69 w 72"/>
                  <a:gd name="T47" fmla="*/ 19 h 57"/>
                  <a:gd name="T48" fmla="*/ 72 w 72"/>
                  <a:gd name="T49" fmla="*/ 19 h 57"/>
                  <a:gd name="T50" fmla="*/ 69 w 72"/>
                  <a:gd name="T51" fmla="*/ 22 h 57"/>
                  <a:gd name="T52" fmla="*/ 66 w 72"/>
                  <a:gd name="T53" fmla="*/ 25 h 57"/>
                  <a:gd name="T54" fmla="*/ 56 w 72"/>
                  <a:gd name="T55" fmla="*/ 35 h 57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72"/>
                  <a:gd name="T85" fmla="*/ 0 h 57"/>
                  <a:gd name="T86" fmla="*/ 72 w 72"/>
                  <a:gd name="T87" fmla="*/ 57 h 57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72" h="57">
                    <a:moveTo>
                      <a:pt x="56" y="35"/>
                    </a:moveTo>
                    <a:lnTo>
                      <a:pt x="44" y="28"/>
                    </a:lnTo>
                    <a:lnTo>
                      <a:pt x="37" y="32"/>
                    </a:lnTo>
                    <a:lnTo>
                      <a:pt x="31" y="35"/>
                    </a:lnTo>
                    <a:lnTo>
                      <a:pt x="25" y="50"/>
                    </a:lnTo>
                    <a:lnTo>
                      <a:pt x="25" y="53"/>
                    </a:lnTo>
                    <a:lnTo>
                      <a:pt x="19" y="57"/>
                    </a:lnTo>
                    <a:lnTo>
                      <a:pt x="12" y="50"/>
                    </a:lnTo>
                    <a:lnTo>
                      <a:pt x="9" y="41"/>
                    </a:lnTo>
                    <a:lnTo>
                      <a:pt x="6" y="35"/>
                    </a:lnTo>
                    <a:lnTo>
                      <a:pt x="3" y="35"/>
                    </a:lnTo>
                    <a:lnTo>
                      <a:pt x="0" y="35"/>
                    </a:lnTo>
                    <a:lnTo>
                      <a:pt x="19" y="13"/>
                    </a:lnTo>
                    <a:lnTo>
                      <a:pt x="28" y="16"/>
                    </a:lnTo>
                    <a:lnTo>
                      <a:pt x="34" y="13"/>
                    </a:lnTo>
                    <a:lnTo>
                      <a:pt x="37" y="13"/>
                    </a:lnTo>
                    <a:lnTo>
                      <a:pt x="41" y="7"/>
                    </a:lnTo>
                    <a:lnTo>
                      <a:pt x="47" y="0"/>
                    </a:lnTo>
                    <a:lnTo>
                      <a:pt x="50" y="0"/>
                    </a:lnTo>
                    <a:lnTo>
                      <a:pt x="56" y="3"/>
                    </a:lnTo>
                    <a:lnTo>
                      <a:pt x="62" y="3"/>
                    </a:lnTo>
                    <a:lnTo>
                      <a:pt x="66" y="7"/>
                    </a:lnTo>
                    <a:lnTo>
                      <a:pt x="69" y="19"/>
                    </a:lnTo>
                    <a:lnTo>
                      <a:pt x="72" y="19"/>
                    </a:lnTo>
                    <a:lnTo>
                      <a:pt x="69" y="22"/>
                    </a:lnTo>
                    <a:lnTo>
                      <a:pt x="66" y="25"/>
                    </a:lnTo>
                    <a:lnTo>
                      <a:pt x="56" y="35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25" name="Freeform 1397">
                <a:extLst>
                  <a:ext uri="{FF2B5EF4-FFF2-40B4-BE49-F238E27FC236}">
                    <a16:creationId xmlns:a16="http://schemas.microsoft.com/office/drawing/2014/main" id="{E47B44D4-A9A4-4CAB-9829-F36F9D1E8A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25" y="1495"/>
                <a:ext cx="6" cy="16"/>
              </a:xfrm>
              <a:custGeom>
                <a:avLst/>
                <a:gdLst>
                  <a:gd name="T0" fmla="*/ 6 w 6"/>
                  <a:gd name="T1" fmla="*/ 0 h 16"/>
                  <a:gd name="T2" fmla="*/ 0 w 6"/>
                  <a:gd name="T3" fmla="*/ 12 h 16"/>
                  <a:gd name="T4" fmla="*/ 3 w 6"/>
                  <a:gd name="T5" fmla="*/ 16 h 16"/>
                  <a:gd name="T6" fmla="*/ 6 w 6"/>
                  <a:gd name="T7" fmla="*/ 12 h 16"/>
                  <a:gd name="T8" fmla="*/ 6 w 6"/>
                  <a:gd name="T9" fmla="*/ 0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"/>
                  <a:gd name="T16" fmla="*/ 0 h 16"/>
                  <a:gd name="T17" fmla="*/ 6 w 6"/>
                  <a:gd name="T18" fmla="*/ 16 h 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" h="16">
                    <a:moveTo>
                      <a:pt x="6" y="0"/>
                    </a:moveTo>
                    <a:lnTo>
                      <a:pt x="0" y="12"/>
                    </a:lnTo>
                    <a:lnTo>
                      <a:pt x="3" y="16"/>
                    </a:lnTo>
                    <a:lnTo>
                      <a:pt x="6" y="12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26" name="Freeform 1398">
                <a:extLst>
                  <a:ext uri="{FF2B5EF4-FFF2-40B4-BE49-F238E27FC236}">
                    <a16:creationId xmlns:a16="http://schemas.microsoft.com/office/drawing/2014/main" id="{DA7329F0-CCB0-4337-9797-23A90EE1E5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25" y="1495"/>
                <a:ext cx="6" cy="16"/>
              </a:xfrm>
              <a:custGeom>
                <a:avLst/>
                <a:gdLst>
                  <a:gd name="T0" fmla="*/ 6 w 6"/>
                  <a:gd name="T1" fmla="*/ 0 h 16"/>
                  <a:gd name="T2" fmla="*/ 0 w 6"/>
                  <a:gd name="T3" fmla="*/ 12 h 16"/>
                  <a:gd name="T4" fmla="*/ 3 w 6"/>
                  <a:gd name="T5" fmla="*/ 16 h 16"/>
                  <a:gd name="T6" fmla="*/ 6 w 6"/>
                  <a:gd name="T7" fmla="*/ 12 h 16"/>
                  <a:gd name="T8" fmla="*/ 6 w 6"/>
                  <a:gd name="T9" fmla="*/ 0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"/>
                  <a:gd name="T16" fmla="*/ 0 h 16"/>
                  <a:gd name="T17" fmla="*/ 6 w 6"/>
                  <a:gd name="T18" fmla="*/ 16 h 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" h="16">
                    <a:moveTo>
                      <a:pt x="6" y="0"/>
                    </a:moveTo>
                    <a:lnTo>
                      <a:pt x="0" y="12"/>
                    </a:lnTo>
                    <a:lnTo>
                      <a:pt x="3" y="16"/>
                    </a:lnTo>
                    <a:lnTo>
                      <a:pt x="6" y="12"/>
                    </a:lnTo>
                    <a:lnTo>
                      <a:pt x="6" y="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27" name="Freeform 1399">
                <a:extLst>
                  <a:ext uri="{FF2B5EF4-FFF2-40B4-BE49-F238E27FC236}">
                    <a16:creationId xmlns:a16="http://schemas.microsoft.com/office/drawing/2014/main" id="{A950A5ED-5992-419D-BE59-CA7286EA3B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81" y="1520"/>
                <a:ext cx="66" cy="94"/>
              </a:xfrm>
              <a:custGeom>
                <a:avLst/>
                <a:gdLst>
                  <a:gd name="T0" fmla="*/ 34 w 66"/>
                  <a:gd name="T1" fmla="*/ 0 h 94"/>
                  <a:gd name="T2" fmla="*/ 34 w 66"/>
                  <a:gd name="T3" fmla="*/ 0 h 94"/>
                  <a:gd name="T4" fmla="*/ 31 w 66"/>
                  <a:gd name="T5" fmla="*/ 0 h 94"/>
                  <a:gd name="T6" fmla="*/ 28 w 66"/>
                  <a:gd name="T7" fmla="*/ 0 h 94"/>
                  <a:gd name="T8" fmla="*/ 25 w 66"/>
                  <a:gd name="T9" fmla="*/ 6 h 94"/>
                  <a:gd name="T10" fmla="*/ 22 w 66"/>
                  <a:gd name="T11" fmla="*/ 9 h 94"/>
                  <a:gd name="T12" fmla="*/ 16 w 66"/>
                  <a:gd name="T13" fmla="*/ 9 h 94"/>
                  <a:gd name="T14" fmla="*/ 12 w 66"/>
                  <a:gd name="T15" fmla="*/ 12 h 94"/>
                  <a:gd name="T16" fmla="*/ 9 w 66"/>
                  <a:gd name="T17" fmla="*/ 16 h 94"/>
                  <a:gd name="T18" fmla="*/ 9 w 66"/>
                  <a:gd name="T19" fmla="*/ 12 h 94"/>
                  <a:gd name="T20" fmla="*/ 6 w 66"/>
                  <a:gd name="T21" fmla="*/ 16 h 94"/>
                  <a:gd name="T22" fmla="*/ 0 w 66"/>
                  <a:gd name="T23" fmla="*/ 22 h 94"/>
                  <a:gd name="T24" fmla="*/ 6 w 66"/>
                  <a:gd name="T25" fmla="*/ 31 h 94"/>
                  <a:gd name="T26" fmla="*/ 9 w 66"/>
                  <a:gd name="T27" fmla="*/ 34 h 94"/>
                  <a:gd name="T28" fmla="*/ 6 w 66"/>
                  <a:gd name="T29" fmla="*/ 31 h 94"/>
                  <a:gd name="T30" fmla="*/ 3 w 66"/>
                  <a:gd name="T31" fmla="*/ 31 h 94"/>
                  <a:gd name="T32" fmla="*/ 3 w 66"/>
                  <a:gd name="T33" fmla="*/ 44 h 94"/>
                  <a:gd name="T34" fmla="*/ 6 w 66"/>
                  <a:gd name="T35" fmla="*/ 41 h 94"/>
                  <a:gd name="T36" fmla="*/ 12 w 66"/>
                  <a:gd name="T37" fmla="*/ 37 h 94"/>
                  <a:gd name="T38" fmla="*/ 19 w 66"/>
                  <a:gd name="T39" fmla="*/ 41 h 94"/>
                  <a:gd name="T40" fmla="*/ 22 w 66"/>
                  <a:gd name="T41" fmla="*/ 37 h 94"/>
                  <a:gd name="T42" fmla="*/ 16 w 66"/>
                  <a:gd name="T43" fmla="*/ 34 h 94"/>
                  <a:gd name="T44" fmla="*/ 16 w 66"/>
                  <a:gd name="T45" fmla="*/ 31 h 94"/>
                  <a:gd name="T46" fmla="*/ 16 w 66"/>
                  <a:gd name="T47" fmla="*/ 25 h 94"/>
                  <a:gd name="T48" fmla="*/ 19 w 66"/>
                  <a:gd name="T49" fmla="*/ 25 h 94"/>
                  <a:gd name="T50" fmla="*/ 25 w 66"/>
                  <a:gd name="T51" fmla="*/ 37 h 94"/>
                  <a:gd name="T52" fmla="*/ 25 w 66"/>
                  <a:gd name="T53" fmla="*/ 44 h 94"/>
                  <a:gd name="T54" fmla="*/ 28 w 66"/>
                  <a:gd name="T55" fmla="*/ 44 h 94"/>
                  <a:gd name="T56" fmla="*/ 25 w 66"/>
                  <a:gd name="T57" fmla="*/ 50 h 94"/>
                  <a:gd name="T58" fmla="*/ 25 w 66"/>
                  <a:gd name="T59" fmla="*/ 56 h 94"/>
                  <a:gd name="T60" fmla="*/ 19 w 66"/>
                  <a:gd name="T61" fmla="*/ 59 h 94"/>
                  <a:gd name="T62" fmla="*/ 19 w 66"/>
                  <a:gd name="T63" fmla="*/ 66 h 94"/>
                  <a:gd name="T64" fmla="*/ 19 w 66"/>
                  <a:gd name="T65" fmla="*/ 81 h 94"/>
                  <a:gd name="T66" fmla="*/ 16 w 66"/>
                  <a:gd name="T67" fmla="*/ 84 h 94"/>
                  <a:gd name="T68" fmla="*/ 19 w 66"/>
                  <a:gd name="T69" fmla="*/ 88 h 94"/>
                  <a:gd name="T70" fmla="*/ 28 w 66"/>
                  <a:gd name="T71" fmla="*/ 91 h 94"/>
                  <a:gd name="T72" fmla="*/ 28 w 66"/>
                  <a:gd name="T73" fmla="*/ 84 h 94"/>
                  <a:gd name="T74" fmla="*/ 28 w 66"/>
                  <a:gd name="T75" fmla="*/ 78 h 94"/>
                  <a:gd name="T76" fmla="*/ 28 w 66"/>
                  <a:gd name="T77" fmla="*/ 72 h 94"/>
                  <a:gd name="T78" fmla="*/ 34 w 66"/>
                  <a:gd name="T79" fmla="*/ 75 h 94"/>
                  <a:gd name="T80" fmla="*/ 31 w 66"/>
                  <a:gd name="T81" fmla="*/ 75 h 94"/>
                  <a:gd name="T82" fmla="*/ 31 w 66"/>
                  <a:gd name="T83" fmla="*/ 81 h 94"/>
                  <a:gd name="T84" fmla="*/ 31 w 66"/>
                  <a:gd name="T85" fmla="*/ 94 h 94"/>
                  <a:gd name="T86" fmla="*/ 34 w 66"/>
                  <a:gd name="T87" fmla="*/ 94 h 94"/>
                  <a:gd name="T88" fmla="*/ 41 w 66"/>
                  <a:gd name="T89" fmla="*/ 91 h 94"/>
                  <a:gd name="T90" fmla="*/ 41 w 66"/>
                  <a:gd name="T91" fmla="*/ 84 h 94"/>
                  <a:gd name="T92" fmla="*/ 44 w 66"/>
                  <a:gd name="T93" fmla="*/ 81 h 94"/>
                  <a:gd name="T94" fmla="*/ 47 w 66"/>
                  <a:gd name="T95" fmla="*/ 81 h 94"/>
                  <a:gd name="T96" fmla="*/ 66 w 66"/>
                  <a:gd name="T97" fmla="*/ 34 h 94"/>
                  <a:gd name="T98" fmla="*/ 66 w 66"/>
                  <a:gd name="T99" fmla="*/ 28 h 94"/>
                  <a:gd name="T100" fmla="*/ 63 w 66"/>
                  <a:gd name="T101" fmla="*/ 22 h 94"/>
                  <a:gd name="T102" fmla="*/ 56 w 66"/>
                  <a:gd name="T103" fmla="*/ 22 h 94"/>
                  <a:gd name="T104" fmla="*/ 56 w 66"/>
                  <a:gd name="T105" fmla="*/ 19 h 94"/>
                  <a:gd name="T106" fmla="*/ 59 w 66"/>
                  <a:gd name="T107" fmla="*/ 12 h 94"/>
                  <a:gd name="T108" fmla="*/ 56 w 66"/>
                  <a:gd name="T109" fmla="*/ 9 h 94"/>
                  <a:gd name="T110" fmla="*/ 53 w 66"/>
                  <a:gd name="T111" fmla="*/ 9 h 94"/>
                  <a:gd name="T112" fmla="*/ 44 w 66"/>
                  <a:gd name="T113" fmla="*/ 9 h 94"/>
                  <a:gd name="T114" fmla="*/ 37 w 66"/>
                  <a:gd name="T115" fmla="*/ 3 h 94"/>
                  <a:gd name="T116" fmla="*/ 37 w 66"/>
                  <a:gd name="T117" fmla="*/ 0 h 94"/>
                  <a:gd name="T118" fmla="*/ 34 w 66"/>
                  <a:gd name="T119" fmla="*/ 0 h 94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w 66"/>
                  <a:gd name="T181" fmla="*/ 0 h 94"/>
                  <a:gd name="T182" fmla="*/ 66 w 66"/>
                  <a:gd name="T183" fmla="*/ 94 h 94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T180" t="T181" r="T182" b="T183"/>
                <a:pathLst>
                  <a:path w="66" h="94">
                    <a:moveTo>
                      <a:pt x="34" y="0"/>
                    </a:moveTo>
                    <a:lnTo>
                      <a:pt x="34" y="0"/>
                    </a:lnTo>
                    <a:lnTo>
                      <a:pt x="31" y="0"/>
                    </a:lnTo>
                    <a:lnTo>
                      <a:pt x="28" y="0"/>
                    </a:lnTo>
                    <a:lnTo>
                      <a:pt x="25" y="6"/>
                    </a:lnTo>
                    <a:lnTo>
                      <a:pt x="22" y="9"/>
                    </a:lnTo>
                    <a:lnTo>
                      <a:pt x="16" y="9"/>
                    </a:lnTo>
                    <a:lnTo>
                      <a:pt x="12" y="12"/>
                    </a:lnTo>
                    <a:lnTo>
                      <a:pt x="9" y="16"/>
                    </a:lnTo>
                    <a:lnTo>
                      <a:pt x="9" y="12"/>
                    </a:lnTo>
                    <a:lnTo>
                      <a:pt x="6" y="16"/>
                    </a:lnTo>
                    <a:lnTo>
                      <a:pt x="0" y="22"/>
                    </a:lnTo>
                    <a:lnTo>
                      <a:pt x="6" y="31"/>
                    </a:lnTo>
                    <a:lnTo>
                      <a:pt x="9" y="34"/>
                    </a:lnTo>
                    <a:lnTo>
                      <a:pt x="6" y="31"/>
                    </a:lnTo>
                    <a:lnTo>
                      <a:pt x="3" y="31"/>
                    </a:lnTo>
                    <a:lnTo>
                      <a:pt x="3" y="44"/>
                    </a:lnTo>
                    <a:lnTo>
                      <a:pt x="6" y="41"/>
                    </a:lnTo>
                    <a:lnTo>
                      <a:pt x="12" y="37"/>
                    </a:lnTo>
                    <a:lnTo>
                      <a:pt x="19" y="41"/>
                    </a:lnTo>
                    <a:lnTo>
                      <a:pt x="22" y="37"/>
                    </a:lnTo>
                    <a:lnTo>
                      <a:pt x="16" y="34"/>
                    </a:lnTo>
                    <a:lnTo>
                      <a:pt x="16" y="31"/>
                    </a:lnTo>
                    <a:lnTo>
                      <a:pt x="16" y="25"/>
                    </a:lnTo>
                    <a:lnTo>
                      <a:pt x="19" y="25"/>
                    </a:lnTo>
                    <a:lnTo>
                      <a:pt x="25" y="37"/>
                    </a:lnTo>
                    <a:lnTo>
                      <a:pt x="25" y="44"/>
                    </a:lnTo>
                    <a:lnTo>
                      <a:pt x="28" y="44"/>
                    </a:lnTo>
                    <a:lnTo>
                      <a:pt x="25" y="50"/>
                    </a:lnTo>
                    <a:lnTo>
                      <a:pt x="25" y="56"/>
                    </a:lnTo>
                    <a:lnTo>
                      <a:pt x="19" y="59"/>
                    </a:lnTo>
                    <a:lnTo>
                      <a:pt x="19" y="66"/>
                    </a:lnTo>
                    <a:lnTo>
                      <a:pt x="19" y="81"/>
                    </a:lnTo>
                    <a:lnTo>
                      <a:pt x="16" y="84"/>
                    </a:lnTo>
                    <a:lnTo>
                      <a:pt x="19" y="88"/>
                    </a:lnTo>
                    <a:lnTo>
                      <a:pt x="28" y="91"/>
                    </a:lnTo>
                    <a:lnTo>
                      <a:pt x="28" y="84"/>
                    </a:lnTo>
                    <a:lnTo>
                      <a:pt x="28" y="78"/>
                    </a:lnTo>
                    <a:lnTo>
                      <a:pt x="28" y="72"/>
                    </a:lnTo>
                    <a:lnTo>
                      <a:pt x="34" y="75"/>
                    </a:lnTo>
                    <a:lnTo>
                      <a:pt x="31" y="75"/>
                    </a:lnTo>
                    <a:lnTo>
                      <a:pt x="31" y="81"/>
                    </a:lnTo>
                    <a:lnTo>
                      <a:pt x="31" y="94"/>
                    </a:lnTo>
                    <a:lnTo>
                      <a:pt x="34" y="94"/>
                    </a:lnTo>
                    <a:lnTo>
                      <a:pt x="41" y="91"/>
                    </a:lnTo>
                    <a:lnTo>
                      <a:pt x="41" y="84"/>
                    </a:lnTo>
                    <a:lnTo>
                      <a:pt x="44" y="81"/>
                    </a:lnTo>
                    <a:lnTo>
                      <a:pt x="47" y="81"/>
                    </a:lnTo>
                    <a:lnTo>
                      <a:pt x="66" y="34"/>
                    </a:lnTo>
                    <a:lnTo>
                      <a:pt x="66" y="28"/>
                    </a:lnTo>
                    <a:lnTo>
                      <a:pt x="63" y="22"/>
                    </a:lnTo>
                    <a:lnTo>
                      <a:pt x="56" y="22"/>
                    </a:lnTo>
                    <a:lnTo>
                      <a:pt x="56" y="19"/>
                    </a:lnTo>
                    <a:lnTo>
                      <a:pt x="59" y="12"/>
                    </a:lnTo>
                    <a:lnTo>
                      <a:pt x="56" y="9"/>
                    </a:lnTo>
                    <a:lnTo>
                      <a:pt x="53" y="9"/>
                    </a:lnTo>
                    <a:lnTo>
                      <a:pt x="44" y="9"/>
                    </a:lnTo>
                    <a:lnTo>
                      <a:pt x="37" y="3"/>
                    </a:lnTo>
                    <a:lnTo>
                      <a:pt x="37" y="0"/>
                    </a:lnTo>
                    <a:lnTo>
                      <a:pt x="3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28" name="Freeform 1400">
                <a:extLst>
                  <a:ext uri="{FF2B5EF4-FFF2-40B4-BE49-F238E27FC236}">
                    <a16:creationId xmlns:a16="http://schemas.microsoft.com/office/drawing/2014/main" id="{9A6E2463-6E00-4E94-A3B4-0C06C9A582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81" y="1520"/>
                <a:ext cx="66" cy="94"/>
              </a:xfrm>
              <a:custGeom>
                <a:avLst/>
                <a:gdLst>
                  <a:gd name="T0" fmla="*/ 34 w 66"/>
                  <a:gd name="T1" fmla="*/ 0 h 94"/>
                  <a:gd name="T2" fmla="*/ 34 w 66"/>
                  <a:gd name="T3" fmla="*/ 0 h 94"/>
                  <a:gd name="T4" fmla="*/ 31 w 66"/>
                  <a:gd name="T5" fmla="*/ 0 h 94"/>
                  <a:gd name="T6" fmla="*/ 28 w 66"/>
                  <a:gd name="T7" fmla="*/ 0 h 94"/>
                  <a:gd name="T8" fmla="*/ 25 w 66"/>
                  <a:gd name="T9" fmla="*/ 6 h 94"/>
                  <a:gd name="T10" fmla="*/ 22 w 66"/>
                  <a:gd name="T11" fmla="*/ 9 h 94"/>
                  <a:gd name="T12" fmla="*/ 16 w 66"/>
                  <a:gd name="T13" fmla="*/ 9 h 94"/>
                  <a:gd name="T14" fmla="*/ 12 w 66"/>
                  <a:gd name="T15" fmla="*/ 12 h 94"/>
                  <a:gd name="T16" fmla="*/ 9 w 66"/>
                  <a:gd name="T17" fmla="*/ 16 h 94"/>
                  <a:gd name="T18" fmla="*/ 9 w 66"/>
                  <a:gd name="T19" fmla="*/ 12 h 94"/>
                  <a:gd name="T20" fmla="*/ 6 w 66"/>
                  <a:gd name="T21" fmla="*/ 16 h 94"/>
                  <a:gd name="T22" fmla="*/ 0 w 66"/>
                  <a:gd name="T23" fmla="*/ 22 h 94"/>
                  <a:gd name="T24" fmla="*/ 6 w 66"/>
                  <a:gd name="T25" fmla="*/ 31 h 94"/>
                  <a:gd name="T26" fmla="*/ 9 w 66"/>
                  <a:gd name="T27" fmla="*/ 34 h 94"/>
                  <a:gd name="T28" fmla="*/ 6 w 66"/>
                  <a:gd name="T29" fmla="*/ 31 h 94"/>
                  <a:gd name="T30" fmla="*/ 3 w 66"/>
                  <a:gd name="T31" fmla="*/ 31 h 94"/>
                  <a:gd name="T32" fmla="*/ 3 w 66"/>
                  <a:gd name="T33" fmla="*/ 44 h 94"/>
                  <a:gd name="T34" fmla="*/ 6 w 66"/>
                  <a:gd name="T35" fmla="*/ 41 h 94"/>
                  <a:gd name="T36" fmla="*/ 12 w 66"/>
                  <a:gd name="T37" fmla="*/ 37 h 94"/>
                  <a:gd name="T38" fmla="*/ 19 w 66"/>
                  <a:gd name="T39" fmla="*/ 41 h 94"/>
                  <a:gd name="T40" fmla="*/ 22 w 66"/>
                  <a:gd name="T41" fmla="*/ 37 h 94"/>
                  <a:gd name="T42" fmla="*/ 16 w 66"/>
                  <a:gd name="T43" fmla="*/ 34 h 94"/>
                  <a:gd name="T44" fmla="*/ 16 w 66"/>
                  <a:gd name="T45" fmla="*/ 31 h 94"/>
                  <a:gd name="T46" fmla="*/ 16 w 66"/>
                  <a:gd name="T47" fmla="*/ 25 h 94"/>
                  <a:gd name="T48" fmla="*/ 19 w 66"/>
                  <a:gd name="T49" fmla="*/ 25 h 94"/>
                  <a:gd name="T50" fmla="*/ 25 w 66"/>
                  <a:gd name="T51" fmla="*/ 37 h 94"/>
                  <a:gd name="T52" fmla="*/ 25 w 66"/>
                  <a:gd name="T53" fmla="*/ 44 h 94"/>
                  <a:gd name="T54" fmla="*/ 28 w 66"/>
                  <a:gd name="T55" fmla="*/ 44 h 94"/>
                  <a:gd name="T56" fmla="*/ 25 w 66"/>
                  <a:gd name="T57" fmla="*/ 50 h 94"/>
                  <a:gd name="T58" fmla="*/ 25 w 66"/>
                  <a:gd name="T59" fmla="*/ 56 h 94"/>
                  <a:gd name="T60" fmla="*/ 19 w 66"/>
                  <a:gd name="T61" fmla="*/ 59 h 94"/>
                  <a:gd name="T62" fmla="*/ 19 w 66"/>
                  <a:gd name="T63" fmla="*/ 66 h 94"/>
                  <a:gd name="T64" fmla="*/ 19 w 66"/>
                  <a:gd name="T65" fmla="*/ 81 h 94"/>
                  <a:gd name="T66" fmla="*/ 16 w 66"/>
                  <a:gd name="T67" fmla="*/ 84 h 94"/>
                  <a:gd name="T68" fmla="*/ 19 w 66"/>
                  <a:gd name="T69" fmla="*/ 88 h 94"/>
                  <a:gd name="T70" fmla="*/ 28 w 66"/>
                  <a:gd name="T71" fmla="*/ 91 h 94"/>
                  <a:gd name="T72" fmla="*/ 28 w 66"/>
                  <a:gd name="T73" fmla="*/ 84 h 94"/>
                  <a:gd name="T74" fmla="*/ 28 w 66"/>
                  <a:gd name="T75" fmla="*/ 78 h 94"/>
                  <a:gd name="T76" fmla="*/ 28 w 66"/>
                  <a:gd name="T77" fmla="*/ 72 h 94"/>
                  <a:gd name="T78" fmla="*/ 34 w 66"/>
                  <a:gd name="T79" fmla="*/ 75 h 94"/>
                  <a:gd name="T80" fmla="*/ 31 w 66"/>
                  <a:gd name="T81" fmla="*/ 75 h 94"/>
                  <a:gd name="T82" fmla="*/ 31 w 66"/>
                  <a:gd name="T83" fmla="*/ 81 h 94"/>
                  <a:gd name="T84" fmla="*/ 31 w 66"/>
                  <a:gd name="T85" fmla="*/ 94 h 94"/>
                  <a:gd name="T86" fmla="*/ 34 w 66"/>
                  <a:gd name="T87" fmla="*/ 94 h 94"/>
                  <a:gd name="T88" fmla="*/ 41 w 66"/>
                  <a:gd name="T89" fmla="*/ 91 h 94"/>
                  <a:gd name="T90" fmla="*/ 41 w 66"/>
                  <a:gd name="T91" fmla="*/ 84 h 94"/>
                  <a:gd name="T92" fmla="*/ 44 w 66"/>
                  <a:gd name="T93" fmla="*/ 81 h 94"/>
                  <a:gd name="T94" fmla="*/ 47 w 66"/>
                  <a:gd name="T95" fmla="*/ 81 h 94"/>
                  <a:gd name="T96" fmla="*/ 66 w 66"/>
                  <a:gd name="T97" fmla="*/ 34 h 94"/>
                  <a:gd name="T98" fmla="*/ 66 w 66"/>
                  <a:gd name="T99" fmla="*/ 28 h 94"/>
                  <a:gd name="T100" fmla="*/ 63 w 66"/>
                  <a:gd name="T101" fmla="*/ 22 h 94"/>
                  <a:gd name="T102" fmla="*/ 56 w 66"/>
                  <a:gd name="T103" fmla="*/ 22 h 94"/>
                  <a:gd name="T104" fmla="*/ 56 w 66"/>
                  <a:gd name="T105" fmla="*/ 19 h 94"/>
                  <a:gd name="T106" fmla="*/ 59 w 66"/>
                  <a:gd name="T107" fmla="*/ 12 h 94"/>
                  <a:gd name="T108" fmla="*/ 56 w 66"/>
                  <a:gd name="T109" fmla="*/ 9 h 94"/>
                  <a:gd name="T110" fmla="*/ 53 w 66"/>
                  <a:gd name="T111" fmla="*/ 9 h 94"/>
                  <a:gd name="T112" fmla="*/ 44 w 66"/>
                  <a:gd name="T113" fmla="*/ 9 h 94"/>
                  <a:gd name="T114" fmla="*/ 37 w 66"/>
                  <a:gd name="T115" fmla="*/ 3 h 94"/>
                  <a:gd name="T116" fmla="*/ 37 w 66"/>
                  <a:gd name="T117" fmla="*/ 0 h 94"/>
                  <a:gd name="T118" fmla="*/ 34 w 66"/>
                  <a:gd name="T119" fmla="*/ 0 h 94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w 66"/>
                  <a:gd name="T181" fmla="*/ 0 h 94"/>
                  <a:gd name="T182" fmla="*/ 66 w 66"/>
                  <a:gd name="T183" fmla="*/ 94 h 94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T180" t="T181" r="T182" b="T183"/>
                <a:pathLst>
                  <a:path w="66" h="94">
                    <a:moveTo>
                      <a:pt x="34" y="0"/>
                    </a:moveTo>
                    <a:lnTo>
                      <a:pt x="34" y="0"/>
                    </a:lnTo>
                    <a:lnTo>
                      <a:pt x="31" y="0"/>
                    </a:lnTo>
                    <a:lnTo>
                      <a:pt x="28" y="0"/>
                    </a:lnTo>
                    <a:lnTo>
                      <a:pt x="25" y="6"/>
                    </a:lnTo>
                    <a:lnTo>
                      <a:pt x="22" y="9"/>
                    </a:lnTo>
                    <a:lnTo>
                      <a:pt x="16" y="9"/>
                    </a:lnTo>
                    <a:lnTo>
                      <a:pt x="12" y="12"/>
                    </a:lnTo>
                    <a:lnTo>
                      <a:pt x="9" y="16"/>
                    </a:lnTo>
                    <a:lnTo>
                      <a:pt x="9" y="12"/>
                    </a:lnTo>
                    <a:lnTo>
                      <a:pt x="6" y="16"/>
                    </a:lnTo>
                    <a:lnTo>
                      <a:pt x="0" y="22"/>
                    </a:lnTo>
                    <a:lnTo>
                      <a:pt x="6" y="31"/>
                    </a:lnTo>
                    <a:lnTo>
                      <a:pt x="9" y="34"/>
                    </a:lnTo>
                    <a:lnTo>
                      <a:pt x="6" y="31"/>
                    </a:lnTo>
                    <a:lnTo>
                      <a:pt x="3" y="31"/>
                    </a:lnTo>
                    <a:lnTo>
                      <a:pt x="3" y="44"/>
                    </a:lnTo>
                    <a:lnTo>
                      <a:pt x="6" y="41"/>
                    </a:lnTo>
                    <a:lnTo>
                      <a:pt x="12" y="37"/>
                    </a:lnTo>
                    <a:lnTo>
                      <a:pt x="19" y="41"/>
                    </a:lnTo>
                    <a:lnTo>
                      <a:pt x="22" y="37"/>
                    </a:lnTo>
                    <a:lnTo>
                      <a:pt x="16" y="34"/>
                    </a:lnTo>
                    <a:lnTo>
                      <a:pt x="16" y="31"/>
                    </a:lnTo>
                    <a:lnTo>
                      <a:pt x="16" y="25"/>
                    </a:lnTo>
                    <a:lnTo>
                      <a:pt x="19" y="25"/>
                    </a:lnTo>
                    <a:lnTo>
                      <a:pt x="25" y="37"/>
                    </a:lnTo>
                    <a:lnTo>
                      <a:pt x="25" y="44"/>
                    </a:lnTo>
                    <a:lnTo>
                      <a:pt x="28" y="44"/>
                    </a:lnTo>
                    <a:lnTo>
                      <a:pt x="25" y="50"/>
                    </a:lnTo>
                    <a:lnTo>
                      <a:pt x="25" y="56"/>
                    </a:lnTo>
                    <a:lnTo>
                      <a:pt x="19" y="59"/>
                    </a:lnTo>
                    <a:lnTo>
                      <a:pt x="19" y="66"/>
                    </a:lnTo>
                    <a:lnTo>
                      <a:pt x="19" y="81"/>
                    </a:lnTo>
                    <a:lnTo>
                      <a:pt x="16" y="84"/>
                    </a:lnTo>
                    <a:lnTo>
                      <a:pt x="19" y="88"/>
                    </a:lnTo>
                    <a:lnTo>
                      <a:pt x="28" y="91"/>
                    </a:lnTo>
                    <a:lnTo>
                      <a:pt x="28" y="84"/>
                    </a:lnTo>
                    <a:lnTo>
                      <a:pt x="28" y="78"/>
                    </a:lnTo>
                    <a:lnTo>
                      <a:pt x="28" y="72"/>
                    </a:lnTo>
                    <a:lnTo>
                      <a:pt x="34" y="75"/>
                    </a:lnTo>
                    <a:lnTo>
                      <a:pt x="31" y="75"/>
                    </a:lnTo>
                    <a:lnTo>
                      <a:pt x="31" y="81"/>
                    </a:lnTo>
                    <a:lnTo>
                      <a:pt x="31" y="94"/>
                    </a:lnTo>
                    <a:lnTo>
                      <a:pt x="34" y="94"/>
                    </a:lnTo>
                    <a:lnTo>
                      <a:pt x="41" y="91"/>
                    </a:lnTo>
                    <a:lnTo>
                      <a:pt x="41" y="84"/>
                    </a:lnTo>
                    <a:lnTo>
                      <a:pt x="44" y="81"/>
                    </a:lnTo>
                    <a:lnTo>
                      <a:pt x="47" y="81"/>
                    </a:lnTo>
                    <a:lnTo>
                      <a:pt x="66" y="34"/>
                    </a:lnTo>
                    <a:lnTo>
                      <a:pt x="66" y="28"/>
                    </a:lnTo>
                    <a:lnTo>
                      <a:pt x="63" y="22"/>
                    </a:lnTo>
                    <a:lnTo>
                      <a:pt x="56" y="22"/>
                    </a:lnTo>
                    <a:lnTo>
                      <a:pt x="56" y="19"/>
                    </a:lnTo>
                    <a:lnTo>
                      <a:pt x="59" y="12"/>
                    </a:lnTo>
                    <a:lnTo>
                      <a:pt x="56" y="9"/>
                    </a:lnTo>
                    <a:lnTo>
                      <a:pt x="53" y="9"/>
                    </a:lnTo>
                    <a:lnTo>
                      <a:pt x="44" y="9"/>
                    </a:lnTo>
                    <a:lnTo>
                      <a:pt x="37" y="3"/>
                    </a:lnTo>
                    <a:lnTo>
                      <a:pt x="37" y="0"/>
                    </a:lnTo>
                    <a:lnTo>
                      <a:pt x="34" y="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29" name="Freeform 1401">
                <a:extLst>
                  <a:ext uri="{FF2B5EF4-FFF2-40B4-BE49-F238E27FC236}">
                    <a16:creationId xmlns:a16="http://schemas.microsoft.com/office/drawing/2014/main" id="{001D97AB-E7B0-4AC7-8A1D-56BA8CB584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3" y="1567"/>
                <a:ext cx="4" cy="9"/>
              </a:xfrm>
              <a:custGeom>
                <a:avLst/>
                <a:gdLst>
                  <a:gd name="T0" fmla="*/ 0 w 4"/>
                  <a:gd name="T1" fmla="*/ 0 h 9"/>
                  <a:gd name="T2" fmla="*/ 0 w 4"/>
                  <a:gd name="T3" fmla="*/ 3 h 9"/>
                  <a:gd name="T4" fmla="*/ 0 w 4"/>
                  <a:gd name="T5" fmla="*/ 9 h 9"/>
                  <a:gd name="T6" fmla="*/ 0 w 4"/>
                  <a:gd name="T7" fmla="*/ 9 h 9"/>
                  <a:gd name="T8" fmla="*/ 4 w 4"/>
                  <a:gd name="T9" fmla="*/ 0 h 9"/>
                  <a:gd name="T10" fmla="*/ 0 w 4"/>
                  <a:gd name="T11" fmla="*/ 0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9"/>
                  <a:gd name="T20" fmla="*/ 4 w 4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9">
                    <a:moveTo>
                      <a:pt x="0" y="0"/>
                    </a:moveTo>
                    <a:lnTo>
                      <a:pt x="0" y="3"/>
                    </a:lnTo>
                    <a:lnTo>
                      <a:pt x="0" y="9"/>
                    </a:lnTo>
                    <a:lnTo>
                      <a:pt x="4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30" name="Freeform 1402">
                <a:extLst>
                  <a:ext uri="{FF2B5EF4-FFF2-40B4-BE49-F238E27FC236}">
                    <a16:creationId xmlns:a16="http://schemas.microsoft.com/office/drawing/2014/main" id="{F1869D3C-B2BC-4BF2-8A30-460FA0291E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3" y="1567"/>
                <a:ext cx="4" cy="9"/>
              </a:xfrm>
              <a:custGeom>
                <a:avLst/>
                <a:gdLst>
                  <a:gd name="T0" fmla="*/ 0 w 4"/>
                  <a:gd name="T1" fmla="*/ 0 h 9"/>
                  <a:gd name="T2" fmla="*/ 0 w 4"/>
                  <a:gd name="T3" fmla="*/ 3 h 9"/>
                  <a:gd name="T4" fmla="*/ 0 w 4"/>
                  <a:gd name="T5" fmla="*/ 9 h 9"/>
                  <a:gd name="T6" fmla="*/ 0 w 4"/>
                  <a:gd name="T7" fmla="*/ 9 h 9"/>
                  <a:gd name="T8" fmla="*/ 4 w 4"/>
                  <a:gd name="T9" fmla="*/ 0 h 9"/>
                  <a:gd name="T10" fmla="*/ 0 w 4"/>
                  <a:gd name="T11" fmla="*/ 0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9"/>
                  <a:gd name="T20" fmla="*/ 4 w 4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9">
                    <a:moveTo>
                      <a:pt x="0" y="0"/>
                    </a:moveTo>
                    <a:lnTo>
                      <a:pt x="0" y="3"/>
                    </a:lnTo>
                    <a:lnTo>
                      <a:pt x="0" y="9"/>
                    </a:lnTo>
                    <a:lnTo>
                      <a:pt x="4" y="0"/>
                    </a:lnTo>
                    <a:lnTo>
                      <a:pt x="0" y="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31" name="Freeform 1403">
                <a:extLst>
                  <a:ext uri="{FF2B5EF4-FFF2-40B4-BE49-F238E27FC236}">
                    <a16:creationId xmlns:a16="http://schemas.microsoft.com/office/drawing/2014/main" id="{4381414B-9106-48A3-9201-8B8CF7F8C1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8" y="1623"/>
                <a:ext cx="4" cy="13"/>
              </a:xfrm>
              <a:custGeom>
                <a:avLst/>
                <a:gdLst>
                  <a:gd name="T0" fmla="*/ 4 w 4"/>
                  <a:gd name="T1" fmla="*/ 3 h 13"/>
                  <a:gd name="T2" fmla="*/ 4 w 4"/>
                  <a:gd name="T3" fmla="*/ 0 h 13"/>
                  <a:gd name="T4" fmla="*/ 0 w 4"/>
                  <a:gd name="T5" fmla="*/ 10 h 13"/>
                  <a:gd name="T6" fmla="*/ 0 w 4"/>
                  <a:gd name="T7" fmla="*/ 13 h 13"/>
                  <a:gd name="T8" fmla="*/ 4 w 4"/>
                  <a:gd name="T9" fmla="*/ 3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4" y="3"/>
                    </a:moveTo>
                    <a:lnTo>
                      <a:pt x="4" y="0"/>
                    </a:lnTo>
                    <a:lnTo>
                      <a:pt x="0" y="10"/>
                    </a:lnTo>
                    <a:lnTo>
                      <a:pt x="0" y="13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32" name="Freeform 1404">
                <a:extLst>
                  <a:ext uri="{FF2B5EF4-FFF2-40B4-BE49-F238E27FC236}">
                    <a16:creationId xmlns:a16="http://schemas.microsoft.com/office/drawing/2014/main" id="{EB9C030A-312F-4C14-8F23-A29D09B495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8" y="1623"/>
                <a:ext cx="4" cy="13"/>
              </a:xfrm>
              <a:custGeom>
                <a:avLst/>
                <a:gdLst>
                  <a:gd name="T0" fmla="*/ 4 w 4"/>
                  <a:gd name="T1" fmla="*/ 3 h 13"/>
                  <a:gd name="T2" fmla="*/ 4 w 4"/>
                  <a:gd name="T3" fmla="*/ 0 h 13"/>
                  <a:gd name="T4" fmla="*/ 0 w 4"/>
                  <a:gd name="T5" fmla="*/ 10 h 13"/>
                  <a:gd name="T6" fmla="*/ 0 w 4"/>
                  <a:gd name="T7" fmla="*/ 13 h 13"/>
                  <a:gd name="T8" fmla="*/ 4 w 4"/>
                  <a:gd name="T9" fmla="*/ 3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4" y="3"/>
                    </a:moveTo>
                    <a:lnTo>
                      <a:pt x="4" y="0"/>
                    </a:lnTo>
                    <a:lnTo>
                      <a:pt x="0" y="10"/>
                    </a:lnTo>
                    <a:lnTo>
                      <a:pt x="0" y="13"/>
                    </a:lnTo>
                    <a:lnTo>
                      <a:pt x="4" y="3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33" name="Freeform 1405">
                <a:extLst>
                  <a:ext uri="{FF2B5EF4-FFF2-40B4-BE49-F238E27FC236}">
                    <a16:creationId xmlns:a16="http://schemas.microsoft.com/office/drawing/2014/main" id="{3D5F2BC0-3128-42F5-A36B-BE46B259A1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3" y="1633"/>
                <a:ext cx="6" cy="9"/>
              </a:xfrm>
              <a:custGeom>
                <a:avLst/>
                <a:gdLst>
                  <a:gd name="T0" fmla="*/ 3 w 6"/>
                  <a:gd name="T1" fmla="*/ 3 h 9"/>
                  <a:gd name="T2" fmla="*/ 0 w 6"/>
                  <a:gd name="T3" fmla="*/ 0 h 9"/>
                  <a:gd name="T4" fmla="*/ 0 w 6"/>
                  <a:gd name="T5" fmla="*/ 3 h 9"/>
                  <a:gd name="T6" fmla="*/ 0 w 6"/>
                  <a:gd name="T7" fmla="*/ 9 h 9"/>
                  <a:gd name="T8" fmla="*/ 6 w 6"/>
                  <a:gd name="T9" fmla="*/ 9 h 9"/>
                  <a:gd name="T10" fmla="*/ 6 w 6"/>
                  <a:gd name="T11" fmla="*/ 3 h 9"/>
                  <a:gd name="T12" fmla="*/ 3 w 6"/>
                  <a:gd name="T13" fmla="*/ 3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3" y="3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9"/>
                    </a:lnTo>
                    <a:lnTo>
                      <a:pt x="6" y="9"/>
                    </a:lnTo>
                    <a:lnTo>
                      <a:pt x="6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34" name="Freeform 1406">
                <a:extLst>
                  <a:ext uri="{FF2B5EF4-FFF2-40B4-BE49-F238E27FC236}">
                    <a16:creationId xmlns:a16="http://schemas.microsoft.com/office/drawing/2014/main" id="{AF4C38AA-A3A9-4668-9AAB-24A16CB3BC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3" y="1633"/>
                <a:ext cx="6" cy="9"/>
              </a:xfrm>
              <a:custGeom>
                <a:avLst/>
                <a:gdLst>
                  <a:gd name="T0" fmla="*/ 3 w 6"/>
                  <a:gd name="T1" fmla="*/ 3 h 9"/>
                  <a:gd name="T2" fmla="*/ 0 w 6"/>
                  <a:gd name="T3" fmla="*/ 0 h 9"/>
                  <a:gd name="T4" fmla="*/ 0 w 6"/>
                  <a:gd name="T5" fmla="*/ 3 h 9"/>
                  <a:gd name="T6" fmla="*/ 0 w 6"/>
                  <a:gd name="T7" fmla="*/ 9 h 9"/>
                  <a:gd name="T8" fmla="*/ 6 w 6"/>
                  <a:gd name="T9" fmla="*/ 9 h 9"/>
                  <a:gd name="T10" fmla="*/ 6 w 6"/>
                  <a:gd name="T11" fmla="*/ 3 h 9"/>
                  <a:gd name="T12" fmla="*/ 3 w 6"/>
                  <a:gd name="T13" fmla="*/ 3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3" y="3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9"/>
                    </a:lnTo>
                    <a:lnTo>
                      <a:pt x="6" y="9"/>
                    </a:lnTo>
                    <a:lnTo>
                      <a:pt x="6" y="3"/>
                    </a:lnTo>
                    <a:lnTo>
                      <a:pt x="3" y="3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35" name="Freeform 1407">
                <a:extLst>
                  <a:ext uri="{FF2B5EF4-FFF2-40B4-BE49-F238E27FC236}">
                    <a16:creationId xmlns:a16="http://schemas.microsoft.com/office/drawing/2014/main" id="{A8C912AA-BA4F-4880-B97A-ED1B688B38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3" y="1557"/>
                <a:ext cx="6" cy="7"/>
              </a:xfrm>
              <a:custGeom>
                <a:avLst/>
                <a:gdLst>
                  <a:gd name="T0" fmla="*/ 6 w 6"/>
                  <a:gd name="T1" fmla="*/ 0 h 7"/>
                  <a:gd name="T2" fmla="*/ 0 w 6"/>
                  <a:gd name="T3" fmla="*/ 4 h 7"/>
                  <a:gd name="T4" fmla="*/ 0 w 6"/>
                  <a:gd name="T5" fmla="*/ 7 h 7"/>
                  <a:gd name="T6" fmla="*/ 6 w 6"/>
                  <a:gd name="T7" fmla="*/ 7 h 7"/>
                  <a:gd name="T8" fmla="*/ 6 w 6"/>
                  <a:gd name="T9" fmla="*/ 0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"/>
                  <a:gd name="T16" fmla="*/ 0 h 7"/>
                  <a:gd name="T17" fmla="*/ 6 w 6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" h="7">
                    <a:moveTo>
                      <a:pt x="6" y="0"/>
                    </a:moveTo>
                    <a:lnTo>
                      <a:pt x="0" y="4"/>
                    </a:lnTo>
                    <a:lnTo>
                      <a:pt x="0" y="7"/>
                    </a:lnTo>
                    <a:lnTo>
                      <a:pt x="6" y="7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36" name="Freeform 1408">
                <a:extLst>
                  <a:ext uri="{FF2B5EF4-FFF2-40B4-BE49-F238E27FC236}">
                    <a16:creationId xmlns:a16="http://schemas.microsoft.com/office/drawing/2014/main" id="{F80C2B5C-FFC8-43FA-808B-07AC95297E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3" y="1557"/>
                <a:ext cx="6" cy="7"/>
              </a:xfrm>
              <a:custGeom>
                <a:avLst/>
                <a:gdLst>
                  <a:gd name="T0" fmla="*/ 6 w 6"/>
                  <a:gd name="T1" fmla="*/ 0 h 7"/>
                  <a:gd name="T2" fmla="*/ 0 w 6"/>
                  <a:gd name="T3" fmla="*/ 4 h 7"/>
                  <a:gd name="T4" fmla="*/ 0 w 6"/>
                  <a:gd name="T5" fmla="*/ 7 h 7"/>
                  <a:gd name="T6" fmla="*/ 6 w 6"/>
                  <a:gd name="T7" fmla="*/ 7 h 7"/>
                  <a:gd name="T8" fmla="*/ 6 w 6"/>
                  <a:gd name="T9" fmla="*/ 0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"/>
                  <a:gd name="T16" fmla="*/ 0 h 7"/>
                  <a:gd name="T17" fmla="*/ 6 w 6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" h="7">
                    <a:moveTo>
                      <a:pt x="6" y="0"/>
                    </a:moveTo>
                    <a:lnTo>
                      <a:pt x="0" y="4"/>
                    </a:lnTo>
                    <a:lnTo>
                      <a:pt x="0" y="7"/>
                    </a:lnTo>
                    <a:lnTo>
                      <a:pt x="6" y="7"/>
                    </a:lnTo>
                    <a:lnTo>
                      <a:pt x="6" y="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37" name="Freeform 1409">
                <a:extLst>
                  <a:ext uri="{FF2B5EF4-FFF2-40B4-BE49-F238E27FC236}">
                    <a16:creationId xmlns:a16="http://schemas.microsoft.com/office/drawing/2014/main" id="{56D5A0C5-C266-4954-867D-4C1CA0E849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2" y="1548"/>
                <a:ext cx="6" cy="6"/>
              </a:xfrm>
              <a:custGeom>
                <a:avLst/>
                <a:gdLst>
                  <a:gd name="T0" fmla="*/ 6 w 6"/>
                  <a:gd name="T1" fmla="*/ 3 h 6"/>
                  <a:gd name="T2" fmla="*/ 6 w 6"/>
                  <a:gd name="T3" fmla="*/ 0 h 6"/>
                  <a:gd name="T4" fmla="*/ 3 w 6"/>
                  <a:gd name="T5" fmla="*/ 0 h 6"/>
                  <a:gd name="T6" fmla="*/ 0 w 6"/>
                  <a:gd name="T7" fmla="*/ 3 h 6"/>
                  <a:gd name="T8" fmla="*/ 3 w 6"/>
                  <a:gd name="T9" fmla="*/ 6 h 6"/>
                  <a:gd name="T10" fmla="*/ 6 w 6"/>
                  <a:gd name="T11" fmla="*/ 3 h 6"/>
                  <a:gd name="T12" fmla="*/ 6 w 6"/>
                  <a:gd name="T13" fmla="*/ 3 h 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6"/>
                  <a:gd name="T23" fmla="*/ 6 w 6"/>
                  <a:gd name="T24" fmla="*/ 6 h 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6">
                    <a:moveTo>
                      <a:pt x="6" y="3"/>
                    </a:moveTo>
                    <a:lnTo>
                      <a:pt x="6" y="0"/>
                    </a:lnTo>
                    <a:lnTo>
                      <a:pt x="3" y="0"/>
                    </a:lnTo>
                    <a:lnTo>
                      <a:pt x="0" y="3"/>
                    </a:lnTo>
                    <a:lnTo>
                      <a:pt x="3" y="6"/>
                    </a:lnTo>
                    <a:lnTo>
                      <a:pt x="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38" name="Freeform 1410">
                <a:extLst>
                  <a:ext uri="{FF2B5EF4-FFF2-40B4-BE49-F238E27FC236}">
                    <a16:creationId xmlns:a16="http://schemas.microsoft.com/office/drawing/2014/main" id="{8A8A4B24-75E4-4CDA-A837-F98D6E2F91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2" y="1548"/>
                <a:ext cx="6" cy="6"/>
              </a:xfrm>
              <a:custGeom>
                <a:avLst/>
                <a:gdLst>
                  <a:gd name="T0" fmla="*/ 6 w 6"/>
                  <a:gd name="T1" fmla="*/ 3 h 6"/>
                  <a:gd name="T2" fmla="*/ 6 w 6"/>
                  <a:gd name="T3" fmla="*/ 0 h 6"/>
                  <a:gd name="T4" fmla="*/ 3 w 6"/>
                  <a:gd name="T5" fmla="*/ 0 h 6"/>
                  <a:gd name="T6" fmla="*/ 0 w 6"/>
                  <a:gd name="T7" fmla="*/ 3 h 6"/>
                  <a:gd name="T8" fmla="*/ 3 w 6"/>
                  <a:gd name="T9" fmla="*/ 6 h 6"/>
                  <a:gd name="T10" fmla="*/ 6 w 6"/>
                  <a:gd name="T11" fmla="*/ 3 h 6"/>
                  <a:gd name="T12" fmla="*/ 6 w 6"/>
                  <a:gd name="T13" fmla="*/ 3 h 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6"/>
                  <a:gd name="T23" fmla="*/ 6 w 6"/>
                  <a:gd name="T24" fmla="*/ 6 h 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6">
                    <a:moveTo>
                      <a:pt x="6" y="3"/>
                    </a:moveTo>
                    <a:lnTo>
                      <a:pt x="6" y="0"/>
                    </a:lnTo>
                    <a:lnTo>
                      <a:pt x="3" y="0"/>
                    </a:lnTo>
                    <a:lnTo>
                      <a:pt x="0" y="3"/>
                    </a:lnTo>
                    <a:lnTo>
                      <a:pt x="3" y="6"/>
                    </a:lnTo>
                    <a:lnTo>
                      <a:pt x="6" y="3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39" name="Freeform 1411">
                <a:extLst>
                  <a:ext uri="{FF2B5EF4-FFF2-40B4-BE49-F238E27FC236}">
                    <a16:creationId xmlns:a16="http://schemas.microsoft.com/office/drawing/2014/main" id="{0CD97063-804E-4779-B824-EDEB62F7A0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81" y="1520"/>
                <a:ext cx="3" cy="6"/>
              </a:xfrm>
              <a:custGeom>
                <a:avLst/>
                <a:gdLst>
                  <a:gd name="T0" fmla="*/ 3 w 3"/>
                  <a:gd name="T1" fmla="*/ 0 h 6"/>
                  <a:gd name="T2" fmla="*/ 0 w 3"/>
                  <a:gd name="T3" fmla="*/ 3 h 6"/>
                  <a:gd name="T4" fmla="*/ 3 w 3"/>
                  <a:gd name="T5" fmla="*/ 6 h 6"/>
                  <a:gd name="T6" fmla="*/ 3 w 3"/>
                  <a:gd name="T7" fmla="*/ 3 h 6"/>
                  <a:gd name="T8" fmla="*/ 3 w 3"/>
                  <a:gd name="T9" fmla="*/ 0 h 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6"/>
                  <a:gd name="T17" fmla="*/ 3 w 3"/>
                  <a:gd name="T18" fmla="*/ 6 h 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6">
                    <a:moveTo>
                      <a:pt x="3" y="0"/>
                    </a:moveTo>
                    <a:lnTo>
                      <a:pt x="0" y="3"/>
                    </a:lnTo>
                    <a:lnTo>
                      <a:pt x="3" y="6"/>
                    </a:lnTo>
                    <a:lnTo>
                      <a:pt x="3" y="3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40" name="Freeform 1412">
                <a:extLst>
                  <a:ext uri="{FF2B5EF4-FFF2-40B4-BE49-F238E27FC236}">
                    <a16:creationId xmlns:a16="http://schemas.microsoft.com/office/drawing/2014/main" id="{9EC64BA1-FB22-4CF3-AA51-235C39F468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81" y="1520"/>
                <a:ext cx="3" cy="6"/>
              </a:xfrm>
              <a:custGeom>
                <a:avLst/>
                <a:gdLst>
                  <a:gd name="T0" fmla="*/ 3 w 3"/>
                  <a:gd name="T1" fmla="*/ 0 h 6"/>
                  <a:gd name="T2" fmla="*/ 0 w 3"/>
                  <a:gd name="T3" fmla="*/ 3 h 6"/>
                  <a:gd name="T4" fmla="*/ 3 w 3"/>
                  <a:gd name="T5" fmla="*/ 6 h 6"/>
                  <a:gd name="T6" fmla="*/ 3 w 3"/>
                  <a:gd name="T7" fmla="*/ 3 h 6"/>
                  <a:gd name="T8" fmla="*/ 3 w 3"/>
                  <a:gd name="T9" fmla="*/ 0 h 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6"/>
                  <a:gd name="T17" fmla="*/ 3 w 3"/>
                  <a:gd name="T18" fmla="*/ 6 h 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6">
                    <a:moveTo>
                      <a:pt x="3" y="0"/>
                    </a:moveTo>
                    <a:lnTo>
                      <a:pt x="0" y="3"/>
                    </a:lnTo>
                    <a:lnTo>
                      <a:pt x="3" y="6"/>
                    </a:lnTo>
                    <a:lnTo>
                      <a:pt x="3" y="3"/>
                    </a:lnTo>
                    <a:lnTo>
                      <a:pt x="3" y="0"/>
                    </a:lnTo>
                  </a:path>
                </a:pathLst>
              </a:custGeom>
              <a:grp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41" name="Freeform 1413">
                <a:extLst>
                  <a:ext uri="{FF2B5EF4-FFF2-40B4-BE49-F238E27FC236}">
                    <a16:creationId xmlns:a16="http://schemas.microsoft.com/office/drawing/2014/main" id="{B91467DA-27CB-4756-B466-8A8AB72ABF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12" y="1795"/>
                <a:ext cx="50" cy="103"/>
              </a:xfrm>
              <a:custGeom>
                <a:avLst/>
                <a:gdLst>
                  <a:gd name="T0" fmla="*/ 38 w 50"/>
                  <a:gd name="T1" fmla="*/ 0 h 103"/>
                  <a:gd name="T2" fmla="*/ 41 w 50"/>
                  <a:gd name="T3" fmla="*/ 3 h 103"/>
                  <a:gd name="T4" fmla="*/ 44 w 50"/>
                  <a:gd name="T5" fmla="*/ 6 h 103"/>
                  <a:gd name="T6" fmla="*/ 47 w 50"/>
                  <a:gd name="T7" fmla="*/ 6 h 103"/>
                  <a:gd name="T8" fmla="*/ 47 w 50"/>
                  <a:gd name="T9" fmla="*/ 6 h 103"/>
                  <a:gd name="T10" fmla="*/ 50 w 50"/>
                  <a:gd name="T11" fmla="*/ 10 h 103"/>
                  <a:gd name="T12" fmla="*/ 47 w 50"/>
                  <a:gd name="T13" fmla="*/ 16 h 103"/>
                  <a:gd name="T14" fmla="*/ 47 w 50"/>
                  <a:gd name="T15" fmla="*/ 22 h 103"/>
                  <a:gd name="T16" fmla="*/ 22 w 50"/>
                  <a:gd name="T17" fmla="*/ 103 h 103"/>
                  <a:gd name="T18" fmla="*/ 19 w 50"/>
                  <a:gd name="T19" fmla="*/ 100 h 103"/>
                  <a:gd name="T20" fmla="*/ 12 w 50"/>
                  <a:gd name="T21" fmla="*/ 88 h 103"/>
                  <a:gd name="T22" fmla="*/ 9 w 50"/>
                  <a:gd name="T23" fmla="*/ 85 h 103"/>
                  <a:gd name="T24" fmla="*/ 3 w 50"/>
                  <a:gd name="T25" fmla="*/ 75 h 103"/>
                  <a:gd name="T26" fmla="*/ 0 w 50"/>
                  <a:gd name="T27" fmla="*/ 53 h 103"/>
                  <a:gd name="T28" fmla="*/ 0 w 50"/>
                  <a:gd name="T29" fmla="*/ 47 h 103"/>
                  <a:gd name="T30" fmla="*/ 25 w 50"/>
                  <a:gd name="T31" fmla="*/ 10 h 103"/>
                  <a:gd name="T32" fmla="*/ 34 w 50"/>
                  <a:gd name="T33" fmla="*/ 3 h 103"/>
                  <a:gd name="T34" fmla="*/ 34 w 50"/>
                  <a:gd name="T35" fmla="*/ 3 h 103"/>
                  <a:gd name="T36" fmla="*/ 38 w 50"/>
                  <a:gd name="T37" fmla="*/ 0 h 10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0"/>
                  <a:gd name="T58" fmla="*/ 0 h 103"/>
                  <a:gd name="T59" fmla="*/ 50 w 50"/>
                  <a:gd name="T60" fmla="*/ 103 h 10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0" h="103">
                    <a:moveTo>
                      <a:pt x="38" y="0"/>
                    </a:moveTo>
                    <a:lnTo>
                      <a:pt x="41" y="3"/>
                    </a:lnTo>
                    <a:lnTo>
                      <a:pt x="44" y="6"/>
                    </a:lnTo>
                    <a:lnTo>
                      <a:pt x="47" y="6"/>
                    </a:lnTo>
                    <a:lnTo>
                      <a:pt x="50" y="10"/>
                    </a:lnTo>
                    <a:lnTo>
                      <a:pt x="47" y="16"/>
                    </a:lnTo>
                    <a:lnTo>
                      <a:pt x="47" y="22"/>
                    </a:lnTo>
                    <a:lnTo>
                      <a:pt x="22" y="103"/>
                    </a:lnTo>
                    <a:lnTo>
                      <a:pt x="19" y="100"/>
                    </a:lnTo>
                    <a:lnTo>
                      <a:pt x="12" y="88"/>
                    </a:lnTo>
                    <a:lnTo>
                      <a:pt x="9" y="85"/>
                    </a:lnTo>
                    <a:lnTo>
                      <a:pt x="3" y="75"/>
                    </a:lnTo>
                    <a:lnTo>
                      <a:pt x="0" y="53"/>
                    </a:lnTo>
                    <a:lnTo>
                      <a:pt x="0" y="47"/>
                    </a:lnTo>
                    <a:lnTo>
                      <a:pt x="25" y="10"/>
                    </a:lnTo>
                    <a:lnTo>
                      <a:pt x="34" y="3"/>
                    </a:lnTo>
                    <a:lnTo>
                      <a:pt x="3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200" b="1" i="0" u="none" strike="noStrike" kern="1200" cap="none" spc="0" normalizeH="0" baseline="0" noProof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</p:grpSp>
        <p:sp>
          <p:nvSpPr>
            <p:cNvPr id="19" name="Freeform 1415">
              <a:extLst>
                <a:ext uri="{FF2B5EF4-FFF2-40B4-BE49-F238E27FC236}">
                  <a16:creationId xmlns:a16="http://schemas.microsoft.com/office/drawing/2014/main" id="{ADEBEE63-2C57-4633-B0B7-BD8BD055FD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78005" y="5701043"/>
              <a:ext cx="79375" cy="163512"/>
            </a:xfrm>
            <a:custGeom>
              <a:avLst/>
              <a:gdLst>
                <a:gd name="T0" fmla="*/ 2147483646 w 50"/>
                <a:gd name="T1" fmla="*/ 0 h 103"/>
                <a:gd name="T2" fmla="*/ 2147483646 w 50"/>
                <a:gd name="T3" fmla="*/ 2147483646 h 103"/>
                <a:gd name="T4" fmla="*/ 2147483646 w 50"/>
                <a:gd name="T5" fmla="*/ 2147483646 h 103"/>
                <a:gd name="T6" fmla="*/ 2147483646 w 50"/>
                <a:gd name="T7" fmla="*/ 2147483646 h 103"/>
                <a:gd name="T8" fmla="*/ 2147483646 w 50"/>
                <a:gd name="T9" fmla="*/ 2147483646 h 103"/>
                <a:gd name="T10" fmla="*/ 2147483646 w 50"/>
                <a:gd name="T11" fmla="*/ 2147483646 h 103"/>
                <a:gd name="T12" fmla="*/ 2147483646 w 50"/>
                <a:gd name="T13" fmla="*/ 2147483646 h 103"/>
                <a:gd name="T14" fmla="*/ 2147483646 w 50"/>
                <a:gd name="T15" fmla="*/ 2147483646 h 103"/>
                <a:gd name="T16" fmla="*/ 2147483646 w 50"/>
                <a:gd name="T17" fmla="*/ 2147483646 h 103"/>
                <a:gd name="T18" fmla="*/ 2147483646 w 50"/>
                <a:gd name="T19" fmla="*/ 2147483646 h 103"/>
                <a:gd name="T20" fmla="*/ 2147483646 w 50"/>
                <a:gd name="T21" fmla="*/ 2147483646 h 103"/>
                <a:gd name="T22" fmla="*/ 2147483646 w 50"/>
                <a:gd name="T23" fmla="*/ 2147483646 h 103"/>
                <a:gd name="T24" fmla="*/ 2147483646 w 50"/>
                <a:gd name="T25" fmla="*/ 2147483646 h 103"/>
                <a:gd name="T26" fmla="*/ 0 w 50"/>
                <a:gd name="T27" fmla="*/ 2147483646 h 103"/>
                <a:gd name="T28" fmla="*/ 0 w 50"/>
                <a:gd name="T29" fmla="*/ 2147483646 h 103"/>
                <a:gd name="T30" fmla="*/ 2147483646 w 50"/>
                <a:gd name="T31" fmla="*/ 2147483646 h 103"/>
                <a:gd name="T32" fmla="*/ 2147483646 w 50"/>
                <a:gd name="T33" fmla="*/ 2147483646 h 103"/>
                <a:gd name="T34" fmla="*/ 2147483646 w 50"/>
                <a:gd name="T35" fmla="*/ 2147483646 h 103"/>
                <a:gd name="T36" fmla="*/ 2147483646 w 50"/>
                <a:gd name="T37" fmla="*/ 0 h 10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0"/>
                <a:gd name="T58" fmla="*/ 0 h 103"/>
                <a:gd name="T59" fmla="*/ 50 w 50"/>
                <a:gd name="T60" fmla="*/ 103 h 10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0" h="103">
                  <a:moveTo>
                    <a:pt x="38" y="0"/>
                  </a:moveTo>
                  <a:lnTo>
                    <a:pt x="41" y="3"/>
                  </a:lnTo>
                  <a:lnTo>
                    <a:pt x="44" y="6"/>
                  </a:lnTo>
                  <a:lnTo>
                    <a:pt x="47" y="6"/>
                  </a:lnTo>
                  <a:lnTo>
                    <a:pt x="50" y="10"/>
                  </a:lnTo>
                  <a:lnTo>
                    <a:pt x="47" y="16"/>
                  </a:lnTo>
                  <a:lnTo>
                    <a:pt x="47" y="22"/>
                  </a:lnTo>
                  <a:lnTo>
                    <a:pt x="22" y="103"/>
                  </a:lnTo>
                  <a:lnTo>
                    <a:pt x="19" y="100"/>
                  </a:lnTo>
                  <a:lnTo>
                    <a:pt x="12" y="88"/>
                  </a:lnTo>
                  <a:lnTo>
                    <a:pt x="9" y="85"/>
                  </a:lnTo>
                  <a:lnTo>
                    <a:pt x="3" y="75"/>
                  </a:lnTo>
                  <a:lnTo>
                    <a:pt x="0" y="53"/>
                  </a:lnTo>
                  <a:lnTo>
                    <a:pt x="0" y="47"/>
                  </a:lnTo>
                  <a:lnTo>
                    <a:pt x="25" y="10"/>
                  </a:lnTo>
                  <a:lnTo>
                    <a:pt x="34" y="3"/>
                  </a:lnTo>
                  <a:lnTo>
                    <a:pt x="38" y="0"/>
                  </a:lnTo>
                </a:path>
              </a:pathLst>
            </a:custGeom>
            <a:solidFill>
              <a:srgbClr val="E6E6E6"/>
            </a:solidFill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20" name="Freeform 1416">
              <a:extLst>
                <a:ext uri="{FF2B5EF4-FFF2-40B4-BE49-F238E27FC236}">
                  <a16:creationId xmlns:a16="http://schemas.microsoft.com/office/drawing/2014/main" id="{B3044B58-9C52-4356-92D7-EA9D90B1DA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36755" y="5745493"/>
              <a:ext cx="9525" cy="4762"/>
            </a:xfrm>
            <a:custGeom>
              <a:avLst/>
              <a:gdLst>
                <a:gd name="T0" fmla="*/ 2147483646 w 6"/>
                <a:gd name="T1" fmla="*/ 0 h 3"/>
                <a:gd name="T2" fmla="*/ 2147483646 w 6"/>
                <a:gd name="T3" fmla="*/ 0 h 3"/>
                <a:gd name="T4" fmla="*/ 2147483646 w 6"/>
                <a:gd name="T5" fmla="*/ 0 h 3"/>
                <a:gd name="T6" fmla="*/ 2147483646 w 6"/>
                <a:gd name="T7" fmla="*/ 2147483646 h 3"/>
                <a:gd name="T8" fmla="*/ 2147483646 w 6"/>
                <a:gd name="T9" fmla="*/ 2147483646 h 3"/>
                <a:gd name="T10" fmla="*/ 2147483646 w 6"/>
                <a:gd name="T11" fmla="*/ 2147483646 h 3"/>
                <a:gd name="T12" fmla="*/ 0 w 6"/>
                <a:gd name="T13" fmla="*/ 0 h 3"/>
                <a:gd name="T14" fmla="*/ 2147483646 w 6"/>
                <a:gd name="T15" fmla="*/ 0 h 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"/>
                <a:gd name="T25" fmla="*/ 0 h 3"/>
                <a:gd name="T26" fmla="*/ 6 w 6"/>
                <a:gd name="T27" fmla="*/ 3 h 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" h="3">
                  <a:moveTo>
                    <a:pt x="3" y="0"/>
                  </a:moveTo>
                  <a:lnTo>
                    <a:pt x="3" y="0"/>
                  </a:lnTo>
                  <a:lnTo>
                    <a:pt x="6" y="0"/>
                  </a:lnTo>
                  <a:lnTo>
                    <a:pt x="6" y="3"/>
                  </a:lnTo>
                  <a:lnTo>
                    <a:pt x="3" y="3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21" name="Freeform 1417">
              <a:extLst>
                <a:ext uri="{FF2B5EF4-FFF2-40B4-BE49-F238E27FC236}">
                  <a16:creationId xmlns:a16="http://schemas.microsoft.com/office/drawing/2014/main" id="{5C8EB33B-0DA9-4B99-9F4D-F113D5513A8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36755" y="5745493"/>
              <a:ext cx="9525" cy="4762"/>
            </a:xfrm>
            <a:custGeom>
              <a:avLst/>
              <a:gdLst>
                <a:gd name="T0" fmla="*/ 2147483646 w 6"/>
                <a:gd name="T1" fmla="*/ 0 h 3"/>
                <a:gd name="T2" fmla="*/ 2147483646 w 6"/>
                <a:gd name="T3" fmla="*/ 0 h 3"/>
                <a:gd name="T4" fmla="*/ 2147483646 w 6"/>
                <a:gd name="T5" fmla="*/ 0 h 3"/>
                <a:gd name="T6" fmla="*/ 2147483646 w 6"/>
                <a:gd name="T7" fmla="*/ 2147483646 h 3"/>
                <a:gd name="T8" fmla="*/ 2147483646 w 6"/>
                <a:gd name="T9" fmla="*/ 2147483646 h 3"/>
                <a:gd name="T10" fmla="*/ 2147483646 w 6"/>
                <a:gd name="T11" fmla="*/ 2147483646 h 3"/>
                <a:gd name="T12" fmla="*/ 0 w 6"/>
                <a:gd name="T13" fmla="*/ 0 h 3"/>
                <a:gd name="T14" fmla="*/ 2147483646 w 6"/>
                <a:gd name="T15" fmla="*/ 0 h 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"/>
                <a:gd name="T25" fmla="*/ 0 h 3"/>
                <a:gd name="T26" fmla="*/ 6 w 6"/>
                <a:gd name="T27" fmla="*/ 3 h 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" h="3">
                  <a:moveTo>
                    <a:pt x="3" y="0"/>
                  </a:moveTo>
                  <a:lnTo>
                    <a:pt x="3" y="0"/>
                  </a:lnTo>
                  <a:lnTo>
                    <a:pt x="6" y="0"/>
                  </a:lnTo>
                  <a:lnTo>
                    <a:pt x="6" y="3"/>
                  </a:lnTo>
                  <a:lnTo>
                    <a:pt x="3" y="3"/>
                  </a:lnTo>
                  <a:lnTo>
                    <a:pt x="0" y="0"/>
                  </a:lnTo>
                  <a:lnTo>
                    <a:pt x="3" y="0"/>
                  </a:lnTo>
                </a:path>
              </a:pathLst>
            </a:custGeom>
            <a:solidFill>
              <a:srgbClr val="E6E6E6"/>
            </a:solidFill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22" name="Freeform 1418">
              <a:extLst>
                <a:ext uri="{FF2B5EF4-FFF2-40B4-BE49-F238E27FC236}">
                  <a16:creationId xmlns:a16="http://schemas.microsoft.com/office/drawing/2014/main" id="{A0BD752C-7CD4-4317-8A93-3AB1511CF2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57393" y="5740730"/>
              <a:ext cx="4762" cy="9525"/>
            </a:xfrm>
            <a:custGeom>
              <a:avLst/>
              <a:gdLst>
                <a:gd name="T0" fmla="*/ 0 w 3"/>
                <a:gd name="T1" fmla="*/ 2147483646 h 6"/>
                <a:gd name="T2" fmla="*/ 0 w 3"/>
                <a:gd name="T3" fmla="*/ 2147483646 h 6"/>
                <a:gd name="T4" fmla="*/ 2147483646 w 3"/>
                <a:gd name="T5" fmla="*/ 0 h 6"/>
                <a:gd name="T6" fmla="*/ 2147483646 w 3"/>
                <a:gd name="T7" fmla="*/ 0 h 6"/>
                <a:gd name="T8" fmla="*/ 2147483646 w 3"/>
                <a:gd name="T9" fmla="*/ 0 h 6"/>
                <a:gd name="T10" fmla="*/ 2147483646 w 3"/>
                <a:gd name="T11" fmla="*/ 2147483646 h 6"/>
                <a:gd name="T12" fmla="*/ 0 w 3"/>
                <a:gd name="T13" fmla="*/ 2147483646 h 6"/>
                <a:gd name="T14" fmla="*/ 0 w 3"/>
                <a:gd name="T15" fmla="*/ 2147483646 h 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"/>
                <a:gd name="T25" fmla="*/ 0 h 6"/>
                <a:gd name="T26" fmla="*/ 3 w 3"/>
                <a:gd name="T27" fmla="*/ 6 h 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" h="6">
                  <a:moveTo>
                    <a:pt x="0" y="3"/>
                  </a:moveTo>
                  <a:lnTo>
                    <a:pt x="0" y="3"/>
                  </a:lnTo>
                  <a:lnTo>
                    <a:pt x="3" y="0"/>
                  </a:lnTo>
                  <a:lnTo>
                    <a:pt x="3" y="3"/>
                  </a:lnTo>
                  <a:lnTo>
                    <a:pt x="0" y="6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23" name="Freeform 1419">
              <a:extLst>
                <a:ext uri="{FF2B5EF4-FFF2-40B4-BE49-F238E27FC236}">
                  <a16:creationId xmlns:a16="http://schemas.microsoft.com/office/drawing/2014/main" id="{37E3CEB4-9A21-4D93-A1EA-F7CAE8408EF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57393" y="5740730"/>
              <a:ext cx="4762" cy="9525"/>
            </a:xfrm>
            <a:custGeom>
              <a:avLst/>
              <a:gdLst>
                <a:gd name="T0" fmla="*/ 0 w 3"/>
                <a:gd name="T1" fmla="*/ 2147483646 h 6"/>
                <a:gd name="T2" fmla="*/ 0 w 3"/>
                <a:gd name="T3" fmla="*/ 2147483646 h 6"/>
                <a:gd name="T4" fmla="*/ 2147483646 w 3"/>
                <a:gd name="T5" fmla="*/ 0 h 6"/>
                <a:gd name="T6" fmla="*/ 2147483646 w 3"/>
                <a:gd name="T7" fmla="*/ 0 h 6"/>
                <a:gd name="T8" fmla="*/ 2147483646 w 3"/>
                <a:gd name="T9" fmla="*/ 0 h 6"/>
                <a:gd name="T10" fmla="*/ 2147483646 w 3"/>
                <a:gd name="T11" fmla="*/ 2147483646 h 6"/>
                <a:gd name="T12" fmla="*/ 0 w 3"/>
                <a:gd name="T13" fmla="*/ 2147483646 h 6"/>
                <a:gd name="T14" fmla="*/ 0 w 3"/>
                <a:gd name="T15" fmla="*/ 2147483646 h 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"/>
                <a:gd name="T25" fmla="*/ 0 h 6"/>
                <a:gd name="T26" fmla="*/ 3 w 3"/>
                <a:gd name="T27" fmla="*/ 6 h 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" h="6">
                  <a:moveTo>
                    <a:pt x="0" y="3"/>
                  </a:moveTo>
                  <a:lnTo>
                    <a:pt x="0" y="3"/>
                  </a:lnTo>
                  <a:lnTo>
                    <a:pt x="3" y="0"/>
                  </a:lnTo>
                  <a:lnTo>
                    <a:pt x="3" y="3"/>
                  </a:lnTo>
                  <a:lnTo>
                    <a:pt x="0" y="6"/>
                  </a:lnTo>
                  <a:lnTo>
                    <a:pt x="0" y="3"/>
                  </a:lnTo>
                </a:path>
              </a:pathLst>
            </a:custGeom>
            <a:solidFill>
              <a:srgbClr val="E6E6E6"/>
            </a:solidFill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24" name="Freeform 1420">
              <a:extLst>
                <a:ext uri="{FF2B5EF4-FFF2-40B4-BE49-F238E27FC236}">
                  <a16:creationId xmlns:a16="http://schemas.microsoft.com/office/drawing/2014/main" id="{946D3A95-8494-4415-B6ED-26AB47B31FE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16143" y="5621668"/>
              <a:ext cx="23812" cy="39687"/>
            </a:xfrm>
            <a:custGeom>
              <a:avLst/>
              <a:gdLst>
                <a:gd name="T0" fmla="*/ 2147483646 w 15"/>
                <a:gd name="T1" fmla="*/ 2147483646 h 25"/>
                <a:gd name="T2" fmla="*/ 2147483646 w 15"/>
                <a:gd name="T3" fmla="*/ 2147483646 h 25"/>
                <a:gd name="T4" fmla="*/ 2147483646 w 15"/>
                <a:gd name="T5" fmla="*/ 2147483646 h 25"/>
                <a:gd name="T6" fmla="*/ 2147483646 w 15"/>
                <a:gd name="T7" fmla="*/ 2147483646 h 25"/>
                <a:gd name="T8" fmla="*/ 2147483646 w 15"/>
                <a:gd name="T9" fmla="*/ 2147483646 h 25"/>
                <a:gd name="T10" fmla="*/ 2147483646 w 15"/>
                <a:gd name="T11" fmla="*/ 0 h 25"/>
                <a:gd name="T12" fmla="*/ 2147483646 w 15"/>
                <a:gd name="T13" fmla="*/ 2147483646 h 25"/>
                <a:gd name="T14" fmla="*/ 2147483646 w 15"/>
                <a:gd name="T15" fmla="*/ 2147483646 h 25"/>
                <a:gd name="T16" fmla="*/ 2147483646 w 15"/>
                <a:gd name="T17" fmla="*/ 2147483646 h 25"/>
                <a:gd name="T18" fmla="*/ 2147483646 w 15"/>
                <a:gd name="T19" fmla="*/ 2147483646 h 25"/>
                <a:gd name="T20" fmla="*/ 2147483646 w 15"/>
                <a:gd name="T21" fmla="*/ 2147483646 h 25"/>
                <a:gd name="T22" fmla="*/ 2147483646 w 15"/>
                <a:gd name="T23" fmla="*/ 2147483646 h 25"/>
                <a:gd name="T24" fmla="*/ 2147483646 w 15"/>
                <a:gd name="T25" fmla="*/ 2147483646 h 25"/>
                <a:gd name="T26" fmla="*/ 2147483646 w 15"/>
                <a:gd name="T27" fmla="*/ 2147483646 h 25"/>
                <a:gd name="T28" fmla="*/ 0 w 15"/>
                <a:gd name="T29" fmla="*/ 2147483646 h 25"/>
                <a:gd name="T30" fmla="*/ 0 w 15"/>
                <a:gd name="T31" fmla="*/ 2147483646 h 25"/>
                <a:gd name="T32" fmla="*/ 2147483646 w 15"/>
                <a:gd name="T33" fmla="*/ 2147483646 h 2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5"/>
                <a:gd name="T52" fmla="*/ 0 h 25"/>
                <a:gd name="T53" fmla="*/ 15 w 15"/>
                <a:gd name="T54" fmla="*/ 25 h 2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5" h="25">
                  <a:moveTo>
                    <a:pt x="3" y="13"/>
                  </a:moveTo>
                  <a:lnTo>
                    <a:pt x="6" y="9"/>
                  </a:lnTo>
                  <a:lnTo>
                    <a:pt x="6" y="6"/>
                  </a:lnTo>
                  <a:lnTo>
                    <a:pt x="9" y="6"/>
                  </a:lnTo>
                  <a:lnTo>
                    <a:pt x="12" y="3"/>
                  </a:lnTo>
                  <a:lnTo>
                    <a:pt x="15" y="0"/>
                  </a:lnTo>
                  <a:lnTo>
                    <a:pt x="15" y="6"/>
                  </a:lnTo>
                  <a:lnTo>
                    <a:pt x="12" y="9"/>
                  </a:lnTo>
                  <a:lnTo>
                    <a:pt x="9" y="13"/>
                  </a:lnTo>
                  <a:lnTo>
                    <a:pt x="6" y="16"/>
                  </a:lnTo>
                  <a:lnTo>
                    <a:pt x="6" y="19"/>
                  </a:lnTo>
                  <a:lnTo>
                    <a:pt x="3" y="19"/>
                  </a:lnTo>
                  <a:lnTo>
                    <a:pt x="3" y="22"/>
                  </a:lnTo>
                  <a:lnTo>
                    <a:pt x="3" y="25"/>
                  </a:lnTo>
                  <a:lnTo>
                    <a:pt x="0" y="19"/>
                  </a:lnTo>
                  <a:lnTo>
                    <a:pt x="0" y="16"/>
                  </a:lnTo>
                  <a:lnTo>
                    <a:pt x="3" y="13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25" name="Freeform 1421">
              <a:extLst>
                <a:ext uri="{FF2B5EF4-FFF2-40B4-BE49-F238E27FC236}">
                  <a16:creationId xmlns:a16="http://schemas.microsoft.com/office/drawing/2014/main" id="{CB8EC22F-5823-488F-A9CD-650B703D483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16143" y="5621668"/>
              <a:ext cx="23812" cy="39687"/>
            </a:xfrm>
            <a:custGeom>
              <a:avLst/>
              <a:gdLst>
                <a:gd name="T0" fmla="*/ 2147483646 w 15"/>
                <a:gd name="T1" fmla="*/ 2147483646 h 25"/>
                <a:gd name="T2" fmla="*/ 2147483646 w 15"/>
                <a:gd name="T3" fmla="*/ 2147483646 h 25"/>
                <a:gd name="T4" fmla="*/ 2147483646 w 15"/>
                <a:gd name="T5" fmla="*/ 2147483646 h 25"/>
                <a:gd name="T6" fmla="*/ 2147483646 w 15"/>
                <a:gd name="T7" fmla="*/ 2147483646 h 25"/>
                <a:gd name="T8" fmla="*/ 2147483646 w 15"/>
                <a:gd name="T9" fmla="*/ 2147483646 h 25"/>
                <a:gd name="T10" fmla="*/ 2147483646 w 15"/>
                <a:gd name="T11" fmla="*/ 0 h 25"/>
                <a:gd name="T12" fmla="*/ 2147483646 w 15"/>
                <a:gd name="T13" fmla="*/ 2147483646 h 25"/>
                <a:gd name="T14" fmla="*/ 2147483646 w 15"/>
                <a:gd name="T15" fmla="*/ 2147483646 h 25"/>
                <a:gd name="T16" fmla="*/ 2147483646 w 15"/>
                <a:gd name="T17" fmla="*/ 2147483646 h 25"/>
                <a:gd name="T18" fmla="*/ 2147483646 w 15"/>
                <a:gd name="T19" fmla="*/ 2147483646 h 25"/>
                <a:gd name="T20" fmla="*/ 2147483646 w 15"/>
                <a:gd name="T21" fmla="*/ 2147483646 h 25"/>
                <a:gd name="T22" fmla="*/ 2147483646 w 15"/>
                <a:gd name="T23" fmla="*/ 2147483646 h 25"/>
                <a:gd name="T24" fmla="*/ 2147483646 w 15"/>
                <a:gd name="T25" fmla="*/ 2147483646 h 25"/>
                <a:gd name="T26" fmla="*/ 2147483646 w 15"/>
                <a:gd name="T27" fmla="*/ 2147483646 h 25"/>
                <a:gd name="T28" fmla="*/ 0 w 15"/>
                <a:gd name="T29" fmla="*/ 2147483646 h 25"/>
                <a:gd name="T30" fmla="*/ 0 w 15"/>
                <a:gd name="T31" fmla="*/ 2147483646 h 25"/>
                <a:gd name="T32" fmla="*/ 2147483646 w 15"/>
                <a:gd name="T33" fmla="*/ 2147483646 h 2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5"/>
                <a:gd name="T52" fmla="*/ 0 h 25"/>
                <a:gd name="T53" fmla="*/ 15 w 15"/>
                <a:gd name="T54" fmla="*/ 25 h 2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5" h="25">
                  <a:moveTo>
                    <a:pt x="3" y="13"/>
                  </a:moveTo>
                  <a:lnTo>
                    <a:pt x="6" y="9"/>
                  </a:lnTo>
                  <a:lnTo>
                    <a:pt x="6" y="6"/>
                  </a:lnTo>
                  <a:lnTo>
                    <a:pt x="9" y="6"/>
                  </a:lnTo>
                  <a:lnTo>
                    <a:pt x="12" y="3"/>
                  </a:lnTo>
                  <a:lnTo>
                    <a:pt x="15" y="0"/>
                  </a:lnTo>
                  <a:lnTo>
                    <a:pt x="15" y="6"/>
                  </a:lnTo>
                  <a:lnTo>
                    <a:pt x="12" y="9"/>
                  </a:lnTo>
                  <a:lnTo>
                    <a:pt x="9" y="13"/>
                  </a:lnTo>
                  <a:lnTo>
                    <a:pt x="6" y="16"/>
                  </a:lnTo>
                  <a:lnTo>
                    <a:pt x="6" y="19"/>
                  </a:lnTo>
                  <a:lnTo>
                    <a:pt x="3" y="19"/>
                  </a:lnTo>
                  <a:lnTo>
                    <a:pt x="3" y="22"/>
                  </a:lnTo>
                  <a:lnTo>
                    <a:pt x="3" y="25"/>
                  </a:lnTo>
                  <a:lnTo>
                    <a:pt x="0" y="19"/>
                  </a:lnTo>
                  <a:lnTo>
                    <a:pt x="0" y="16"/>
                  </a:lnTo>
                  <a:lnTo>
                    <a:pt x="3" y="13"/>
                  </a:lnTo>
                </a:path>
              </a:pathLst>
            </a:custGeom>
            <a:solidFill>
              <a:srgbClr val="E6E6E6"/>
            </a:solidFill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26" name="Freeform 1422">
              <a:extLst>
                <a:ext uri="{FF2B5EF4-FFF2-40B4-BE49-F238E27FC236}">
                  <a16:creationId xmlns:a16="http://schemas.microsoft.com/office/drawing/2014/main" id="{6F1276B4-13C4-448B-99F6-B9E7052109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70118" y="5572455"/>
              <a:ext cx="4762" cy="9525"/>
            </a:xfrm>
            <a:custGeom>
              <a:avLst/>
              <a:gdLst>
                <a:gd name="T0" fmla="*/ 0 w 3"/>
                <a:gd name="T1" fmla="*/ 2147483646 h 6"/>
                <a:gd name="T2" fmla="*/ 2147483646 w 3"/>
                <a:gd name="T3" fmla="*/ 2147483646 h 6"/>
                <a:gd name="T4" fmla="*/ 0 w 3"/>
                <a:gd name="T5" fmla="*/ 2147483646 h 6"/>
                <a:gd name="T6" fmla="*/ 0 w 3"/>
                <a:gd name="T7" fmla="*/ 2147483646 h 6"/>
                <a:gd name="T8" fmla="*/ 0 w 3"/>
                <a:gd name="T9" fmla="*/ 2147483646 h 6"/>
                <a:gd name="T10" fmla="*/ 0 w 3"/>
                <a:gd name="T11" fmla="*/ 0 h 6"/>
                <a:gd name="T12" fmla="*/ 0 w 3"/>
                <a:gd name="T13" fmla="*/ 2147483646 h 6"/>
                <a:gd name="T14" fmla="*/ 0 w 3"/>
                <a:gd name="T15" fmla="*/ 2147483646 h 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"/>
                <a:gd name="T25" fmla="*/ 0 h 6"/>
                <a:gd name="T26" fmla="*/ 3 w 3"/>
                <a:gd name="T27" fmla="*/ 6 h 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" h="6">
                  <a:moveTo>
                    <a:pt x="0" y="3"/>
                  </a:moveTo>
                  <a:lnTo>
                    <a:pt x="3" y="6"/>
                  </a:lnTo>
                  <a:lnTo>
                    <a:pt x="0" y="6"/>
                  </a:lnTo>
                  <a:lnTo>
                    <a:pt x="0" y="3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27" name="Freeform 1423">
              <a:extLst>
                <a:ext uri="{FF2B5EF4-FFF2-40B4-BE49-F238E27FC236}">
                  <a16:creationId xmlns:a16="http://schemas.microsoft.com/office/drawing/2014/main" id="{19331742-173A-4DBB-B371-70C0BEB8688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70118" y="5572455"/>
              <a:ext cx="4762" cy="9525"/>
            </a:xfrm>
            <a:custGeom>
              <a:avLst/>
              <a:gdLst>
                <a:gd name="T0" fmla="*/ 0 w 3"/>
                <a:gd name="T1" fmla="*/ 2147483646 h 6"/>
                <a:gd name="T2" fmla="*/ 2147483646 w 3"/>
                <a:gd name="T3" fmla="*/ 2147483646 h 6"/>
                <a:gd name="T4" fmla="*/ 0 w 3"/>
                <a:gd name="T5" fmla="*/ 2147483646 h 6"/>
                <a:gd name="T6" fmla="*/ 0 w 3"/>
                <a:gd name="T7" fmla="*/ 2147483646 h 6"/>
                <a:gd name="T8" fmla="*/ 0 w 3"/>
                <a:gd name="T9" fmla="*/ 2147483646 h 6"/>
                <a:gd name="T10" fmla="*/ 0 w 3"/>
                <a:gd name="T11" fmla="*/ 0 h 6"/>
                <a:gd name="T12" fmla="*/ 0 w 3"/>
                <a:gd name="T13" fmla="*/ 2147483646 h 6"/>
                <a:gd name="T14" fmla="*/ 0 w 3"/>
                <a:gd name="T15" fmla="*/ 2147483646 h 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"/>
                <a:gd name="T25" fmla="*/ 0 h 6"/>
                <a:gd name="T26" fmla="*/ 3 w 3"/>
                <a:gd name="T27" fmla="*/ 6 h 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" h="6">
                  <a:moveTo>
                    <a:pt x="0" y="3"/>
                  </a:moveTo>
                  <a:lnTo>
                    <a:pt x="3" y="6"/>
                  </a:lnTo>
                  <a:lnTo>
                    <a:pt x="0" y="6"/>
                  </a:lnTo>
                  <a:lnTo>
                    <a:pt x="0" y="3"/>
                  </a:lnTo>
                  <a:lnTo>
                    <a:pt x="0" y="0"/>
                  </a:lnTo>
                  <a:lnTo>
                    <a:pt x="0" y="3"/>
                  </a:lnTo>
                </a:path>
              </a:pathLst>
            </a:custGeom>
            <a:solidFill>
              <a:srgbClr val="E6E6E6"/>
            </a:solidFill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28" name="Freeform 1424">
              <a:extLst>
                <a:ext uri="{FF2B5EF4-FFF2-40B4-BE49-F238E27FC236}">
                  <a16:creationId xmlns:a16="http://schemas.microsoft.com/office/drawing/2014/main" id="{9FD7852C-549C-489B-9569-1EFE42A699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4405" y="5542293"/>
              <a:ext cx="15875" cy="14287"/>
            </a:xfrm>
            <a:custGeom>
              <a:avLst/>
              <a:gdLst>
                <a:gd name="T0" fmla="*/ 2147483646 w 10"/>
                <a:gd name="T1" fmla="*/ 2147483646 h 9"/>
                <a:gd name="T2" fmla="*/ 2147483646 w 10"/>
                <a:gd name="T3" fmla="*/ 0 h 9"/>
                <a:gd name="T4" fmla="*/ 2147483646 w 10"/>
                <a:gd name="T5" fmla="*/ 0 h 9"/>
                <a:gd name="T6" fmla="*/ 2147483646 w 10"/>
                <a:gd name="T7" fmla="*/ 2147483646 h 9"/>
                <a:gd name="T8" fmla="*/ 2147483646 w 10"/>
                <a:gd name="T9" fmla="*/ 2147483646 h 9"/>
                <a:gd name="T10" fmla="*/ 2147483646 w 10"/>
                <a:gd name="T11" fmla="*/ 2147483646 h 9"/>
                <a:gd name="T12" fmla="*/ 2147483646 w 10"/>
                <a:gd name="T13" fmla="*/ 2147483646 h 9"/>
                <a:gd name="T14" fmla="*/ 2147483646 w 10"/>
                <a:gd name="T15" fmla="*/ 2147483646 h 9"/>
                <a:gd name="T16" fmla="*/ 0 w 10"/>
                <a:gd name="T17" fmla="*/ 2147483646 h 9"/>
                <a:gd name="T18" fmla="*/ 0 w 10"/>
                <a:gd name="T19" fmla="*/ 2147483646 h 9"/>
                <a:gd name="T20" fmla="*/ 2147483646 w 10"/>
                <a:gd name="T21" fmla="*/ 2147483646 h 9"/>
                <a:gd name="T22" fmla="*/ 2147483646 w 10"/>
                <a:gd name="T23" fmla="*/ 2147483646 h 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0"/>
                <a:gd name="T37" fmla="*/ 0 h 9"/>
                <a:gd name="T38" fmla="*/ 10 w 10"/>
                <a:gd name="T39" fmla="*/ 9 h 9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0" h="9">
                  <a:moveTo>
                    <a:pt x="4" y="3"/>
                  </a:moveTo>
                  <a:lnTo>
                    <a:pt x="10" y="0"/>
                  </a:lnTo>
                  <a:lnTo>
                    <a:pt x="10" y="3"/>
                  </a:lnTo>
                  <a:lnTo>
                    <a:pt x="7" y="6"/>
                  </a:lnTo>
                  <a:lnTo>
                    <a:pt x="7" y="9"/>
                  </a:lnTo>
                  <a:lnTo>
                    <a:pt x="4" y="9"/>
                  </a:lnTo>
                  <a:lnTo>
                    <a:pt x="0" y="9"/>
                  </a:lnTo>
                  <a:lnTo>
                    <a:pt x="0" y="6"/>
                  </a:lnTo>
                  <a:lnTo>
                    <a:pt x="4" y="3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29" name="Freeform 1425">
              <a:extLst>
                <a:ext uri="{FF2B5EF4-FFF2-40B4-BE49-F238E27FC236}">
                  <a16:creationId xmlns:a16="http://schemas.microsoft.com/office/drawing/2014/main" id="{67665FE9-D479-4BAF-B966-65F0193CFC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4405" y="5542293"/>
              <a:ext cx="15875" cy="14287"/>
            </a:xfrm>
            <a:custGeom>
              <a:avLst/>
              <a:gdLst>
                <a:gd name="T0" fmla="*/ 2147483646 w 10"/>
                <a:gd name="T1" fmla="*/ 2147483646 h 9"/>
                <a:gd name="T2" fmla="*/ 2147483646 w 10"/>
                <a:gd name="T3" fmla="*/ 0 h 9"/>
                <a:gd name="T4" fmla="*/ 2147483646 w 10"/>
                <a:gd name="T5" fmla="*/ 0 h 9"/>
                <a:gd name="T6" fmla="*/ 2147483646 w 10"/>
                <a:gd name="T7" fmla="*/ 2147483646 h 9"/>
                <a:gd name="T8" fmla="*/ 2147483646 w 10"/>
                <a:gd name="T9" fmla="*/ 2147483646 h 9"/>
                <a:gd name="T10" fmla="*/ 2147483646 w 10"/>
                <a:gd name="T11" fmla="*/ 2147483646 h 9"/>
                <a:gd name="T12" fmla="*/ 2147483646 w 10"/>
                <a:gd name="T13" fmla="*/ 2147483646 h 9"/>
                <a:gd name="T14" fmla="*/ 2147483646 w 10"/>
                <a:gd name="T15" fmla="*/ 2147483646 h 9"/>
                <a:gd name="T16" fmla="*/ 0 w 10"/>
                <a:gd name="T17" fmla="*/ 2147483646 h 9"/>
                <a:gd name="T18" fmla="*/ 0 w 10"/>
                <a:gd name="T19" fmla="*/ 2147483646 h 9"/>
                <a:gd name="T20" fmla="*/ 2147483646 w 10"/>
                <a:gd name="T21" fmla="*/ 2147483646 h 9"/>
                <a:gd name="T22" fmla="*/ 2147483646 w 10"/>
                <a:gd name="T23" fmla="*/ 2147483646 h 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0"/>
                <a:gd name="T37" fmla="*/ 0 h 9"/>
                <a:gd name="T38" fmla="*/ 10 w 10"/>
                <a:gd name="T39" fmla="*/ 9 h 9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0" h="9">
                  <a:moveTo>
                    <a:pt x="4" y="3"/>
                  </a:moveTo>
                  <a:lnTo>
                    <a:pt x="10" y="0"/>
                  </a:lnTo>
                  <a:lnTo>
                    <a:pt x="10" y="3"/>
                  </a:lnTo>
                  <a:lnTo>
                    <a:pt x="7" y="6"/>
                  </a:lnTo>
                  <a:lnTo>
                    <a:pt x="7" y="9"/>
                  </a:lnTo>
                  <a:lnTo>
                    <a:pt x="4" y="9"/>
                  </a:lnTo>
                  <a:lnTo>
                    <a:pt x="0" y="9"/>
                  </a:lnTo>
                  <a:lnTo>
                    <a:pt x="0" y="6"/>
                  </a:lnTo>
                  <a:lnTo>
                    <a:pt x="4" y="3"/>
                  </a:lnTo>
                </a:path>
              </a:pathLst>
            </a:custGeom>
            <a:solidFill>
              <a:srgbClr val="E6E6E6"/>
            </a:solidFill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30" name="Freeform 1426">
              <a:extLst>
                <a:ext uri="{FF2B5EF4-FFF2-40B4-BE49-F238E27FC236}">
                  <a16:creationId xmlns:a16="http://schemas.microsoft.com/office/drawing/2014/main" id="{057D98E8-A810-47B2-A811-D6CB0DA3BBE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605" y="5721680"/>
              <a:ext cx="9525" cy="9525"/>
            </a:xfrm>
            <a:custGeom>
              <a:avLst/>
              <a:gdLst>
                <a:gd name="T0" fmla="*/ 2147483646 w 6"/>
                <a:gd name="T1" fmla="*/ 2147483646 h 6"/>
                <a:gd name="T2" fmla="*/ 0 w 6"/>
                <a:gd name="T3" fmla="*/ 0 h 6"/>
                <a:gd name="T4" fmla="*/ 2147483646 w 6"/>
                <a:gd name="T5" fmla="*/ 2147483646 h 6"/>
                <a:gd name="T6" fmla="*/ 2147483646 w 6"/>
                <a:gd name="T7" fmla="*/ 2147483646 h 6"/>
                <a:gd name="T8" fmla="*/ 2147483646 w 6"/>
                <a:gd name="T9" fmla="*/ 2147483646 h 6"/>
                <a:gd name="T10" fmla="*/ 2147483646 w 6"/>
                <a:gd name="T11" fmla="*/ 2147483646 h 6"/>
                <a:gd name="T12" fmla="*/ 2147483646 w 6"/>
                <a:gd name="T13" fmla="*/ 2147483646 h 6"/>
                <a:gd name="T14" fmla="*/ 2147483646 w 6"/>
                <a:gd name="T15" fmla="*/ 2147483646 h 6"/>
                <a:gd name="T16" fmla="*/ 2147483646 w 6"/>
                <a:gd name="T17" fmla="*/ 2147483646 h 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"/>
                <a:gd name="T28" fmla="*/ 0 h 6"/>
                <a:gd name="T29" fmla="*/ 6 w 6"/>
                <a:gd name="T30" fmla="*/ 6 h 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" h="6">
                  <a:moveTo>
                    <a:pt x="3" y="3"/>
                  </a:moveTo>
                  <a:lnTo>
                    <a:pt x="0" y="0"/>
                  </a:lnTo>
                  <a:lnTo>
                    <a:pt x="3" y="3"/>
                  </a:lnTo>
                  <a:lnTo>
                    <a:pt x="6" y="3"/>
                  </a:lnTo>
                  <a:lnTo>
                    <a:pt x="6" y="6"/>
                  </a:lnTo>
                  <a:lnTo>
                    <a:pt x="3" y="6"/>
                  </a:lnTo>
                  <a:lnTo>
                    <a:pt x="3" y="3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31" name="Freeform 1427">
              <a:extLst>
                <a:ext uri="{FF2B5EF4-FFF2-40B4-BE49-F238E27FC236}">
                  <a16:creationId xmlns:a16="http://schemas.microsoft.com/office/drawing/2014/main" id="{11B4FACF-5AC6-4252-848E-018F1C674C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605" y="5721680"/>
              <a:ext cx="9525" cy="9525"/>
            </a:xfrm>
            <a:custGeom>
              <a:avLst/>
              <a:gdLst>
                <a:gd name="T0" fmla="*/ 2147483646 w 6"/>
                <a:gd name="T1" fmla="*/ 2147483646 h 6"/>
                <a:gd name="T2" fmla="*/ 0 w 6"/>
                <a:gd name="T3" fmla="*/ 0 h 6"/>
                <a:gd name="T4" fmla="*/ 2147483646 w 6"/>
                <a:gd name="T5" fmla="*/ 2147483646 h 6"/>
                <a:gd name="T6" fmla="*/ 2147483646 w 6"/>
                <a:gd name="T7" fmla="*/ 2147483646 h 6"/>
                <a:gd name="T8" fmla="*/ 2147483646 w 6"/>
                <a:gd name="T9" fmla="*/ 2147483646 h 6"/>
                <a:gd name="T10" fmla="*/ 2147483646 w 6"/>
                <a:gd name="T11" fmla="*/ 2147483646 h 6"/>
                <a:gd name="T12" fmla="*/ 2147483646 w 6"/>
                <a:gd name="T13" fmla="*/ 2147483646 h 6"/>
                <a:gd name="T14" fmla="*/ 2147483646 w 6"/>
                <a:gd name="T15" fmla="*/ 2147483646 h 6"/>
                <a:gd name="T16" fmla="*/ 2147483646 w 6"/>
                <a:gd name="T17" fmla="*/ 2147483646 h 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"/>
                <a:gd name="T28" fmla="*/ 0 h 6"/>
                <a:gd name="T29" fmla="*/ 6 w 6"/>
                <a:gd name="T30" fmla="*/ 6 h 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" h="6">
                  <a:moveTo>
                    <a:pt x="3" y="3"/>
                  </a:moveTo>
                  <a:lnTo>
                    <a:pt x="0" y="0"/>
                  </a:lnTo>
                  <a:lnTo>
                    <a:pt x="3" y="3"/>
                  </a:lnTo>
                  <a:lnTo>
                    <a:pt x="6" y="3"/>
                  </a:lnTo>
                  <a:lnTo>
                    <a:pt x="6" y="6"/>
                  </a:lnTo>
                  <a:lnTo>
                    <a:pt x="3" y="6"/>
                  </a:lnTo>
                  <a:lnTo>
                    <a:pt x="3" y="3"/>
                  </a:lnTo>
                </a:path>
              </a:pathLst>
            </a:custGeom>
            <a:solidFill>
              <a:srgbClr val="E6E6E6"/>
            </a:solidFill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32" name="Freeform 1428">
              <a:extLst>
                <a:ext uri="{FF2B5EF4-FFF2-40B4-BE49-F238E27FC236}">
                  <a16:creationId xmlns:a16="http://schemas.microsoft.com/office/drawing/2014/main" id="{0C7570C8-46EA-4C53-8E74-3C5A57CB4C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66918" y="4753305"/>
              <a:ext cx="282575" cy="303213"/>
            </a:xfrm>
            <a:custGeom>
              <a:avLst/>
              <a:gdLst>
                <a:gd name="T0" fmla="*/ 2147483646 w 178"/>
                <a:gd name="T1" fmla="*/ 2147483646 h 191"/>
                <a:gd name="T2" fmla="*/ 2147483646 w 178"/>
                <a:gd name="T3" fmla="*/ 2147483646 h 191"/>
                <a:gd name="T4" fmla="*/ 2147483646 w 178"/>
                <a:gd name="T5" fmla="*/ 2147483646 h 191"/>
                <a:gd name="T6" fmla="*/ 2147483646 w 178"/>
                <a:gd name="T7" fmla="*/ 2147483646 h 191"/>
                <a:gd name="T8" fmla="*/ 2147483646 w 178"/>
                <a:gd name="T9" fmla="*/ 2147483646 h 191"/>
                <a:gd name="T10" fmla="*/ 2147483646 w 178"/>
                <a:gd name="T11" fmla="*/ 2147483646 h 191"/>
                <a:gd name="T12" fmla="*/ 2147483646 w 178"/>
                <a:gd name="T13" fmla="*/ 2147483646 h 191"/>
                <a:gd name="T14" fmla="*/ 2147483646 w 178"/>
                <a:gd name="T15" fmla="*/ 2147483646 h 191"/>
                <a:gd name="T16" fmla="*/ 2147483646 w 178"/>
                <a:gd name="T17" fmla="*/ 2147483646 h 191"/>
                <a:gd name="T18" fmla="*/ 2147483646 w 178"/>
                <a:gd name="T19" fmla="*/ 2147483646 h 191"/>
                <a:gd name="T20" fmla="*/ 2147483646 w 178"/>
                <a:gd name="T21" fmla="*/ 2147483646 h 191"/>
                <a:gd name="T22" fmla="*/ 2147483646 w 178"/>
                <a:gd name="T23" fmla="*/ 2147483646 h 191"/>
                <a:gd name="T24" fmla="*/ 2147483646 w 178"/>
                <a:gd name="T25" fmla="*/ 0 h 191"/>
                <a:gd name="T26" fmla="*/ 2147483646 w 178"/>
                <a:gd name="T27" fmla="*/ 2147483646 h 191"/>
                <a:gd name="T28" fmla="*/ 2147483646 w 178"/>
                <a:gd name="T29" fmla="*/ 2147483646 h 191"/>
                <a:gd name="T30" fmla="*/ 2147483646 w 178"/>
                <a:gd name="T31" fmla="*/ 2147483646 h 191"/>
                <a:gd name="T32" fmla="*/ 2147483646 w 178"/>
                <a:gd name="T33" fmla="*/ 2147483646 h 191"/>
                <a:gd name="T34" fmla="*/ 2147483646 w 178"/>
                <a:gd name="T35" fmla="*/ 2147483646 h 191"/>
                <a:gd name="T36" fmla="*/ 2147483646 w 178"/>
                <a:gd name="T37" fmla="*/ 2147483646 h 191"/>
                <a:gd name="T38" fmla="*/ 2147483646 w 178"/>
                <a:gd name="T39" fmla="*/ 2147483646 h 191"/>
                <a:gd name="T40" fmla="*/ 2147483646 w 178"/>
                <a:gd name="T41" fmla="*/ 2147483646 h 191"/>
                <a:gd name="T42" fmla="*/ 2147483646 w 178"/>
                <a:gd name="T43" fmla="*/ 2147483646 h 191"/>
                <a:gd name="T44" fmla="*/ 2147483646 w 178"/>
                <a:gd name="T45" fmla="*/ 2147483646 h 191"/>
                <a:gd name="T46" fmla="*/ 2147483646 w 178"/>
                <a:gd name="T47" fmla="*/ 2147483646 h 191"/>
                <a:gd name="T48" fmla="*/ 2147483646 w 178"/>
                <a:gd name="T49" fmla="*/ 2147483646 h 191"/>
                <a:gd name="T50" fmla="*/ 2147483646 w 178"/>
                <a:gd name="T51" fmla="*/ 2147483646 h 191"/>
                <a:gd name="T52" fmla="*/ 2147483646 w 178"/>
                <a:gd name="T53" fmla="*/ 2147483646 h 191"/>
                <a:gd name="T54" fmla="*/ 2147483646 w 178"/>
                <a:gd name="T55" fmla="*/ 2147483646 h 191"/>
                <a:gd name="T56" fmla="*/ 2147483646 w 178"/>
                <a:gd name="T57" fmla="*/ 2147483646 h 191"/>
                <a:gd name="T58" fmla="*/ 2147483646 w 178"/>
                <a:gd name="T59" fmla="*/ 2147483646 h 191"/>
                <a:gd name="T60" fmla="*/ 2147483646 w 178"/>
                <a:gd name="T61" fmla="*/ 2147483646 h 191"/>
                <a:gd name="T62" fmla="*/ 2147483646 w 178"/>
                <a:gd name="T63" fmla="*/ 2147483646 h 191"/>
                <a:gd name="T64" fmla="*/ 2147483646 w 178"/>
                <a:gd name="T65" fmla="*/ 2147483646 h 191"/>
                <a:gd name="T66" fmla="*/ 2147483646 w 178"/>
                <a:gd name="T67" fmla="*/ 2147483646 h 191"/>
                <a:gd name="T68" fmla="*/ 2147483646 w 178"/>
                <a:gd name="T69" fmla="*/ 2147483646 h 191"/>
                <a:gd name="T70" fmla="*/ 2147483646 w 178"/>
                <a:gd name="T71" fmla="*/ 2147483646 h 191"/>
                <a:gd name="T72" fmla="*/ 2147483646 w 178"/>
                <a:gd name="T73" fmla="*/ 2147483646 h 191"/>
                <a:gd name="T74" fmla="*/ 2147483646 w 178"/>
                <a:gd name="T75" fmla="*/ 2147483646 h 19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78"/>
                <a:gd name="T115" fmla="*/ 0 h 191"/>
                <a:gd name="T116" fmla="*/ 178 w 178"/>
                <a:gd name="T117" fmla="*/ 191 h 191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78" h="191">
                  <a:moveTo>
                    <a:pt x="116" y="162"/>
                  </a:moveTo>
                  <a:lnTo>
                    <a:pt x="112" y="156"/>
                  </a:lnTo>
                  <a:lnTo>
                    <a:pt x="97" y="141"/>
                  </a:lnTo>
                  <a:lnTo>
                    <a:pt x="87" y="137"/>
                  </a:lnTo>
                  <a:lnTo>
                    <a:pt x="87" y="134"/>
                  </a:lnTo>
                  <a:lnTo>
                    <a:pt x="91" y="128"/>
                  </a:lnTo>
                  <a:lnTo>
                    <a:pt x="91" y="131"/>
                  </a:lnTo>
                  <a:lnTo>
                    <a:pt x="91" y="116"/>
                  </a:lnTo>
                  <a:lnTo>
                    <a:pt x="100" y="112"/>
                  </a:lnTo>
                  <a:lnTo>
                    <a:pt x="103" y="106"/>
                  </a:lnTo>
                  <a:lnTo>
                    <a:pt x="116" y="106"/>
                  </a:lnTo>
                  <a:lnTo>
                    <a:pt x="122" y="103"/>
                  </a:lnTo>
                  <a:lnTo>
                    <a:pt x="122" y="100"/>
                  </a:lnTo>
                  <a:lnTo>
                    <a:pt x="141" y="81"/>
                  </a:lnTo>
                  <a:lnTo>
                    <a:pt x="150" y="78"/>
                  </a:lnTo>
                  <a:lnTo>
                    <a:pt x="153" y="75"/>
                  </a:lnTo>
                  <a:lnTo>
                    <a:pt x="153" y="59"/>
                  </a:lnTo>
                  <a:lnTo>
                    <a:pt x="150" y="56"/>
                  </a:lnTo>
                  <a:lnTo>
                    <a:pt x="153" y="50"/>
                  </a:lnTo>
                  <a:lnTo>
                    <a:pt x="172" y="25"/>
                  </a:lnTo>
                  <a:lnTo>
                    <a:pt x="175" y="22"/>
                  </a:lnTo>
                  <a:lnTo>
                    <a:pt x="178" y="25"/>
                  </a:lnTo>
                  <a:lnTo>
                    <a:pt x="175" y="12"/>
                  </a:lnTo>
                  <a:lnTo>
                    <a:pt x="172" y="12"/>
                  </a:lnTo>
                  <a:lnTo>
                    <a:pt x="169" y="3"/>
                  </a:lnTo>
                  <a:lnTo>
                    <a:pt x="162" y="0"/>
                  </a:lnTo>
                  <a:lnTo>
                    <a:pt x="156" y="3"/>
                  </a:lnTo>
                  <a:lnTo>
                    <a:pt x="147" y="22"/>
                  </a:lnTo>
                  <a:lnTo>
                    <a:pt x="131" y="34"/>
                  </a:lnTo>
                  <a:lnTo>
                    <a:pt x="109" y="37"/>
                  </a:lnTo>
                  <a:lnTo>
                    <a:pt x="106" y="40"/>
                  </a:lnTo>
                  <a:lnTo>
                    <a:pt x="109" y="56"/>
                  </a:lnTo>
                  <a:lnTo>
                    <a:pt x="91" y="59"/>
                  </a:lnTo>
                  <a:lnTo>
                    <a:pt x="81" y="53"/>
                  </a:lnTo>
                  <a:lnTo>
                    <a:pt x="72" y="53"/>
                  </a:lnTo>
                  <a:lnTo>
                    <a:pt x="25" y="91"/>
                  </a:lnTo>
                  <a:lnTo>
                    <a:pt x="15" y="94"/>
                  </a:lnTo>
                  <a:lnTo>
                    <a:pt x="3" y="112"/>
                  </a:lnTo>
                  <a:lnTo>
                    <a:pt x="0" y="112"/>
                  </a:lnTo>
                  <a:lnTo>
                    <a:pt x="6" y="119"/>
                  </a:lnTo>
                  <a:lnTo>
                    <a:pt x="9" y="125"/>
                  </a:lnTo>
                  <a:lnTo>
                    <a:pt x="15" y="122"/>
                  </a:lnTo>
                  <a:lnTo>
                    <a:pt x="31" y="125"/>
                  </a:lnTo>
                  <a:lnTo>
                    <a:pt x="34" y="125"/>
                  </a:lnTo>
                  <a:lnTo>
                    <a:pt x="25" y="153"/>
                  </a:lnTo>
                  <a:lnTo>
                    <a:pt x="28" y="156"/>
                  </a:lnTo>
                  <a:lnTo>
                    <a:pt x="31" y="156"/>
                  </a:lnTo>
                  <a:lnTo>
                    <a:pt x="25" y="159"/>
                  </a:lnTo>
                  <a:lnTo>
                    <a:pt x="22" y="162"/>
                  </a:lnTo>
                  <a:lnTo>
                    <a:pt x="19" y="162"/>
                  </a:lnTo>
                  <a:lnTo>
                    <a:pt x="19" y="172"/>
                  </a:lnTo>
                  <a:lnTo>
                    <a:pt x="12" y="178"/>
                  </a:lnTo>
                  <a:lnTo>
                    <a:pt x="22" y="178"/>
                  </a:lnTo>
                  <a:lnTo>
                    <a:pt x="25" y="178"/>
                  </a:lnTo>
                  <a:lnTo>
                    <a:pt x="25" y="181"/>
                  </a:lnTo>
                  <a:lnTo>
                    <a:pt x="25" y="184"/>
                  </a:lnTo>
                  <a:lnTo>
                    <a:pt x="22" y="184"/>
                  </a:lnTo>
                  <a:lnTo>
                    <a:pt x="22" y="187"/>
                  </a:lnTo>
                  <a:lnTo>
                    <a:pt x="25" y="184"/>
                  </a:lnTo>
                  <a:lnTo>
                    <a:pt x="28" y="191"/>
                  </a:lnTo>
                  <a:lnTo>
                    <a:pt x="31" y="191"/>
                  </a:lnTo>
                  <a:lnTo>
                    <a:pt x="34" y="187"/>
                  </a:lnTo>
                  <a:lnTo>
                    <a:pt x="37" y="187"/>
                  </a:lnTo>
                  <a:lnTo>
                    <a:pt x="40" y="181"/>
                  </a:lnTo>
                  <a:lnTo>
                    <a:pt x="37" y="181"/>
                  </a:lnTo>
                  <a:lnTo>
                    <a:pt x="40" y="181"/>
                  </a:lnTo>
                  <a:lnTo>
                    <a:pt x="44" y="184"/>
                  </a:lnTo>
                  <a:lnTo>
                    <a:pt x="47" y="187"/>
                  </a:lnTo>
                  <a:lnTo>
                    <a:pt x="53" y="191"/>
                  </a:lnTo>
                  <a:lnTo>
                    <a:pt x="53" y="187"/>
                  </a:lnTo>
                  <a:lnTo>
                    <a:pt x="59" y="184"/>
                  </a:lnTo>
                  <a:lnTo>
                    <a:pt x="62" y="191"/>
                  </a:lnTo>
                  <a:lnTo>
                    <a:pt x="81" y="172"/>
                  </a:lnTo>
                  <a:lnTo>
                    <a:pt x="100" y="172"/>
                  </a:lnTo>
                  <a:lnTo>
                    <a:pt x="106" y="169"/>
                  </a:lnTo>
                  <a:lnTo>
                    <a:pt x="116" y="162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33" name="Freeform 1429">
              <a:extLst>
                <a:ext uri="{FF2B5EF4-FFF2-40B4-BE49-F238E27FC236}">
                  <a16:creationId xmlns:a16="http://schemas.microsoft.com/office/drawing/2014/main" id="{D4383B08-577A-42A2-AE9F-B7E6E9BF02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66918" y="4753305"/>
              <a:ext cx="282575" cy="303213"/>
            </a:xfrm>
            <a:custGeom>
              <a:avLst/>
              <a:gdLst>
                <a:gd name="T0" fmla="*/ 2147483646 w 178"/>
                <a:gd name="T1" fmla="*/ 2147483646 h 191"/>
                <a:gd name="T2" fmla="*/ 2147483646 w 178"/>
                <a:gd name="T3" fmla="*/ 2147483646 h 191"/>
                <a:gd name="T4" fmla="*/ 2147483646 w 178"/>
                <a:gd name="T5" fmla="*/ 2147483646 h 191"/>
                <a:gd name="T6" fmla="*/ 2147483646 w 178"/>
                <a:gd name="T7" fmla="*/ 2147483646 h 191"/>
                <a:gd name="T8" fmla="*/ 2147483646 w 178"/>
                <a:gd name="T9" fmla="*/ 2147483646 h 191"/>
                <a:gd name="T10" fmla="*/ 2147483646 w 178"/>
                <a:gd name="T11" fmla="*/ 2147483646 h 191"/>
                <a:gd name="T12" fmla="*/ 2147483646 w 178"/>
                <a:gd name="T13" fmla="*/ 2147483646 h 191"/>
                <a:gd name="T14" fmla="*/ 2147483646 w 178"/>
                <a:gd name="T15" fmla="*/ 2147483646 h 191"/>
                <a:gd name="T16" fmla="*/ 2147483646 w 178"/>
                <a:gd name="T17" fmla="*/ 2147483646 h 191"/>
                <a:gd name="T18" fmla="*/ 2147483646 w 178"/>
                <a:gd name="T19" fmla="*/ 2147483646 h 191"/>
                <a:gd name="T20" fmla="*/ 2147483646 w 178"/>
                <a:gd name="T21" fmla="*/ 2147483646 h 191"/>
                <a:gd name="T22" fmla="*/ 2147483646 w 178"/>
                <a:gd name="T23" fmla="*/ 2147483646 h 191"/>
                <a:gd name="T24" fmla="*/ 2147483646 w 178"/>
                <a:gd name="T25" fmla="*/ 0 h 191"/>
                <a:gd name="T26" fmla="*/ 2147483646 w 178"/>
                <a:gd name="T27" fmla="*/ 2147483646 h 191"/>
                <a:gd name="T28" fmla="*/ 2147483646 w 178"/>
                <a:gd name="T29" fmla="*/ 2147483646 h 191"/>
                <a:gd name="T30" fmla="*/ 2147483646 w 178"/>
                <a:gd name="T31" fmla="*/ 2147483646 h 191"/>
                <a:gd name="T32" fmla="*/ 2147483646 w 178"/>
                <a:gd name="T33" fmla="*/ 2147483646 h 191"/>
                <a:gd name="T34" fmla="*/ 2147483646 w 178"/>
                <a:gd name="T35" fmla="*/ 2147483646 h 191"/>
                <a:gd name="T36" fmla="*/ 2147483646 w 178"/>
                <a:gd name="T37" fmla="*/ 2147483646 h 191"/>
                <a:gd name="T38" fmla="*/ 2147483646 w 178"/>
                <a:gd name="T39" fmla="*/ 2147483646 h 191"/>
                <a:gd name="T40" fmla="*/ 2147483646 w 178"/>
                <a:gd name="T41" fmla="*/ 2147483646 h 191"/>
                <a:gd name="T42" fmla="*/ 2147483646 w 178"/>
                <a:gd name="T43" fmla="*/ 2147483646 h 191"/>
                <a:gd name="T44" fmla="*/ 2147483646 w 178"/>
                <a:gd name="T45" fmla="*/ 2147483646 h 191"/>
                <a:gd name="T46" fmla="*/ 2147483646 w 178"/>
                <a:gd name="T47" fmla="*/ 2147483646 h 191"/>
                <a:gd name="T48" fmla="*/ 2147483646 w 178"/>
                <a:gd name="T49" fmla="*/ 2147483646 h 191"/>
                <a:gd name="T50" fmla="*/ 2147483646 w 178"/>
                <a:gd name="T51" fmla="*/ 2147483646 h 191"/>
                <a:gd name="T52" fmla="*/ 2147483646 w 178"/>
                <a:gd name="T53" fmla="*/ 2147483646 h 191"/>
                <a:gd name="T54" fmla="*/ 2147483646 w 178"/>
                <a:gd name="T55" fmla="*/ 2147483646 h 191"/>
                <a:gd name="T56" fmla="*/ 2147483646 w 178"/>
                <a:gd name="T57" fmla="*/ 2147483646 h 191"/>
                <a:gd name="T58" fmla="*/ 2147483646 w 178"/>
                <a:gd name="T59" fmla="*/ 2147483646 h 191"/>
                <a:gd name="T60" fmla="*/ 2147483646 w 178"/>
                <a:gd name="T61" fmla="*/ 2147483646 h 191"/>
                <a:gd name="T62" fmla="*/ 2147483646 w 178"/>
                <a:gd name="T63" fmla="*/ 2147483646 h 191"/>
                <a:gd name="T64" fmla="*/ 2147483646 w 178"/>
                <a:gd name="T65" fmla="*/ 2147483646 h 191"/>
                <a:gd name="T66" fmla="*/ 2147483646 w 178"/>
                <a:gd name="T67" fmla="*/ 2147483646 h 191"/>
                <a:gd name="T68" fmla="*/ 2147483646 w 178"/>
                <a:gd name="T69" fmla="*/ 2147483646 h 191"/>
                <a:gd name="T70" fmla="*/ 2147483646 w 178"/>
                <a:gd name="T71" fmla="*/ 2147483646 h 191"/>
                <a:gd name="T72" fmla="*/ 2147483646 w 178"/>
                <a:gd name="T73" fmla="*/ 2147483646 h 191"/>
                <a:gd name="T74" fmla="*/ 2147483646 w 178"/>
                <a:gd name="T75" fmla="*/ 2147483646 h 19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78"/>
                <a:gd name="T115" fmla="*/ 0 h 191"/>
                <a:gd name="T116" fmla="*/ 178 w 178"/>
                <a:gd name="T117" fmla="*/ 191 h 191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78" h="191">
                  <a:moveTo>
                    <a:pt x="116" y="162"/>
                  </a:moveTo>
                  <a:lnTo>
                    <a:pt x="112" y="156"/>
                  </a:lnTo>
                  <a:lnTo>
                    <a:pt x="97" y="141"/>
                  </a:lnTo>
                  <a:lnTo>
                    <a:pt x="87" y="137"/>
                  </a:lnTo>
                  <a:lnTo>
                    <a:pt x="87" y="134"/>
                  </a:lnTo>
                  <a:lnTo>
                    <a:pt x="91" y="128"/>
                  </a:lnTo>
                  <a:lnTo>
                    <a:pt x="91" y="131"/>
                  </a:lnTo>
                  <a:lnTo>
                    <a:pt x="91" y="116"/>
                  </a:lnTo>
                  <a:lnTo>
                    <a:pt x="100" y="112"/>
                  </a:lnTo>
                  <a:lnTo>
                    <a:pt x="103" y="106"/>
                  </a:lnTo>
                  <a:lnTo>
                    <a:pt x="116" y="106"/>
                  </a:lnTo>
                  <a:lnTo>
                    <a:pt x="122" y="103"/>
                  </a:lnTo>
                  <a:lnTo>
                    <a:pt x="122" y="100"/>
                  </a:lnTo>
                  <a:lnTo>
                    <a:pt x="141" y="81"/>
                  </a:lnTo>
                  <a:lnTo>
                    <a:pt x="150" y="78"/>
                  </a:lnTo>
                  <a:lnTo>
                    <a:pt x="153" y="75"/>
                  </a:lnTo>
                  <a:lnTo>
                    <a:pt x="153" y="59"/>
                  </a:lnTo>
                  <a:lnTo>
                    <a:pt x="150" y="56"/>
                  </a:lnTo>
                  <a:lnTo>
                    <a:pt x="153" y="50"/>
                  </a:lnTo>
                  <a:lnTo>
                    <a:pt x="172" y="25"/>
                  </a:lnTo>
                  <a:lnTo>
                    <a:pt x="175" y="22"/>
                  </a:lnTo>
                  <a:lnTo>
                    <a:pt x="178" y="25"/>
                  </a:lnTo>
                  <a:lnTo>
                    <a:pt x="175" y="12"/>
                  </a:lnTo>
                  <a:lnTo>
                    <a:pt x="172" y="12"/>
                  </a:lnTo>
                  <a:lnTo>
                    <a:pt x="169" y="3"/>
                  </a:lnTo>
                  <a:lnTo>
                    <a:pt x="162" y="0"/>
                  </a:lnTo>
                  <a:lnTo>
                    <a:pt x="156" y="3"/>
                  </a:lnTo>
                  <a:lnTo>
                    <a:pt x="147" y="22"/>
                  </a:lnTo>
                  <a:lnTo>
                    <a:pt x="131" y="34"/>
                  </a:lnTo>
                  <a:lnTo>
                    <a:pt x="109" y="37"/>
                  </a:lnTo>
                  <a:lnTo>
                    <a:pt x="106" y="40"/>
                  </a:lnTo>
                  <a:lnTo>
                    <a:pt x="109" y="56"/>
                  </a:lnTo>
                  <a:lnTo>
                    <a:pt x="91" y="59"/>
                  </a:lnTo>
                  <a:lnTo>
                    <a:pt x="81" y="53"/>
                  </a:lnTo>
                  <a:lnTo>
                    <a:pt x="72" y="53"/>
                  </a:lnTo>
                  <a:lnTo>
                    <a:pt x="25" y="91"/>
                  </a:lnTo>
                  <a:lnTo>
                    <a:pt x="15" y="94"/>
                  </a:lnTo>
                  <a:lnTo>
                    <a:pt x="3" y="112"/>
                  </a:lnTo>
                  <a:lnTo>
                    <a:pt x="0" y="112"/>
                  </a:lnTo>
                  <a:lnTo>
                    <a:pt x="6" y="119"/>
                  </a:lnTo>
                  <a:lnTo>
                    <a:pt x="9" y="125"/>
                  </a:lnTo>
                  <a:lnTo>
                    <a:pt x="15" y="122"/>
                  </a:lnTo>
                  <a:lnTo>
                    <a:pt x="31" y="125"/>
                  </a:lnTo>
                  <a:lnTo>
                    <a:pt x="34" y="125"/>
                  </a:lnTo>
                  <a:lnTo>
                    <a:pt x="25" y="153"/>
                  </a:lnTo>
                  <a:lnTo>
                    <a:pt x="28" y="156"/>
                  </a:lnTo>
                  <a:lnTo>
                    <a:pt x="31" y="156"/>
                  </a:lnTo>
                  <a:lnTo>
                    <a:pt x="25" y="159"/>
                  </a:lnTo>
                  <a:lnTo>
                    <a:pt x="22" y="162"/>
                  </a:lnTo>
                  <a:lnTo>
                    <a:pt x="19" y="162"/>
                  </a:lnTo>
                  <a:lnTo>
                    <a:pt x="19" y="172"/>
                  </a:lnTo>
                  <a:lnTo>
                    <a:pt x="12" y="178"/>
                  </a:lnTo>
                  <a:lnTo>
                    <a:pt x="22" y="178"/>
                  </a:lnTo>
                  <a:lnTo>
                    <a:pt x="25" y="178"/>
                  </a:lnTo>
                  <a:lnTo>
                    <a:pt x="25" y="181"/>
                  </a:lnTo>
                  <a:lnTo>
                    <a:pt x="25" y="184"/>
                  </a:lnTo>
                  <a:lnTo>
                    <a:pt x="22" y="184"/>
                  </a:lnTo>
                  <a:lnTo>
                    <a:pt x="22" y="187"/>
                  </a:lnTo>
                  <a:lnTo>
                    <a:pt x="25" y="184"/>
                  </a:lnTo>
                  <a:lnTo>
                    <a:pt x="28" y="191"/>
                  </a:lnTo>
                  <a:lnTo>
                    <a:pt x="31" y="191"/>
                  </a:lnTo>
                  <a:lnTo>
                    <a:pt x="34" y="187"/>
                  </a:lnTo>
                  <a:lnTo>
                    <a:pt x="37" y="187"/>
                  </a:lnTo>
                  <a:lnTo>
                    <a:pt x="40" y="181"/>
                  </a:lnTo>
                  <a:lnTo>
                    <a:pt x="37" y="181"/>
                  </a:lnTo>
                  <a:lnTo>
                    <a:pt x="40" y="181"/>
                  </a:lnTo>
                  <a:lnTo>
                    <a:pt x="44" y="184"/>
                  </a:lnTo>
                  <a:lnTo>
                    <a:pt x="47" y="187"/>
                  </a:lnTo>
                  <a:lnTo>
                    <a:pt x="53" y="191"/>
                  </a:lnTo>
                  <a:lnTo>
                    <a:pt x="53" y="187"/>
                  </a:lnTo>
                  <a:lnTo>
                    <a:pt x="59" y="184"/>
                  </a:lnTo>
                  <a:lnTo>
                    <a:pt x="62" y="191"/>
                  </a:lnTo>
                  <a:lnTo>
                    <a:pt x="81" y="172"/>
                  </a:lnTo>
                  <a:lnTo>
                    <a:pt x="100" y="172"/>
                  </a:lnTo>
                  <a:lnTo>
                    <a:pt x="106" y="169"/>
                  </a:lnTo>
                  <a:lnTo>
                    <a:pt x="116" y="162"/>
                  </a:lnTo>
                </a:path>
              </a:pathLst>
            </a:custGeom>
            <a:solidFill>
              <a:srgbClr val="E6E6E6"/>
            </a:solidFill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34" name="Freeform 1430">
              <a:extLst>
                <a:ext uri="{FF2B5EF4-FFF2-40B4-BE49-F238E27FC236}">
                  <a16:creationId xmlns:a16="http://schemas.microsoft.com/office/drawing/2014/main" id="{14C0A79A-4A6A-4A71-8EBA-FAE700A826D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11455" y="6961518"/>
              <a:ext cx="436563" cy="368300"/>
            </a:xfrm>
            <a:custGeom>
              <a:avLst/>
              <a:gdLst>
                <a:gd name="T0" fmla="*/ 2147483646 w 88"/>
                <a:gd name="T1" fmla="*/ 2147483646 h 74"/>
                <a:gd name="T2" fmla="*/ 2147483646 w 88"/>
                <a:gd name="T3" fmla="*/ 2147483646 h 74"/>
                <a:gd name="T4" fmla="*/ 2147483646 w 88"/>
                <a:gd name="T5" fmla="*/ 2147483646 h 74"/>
                <a:gd name="T6" fmla="*/ 2147483646 w 88"/>
                <a:gd name="T7" fmla="*/ 2147483646 h 74"/>
                <a:gd name="T8" fmla="*/ 2147483646 w 88"/>
                <a:gd name="T9" fmla="*/ 2147483646 h 74"/>
                <a:gd name="T10" fmla="*/ 2147483646 w 88"/>
                <a:gd name="T11" fmla="*/ 2147483646 h 74"/>
                <a:gd name="T12" fmla="*/ 2147483646 w 88"/>
                <a:gd name="T13" fmla="*/ 2147483646 h 74"/>
                <a:gd name="T14" fmla="*/ 2147483646 w 88"/>
                <a:gd name="T15" fmla="*/ 2147483646 h 74"/>
                <a:gd name="T16" fmla="*/ 2147483646 w 88"/>
                <a:gd name="T17" fmla="*/ 2147483646 h 74"/>
                <a:gd name="T18" fmla="*/ 2147483646 w 88"/>
                <a:gd name="T19" fmla="*/ 2147483646 h 74"/>
                <a:gd name="T20" fmla="*/ 2147483646 w 88"/>
                <a:gd name="T21" fmla="*/ 2147483646 h 74"/>
                <a:gd name="T22" fmla="*/ 2147483646 w 88"/>
                <a:gd name="T23" fmla="*/ 2147483646 h 74"/>
                <a:gd name="T24" fmla="*/ 2147483646 w 88"/>
                <a:gd name="T25" fmla="*/ 2147483646 h 74"/>
                <a:gd name="T26" fmla="*/ 2147483646 w 88"/>
                <a:gd name="T27" fmla="*/ 2147483646 h 74"/>
                <a:gd name="T28" fmla="*/ 2147483646 w 88"/>
                <a:gd name="T29" fmla="*/ 2147483646 h 74"/>
                <a:gd name="T30" fmla="*/ 2147483646 w 88"/>
                <a:gd name="T31" fmla="*/ 2147483646 h 74"/>
                <a:gd name="T32" fmla="*/ 2147483646 w 88"/>
                <a:gd name="T33" fmla="*/ 2147483646 h 74"/>
                <a:gd name="T34" fmla="*/ 2147483646 w 88"/>
                <a:gd name="T35" fmla="*/ 2147483646 h 74"/>
                <a:gd name="T36" fmla="*/ 2147483646 w 88"/>
                <a:gd name="T37" fmla="*/ 2147483646 h 74"/>
                <a:gd name="T38" fmla="*/ 2147483646 w 88"/>
                <a:gd name="T39" fmla="*/ 2147483646 h 74"/>
                <a:gd name="T40" fmla="*/ 2147483646 w 88"/>
                <a:gd name="T41" fmla="*/ 2147483646 h 74"/>
                <a:gd name="T42" fmla="*/ 2147483646 w 88"/>
                <a:gd name="T43" fmla="*/ 2147483646 h 74"/>
                <a:gd name="T44" fmla="*/ 2147483646 w 88"/>
                <a:gd name="T45" fmla="*/ 2147483646 h 74"/>
                <a:gd name="T46" fmla="*/ 2147483646 w 88"/>
                <a:gd name="T47" fmla="*/ 2147483646 h 74"/>
                <a:gd name="T48" fmla="*/ 2147483646 w 88"/>
                <a:gd name="T49" fmla="*/ 2147483646 h 74"/>
                <a:gd name="T50" fmla="*/ 2147483646 w 88"/>
                <a:gd name="T51" fmla="*/ 2147483646 h 74"/>
                <a:gd name="T52" fmla="*/ 2147483646 w 88"/>
                <a:gd name="T53" fmla="*/ 2147483646 h 74"/>
                <a:gd name="T54" fmla="*/ 2147483646 w 88"/>
                <a:gd name="T55" fmla="*/ 2147483646 h 74"/>
                <a:gd name="T56" fmla="*/ 2147483646 w 88"/>
                <a:gd name="T57" fmla="*/ 2147483646 h 74"/>
                <a:gd name="T58" fmla="*/ 2147483646 w 88"/>
                <a:gd name="T59" fmla="*/ 2147483646 h 74"/>
                <a:gd name="T60" fmla="*/ 2147483646 w 88"/>
                <a:gd name="T61" fmla="*/ 2147483646 h 74"/>
                <a:gd name="T62" fmla="*/ 2147483646 w 88"/>
                <a:gd name="T63" fmla="*/ 2147483646 h 74"/>
                <a:gd name="T64" fmla="*/ 2147483646 w 88"/>
                <a:gd name="T65" fmla="*/ 2147483646 h 74"/>
                <a:gd name="T66" fmla="*/ 2147483646 w 88"/>
                <a:gd name="T67" fmla="*/ 2147483646 h 74"/>
                <a:gd name="T68" fmla="*/ 2147483646 w 88"/>
                <a:gd name="T69" fmla="*/ 2147483646 h 74"/>
                <a:gd name="T70" fmla="*/ 2147483646 w 88"/>
                <a:gd name="T71" fmla="*/ 2147483646 h 74"/>
                <a:gd name="T72" fmla="*/ 2147483646 w 88"/>
                <a:gd name="T73" fmla="*/ 2147483646 h 74"/>
                <a:gd name="T74" fmla="*/ 2147483646 w 88"/>
                <a:gd name="T75" fmla="*/ 2147483646 h 74"/>
                <a:gd name="T76" fmla="*/ 2147483646 w 88"/>
                <a:gd name="T77" fmla="*/ 2147483646 h 74"/>
                <a:gd name="T78" fmla="*/ 2147483646 w 88"/>
                <a:gd name="T79" fmla="*/ 2147483646 h 74"/>
                <a:gd name="T80" fmla="*/ 0 w 88"/>
                <a:gd name="T81" fmla="*/ 2147483646 h 7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88"/>
                <a:gd name="T124" fmla="*/ 0 h 74"/>
                <a:gd name="T125" fmla="*/ 88 w 88"/>
                <a:gd name="T126" fmla="*/ 74 h 74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88" h="74">
                  <a:moveTo>
                    <a:pt x="0" y="60"/>
                  </a:moveTo>
                  <a:cubicBezTo>
                    <a:pt x="1" y="55"/>
                    <a:pt x="1" y="51"/>
                    <a:pt x="1" y="47"/>
                  </a:cubicBezTo>
                  <a:cubicBezTo>
                    <a:pt x="2" y="45"/>
                    <a:pt x="2" y="43"/>
                    <a:pt x="2" y="41"/>
                  </a:cubicBezTo>
                  <a:cubicBezTo>
                    <a:pt x="2" y="39"/>
                    <a:pt x="0" y="39"/>
                    <a:pt x="1" y="37"/>
                  </a:cubicBezTo>
                  <a:cubicBezTo>
                    <a:pt x="1" y="36"/>
                    <a:pt x="2" y="35"/>
                    <a:pt x="2" y="34"/>
                  </a:cubicBezTo>
                  <a:cubicBezTo>
                    <a:pt x="3" y="33"/>
                    <a:pt x="3" y="32"/>
                    <a:pt x="3" y="31"/>
                  </a:cubicBezTo>
                  <a:cubicBezTo>
                    <a:pt x="3" y="27"/>
                    <a:pt x="3" y="22"/>
                    <a:pt x="3" y="17"/>
                  </a:cubicBezTo>
                  <a:cubicBezTo>
                    <a:pt x="4" y="12"/>
                    <a:pt x="4" y="8"/>
                    <a:pt x="4" y="3"/>
                  </a:cubicBezTo>
                  <a:cubicBezTo>
                    <a:pt x="4" y="2"/>
                    <a:pt x="4" y="0"/>
                    <a:pt x="6" y="1"/>
                  </a:cubicBezTo>
                  <a:cubicBezTo>
                    <a:pt x="7" y="1"/>
                    <a:pt x="8" y="2"/>
                    <a:pt x="9" y="3"/>
                  </a:cubicBezTo>
                  <a:cubicBezTo>
                    <a:pt x="13" y="4"/>
                    <a:pt x="16" y="6"/>
                    <a:pt x="20" y="7"/>
                  </a:cubicBezTo>
                  <a:cubicBezTo>
                    <a:pt x="22" y="8"/>
                    <a:pt x="24" y="7"/>
                    <a:pt x="26" y="8"/>
                  </a:cubicBezTo>
                  <a:cubicBezTo>
                    <a:pt x="28" y="9"/>
                    <a:pt x="29" y="10"/>
                    <a:pt x="31" y="11"/>
                  </a:cubicBezTo>
                  <a:cubicBezTo>
                    <a:pt x="33" y="12"/>
                    <a:pt x="33" y="11"/>
                    <a:pt x="34" y="11"/>
                  </a:cubicBezTo>
                  <a:cubicBezTo>
                    <a:pt x="35" y="12"/>
                    <a:pt x="36" y="13"/>
                    <a:pt x="37" y="13"/>
                  </a:cubicBezTo>
                  <a:cubicBezTo>
                    <a:pt x="39" y="14"/>
                    <a:pt x="39" y="15"/>
                    <a:pt x="40" y="16"/>
                  </a:cubicBezTo>
                  <a:cubicBezTo>
                    <a:pt x="41" y="17"/>
                    <a:pt x="42" y="17"/>
                    <a:pt x="44" y="18"/>
                  </a:cubicBezTo>
                  <a:cubicBezTo>
                    <a:pt x="45" y="19"/>
                    <a:pt x="46" y="20"/>
                    <a:pt x="46" y="22"/>
                  </a:cubicBezTo>
                  <a:cubicBezTo>
                    <a:pt x="47" y="23"/>
                    <a:pt x="45" y="24"/>
                    <a:pt x="45" y="25"/>
                  </a:cubicBezTo>
                  <a:cubicBezTo>
                    <a:pt x="46" y="27"/>
                    <a:pt x="50" y="27"/>
                    <a:pt x="52" y="28"/>
                  </a:cubicBezTo>
                  <a:cubicBezTo>
                    <a:pt x="53" y="28"/>
                    <a:pt x="55" y="29"/>
                    <a:pt x="56" y="30"/>
                  </a:cubicBezTo>
                  <a:cubicBezTo>
                    <a:pt x="57" y="30"/>
                    <a:pt x="57" y="31"/>
                    <a:pt x="58" y="31"/>
                  </a:cubicBezTo>
                  <a:cubicBezTo>
                    <a:pt x="58" y="31"/>
                    <a:pt x="59" y="31"/>
                    <a:pt x="60" y="31"/>
                  </a:cubicBezTo>
                  <a:cubicBezTo>
                    <a:pt x="62" y="31"/>
                    <a:pt x="65" y="35"/>
                    <a:pt x="64" y="37"/>
                  </a:cubicBezTo>
                  <a:cubicBezTo>
                    <a:pt x="62" y="39"/>
                    <a:pt x="59" y="37"/>
                    <a:pt x="57" y="38"/>
                  </a:cubicBezTo>
                  <a:cubicBezTo>
                    <a:pt x="54" y="38"/>
                    <a:pt x="57" y="43"/>
                    <a:pt x="58" y="44"/>
                  </a:cubicBezTo>
                  <a:cubicBezTo>
                    <a:pt x="59" y="45"/>
                    <a:pt x="60" y="46"/>
                    <a:pt x="61" y="48"/>
                  </a:cubicBezTo>
                  <a:cubicBezTo>
                    <a:pt x="62" y="48"/>
                    <a:pt x="64" y="50"/>
                    <a:pt x="65" y="49"/>
                  </a:cubicBezTo>
                  <a:cubicBezTo>
                    <a:pt x="65" y="51"/>
                    <a:pt x="66" y="53"/>
                    <a:pt x="66" y="54"/>
                  </a:cubicBezTo>
                  <a:cubicBezTo>
                    <a:pt x="66" y="55"/>
                    <a:pt x="67" y="55"/>
                    <a:pt x="67" y="55"/>
                  </a:cubicBezTo>
                  <a:cubicBezTo>
                    <a:pt x="68" y="56"/>
                    <a:pt x="68" y="57"/>
                    <a:pt x="68" y="57"/>
                  </a:cubicBezTo>
                  <a:cubicBezTo>
                    <a:pt x="68" y="59"/>
                    <a:pt x="70" y="59"/>
                    <a:pt x="72" y="58"/>
                  </a:cubicBezTo>
                  <a:cubicBezTo>
                    <a:pt x="73" y="58"/>
                    <a:pt x="76" y="58"/>
                    <a:pt x="75" y="60"/>
                  </a:cubicBezTo>
                  <a:cubicBezTo>
                    <a:pt x="73" y="62"/>
                    <a:pt x="75" y="63"/>
                    <a:pt x="78" y="63"/>
                  </a:cubicBezTo>
                  <a:cubicBezTo>
                    <a:pt x="78" y="63"/>
                    <a:pt x="81" y="63"/>
                    <a:pt x="81" y="64"/>
                  </a:cubicBezTo>
                  <a:cubicBezTo>
                    <a:pt x="81" y="65"/>
                    <a:pt x="79" y="65"/>
                    <a:pt x="78" y="65"/>
                  </a:cubicBezTo>
                  <a:cubicBezTo>
                    <a:pt x="79" y="66"/>
                    <a:pt x="79" y="67"/>
                    <a:pt x="79" y="67"/>
                  </a:cubicBezTo>
                  <a:cubicBezTo>
                    <a:pt x="80" y="68"/>
                    <a:pt x="82" y="68"/>
                    <a:pt x="83" y="68"/>
                  </a:cubicBezTo>
                  <a:cubicBezTo>
                    <a:pt x="84" y="69"/>
                    <a:pt x="86" y="70"/>
                    <a:pt x="88" y="69"/>
                  </a:cubicBezTo>
                  <a:cubicBezTo>
                    <a:pt x="87" y="69"/>
                    <a:pt x="86" y="70"/>
                    <a:pt x="85" y="70"/>
                  </a:cubicBezTo>
                  <a:cubicBezTo>
                    <a:pt x="84" y="70"/>
                    <a:pt x="83" y="70"/>
                    <a:pt x="83" y="71"/>
                  </a:cubicBezTo>
                  <a:cubicBezTo>
                    <a:pt x="85" y="71"/>
                    <a:pt x="87" y="72"/>
                    <a:pt x="84" y="73"/>
                  </a:cubicBezTo>
                  <a:cubicBezTo>
                    <a:pt x="83" y="73"/>
                    <a:pt x="80" y="74"/>
                    <a:pt x="79" y="72"/>
                  </a:cubicBezTo>
                  <a:cubicBezTo>
                    <a:pt x="80" y="72"/>
                    <a:pt x="80" y="72"/>
                    <a:pt x="81" y="71"/>
                  </a:cubicBezTo>
                  <a:cubicBezTo>
                    <a:pt x="80" y="71"/>
                    <a:pt x="80" y="71"/>
                    <a:pt x="79" y="71"/>
                  </a:cubicBezTo>
                  <a:cubicBezTo>
                    <a:pt x="79" y="70"/>
                    <a:pt x="76" y="70"/>
                    <a:pt x="75" y="70"/>
                  </a:cubicBezTo>
                  <a:cubicBezTo>
                    <a:pt x="73" y="70"/>
                    <a:pt x="71" y="69"/>
                    <a:pt x="69" y="69"/>
                  </a:cubicBezTo>
                  <a:cubicBezTo>
                    <a:pt x="69" y="69"/>
                    <a:pt x="69" y="69"/>
                    <a:pt x="69" y="68"/>
                  </a:cubicBezTo>
                  <a:cubicBezTo>
                    <a:pt x="68" y="69"/>
                    <a:pt x="67" y="69"/>
                    <a:pt x="66" y="69"/>
                  </a:cubicBezTo>
                  <a:cubicBezTo>
                    <a:pt x="65" y="69"/>
                    <a:pt x="64" y="68"/>
                    <a:pt x="63" y="68"/>
                  </a:cubicBezTo>
                  <a:cubicBezTo>
                    <a:pt x="62" y="69"/>
                    <a:pt x="61" y="67"/>
                    <a:pt x="60" y="68"/>
                  </a:cubicBezTo>
                  <a:cubicBezTo>
                    <a:pt x="59" y="67"/>
                    <a:pt x="58" y="67"/>
                    <a:pt x="58" y="66"/>
                  </a:cubicBezTo>
                  <a:cubicBezTo>
                    <a:pt x="58" y="65"/>
                    <a:pt x="57" y="64"/>
                    <a:pt x="57" y="63"/>
                  </a:cubicBezTo>
                  <a:cubicBezTo>
                    <a:pt x="56" y="62"/>
                    <a:pt x="55" y="63"/>
                    <a:pt x="54" y="62"/>
                  </a:cubicBezTo>
                  <a:cubicBezTo>
                    <a:pt x="54" y="61"/>
                    <a:pt x="53" y="60"/>
                    <a:pt x="53" y="59"/>
                  </a:cubicBezTo>
                  <a:cubicBezTo>
                    <a:pt x="51" y="59"/>
                    <a:pt x="51" y="58"/>
                    <a:pt x="50" y="56"/>
                  </a:cubicBezTo>
                  <a:cubicBezTo>
                    <a:pt x="49" y="54"/>
                    <a:pt x="48" y="51"/>
                    <a:pt x="46" y="50"/>
                  </a:cubicBezTo>
                  <a:cubicBezTo>
                    <a:pt x="45" y="50"/>
                    <a:pt x="45" y="49"/>
                    <a:pt x="44" y="49"/>
                  </a:cubicBezTo>
                  <a:cubicBezTo>
                    <a:pt x="44" y="48"/>
                    <a:pt x="42" y="49"/>
                    <a:pt x="42" y="49"/>
                  </a:cubicBezTo>
                  <a:cubicBezTo>
                    <a:pt x="40" y="49"/>
                    <a:pt x="39" y="48"/>
                    <a:pt x="38" y="48"/>
                  </a:cubicBezTo>
                  <a:cubicBezTo>
                    <a:pt x="36" y="47"/>
                    <a:pt x="37" y="47"/>
                    <a:pt x="36" y="45"/>
                  </a:cubicBezTo>
                  <a:cubicBezTo>
                    <a:pt x="36" y="47"/>
                    <a:pt x="35" y="46"/>
                    <a:pt x="34" y="45"/>
                  </a:cubicBezTo>
                  <a:cubicBezTo>
                    <a:pt x="34" y="47"/>
                    <a:pt x="33" y="46"/>
                    <a:pt x="33" y="45"/>
                  </a:cubicBezTo>
                  <a:cubicBezTo>
                    <a:pt x="33" y="46"/>
                    <a:pt x="33" y="46"/>
                    <a:pt x="32" y="45"/>
                  </a:cubicBezTo>
                  <a:cubicBezTo>
                    <a:pt x="32" y="46"/>
                    <a:pt x="32" y="46"/>
                    <a:pt x="32" y="47"/>
                  </a:cubicBezTo>
                  <a:cubicBezTo>
                    <a:pt x="32" y="47"/>
                    <a:pt x="31" y="46"/>
                    <a:pt x="31" y="46"/>
                  </a:cubicBezTo>
                  <a:cubicBezTo>
                    <a:pt x="30" y="49"/>
                    <a:pt x="26" y="44"/>
                    <a:pt x="25" y="44"/>
                  </a:cubicBezTo>
                  <a:cubicBezTo>
                    <a:pt x="26" y="46"/>
                    <a:pt x="27" y="47"/>
                    <a:pt x="28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51"/>
                    <a:pt x="23" y="49"/>
                    <a:pt x="22" y="48"/>
                  </a:cubicBezTo>
                  <a:cubicBezTo>
                    <a:pt x="23" y="49"/>
                    <a:pt x="25" y="51"/>
                    <a:pt x="24" y="51"/>
                  </a:cubicBezTo>
                  <a:cubicBezTo>
                    <a:pt x="23" y="52"/>
                    <a:pt x="22" y="52"/>
                    <a:pt x="21" y="52"/>
                  </a:cubicBezTo>
                  <a:cubicBezTo>
                    <a:pt x="20" y="52"/>
                    <a:pt x="19" y="52"/>
                    <a:pt x="18" y="52"/>
                  </a:cubicBezTo>
                  <a:cubicBezTo>
                    <a:pt x="17" y="52"/>
                    <a:pt x="17" y="52"/>
                    <a:pt x="16" y="52"/>
                  </a:cubicBezTo>
                  <a:cubicBezTo>
                    <a:pt x="15" y="52"/>
                    <a:pt x="14" y="53"/>
                    <a:pt x="13" y="51"/>
                  </a:cubicBezTo>
                  <a:cubicBezTo>
                    <a:pt x="13" y="52"/>
                    <a:pt x="14" y="53"/>
                    <a:pt x="15" y="52"/>
                  </a:cubicBezTo>
                  <a:cubicBezTo>
                    <a:pt x="16" y="52"/>
                    <a:pt x="18" y="52"/>
                    <a:pt x="19" y="53"/>
                  </a:cubicBezTo>
                  <a:cubicBezTo>
                    <a:pt x="22" y="55"/>
                    <a:pt x="24" y="57"/>
                    <a:pt x="20" y="59"/>
                  </a:cubicBezTo>
                  <a:cubicBezTo>
                    <a:pt x="18" y="59"/>
                    <a:pt x="17" y="61"/>
                    <a:pt x="15" y="61"/>
                  </a:cubicBezTo>
                  <a:cubicBezTo>
                    <a:pt x="13" y="61"/>
                    <a:pt x="12" y="60"/>
                    <a:pt x="10" y="60"/>
                  </a:cubicBezTo>
                  <a:cubicBezTo>
                    <a:pt x="8" y="60"/>
                    <a:pt x="6" y="61"/>
                    <a:pt x="4" y="60"/>
                  </a:cubicBezTo>
                  <a:cubicBezTo>
                    <a:pt x="2" y="59"/>
                    <a:pt x="1" y="61"/>
                    <a:pt x="0" y="60"/>
                  </a:cubicBezTo>
                </a:path>
              </a:pathLst>
            </a:custGeom>
            <a:solidFill>
              <a:srgbClr val="E6E6E6"/>
            </a:solidFill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35" name="Freeform 1431">
              <a:extLst>
                <a:ext uri="{FF2B5EF4-FFF2-40B4-BE49-F238E27FC236}">
                  <a16:creationId xmlns:a16="http://schemas.microsoft.com/office/drawing/2014/main" id="{44B658A6-5860-4516-9E16-FFF72143A46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11455" y="6961518"/>
              <a:ext cx="436563" cy="368300"/>
            </a:xfrm>
            <a:custGeom>
              <a:avLst/>
              <a:gdLst>
                <a:gd name="T0" fmla="*/ 2147483646 w 88"/>
                <a:gd name="T1" fmla="*/ 2147483646 h 74"/>
                <a:gd name="T2" fmla="*/ 2147483646 w 88"/>
                <a:gd name="T3" fmla="*/ 2147483646 h 74"/>
                <a:gd name="T4" fmla="*/ 2147483646 w 88"/>
                <a:gd name="T5" fmla="*/ 2147483646 h 74"/>
                <a:gd name="T6" fmla="*/ 2147483646 w 88"/>
                <a:gd name="T7" fmla="*/ 2147483646 h 74"/>
                <a:gd name="T8" fmla="*/ 2147483646 w 88"/>
                <a:gd name="T9" fmla="*/ 2147483646 h 74"/>
                <a:gd name="T10" fmla="*/ 2147483646 w 88"/>
                <a:gd name="T11" fmla="*/ 2147483646 h 74"/>
                <a:gd name="T12" fmla="*/ 2147483646 w 88"/>
                <a:gd name="T13" fmla="*/ 2147483646 h 74"/>
                <a:gd name="T14" fmla="*/ 2147483646 w 88"/>
                <a:gd name="T15" fmla="*/ 2147483646 h 74"/>
                <a:gd name="T16" fmla="*/ 2147483646 w 88"/>
                <a:gd name="T17" fmla="*/ 2147483646 h 74"/>
                <a:gd name="T18" fmla="*/ 2147483646 w 88"/>
                <a:gd name="T19" fmla="*/ 2147483646 h 74"/>
                <a:gd name="T20" fmla="*/ 2147483646 w 88"/>
                <a:gd name="T21" fmla="*/ 2147483646 h 74"/>
                <a:gd name="T22" fmla="*/ 2147483646 w 88"/>
                <a:gd name="T23" fmla="*/ 2147483646 h 74"/>
                <a:gd name="T24" fmla="*/ 2147483646 w 88"/>
                <a:gd name="T25" fmla="*/ 2147483646 h 74"/>
                <a:gd name="T26" fmla="*/ 2147483646 w 88"/>
                <a:gd name="T27" fmla="*/ 2147483646 h 74"/>
                <a:gd name="T28" fmla="*/ 2147483646 w 88"/>
                <a:gd name="T29" fmla="*/ 2147483646 h 74"/>
                <a:gd name="T30" fmla="*/ 2147483646 w 88"/>
                <a:gd name="T31" fmla="*/ 2147483646 h 74"/>
                <a:gd name="T32" fmla="*/ 2147483646 w 88"/>
                <a:gd name="T33" fmla="*/ 2147483646 h 74"/>
                <a:gd name="T34" fmla="*/ 2147483646 w 88"/>
                <a:gd name="T35" fmla="*/ 2147483646 h 74"/>
                <a:gd name="T36" fmla="*/ 2147483646 w 88"/>
                <a:gd name="T37" fmla="*/ 2147483646 h 74"/>
                <a:gd name="T38" fmla="*/ 2147483646 w 88"/>
                <a:gd name="T39" fmla="*/ 2147483646 h 74"/>
                <a:gd name="T40" fmla="*/ 2147483646 w 88"/>
                <a:gd name="T41" fmla="*/ 2147483646 h 74"/>
                <a:gd name="T42" fmla="*/ 2147483646 w 88"/>
                <a:gd name="T43" fmla="*/ 2147483646 h 74"/>
                <a:gd name="T44" fmla="*/ 2147483646 w 88"/>
                <a:gd name="T45" fmla="*/ 2147483646 h 74"/>
                <a:gd name="T46" fmla="*/ 2147483646 w 88"/>
                <a:gd name="T47" fmla="*/ 2147483646 h 74"/>
                <a:gd name="T48" fmla="*/ 2147483646 w 88"/>
                <a:gd name="T49" fmla="*/ 2147483646 h 74"/>
                <a:gd name="T50" fmla="*/ 2147483646 w 88"/>
                <a:gd name="T51" fmla="*/ 2147483646 h 74"/>
                <a:gd name="T52" fmla="*/ 2147483646 w 88"/>
                <a:gd name="T53" fmla="*/ 2147483646 h 74"/>
                <a:gd name="T54" fmla="*/ 2147483646 w 88"/>
                <a:gd name="T55" fmla="*/ 2147483646 h 74"/>
                <a:gd name="T56" fmla="*/ 2147483646 w 88"/>
                <a:gd name="T57" fmla="*/ 2147483646 h 74"/>
                <a:gd name="T58" fmla="*/ 2147483646 w 88"/>
                <a:gd name="T59" fmla="*/ 2147483646 h 74"/>
                <a:gd name="T60" fmla="*/ 2147483646 w 88"/>
                <a:gd name="T61" fmla="*/ 2147483646 h 74"/>
                <a:gd name="T62" fmla="*/ 2147483646 w 88"/>
                <a:gd name="T63" fmla="*/ 2147483646 h 74"/>
                <a:gd name="T64" fmla="*/ 2147483646 w 88"/>
                <a:gd name="T65" fmla="*/ 2147483646 h 74"/>
                <a:gd name="T66" fmla="*/ 2147483646 w 88"/>
                <a:gd name="T67" fmla="*/ 2147483646 h 74"/>
                <a:gd name="T68" fmla="*/ 2147483646 w 88"/>
                <a:gd name="T69" fmla="*/ 2147483646 h 74"/>
                <a:gd name="T70" fmla="*/ 2147483646 w 88"/>
                <a:gd name="T71" fmla="*/ 2147483646 h 74"/>
                <a:gd name="T72" fmla="*/ 2147483646 w 88"/>
                <a:gd name="T73" fmla="*/ 2147483646 h 74"/>
                <a:gd name="T74" fmla="*/ 2147483646 w 88"/>
                <a:gd name="T75" fmla="*/ 2147483646 h 74"/>
                <a:gd name="T76" fmla="*/ 2147483646 w 88"/>
                <a:gd name="T77" fmla="*/ 2147483646 h 74"/>
                <a:gd name="T78" fmla="*/ 2147483646 w 88"/>
                <a:gd name="T79" fmla="*/ 2147483646 h 74"/>
                <a:gd name="T80" fmla="*/ 0 w 88"/>
                <a:gd name="T81" fmla="*/ 2147483646 h 7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88"/>
                <a:gd name="T124" fmla="*/ 0 h 74"/>
                <a:gd name="T125" fmla="*/ 88 w 88"/>
                <a:gd name="T126" fmla="*/ 74 h 74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88" h="74">
                  <a:moveTo>
                    <a:pt x="0" y="60"/>
                  </a:moveTo>
                  <a:cubicBezTo>
                    <a:pt x="1" y="55"/>
                    <a:pt x="1" y="51"/>
                    <a:pt x="1" y="47"/>
                  </a:cubicBezTo>
                  <a:cubicBezTo>
                    <a:pt x="2" y="45"/>
                    <a:pt x="2" y="43"/>
                    <a:pt x="2" y="41"/>
                  </a:cubicBezTo>
                  <a:cubicBezTo>
                    <a:pt x="2" y="39"/>
                    <a:pt x="0" y="39"/>
                    <a:pt x="1" y="37"/>
                  </a:cubicBezTo>
                  <a:cubicBezTo>
                    <a:pt x="1" y="36"/>
                    <a:pt x="2" y="35"/>
                    <a:pt x="2" y="34"/>
                  </a:cubicBezTo>
                  <a:cubicBezTo>
                    <a:pt x="3" y="33"/>
                    <a:pt x="3" y="32"/>
                    <a:pt x="3" y="31"/>
                  </a:cubicBezTo>
                  <a:cubicBezTo>
                    <a:pt x="3" y="27"/>
                    <a:pt x="3" y="22"/>
                    <a:pt x="3" y="17"/>
                  </a:cubicBezTo>
                  <a:cubicBezTo>
                    <a:pt x="4" y="12"/>
                    <a:pt x="4" y="8"/>
                    <a:pt x="4" y="3"/>
                  </a:cubicBezTo>
                  <a:cubicBezTo>
                    <a:pt x="4" y="2"/>
                    <a:pt x="4" y="0"/>
                    <a:pt x="6" y="1"/>
                  </a:cubicBezTo>
                  <a:cubicBezTo>
                    <a:pt x="7" y="1"/>
                    <a:pt x="8" y="2"/>
                    <a:pt x="9" y="3"/>
                  </a:cubicBezTo>
                  <a:cubicBezTo>
                    <a:pt x="13" y="4"/>
                    <a:pt x="16" y="6"/>
                    <a:pt x="20" y="7"/>
                  </a:cubicBezTo>
                  <a:cubicBezTo>
                    <a:pt x="22" y="8"/>
                    <a:pt x="24" y="7"/>
                    <a:pt x="26" y="8"/>
                  </a:cubicBezTo>
                  <a:cubicBezTo>
                    <a:pt x="28" y="9"/>
                    <a:pt x="29" y="10"/>
                    <a:pt x="31" y="11"/>
                  </a:cubicBezTo>
                  <a:cubicBezTo>
                    <a:pt x="33" y="12"/>
                    <a:pt x="33" y="11"/>
                    <a:pt x="34" y="11"/>
                  </a:cubicBezTo>
                  <a:cubicBezTo>
                    <a:pt x="35" y="12"/>
                    <a:pt x="36" y="13"/>
                    <a:pt x="37" y="13"/>
                  </a:cubicBezTo>
                  <a:cubicBezTo>
                    <a:pt x="39" y="14"/>
                    <a:pt x="39" y="15"/>
                    <a:pt x="40" y="16"/>
                  </a:cubicBezTo>
                  <a:cubicBezTo>
                    <a:pt x="41" y="17"/>
                    <a:pt x="42" y="17"/>
                    <a:pt x="44" y="18"/>
                  </a:cubicBezTo>
                  <a:cubicBezTo>
                    <a:pt x="45" y="19"/>
                    <a:pt x="46" y="20"/>
                    <a:pt x="46" y="22"/>
                  </a:cubicBezTo>
                  <a:cubicBezTo>
                    <a:pt x="47" y="23"/>
                    <a:pt x="45" y="24"/>
                    <a:pt x="45" y="25"/>
                  </a:cubicBezTo>
                  <a:cubicBezTo>
                    <a:pt x="46" y="27"/>
                    <a:pt x="50" y="27"/>
                    <a:pt x="52" y="28"/>
                  </a:cubicBezTo>
                  <a:cubicBezTo>
                    <a:pt x="53" y="28"/>
                    <a:pt x="55" y="29"/>
                    <a:pt x="56" y="30"/>
                  </a:cubicBezTo>
                  <a:cubicBezTo>
                    <a:pt x="57" y="30"/>
                    <a:pt x="57" y="31"/>
                    <a:pt x="58" y="31"/>
                  </a:cubicBezTo>
                  <a:cubicBezTo>
                    <a:pt x="58" y="31"/>
                    <a:pt x="59" y="31"/>
                    <a:pt x="60" y="31"/>
                  </a:cubicBezTo>
                  <a:cubicBezTo>
                    <a:pt x="62" y="31"/>
                    <a:pt x="65" y="35"/>
                    <a:pt x="64" y="37"/>
                  </a:cubicBezTo>
                  <a:cubicBezTo>
                    <a:pt x="62" y="39"/>
                    <a:pt x="59" y="37"/>
                    <a:pt x="57" y="38"/>
                  </a:cubicBezTo>
                  <a:cubicBezTo>
                    <a:pt x="54" y="38"/>
                    <a:pt x="57" y="43"/>
                    <a:pt x="58" y="44"/>
                  </a:cubicBezTo>
                  <a:cubicBezTo>
                    <a:pt x="59" y="45"/>
                    <a:pt x="60" y="46"/>
                    <a:pt x="61" y="48"/>
                  </a:cubicBezTo>
                  <a:cubicBezTo>
                    <a:pt x="62" y="48"/>
                    <a:pt x="64" y="50"/>
                    <a:pt x="65" y="49"/>
                  </a:cubicBezTo>
                  <a:cubicBezTo>
                    <a:pt x="65" y="51"/>
                    <a:pt x="66" y="53"/>
                    <a:pt x="66" y="54"/>
                  </a:cubicBezTo>
                  <a:cubicBezTo>
                    <a:pt x="66" y="55"/>
                    <a:pt x="67" y="55"/>
                    <a:pt x="67" y="55"/>
                  </a:cubicBezTo>
                  <a:cubicBezTo>
                    <a:pt x="68" y="56"/>
                    <a:pt x="68" y="57"/>
                    <a:pt x="68" y="57"/>
                  </a:cubicBezTo>
                  <a:cubicBezTo>
                    <a:pt x="68" y="59"/>
                    <a:pt x="70" y="59"/>
                    <a:pt x="72" y="58"/>
                  </a:cubicBezTo>
                  <a:cubicBezTo>
                    <a:pt x="73" y="58"/>
                    <a:pt x="76" y="58"/>
                    <a:pt x="75" y="60"/>
                  </a:cubicBezTo>
                  <a:cubicBezTo>
                    <a:pt x="73" y="62"/>
                    <a:pt x="75" y="63"/>
                    <a:pt x="78" y="63"/>
                  </a:cubicBezTo>
                  <a:cubicBezTo>
                    <a:pt x="78" y="63"/>
                    <a:pt x="81" y="63"/>
                    <a:pt x="81" y="64"/>
                  </a:cubicBezTo>
                  <a:cubicBezTo>
                    <a:pt x="81" y="65"/>
                    <a:pt x="79" y="65"/>
                    <a:pt x="78" y="65"/>
                  </a:cubicBezTo>
                  <a:cubicBezTo>
                    <a:pt x="79" y="66"/>
                    <a:pt x="79" y="67"/>
                    <a:pt x="79" y="67"/>
                  </a:cubicBezTo>
                  <a:cubicBezTo>
                    <a:pt x="80" y="68"/>
                    <a:pt x="82" y="68"/>
                    <a:pt x="83" y="68"/>
                  </a:cubicBezTo>
                  <a:cubicBezTo>
                    <a:pt x="84" y="69"/>
                    <a:pt x="86" y="70"/>
                    <a:pt x="88" y="69"/>
                  </a:cubicBezTo>
                  <a:cubicBezTo>
                    <a:pt x="87" y="69"/>
                    <a:pt x="86" y="70"/>
                    <a:pt x="85" y="70"/>
                  </a:cubicBezTo>
                  <a:cubicBezTo>
                    <a:pt x="84" y="70"/>
                    <a:pt x="83" y="70"/>
                    <a:pt x="83" y="71"/>
                  </a:cubicBezTo>
                  <a:cubicBezTo>
                    <a:pt x="85" y="71"/>
                    <a:pt x="87" y="72"/>
                    <a:pt x="84" y="73"/>
                  </a:cubicBezTo>
                  <a:cubicBezTo>
                    <a:pt x="83" y="73"/>
                    <a:pt x="80" y="74"/>
                    <a:pt x="79" y="72"/>
                  </a:cubicBezTo>
                  <a:cubicBezTo>
                    <a:pt x="80" y="72"/>
                    <a:pt x="80" y="72"/>
                    <a:pt x="81" y="71"/>
                  </a:cubicBezTo>
                  <a:cubicBezTo>
                    <a:pt x="80" y="71"/>
                    <a:pt x="80" y="71"/>
                    <a:pt x="79" y="71"/>
                  </a:cubicBezTo>
                  <a:cubicBezTo>
                    <a:pt x="79" y="70"/>
                    <a:pt x="76" y="70"/>
                    <a:pt x="75" y="70"/>
                  </a:cubicBezTo>
                  <a:cubicBezTo>
                    <a:pt x="73" y="70"/>
                    <a:pt x="71" y="69"/>
                    <a:pt x="69" y="69"/>
                  </a:cubicBezTo>
                  <a:cubicBezTo>
                    <a:pt x="69" y="69"/>
                    <a:pt x="69" y="69"/>
                    <a:pt x="69" y="68"/>
                  </a:cubicBezTo>
                  <a:cubicBezTo>
                    <a:pt x="68" y="69"/>
                    <a:pt x="67" y="69"/>
                    <a:pt x="66" y="69"/>
                  </a:cubicBezTo>
                  <a:cubicBezTo>
                    <a:pt x="65" y="69"/>
                    <a:pt x="64" y="68"/>
                    <a:pt x="63" y="68"/>
                  </a:cubicBezTo>
                  <a:cubicBezTo>
                    <a:pt x="62" y="69"/>
                    <a:pt x="61" y="67"/>
                    <a:pt x="60" y="68"/>
                  </a:cubicBezTo>
                  <a:cubicBezTo>
                    <a:pt x="59" y="67"/>
                    <a:pt x="58" y="67"/>
                    <a:pt x="58" y="66"/>
                  </a:cubicBezTo>
                  <a:cubicBezTo>
                    <a:pt x="58" y="65"/>
                    <a:pt x="57" y="64"/>
                    <a:pt x="57" y="63"/>
                  </a:cubicBezTo>
                  <a:cubicBezTo>
                    <a:pt x="56" y="62"/>
                    <a:pt x="55" y="63"/>
                    <a:pt x="54" y="62"/>
                  </a:cubicBezTo>
                  <a:cubicBezTo>
                    <a:pt x="54" y="61"/>
                    <a:pt x="53" y="60"/>
                    <a:pt x="53" y="59"/>
                  </a:cubicBezTo>
                  <a:cubicBezTo>
                    <a:pt x="51" y="59"/>
                    <a:pt x="51" y="58"/>
                    <a:pt x="50" y="56"/>
                  </a:cubicBezTo>
                  <a:cubicBezTo>
                    <a:pt x="49" y="54"/>
                    <a:pt x="48" y="51"/>
                    <a:pt x="46" y="50"/>
                  </a:cubicBezTo>
                  <a:cubicBezTo>
                    <a:pt x="45" y="50"/>
                    <a:pt x="45" y="49"/>
                    <a:pt x="44" y="49"/>
                  </a:cubicBezTo>
                  <a:cubicBezTo>
                    <a:pt x="44" y="48"/>
                    <a:pt x="42" y="49"/>
                    <a:pt x="42" y="49"/>
                  </a:cubicBezTo>
                  <a:cubicBezTo>
                    <a:pt x="40" y="49"/>
                    <a:pt x="39" y="48"/>
                    <a:pt x="38" y="48"/>
                  </a:cubicBezTo>
                  <a:cubicBezTo>
                    <a:pt x="36" y="47"/>
                    <a:pt x="37" y="47"/>
                    <a:pt x="36" y="45"/>
                  </a:cubicBezTo>
                  <a:cubicBezTo>
                    <a:pt x="36" y="47"/>
                    <a:pt x="35" y="46"/>
                    <a:pt x="34" y="45"/>
                  </a:cubicBezTo>
                  <a:cubicBezTo>
                    <a:pt x="34" y="47"/>
                    <a:pt x="33" y="46"/>
                    <a:pt x="33" y="45"/>
                  </a:cubicBezTo>
                  <a:cubicBezTo>
                    <a:pt x="33" y="46"/>
                    <a:pt x="33" y="46"/>
                    <a:pt x="32" y="45"/>
                  </a:cubicBezTo>
                  <a:cubicBezTo>
                    <a:pt x="32" y="46"/>
                    <a:pt x="32" y="46"/>
                    <a:pt x="32" y="47"/>
                  </a:cubicBezTo>
                  <a:cubicBezTo>
                    <a:pt x="32" y="47"/>
                    <a:pt x="31" y="46"/>
                    <a:pt x="31" y="46"/>
                  </a:cubicBezTo>
                  <a:cubicBezTo>
                    <a:pt x="30" y="49"/>
                    <a:pt x="26" y="44"/>
                    <a:pt x="25" y="44"/>
                  </a:cubicBezTo>
                  <a:cubicBezTo>
                    <a:pt x="26" y="46"/>
                    <a:pt x="27" y="47"/>
                    <a:pt x="28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51"/>
                    <a:pt x="23" y="49"/>
                    <a:pt x="22" y="48"/>
                  </a:cubicBezTo>
                  <a:cubicBezTo>
                    <a:pt x="23" y="49"/>
                    <a:pt x="25" y="51"/>
                    <a:pt x="24" y="51"/>
                  </a:cubicBezTo>
                  <a:cubicBezTo>
                    <a:pt x="23" y="52"/>
                    <a:pt x="22" y="52"/>
                    <a:pt x="21" y="52"/>
                  </a:cubicBezTo>
                  <a:cubicBezTo>
                    <a:pt x="20" y="52"/>
                    <a:pt x="19" y="52"/>
                    <a:pt x="18" y="52"/>
                  </a:cubicBezTo>
                  <a:cubicBezTo>
                    <a:pt x="17" y="52"/>
                    <a:pt x="17" y="52"/>
                    <a:pt x="16" y="52"/>
                  </a:cubicBezTo>
                  <a:cubicBezTo>
                    <a:pt x="15" y="52"/>
                    <a:pt x="14" y="53"/>
                    <a:pt x="13" y="51"/>
                  </a:cubicBezTo>
                  <a:cubicBezTo>
                    <a:pt x="13" y="52"/>
                    <a:pt x="14" y="53"/>
                    <a:pt x="15" y="52"/>
                  </a:cubicBezTo>
                  <a:cubicBezTo>
                    <a:pt x="16" y="52"/>
                    <a:pt x="18" y="52"/>
                    <a:pt x="19" y="53"/>
                  </a:cubicBezTo>
                  <a:cubicBezTo>
                    <a:pt x="22" y="55"/>
                    <a:pt x="24" y="57"/>
                    <a:pt x="20" y="59"/>
                  </a:cubicBezTo>
                  <a:cubicBezTo>
                    <a:pt x="18" y="59"/>
                    <a:pt x="17" y="61"/>
                    <a:pt x="15" y="61"/>
                  </a:cubicBezTo>
                  <a:cubicBezTo>
                    <a:pt x="13" y="61"/>
                    <a:pt x="12" y="60"/>
                    <a:pt x="10" y="60"/>
                  </a:cubicBezTo>
                  <a:cubicBezTo>
                    <a:pt x="8" y="60"/>
                    <a:pt x="6" y="61"/>
                    <a:pt x="4" y="60"/>
                  </a:cubicBezTo>
                  <a:cubicBezTo>
                    <a:pt x="2" y="59"/>
                    <a:pt x="1" y="61"/>
                    <a:pt x="0" y="60"/>
                  </a:cubicBezTo>
                </a:path>
              </a:pathLst>
            </a:custGeom>
            <a:solidFill>
              <a:srgbClr val="E6E6E6"/>
            </a:solidFill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36" name="Freeform 1432">
              <a:extLst>
                <a:ext uri="{FF2B5EF4-FFF2-40B4-BE49-F238E27FC236}">
                  <a16:creationId xmlns:a16="http://schemas.microsoft.com/office/drawing/2014/main" id="{0DB7537A-777D-4E66-B64E-5BBE579804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35368" y="7259968"/>
              <a:ext cx="60325" cy="30162"/>
            </a:xfrm>
            <a:custGeom>
              <a:avLst/>
              <a:gdLst>
                <a:gd name="T0" fmla="*/ 2147483646 w 12"/>
                <a:gd name="T1" fmla="*/ 2147483646 h 6"/>
                <a:gd name="T2" fmla="*/ 2147483646 w 12"/>
                <a:gd name="T3" fmla="*/ 2147483646 h 6"/>
                <a:gd name="T4" fmla="*/ 2147483646 w 12"/>
                <a:gd name="T5" fmla="*/ 2147483646 h 6"/>
                <a:gd name="T6" fmla="*/ 2147483646 w 12"/>
                <a:gd name="T7" fmla="*/ 2147483646 h 6"/>
                <a:gd name="T8" fmla="*/ 2147483646 w 12"/>
                <a:gd name="T9" fmla="*/ 2147483646 h 6"/>
                <a:gd name="T10" fmla="*/ 2147483646 w 12"/>
                <a:gd name="T11" fmla="*/ 2147483646 h 6"/>
                <a:gd name="T12" fmla="*/ 2147483646 w 12"/>
                <a:gd name="T13" fmla="*/ 2147483646 h 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"/>
                <a:gd name="T22" fmla="*/ 0 h 6"/>
                <a:gd name="T23" fmla="*/ 12 w 12"/>
                <a:gd name="T24" fmla="*/ 6 h 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" h="6">
                  <a:moveTo>
                    <a:pt x="4" y="5"/>
                  </a:moveTo>
                  <a:cubicBezTo>
                    <a:pt x="6" y="5"/>
                    <a:pt x="7" y="5"/>
                    <a:pt x="8" y="5"/>
                  </a:cubicBezTo>
                  <a:cubicBezTo>
                    <a:pt x="9" y="6"/>
                    <a:pt x="11" y="6"/>
                    <a:pt x="12" y="5"/>
                  </a:cubicBezTo>
                  <a:cubicBezTo>
                    <a:pt x="12" y="4"/>
                    <a:pt x="9" y="2"/>
                    <a:pt x="8" y="1"/>
                  </a:cubicBezTo>
                  <a:cubicBezTo>
                    <a:pt x="6" y="1"/>
                    <a:pt x="4" y="2"/>
                    <a:pt x="3" y="1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2"/>
                    <a:pt x="3" y="5"/>
                    <a:pt x="4" y="5"/>
                  </a:cubicBezTo>
                </a:path>
              </a:pathLst>
            </a:custGeom>
            <a:solidFill>
              <a:srgbClr val="E6E6E6"/>
            </a:solidFill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37" name="Freeform 1433">
              <a:extLst>
                <a:ext uri="{FF2B5EF4-FFF2-40B4-BE49-F238E27FC236}">
                  <a16:creationId xmlns:a16="http://schemas.microsoft.com/office/drawing/2014/main" id="{5C1514CC-2574-4F78-BADF-BB131601DF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35368" y="7259968"/>
              <a:ext cx="60325" cy="30162"/>
            </a:xfrm>
            <a:custGeom>
              <a:avLst/>
              <a:gdLst>
                <a:gd name="T0" fmla="*/ 2147483646 w 12"/>
                <a:gd name="T1" fmla="*/ 2147483646 h 6"/>
                <a:gd name="T2" fmla="*/ 2147483646 w 12"/>
                <a:gd name="T3" fmla="*/ 2147483646 h 6"/>
                <a:gd name="T4" fmla="*/ 2147483646 w 12"/>
                <a:gd name="T5" fmla="*/ 2147483646 h 6"/>
                <a:gd name="T6" fmla="*/ 2147483646 w 12"/>
                <a:gd name="T7" fmla="*/ 2147483646 h 6"/>
                <a:gd name="T8" fmla="*/ 2147483646 w 12"/>
                <a:gd name="T9" fmla="*/ 2147483646 h 6"/>
                <a:gd name="T10" fmla="*/ 2147483646 w 12"/>
                <a:gd name="T11" fmla="*/ 2147483646 h 6"/>
                <a:gd name="T12" fmla="*/ 2147483646 w 12"/>
                <a:gd name="T13" fmla="*/ 2147483646 h 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"/>
                <a:gd name="T22" fmla="*/ 0 h 6"/>
                <a:gd name="T23" fmla="*/ 12 w 12"/>
                <a:gd name="T24" fmla="*/ 6 h 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" h="6">
                  <a:moveTo>
                    <a:pt x="4" y="5"/>
                  </a:moveTo>
                  <a:cubicBezTo>
                    <a:pt x="6" y="5"/>
                    <a:pt x="7" y="5"/>
                    <a:pt x="8" y="5"/>
                  </a:cubicBezTo>
                  <a:cubicBezTo>
                    <a:pt x="9" y="6"/>
                    <a:pt x="11" y="6"/>
                    <a:pt x="12" y="5"/>
                  </a:cubicBezTo>
                  <a:cubicBezTo>
                    <a:pt x="12" y="4"/>
                    <a:pt x="9" y="2"/>
                    <a:pt x="8" y="1"/>
                  </a:cubicBezTo>
                  <a:cubicBezTo>
                    <a:pt x="6" y="1"/>
                    <a:pt x="4" y="2"/>
                    <a:pt x="3" y="1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2"/>
                    <a:pt x="3" y="5"/>
                    <a:pt x="4" y="5"/>
                  </a:cubicBezTo>
                </a:path>
              </a:pathLst>
            </a:custGeom>
            <a:solidFill>
              <a:srgbClr val="E6E6E6"/>
            </a:solidFill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38" name="Freeform 1434">
              <a:extLst>
                <a:ext uri="{FF2B5EF4-FFF2-40B4-BE49-F238E27FC236}">
                  <a16:creationId xmlns:a16="http://schemas.microsoft.com/office/drawing/2014/main" id="{7F07062D-7098-4FE7-86A9-1F4B59D8423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90930" y="7215518"/>
              <a:ext cx="28575" cy="60325"/>
            </a:xfrm>
            <a:custGeom>
              <a:avLst/>
              <a:gdLst>
                <a:gd name="T0" fmla="*/ 2147483646 w 6"/>
                <a:gd name="T1" fmla="*/ 2147483646 h 12"/>
                <a:gd name="T2" fmla="*/ 2147483646 w 6"/>
                <a:gd name="T3" fmla="*/ 2147483646 h 12"/>
                <a:gd name="T4" fmla="*/ 2147483646 w 6"/>
                <a:gd name="T5" fmla="*/ 2147483646 h 12"/>
                <a:gd name="T6" fmla="*/ 2147483646 w 6"/>
                <a:gd name="T7" fmla="*/ 2147483646 h 12"/>
                <a:gd name="T8" fmla="*/ 2147483646 w 6"/>
                <a:gd name="T9" fmla="*/ 2147483646 h 12"/>
                <a:gd name="T10" fmla="*/ 2147483646 w 6"/>
                <a:gd name="T11" fmla="*/ 2147483646 h 12"/>
                <a:gd name="T12" fmla="*/ 0 w 6"/>
                <a:gd name="T13" fmla="*/ 2147483646 h 12"/>
                <a:gd name="T14" fmla="*/ 2147483646 w 6"/>
                <a:gd name="T15" fmla="*/ 2147483646 h 1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"/>
                <a:gd name="T25" fmla="*/ 0 h 12"/>
                <a:gd name="T26" fmla="*/ 6 w 6"/>
                <a:gd name="T27" fmla="*/ 12 h 1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" h="12">
                  <a:moveTo>
                    <a:pt x="2" y="8"/>
                  </a:moveTo>
                  <a:cubicBezTo>
                    <a:pt x="4" y="9"/>
                    <a:pt x="4" y="11"/>
                    <a:pt x="6" y="12"/>
                  </a:cubicBezTo>
                  <a:cubicBezTo>
                    <a:pt x="6" y="11"/>
                    <a:pt x="5" y="8"/>
                    <a:pt x="5" y="7"/>
                  </a:cubicBezTo>
                  <a:cubicBezTo>
                    <a:pt x="5" y="6"/>
                    <a:pt x="4" y="5"/>
                    <a:pt x="3" y="5"/>
                  </a:cubicBezTo>
                  <a:cubicBezTo>
                    <a:pt x="2" y="4"/>
                    <a:pt x="4" y="4"/>
                    <a:pt x="3" y="3"/>
                  </a:cubicBezTo>
                  <a:cubicBezTo>
                    <a:pt x="3" y="2"/>
                    <a:pt x="3" y="1"/>
                    <a:pt x="2" y="1"/>
                  </a:cubicBezTo>
                  <a:cubicBezTo>
                    <a:pt x="2" y="0"/>
                    <a:pt x="0" y="0"/>
                    <a:pt x="0" y="1"/>
                  </a:cubicBezTo>
                  <a:cubicBezTo>
                    <a:pt x="1" y="3"/>
                    <a:pt x="1" y="6"/>
                    <a:pt x="2" y="8"/>
                  </a:cubicBezTo>
                </a:path>
              </a:pathLst>
            </a:custGeom>
            <a:solidFill>
              <a:srgbClr val="E6E6E6"/>
            </a:solidFill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39" name="Freeform 1435">
              <a:extLst>
                <a:ext uri="{FF2B5EF4-FFF2-40B4-BE49-F238E27FC236}">
                  <a16:creationId xmlns:a16="http://schemas.microsoft.com/office/drawing/2014/main" id="{F4402508-E7A3-4810-96D8-10AB84D7B2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90930" y="7215518"/>
              <a:ext cx="28575" cy="60325"/>
            </a:xfrm>
            <a:custGeom>
              <a:avLst/>
              <a:gdLst>
                <a:gd name="T0" fmla="*/ 2147483646 w 6"/>
                <a:gd name="T1" fmla="*/ 2147483646 h 12"/>
                <a:gd name="T2" fmla="*/ 2147483646 w 6"/>
                <a:gd name="T3" fmla="*/ 2147483646 h 12"/>
                <a:gd name="T4" fmla="*/ 2147483646 w 6"/>
                <a:gd name="T5" fmla="*/ 2147483646 h 12"/>
                <a:gd name="T6" fmla="*/ 2147483646 w 6"/>
                <a:gd name="T7" fmla="*/ 2147483646 h 12"/>
                <a:gd name="T8" fmla="*/ 2147483646 w 6"/>
                <a:gd name="T9" fmla="*/ 2147483646 h 12"/>
                <a:gd name="T10" fmla="*/ 2147483646 w 6"/>
                <a:gd name="T11" fmla="*/ 2147483646 h 12"/>
                <a:gd name="T12" fmla="*/ 0 w 6"/>
                <a:gd name="T13" fmla="*/ 2147483646 h 12"/>
                <a:gd name="T14" fmla="*/ 2147483646 w 6"/>
                <a:gd name="T15" fmla="*/ 2147483646 h 1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"/>
                <a:gd name="T25" fmla="*/ 0 h 12"/>
                <a:gd name="T26" fmla="*/ 6 w 6"/>
                <a:gd name="T27" fmla="*/ 12 h 1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" h="12">
                  <a:moveTo>
                    <a:pt x="2" y="8"/>
                  </a:moveTo>
                  <a:cubicBezTo>
                    <a:pt x="4" y="9"/>
                    <a:pt x="4" y="11"/>
                    <a:pt x="6" y="12"/>
                  </a:cubicBezTo>
                  <a:cubicBezTo>
                    <a:pt x="6" y="11"/>
                    <a:pt x="5" y="8"/>
                    <a:pt x="5" y="7"/>
                  </a:cubicBezTo>
                  <a:cubicBezTo>
                    <a:pt x="5" y="6"/>
                    <a:pt x="4" y="5"/>
                    <a:pt x="3" y="5"/>
                  </a:cubicBezTo>
                  <a:cubicBezTo>
                    <a:pt x="2" y="4"/>
                    <a:pt x="4" y="4"/>
                    <a:pt x="3" y="3"/>
                  </a:cubicBezTo>
                  <a:cubicBezTo>
                    <a:pt x="3" y="2"/>
                    <a:pt x="3" y="1"/>
                    <a:pt x="2" y="1"/>
                  </a:cubicBezTo>
                  <a:cubicBezTo>
                    <a:pt x="2" y="0"/>
                    <a:pt x="0" y="0"/>
                    <a:pt x="0" y="1"/>
                  </a:cubicBezTo>
                  <a:cubicBezTo>
                    <a:pt x="1" y="3"/>
                    <a:pt x="1" y="6"/>
                    <a:pt x="2" y="8"/>
                  </a:cubicBezTo>
                </a:path>
              </a:pathLst>
            </a:custGeom>
            <a:solidFill>
              <a:srgbClr val="E6E6E6"/>
            </a:solidFill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0" name="Freeform 1436">
              <a:extLst>
                <a:ext uri="{FF2B5EF4-FFF2-40B4-BE49-F238E27FC236}">
                  <a16:creationId xmlns:a16="http://schemas.microsoft.com/office/drawing/2014/main" id="{EB7A3327-1613-4E2A-BF70-B7044E04DD9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09980" y="7299655"/>
              <a:ext cx="44450" cy="30163"/>
            </a:xfrm>
            <a:custGeom>
              <a:avLst/>
              <a:gdLst>
                <a:gd name="T0" fmla="*/ 2147483646 w 9"/>
                <a:gd name="T1" fmla="*/ 2147483646 h 6"/>
                <a:gd name="T2" fmla="*/ 2147483646 w 9"/>
                <a:gd name="T3" fmla="*/ 2147483646 h 6"/>
                <a:gd name="T4" fmla="*/ 2147483646 w 9"/>
                <a:gd name="T5" fmla="*/ 2147483646 h 6"/>
                <a:gd name="T6" fmla="*/ 0 w 9"/>
                <a:gd name="T7" fmla="*/ 2147483646 h 6"/>
                <a:gd name="T8" fmla="*/ 2147483646 w 9"/>
                <a:gd name="T9" fmla="*/ 2147483646 h 6"/>
                <a:gd name="T10" fmla="*/ 2147483646 w 9"/>
                <a:gd name="T11" fmla="*/ 2147483646 h 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"/>
                <a:gd name="T19" fmla="*/ 0 h 6"/>
                <a:gd name="T20" fmla="*/ 9 w 9"/>
                <a:gd name="T21" fmla="*/ 6 h 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" h="6">
                  <a:moveTo>
                    <a:pt x="5" y="5"/>
                  </a:moveTo>
                  <a:cubicBezTo>
                    <a:pt x="6" y="6"/>
                    <a:pt x="8" y="6"/>
                    <a:pt x="9" y="6"/>
                  </a:cubicBezTo>
                  <a:cubicBezTo>
                    <a:pt x="8" y="4"/>
                    <a:pt x="8" y="3"/>
                    <a:pt x="5" y="2"/>
                  </a:cubicBezTo>
                  <a:cubicBezTo>
                    <a:pt x="5" y="2"/>
                    <a:pt x="1" y="0"/>
                    <a:pt x="0" y="1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3" y="4"/>
                    <a:pt x="3" y="4"/>
                    <a:pt x="5" y="5"/>
                  </a:cubicBezTo>
                </a:path>
              </a:pathLst>
            </a:custGeom>
            <a:solidFill>
              <a:srgbClr val="E6E6E6"/>
            </a:solidFill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" name="Freeform 1437">
              <a:extLst>
                <a:ext uri="{FF2B5EF4-FFF2-40B4-BE49-F238E27FC236}">
                  <a16:creationId xmlns:a16="http://schemas.microsoft.com/office/drawing/2014/main" id="{4A5DDDAF-8A9D-43CC-AC77-4C78F6F7E2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09980" y="7299655"/>
              <a:ext cx="44450" cy="30163"/>
            </a:xfrm>
            <a:custGeom>
              <a:avLst/>
              <a:gdLst>
                <a:gd name="T0" fmla="*/ 2147483646 w 9"/>
                <a:gd name="T1" fmla="*/ 2147483646 h 6"/>
                <a:gd name="T2" fmla="*/ 2147483646 w 9"/>
                <a:gd name="T3" fmla="*/ 2147483646 h 6"/>
                <a:gd name="T4" fmla="*/ 2147483646 w 9"/>
                <a:gd name="T5" fmla="*/ 2147483646 h 6"/>
                <a:gd name="T6" fmla="*/ 0 w 9"/>
                <a:gd name="T7" fmla="*/ 2147483646 h 6"/>
                <a:gd name="T8" fmla="*/ 2147483646 w 9"/>
                <a:gd name="T9" fmla="*/ 2147483646 h 6"/>
                <a:gd name="T10" fmla="*/ 2147483646 w 9"/>
                <a:gd name="T11" fmla="*/ 2147483646 h 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"/>
                <a:gd name="T19" fmla="*/ 0 h 6"/>
                <a:gd name="T20" fmla="*/ 9 w 9"/>
                <a:gd name="T21" fmla="*/ 6 h 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" h="6">
                  <a:moveTo>
                    <a:pt x="5" y="5"/>
                  </a:moveTo>
                  <a:cubicBezTo>
                    <a:pt x="6" y="6"/>
                    <a:pt x="8" y="6"/>
                    <a:pt x="9" y="6"/>
                  </a:cubicBezTo>
                  <a:cubicBezTo>
                    <a:pt x="8" y="4"/>
                    <a:pt x="8" y="3"/>
                    <a:pt x="5" y="2"/>
                  </a:cubicBezTo>
                  <a:cubicBezTo>
                    <a:pt x="5" y="2"/>
                    <a:pt x="1" y="0"/>
                    <a:pt x="0" y="1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3" y="4"/>
                    <a:pt x="3" y="4"/>
                    <a:pt x="5" y="5"/>
                  </a:cubicBezTo>
                </a:path>
              </a:pathLst>
            </a:custGeom>
            <a:solidFill>
              <a:srgbClr val="E6E6E6"/>
            </a:solidFill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1250" name="Group 4">
            <a:extLst>
              <a:ext uri="{FF2B5EF4-FFF2-40B4-BE49-F238E27FC236}">
                <a16:creationId xmlns:a16="http://schemas.microsoft.com/office/drawing/2014/main" id="{58717840-72A0-4A6C-A354-A12F630EF074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439723" y="827232"/>
            <a:ext cx="5846017" cy="5424948"/>
            <a:chOff x="973" y="757"/>
            <a:chExt cx="3582" cy="3324"/>
          </a:xfrm>
        </p:grpSpPr>
        <p:sp>
          <p:nvSpPr>
            <p:cNvPr id="1251" name="Freeform 5">
              <a:extLst>
                <a:ext uri="{FF2B5EF4-FFF2-40B4-BE49-F238E27FC236}">
                  <a16:creationId xmlns:a16="http://schemas.microsoft.com/office/drawing/2014/main" id="{2FAC055C-B0FB-4277-AF15-6272BD60049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6" y="1055"/>
              <a:ext cx="482" cy="477"/>
            </a:xfrm>
            <a:custGeom>
              <a:avLst/>
              <a:gdLst>
                <a:gd name="T0" fmla="*/ 20 w 482"/>
                <a:gd name="T1" fmla="*/ 129 h 477"/>
                <a:gd name="T2" fmla="*/ 9 w 482"/>
                <a:gd name="T3" fmla="*/ 105 h 477"/>
                <a:gd name="T4" fmla="*/ 0 w 482"/>
                <a:gd name="T5" fmla="*/ 79 h 477"/>
                <a:gd name="T6" fmla="*/ 4 w 482"/>
                <a:gd name="T7" fmla="*/ 71 h 477"/>
                <a:gd name="T8" fmla="*/ 11 w 482"/>
                <a:gd name="T9" fmla="*/ 66 h 477"/>
                <a:gd name="T10" fmla="*/ 6 w 482"/>
                <a:gd name="T11" fmla="*/ 18 h 477"/>
                <a:gd name="T12" fmla="*/ 13 w 482"/>
                <a:gd name="T13" fmla="*/ 7 h 477"/>
                <a:gd name="T14" fmla="*/ 20 w 482"/>
                <a:gd name="T15" fmla="*/ 0 h 477"/>
                <a:gd name="T16" fmla="*/ 29 w 482"/>
                <a:gd name="T17" fmla="*/ 5 h 477"/>
                <a:gd name="T18" fmla="*/ 97 w 482"/>
                <a:gd name="T19" fmla="*/ 9 h 477"/>
                <a:gd name="T20" fmla="*/ 140 w 482"/>
                <a:gd name="T21" fmla="*/ 25 h 477"/>
                <a:gd name="T22" fmla="*/ 168 w 482"/>
                <a:gd name="T23" fmla="*/ 30 h 477"/>
                <a:gd name="T24" fmla="*/ 245 w 482"/>
                <a:gd name="T25" fmla="*/ 11 h 477"/>
                <a:gd name="T26" fmla="*/ 265 w 482"/>
                <a:gd name="T27" fmla="*/ 9 h 477"/>
                <a:gd name="T28" fmla="*/ 254 w 482"/>
                <a:gd name="T29" fmla="*/ 16 h 477"/>
                <a:gd name="T30" fmla="*/ 272 w 482"/>
                <a:gd name="T31" fmla="*/ 13 h 477"/>
                <a:gd name="T32" fmla="*/ 279 w 482"/>
                <a:gd name="T33" fmla="*/ 5 h 477"/>
                <a:gd name="T34" fmla="*/ 308 w 482"/>
                <a:gd name="T35" fmla="*/ 9 h 477"/>
                <a:gd name="T36" fmla="*/ 318 w 482"/>
                <a:gd name="T37" fmla="*/ 5 h 477"/>
                <a:gd name="T38" fmla="*/ 322 w 482"/>
                <a:gd name="T39" fmla="*/ 13 h 477"/>
                <a:gd name="T40" fmla="*/ 329 w 482"/>
                <a:gd name="T41" fmla="*/ 20 h 477"/>
                <a:gd name="T42" fmla="*/ 343 w 482"/>
                <a:gd name="T43" fmla="*/ 30 h 477"/>
                <a:gd name="T44" fmla="*/ 363 w 482"/>
                <a:gd name="T45" fmla="*/ 27 h 477"/>
                <a:gd name="T46" fmla="*/ 370 w 482"/>
                <a:gd name="T47" fmla="*/ 32 h 477"/>
                <a:gd name="T48" fmla="*/ 411 w 482"/>
                <a:gd name="T49" fmla="*/ 16 h 477"/>
                <a:gd name="T50" fmla="*/ 425 w 482"/>
                <a:gd name="T51" fmla="*/ 173 h 477"/>
                <a:gd name="T52" fmla="*/ 424 w 482"/>
                <a:gd name="T53" fmla="*/ 184 h 477"/>
                <a:gd name="T54" fmla="*/ 415 w 482"/>
                <a:gd name="T55" fmla="*/ 191 h 477"/>
                <a:gd name="T56" fmla="*/ 375 w 482"/>
                <a:gd name="T57" fmla="*/ 148 h 477"/>
                <a:gd name="T58" fmla="*/ 352 w 482"/>
                <a:gd name="T59" fmla="*/ 105 h 477"/>
                <a:gd name="T60" fmla="*/ 347 w 482"/>
                <a:gd name="T61" fmla="*/ 86 h 477"/>
                <a:gd name="T62" fmla="*/ 345 w 482"/>
                <a:gd name="T63" fmla="*/ 82 h 477"/>
                <a:gd name="T64" fmla="*/ 341 w 482"/>
                <a:gd name="T65" fmla="*/ 89 h 477"/>
                <a:gd name="T66" fmla="*/ 338 w 482"/>
                <a:gd name="T67" fmla="*/ 102 h 477"/>
                <a:gd name="T68" fmla="*/ 345 w 482"/>
                <a:gd name="T69" fmla="*/ 112 h 477"/>
                <a:gd name="T70" fmla="*/ 349 w 482"/>
                <a:gd name="T71" fmla="*/ 130 h 477"/>
                <a:gd name="T72" fmla="*/ 381 w 482"/>
                <a:gd name="T73" fmla="*/ 180 h 477"/>
                <a:gd name="T74" fmla="*/ 386 w 482"/>
                <a:gd name="T75" fmla="*/ 202 h 477"/>
                <a:gd name="T76" fmla="*/ 477 w 482"/>
                <a:gd name="T77" fmla="*/ 370 h 477"/>
                <a:gd name="T78" fmla="*/ 482 w 482"/>
                <a:gd name="T79" fmla="*/ 375 h 477"/>
                <a:gd name="T80" fmla="*/ 472 w 482"/>
                <a:gd name="T81" fmla="*/ 375 h 477"/>
                <a:gd name="T82" fmla="*/ 470 w 482"/>
                <a:gd name="T83" fmla="*/ 377 h 477"/>
                <a:gd name="T84" fmla="*/ 472 w 482"/>
                <a:gd name="T85" fmla="*/ 404 h 477"/>
                <a:gd name="T86" fmla="*/ 457 w 482"/>
                <a:gd name="T87" fmla="*/ 429 h 477"/>
                <a:gd name="T88" fmla="*/ 438 w 482"/>
                <a:gd name="T89" fmla="*/ 450 h 477"/>
                <a:gd name="T90" fmla="*/ 409 w 482"/>
                <a:gd name="T91" fmla="*/ 475 h 477"/>
                <a:gd name="T92" fmla="*/ 374 w 482"/>
                <a:gd name="T93" fmla="*/ 466 h 477"/>
                <a:gd name="T94" fmla="*/ 300 w 482"/>
                <a:gd name="T95" fmla="*/ 457 h 477"/>
                <a:gd name="T96" fmla="*/ 297 w 482"/>
                <a:gd name="T97" fmla="*/ 455 h 477"/>
                <a:gd name="T98" fmla="*/ 288 w 482"/>
                <a:gd name="T99" fmla="*/ 464 h 477"/>
                <a:gd name="T100" fmla="*/ 20 w 482"/>
                <a:gd name="T101" fmla="*/ 434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82" h="477">
                  <a:moveTo>
                    <a:pt x="20" y="434"/>
                  </a:moveTo>
                  <a:lnTo>
                    <a:pt x="20" y="129"/>
                  </a:lnTo>
                  <a:lnTo>
                    <a:pt x="6" y="114"/>
                  </a:lnTo>
                  <a:lnTo>
                    <a:pt x="9" y="105"/>
                  </a:lnTo>
                  <a:lnTo>
                    <a:pt x="2" y="95"/>
                  </a:lnTo>
                  <a:lnTo>
                    <a:pt x="0" y="79"/>
                  </a:lnTo>
                  <a:lnTo>
                    <a:pt x="0" y="75"/>
                  </a:lnTo>
                  <a:lnTo>
                    <a:pt x="4" y="71"/>
                  </a:lnTo>
                  <a:lnTo>
                    <a:pt x="11" y="66"/>
                  </a:lnTo>
                  <a:lnTo>
                    <a:pt x="11" y="66"/>
                  </a:lnTo>
                  <a:lnTo>
                    <a:pt x="9" y="23"/>
                  </a:lnTo>
                  <a:lnTo>
                    <a:pt x="6" y="18"/>
                  </a:lnTo>
                  <a:lnTo>
                    <a:pt x="6" y="14"/>
                  </a:lnTo>
                  <a:lnTo>
                    <a:pt x="13" y="7"/>
                  </a:lnTo>
                  <a:lnTo>
                    <a:pt x="15" y="2"/>
                  </a:lnTo>
                  <a:lnTo>
                    <a:pt x="20" y="0"/>
                  </a:lnTo>
                  <a:lnTo>
                    <a:pt x="24" y="4"/>
                  </a:lnTo>
                  <a:lnTo>
                    <a:pt x="29" y="5"/>
                  </a:lnTo>
                  <a:lnTo>
                    <a:pt x="54" y="2"/>
                  </a:lnTo>
                  <a:lnTo>
                    <a:pt x="97" y="9"/>
                  </a:lnTo>
                  <a:lnTo>
                    <a:pt x="122" y="21"/>
                  </a:lnTo>
                  <a:lnTo>
                    <a:pt x="140" y="25"/>
                  </a:lnTo>
                  <a:lnTo>
                    <a:pt x="147" y="29"/>
                  </a:lnTo>
                  <a:lnTo>
                    <a:pt x="168" y="30"/>
                  </a:lnTo>
                  <a:lnTo>
                    <a:pt x="190" y="41"/>
                  </a:lnTo>
                  <a:lnTo>
                    <a:pt x="245" y="11"/>
                  </a:lnTo>
                  <a:lnTo>
                    <a:pt x="266" y="7"/>
                  </a:lnTo>
                  <a:lnTo>
                    <a:pt x="265" y="9"/>
                  </a:lnTo>
                  <a:lnTo>
                    <a:pt x="256" y="13"/>
                  </a:lnTo>
                  <a:lnTo>
                    <a:pt x="254" y="16"/>
                  </a:lnTo>
                  <a:lnTo>
                    <a:pt x="256" y="16"/>
                  </a:lnTo>
                  <a:lnTo>
                    <a:pt x="272" y="13"/>
                  </a:lnTo>
                  <a:lnTo>
                    <a:pt x="275" y="11"/>
                  </a:lnTo>
                  <a:lnTo>
                    <a:pt x="279" y="5"/>
                  </a:lnTo>
                  <a:lnTo>
                    <a:pt x="284" y="7"/>
                  </a:lnTo>
                  <a:lnTo>
                    <a:pt x="308" y="9"/>
                  </a:lnTo>
                  <a:lnTo>
                    <a:pt x="316" y="5"/>
                  </a:lnTo>
                  <a:lnTo>
                    <a:pt x="318" y="5"/>
                  </a:lnTo>
                  <a:lnTo>
                    <a:pt x="320" y="11"/>
                  </a:lnTo>
                  <a:lnTo>
                    <a:pt x="322" y="13"/>
                  </a:lnTo>
                  <a:lnTo>
                    <a:pt x="325" y="16"/>
                  </a:lnTo>
                  <a:lnTo>
                    <a:pt x="329" y="20"/>
                  </a:lnTo>
                  <a:lnTo>
                    <a:pt x="336" y="21"/>
                  </a:lnTo>
                  <a:lnTo>
                    <a:pt x="343" y="30"/>
                  </a:lnTo>
                  <a:lnTo>
                    <a:pt x="359" y="30"/>
                  </a:lnTo>
                  <a:lnTo>
                    <a:pt x="363" y="27"/>
                  </a:lnTo>
                  <a:lnTo>
                    <a:pt x="366" y="27"/>
                  </a:lnTo>
                  <a:lnTo>
                    <a:pt x="370" y="32"/>
                  </a:lnTo>
                  <a:lnTo>
                    <a:pt x="388" y="29"/>
                  </a:lnTo>
                  <a:lnTo>
                    <a:pt x="411" y="16"/>
                  </a:lnTo>
                  <a:lnTo>
                    <a:pt x="443" y="114"/>
                  </a:lnTo>
                  <a:lnTo>
                    <a:pt x="425" y="173"/>
                  </a:lnTo>
                  <a:lnTo>
                    <a:pt x="425" y="179"/>
                  </a:lnTo>
                  <a:lnTo>
                    <a:pt x="424" y="184"/>
                  </a:lnTo>
                  <a:lnTo>
                    <a:pt x="422" y="187"/>
                  </a:lnTo>
                  <a:lnTo>
                    <a:pt x="415" y="191"/>
                  </a:lnTo>
                  <a:lnTo>
                    <a:pt x="409" y="189"/>
                  </a:lnTo>
                  <a:lnTo>
                    <a:pt x="375" y="148"/>
                  </a:lnTo>
                  <a:lnTo>
                    <a:pt x="374" y="137"/>
                  </a:lnTo>
                  <a:lnTo>
                    <a:pt x="352" y="105"/>
                  </a:lnTo>
                  <a:lnTo>
                    <a:pt x="349" y="89"/>
                  </a:lnTo>
                  <a:lnTo>
                    <a:pt x="347" y="86"/>
                  </a:lnTo>
                  <a:lnTo>
                    <a:pt x="345" y="82"/>
                  </a:lnTo>
                  <a:lnTo>
                    <a:pt x="345" y="82"/>
                  </a:lnTo>
                  <a:lnTo>
                    <a:pt x="341" y="84"/>
                  </a:lnTo>
                  <a:lnTo>
                    <a:pt x="341" y="89"/>
                  </a:lnTo>
                  <a:lnTo>
                    <a:pt x="338" y="93"/>
                  </a:lnTo>
                  <a:lnTo>
                    <a:pt x="338" y="102"/>
                  </a:lnTo>
                  <a:lnTo>
                    <a:pt x="338" y="105"/>
                  </a:lnTo>
                  <a:lnTo>
                    <a:pt x="345" y="112"/>
                  </a:lnTo>
                  <a:lnTo>
                    <a:pt x="349" y="121"/>
                  </a:lnTo>
                  <a:lnTo>
                    <a:pt x="349" y="130"/>
                  </a:lnTo>
                  <a:lnTo>
                    <a:pt x="361" y="159"/>
                  </a:lnTo>
                  <a:lnTo>
                    <a:pt x="381" y="180"/>
                  </a:lnTo>
                  <a:lnTo>
                    <a:pt x="384" y="182"/>
                  </a:lnTo>
                  <a:lnTo>
                    <a:pt x="386" y="202"/>
                  </a:lnTo>
                  <a:lnTo>
                    <a:pt x="456" y="350"/>
                  </a:lnTo>
                  <a:lnTo>
                    <a:pt x="477" y="370"/>
                  </a:lnTo>
                  <a:lnTo>
                    <a:pt x="479" y="371"/>
                  </a:lnTo>
                  <a:lnTo>
                    <a:pt x="482" y="375"/>
                  </a:lnTo>
                  <a:lnTo>
                    <a:pt x="482" y="377"/>
                  </a:lnTo>
                  <a:lnTo>
                    <a:pt x="472" y="375"/>
                  </a:lnTo>
                  <a:lnTo>
                    <a:pt x="470" y="375"/>
                  </a:lnTo>
                  <a:lnTo>
                    <a:pt x="470" y="377"/>
                  </a:lnTo>
                  <a:lnTo>
                    <a:pt x="472" y="384"/>
                  </a:lnTo>
                  <a:lnTo>
                    <a:pt x="472" y="404"/>
                  </a:lnTo>
                  <a:lnTo>
                    <a:pt x="475" y="414"/>
                  </a:lnTo>
                  <a:lnTo>
                    <a:pt x="457" y="429"/>
                  </a:lnTo>
                  <a:lnTo>
                    <a:pt x="449" y="425"/>
                  </a:lnTo>
                  <a:lnTo>
                    <a:pt x="438" y="450"/>
                  </a:lnTo>
                  <a:lnTo>
                    <a:pt x="415" y="455"/>
                  </a:lnTo>
                  <a:lnTo>
                    <a:pt x="409" y="475"/>
                  </a:lnTo>
                  <a:lnTo>
                    <a:pt x="388" y="477"/>
                  </a:lnTo>
                  <a:lnTo>
                    <a:pt x="374" y="466"/>
                  </a:lnTo>
                  <a:lnTo>
                    <a:pt x="297" y="466"/>
                  </a:lnTo>
                  <a:lnTo>
                    <a:pt x="300" y="457"/>
                  </a:lnTo>
                  <a:lnTo>
                    <a:pt x="299" y="457"/>
                  </a:lnTo>
                  <a:lnTo>
                    <a:pt x="297" y="455"/>
                  </a:lnTo>
                  <a:lnTo>
                    <a:pt x="295" y="455"/>
                  </a:lnTo>
                  <a:lnTo>
                    <a:pt x="288" y="464"/>
                  </a:lnTo>
                  <a:lnTo>
                    <a:pt x="20" y="464"/>
                  </a:lnTo>
                  <a:lnTo>
                    <a:pt x="20" y="43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252" name="Freeform 6">
              <a:extLst>
                <a:ext uri="{FF2B5EF4-FFF2-40B4-BE49-F238E27FC236}">
                  <a16:creationId xmlns:a16="http://schemas.microsoft.com/office/drawing/2014/main" id="{56AD201A-0A0A-4E52-8793-904FAAADFE4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6" y="1055"/>
              <a:ext cx="482" cy="477"/>
            </a:xfrm>
            <a:custGeom>
              <a:avLst/>
              <a:gdLst>
                <a:gd name="T0" fmla="*/ 20 w 482"/>
                <a:gd name="T1" fmla="*/ 129 h 477"/>
                <a:gd name="T2" fmla="*/ 9 w 482"/>
                <a:gd name="T3" fmla="*/ 105 h 477"/>
                <a:gd name="T4" fmla="*/ 0 w 482"/>
                <a:gd name="T5" fmla="*/ 79 h 477"/>
                <a:gd name="T6" fmla="*/ 4 w 482"/>
                <a:gd name="T7" fmla="*/ 71 h 477"/>
                <a:gd name="T8" fmla="*/ 11 w 482"/>
                <a:gd name="T9" fmla="*/ 66 h 477"/>
                <a:gd name="T10" fmla="*/ 6 w 482"/>
                <a:gd name="T11" fmla="*/ 18 h 477"/>
                <a:gd name="T12" fmla="*/ 13 w 482"/>
                <a:gd name="T13" fmla="*/ 7 h 477"/>
                <a:gd name="T14" fmla="*/ 20 w 482"/>
                <a:gd name="T15" fmla="*/ 0 h 477"/>
                <a:gd name="T16" fmla="*/ 29 w 482"/>
                <a:gd name="T17" fmla="*/ 5 h 477"/>
                <a:gd name="T18" fmla="*/ 97 w 482"/>
                <a:gd name="T19" fmla="*/ 9 h 477"/>
                <a:gd name="T20" fmla="*/ 140 w 482"/>
                <a:gd name="T21" fmla="*/ 25 h 477"/>
                <a:gd name="T22" fmla="*/ 168 w 482"/>
                <a:gd name="T23" fmla="*/ 30 h 477"/>
                <a:gd name="T24" fmla="*/ 245 w 482"/>
                <a:gd name="T25" fmla="*/ 11 h 477"/>
                <a:gd name="T26" fmla="*/ 265 w 482"/>
                <a:gd name="T27" fmla="*/ 9 h 477"/>
                <a:gd name="T28" fmla="*/ 254 w 482"/>
                <a:gd name="T29" fmla="*/ 16 h 477"/>
                <a:gd name="T30" fmla="*/ 272 w 482"/>
                <a:gd name="T31" fmla="*/ 13 h 477"/>
                <a:gd name="T32" fmla="*/ 279 w 482"/>
                <a:gd name="T33" fmla="*/ 5 h 477"/>
                <a:gd name="T34" fmla="*/ 308 w 482"/>
                <a:gd name="T35" fmla="*/ 9 h 477"/>
                <a:gd name="T36" fmla="*/ 318 w 482"/>
                <a:gd name="T37" fmla="*/ 5 h 477"/>
                <a:gd name="T38" fmla="*/ 322 w 482"/>
                <a:gd name="T39" fmla="*/ 13 h 477"/>
                <a:gd name="T40" fmla="*/ 329 w 482"/>
                <a:gd name="T41" fmla="*/ 20 h 477"/>
                <a:gd name="T42" fmla="*/ 343 w 482"/>
                <a:gd name="T43" fmla="*/ 30 h 477"/>
                <a:gd name="T44" fmla="*/ 363 w 482"/>
                <a:gd name="T45" fmla="*/ 27 h 477"/>
                <a:gd name="T46" fmla="*/ 370 w 482"/>
                <a:gd name="T47" fmla="*/ 32 h 477"/>
                <a:gd name="T48" fmla="*/ 411 w 482"/>
                <a:gd name="T49" fmla="*/ 16 h 477"/>
                <a:gd name="T50" fmla="*/ 425 w 482"/>
                <a:gd name="T51" fmla="*/ 173 h 477"/>
                <a:gd name="T52" fmla="*/ 424 w 482"/>
                <a:gd name="T53" fmla="*/ 184 h 477"/>
                <a:gd name="T54" fmla="*/ 415 w 482"/>
                <a:gd name="T55" fmla="*/ 191 h 477"/>
                <a:gd name="T56" fmla="*/ 375 w 482"/>
                <a:gd name="T57" fmla="*/ 148 h 477"/>
                <a:gd name="T58" fmla="*/ 352 w 482"/>
                <a:gd name="T59" fmla="*/ 105 h 477"/>
                <a:gd name="T60" fmla="*/ 347 w 482"/>
                <a:gd name="T61" fmla="*/ 86 h 477"/>
                <a:gd name="T62" fmla="*/ 345 w 482"/>
                <a:gd name="T63" fmla="*/ 82 h 477"/>
                <a:gd name="T64" fmla="*/ 341 w 482"/>
                <a:gd name="T65" fmla="*/ 89 h 477"/>
                <a:gd name="T66" fmla="*/ 338 w 482"/>
                <a:gd name="T67" fmla="*/ 102 h 477"/>
                <a:gd name="T68" fmla="*/ 345 w 482"/>
                <a:gd name="T69" fmla="*/ 112 h 477"/>
                <a:gd name="T70" fmla="*/ 349 w 482"/>
                <a:gd name="T71" fmla="*/ 130 h 477"/>
                <a:gd name="T72" fmla="*/ 381 w 482"/>
                <a:gd name="T73" fmla="*/ 180 h 477"/>
                <a:gd name="T74" fmla="*/ 386 w 482"/>
                <a:gd name="T75" fmla="*/ 202 h 477"/>
                <a:gd name="T76" fmla="*/ 477 w 482"/>
                <a:gd name="T77" fmla="*/ 370 h 477"/>
                <a:gd name="T78" fmla="*/ 482 w 482"/>
                <a:gd name="T79" fmla="*/ 375 h 477"/>
                <a:gd name="T80" fmla="*/ 472 w 482"/>
                <a:gd name="T81" fmla="*/ 375 h 477"/>
                <a:gd name="T82" fmla="*/ 470 w 482"/>
                <a:gd name="T83" fmla="*/ 377 h 477"/>
                <a:gd name="T84" fmla="*/ 472 w 482"/>
                <a:gd name="T85" fmla="*/ 404 h 477"/>
                <a:gd name="T86" fmla="*/ 457 w 482"/>
                <a:gd name="T87" fmla="*/ 429 h 477"/>
                <a:gd name="T88" fmla="*/ 438 w 482"/>
                <a:gd name="T89" fmla="*/ 450 h 477"/>
                <a:gd name="T90" fmla="*/ 409 w 482"/>
                <a:gd name="T91" fmla="*/ 475 h 477"/>
                <a:gd name="T92" fmla="*/ 374 w 482"/>
                <a:gd name="T93" fmla="*/ 466 h 477"/>
                <a:gd name="T94" fmla="*/ 300 w 482"/>
                <a:gd name="T95" fmla="*/ 457 h 477"/>
                <a:gd name="T96" fmla="*/ 297 w 482"/>
                <a:gd name="T97" fmla="*/ 455 h 477"/>
                <a:gd name="T98" fmla="*/ 288 w 482"/>
                <a:gd name="T99" fmla="*/ 464 h 477"/>
                <a:gd name="T100" fmla="*/ 20 w 482"/>
                <a:gd name="T101" fmla="*/ 434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82" h="477">
                  <a:moveTo>
                    <a:pt x="20" y="434"/>
                  </a:moveTo>
                  <a:lnTo>
                    <a:pt x="20" y="129"/>
                  </a:lnTo>
                  <a:lnTo>
                    <a:pt x="6" y="114"/>
                  </a:lnTo>
                  <a:lnTo>
                    <a:pt x="9" y="105"/>
                  </a:lnTo>
                  <a:lnTo>
                    <a:pt x="2" y="95"/>
                  </a:lnTo>
                  <a:lnTo>
                    <a:pt x="0" y="79"/>
                  </a:lnTo>
                  <a:lnTo>
                    <a:pt x="0" y="75"/>
                  </a:lnTo>
                  <a:lnTo>
                    <a:pt x="4" y="71"/>
                  </a:lnTo>
                  <a:lnTo>
                    <a:pt x="11" y="66"/>
                  </a:lnTo>
                  <a:lnTo>
                    <a:pt x="11" y="66"/>
                  </a:lnTo>
                  <a:lnTo>
                    <a:pt x="9" y="23"/>
                  </a:lnTo>
                  <a:lnTo>
                    <a:pt x="6" y="18"/>
                  </a:lnTo>
                  <a:lnTo>
                    <a:pt x="6" y="14"/>
                  </a:lnTo>
                  <a:lnTo>
                    <a:pt x="13" y="7"/>
                  </a:lnTo>
                  <a:lnTo>
                    <a:pt x="15" y="2"/>
                  </a:lnTo>
                  <a:lnTo>
                    <a:pt x="20" y="0"/>
                  </a:lnTo>
                  <a:lnTo>
                    <a:pt x="24" y="4"/>
                  </a:lnTo>
                  <a:lnTo>
                    <a:pt x="29" y="5"/>
                  </a:lnTo>
                  <a:lnTo>
                    <a:pt x="54" y="2"/>
                  </a:lnTo>
                  <a:lnTo>
                    <a:pt x="97" y="9"/>
                  </a:lnTo>
                  <a:lnTo>
                    <a:pt x="122" y="21"/>
                  </a:lnTo>
                  <a:lnTo>
                    <a:pt x="140" y="25"/>
                  </a:lnTo>
                  <a:lnTo>
                    <a:pt x="147" y="29"/>
                  </a:lnTo>
                  <a:lnTo>
                    <a:pt x="168" y="30"/>
                  </a:lnTo>
                  <a:lnTo>
                    <a:pt x="190" y="41"/>
                  </a:lnTo>
                  <a:lnTo>
                    <a:pt x="245" y="11"/>
                  </a:lnTo>
                  <a:lnTo>
                    <a:pt x="266" y="7"/>
                  </a:lnTo>
                  <a:lnTo>
                    <a:pt x="265" y="9"/>
                  </a:lnTo>
                  <a:lnTo>
                    <a:pt x="256" y="13"/>
                  </a:lnTo>
                  <a:lnTo>
                    <a:pt x="254" y="16"/>
                  </a:lnTo>
                  <a:lnTo>
                    <a:pt x="256" y="16"/>
                  </a:lnTo>
                  <a:lnTo>
                    <a:pt x="272" y="13"/>
                  </a:lnTo>
                  <a:lnTo>
                    <a:pt x="275" y="11"/>
                  </a:lnTo>
                  <a:lnTo>
                    <a:pt x="279" y="5"/>
                  </a:lnTo>
                  <a:lnTo>
                    <a:pt x="284" y="7"/>
                  </a:lnTo>
                  <a:lnTo>
                    <a:pt x="308" y="9"/>
                  </a:lnTo>
                  <a:lnTo>
                    <a:pt x="316" y="5"/>
                  </a:lnTo>
                  <a:lnTo>
                    <a:pt x="318" y="5"/>
                  </a:lnTo>
                  <a:lnTo>
                    <a:pt x="320" y="11"/>
                  </a:lnTo>
                  <a:lnTo>
                    <a:pt x="322" y="13"/>
                  </a:lnTo>
                  <a:lnTo>
                    <a:pt x="325" y="16"/>
                  </a:lnTo>
                  <a:lnTo>
                    <a:pt x="329" y="20"/>
                  </a:lnTo>
                  <a:lnTo>
                    <a:pt x="336" y="21"/>
                  </a:lnTo>
                  <a:lnTo>
                    <a:pt x="343" y="30"/>
                  </a:lnTo>
                  <a:lnTo>
                    <a:pt x="359" y="30"/>
                  </a:lnTo>
                  <a:lnTo>
                    <a:pt x="363" y="27"/>
                  </a:lnTo>
                  <a:lnTo>
                    <a:pt x="366" y="27"/>
                  </a:lnTo>
                  <a:lnTo>
                    <a:pt x="370" y="32"/>
                  </a:lnTo>
                  <a:lnTo>
                    <a:pt x="388" y="29"/>
                  </a:lnTo>
                  <a:lnTo>
                    <a:pt x="411" y="16"/>
                  </a:lnTo>
                  <a:lnTo>
                    <a:pt x="443" y="114"/>
                  </a:lnTo>
                  <a:lnTo>
                    <a:pt x="425" y="173"/>
                  </a:lnTo>
                  <a:lnTo>
                    <a:pt x="425" y="179"/>
                  </a:lnTo>
                  <a:lnTo>
                    <a:pt x="424" y="184"/>
                  </a:lnTo>
                  <a:lnTo>
                    <a:pt x="422" y="187"/>
                  </a:lnTo>
                  <a:lnTo>
                    <a:pt x="415" y="191"/>
                  </a:lnTo>
                  <a:lnTo>
                    <a:pt x="409" y="189"/>
                  </a:lnTo>
                  <a:lnTo>
                    <a:pt x="375" y="148"/>
                  </a:lnTo>
                  <a:lnTo>
                    <a:pt x="374" y="137"/>
                  </a:lnTo>
                  <a:lnTo>
                    <a:pt x="352" y="105"/>
                  </a:lnTo>
                  <a:lnTo>
                    <a:pt x="349" y="89"/>
                  </a:lnTo>
                  <a:lnTo>
                    <a:pt x="347" y="86"/>
                  </a:lnTo>
                  <a:lnTo>
                    <a:pt x="345" y="82"/>
                  </a:lnTo>
                  <a:lnTo>
                    <a:pt x="345" y="82"/>
                  </a:lnTo>
                  <a:lnTo>
                    <a:pt x="341" y="84"/>
                  </a:lnTo>
                  <a:lnTo>
                    <a:pt x="341" y="89"/>
                  </a:lnTo>
                  <a:lnTo>
                    <a:pt x="338" y="93"/>
                  </a:lnTo>
                  <a:lnTo>
                    <a:pt x="338" y="102"/>
                  </a:lnTo>
                  <a:lnTo>
                    <a:pt x="338" y="105"/>
                  </a:lnTo>
                  <a:lnTo>
                    <a:pt x="345" y="112"/>
                  </a:lnTo>
                  <a:lnTo>
                    <a:pt x="349" y="121"/>
                  </a:lnTo>
                  <a:lnTo>
                    <a:pt x="349" y="130"/>
                  </a:lnTo>
                  <a:lnTo>
                    <a:pt x="361" y="159"/>
                  </a:lnTo>
                  <a:lnTo>
                    <a:pt x="381" y="180"/>
                  </a:lnTo>
                  <a:lnTo>
                    <a:pt x="384" y="182"/>
                  </a:lnTo>
                  <a:lnTo>
                    <a:pt x="386" y="202"/>
                  </a:lnTo>
                  <a:lnTo>
                    <a:pt x="456" y="350"/>
                  </a:lnTo>
                  <a:lnTo>
                    <a:pt x="477" y="370"/>
                  </a:lnTo>
                  <a:lnTo>
                    <a:pt x="479" y="371"/>
                  </a:lnTo>
                  <a:lnTo>
                    <a:pt x="482" y="375"/>
                  </a:lnTo>
                  <a:lnTo>
                    <a:pt x="482" y="377"/>
                  </a:lnTo>
                  <a:lnTo>
                    <a:pt x="472" y="375"/>
                  </a:lnTo>
                  <a:lnTo>
                    <a:pt x="470" y="375"/>
                  </a:lnTo>
                  <a:lnTo>
                    <a:pt x="470" y="377"/>
                  </a:lnTo>
                  <a:lnTo>
                    <a:pt x="472" y="384"/>
                  </a:lnTo>
                  <a:lnTo>
                    <a:pt x="472" y="404"/>
                  </a:lnTo>
                  <a:lnTo>
                    <a:pt x="475" y="414"/>
                  </a:lnTo>
                  <a:lnTo>
                    <a:pt x="457" y="429"/>
                  </a:lnTo>
                  <a:lnTo>
                    <a:pt x="449" y="425"/>
                  </a:lnTo>
                  <a:lnTo>
                    <a:pt x="438" y="450"/>
                  </a:lnTo>
                  <a:lnTo>
                    <a:pt x="415" y="455"/>
                  </a:lnTo>
                  <a:lnTo>
                    <a:pt x="409" y="475"/>
                  </a:lnTo>
                  <a:lnTo>
                    <a:pt x="388" y="477"/>
                  </a:lnTo>
                  <a:lnTo>
                    <a:pt x="374" y="466"/>
                  </a:lnTo>
                  <a:lnTo>
                    <a:pt x="297" y="466"/>
                  </a:lnTo>
                  <a:lnTo>
                    <a:pt x="300" y="457"/>
                  </a:lnTo>
                  <a:lnTo>
                    <a:pt x="299" y="457"/>
                  </a:lnTo>
                  <a:lnTo>
                    <a:pt x="297" y="455"/>
                  </a:lnTo>
                  <a:lnTo>
                    <a:pt x="295" y="455"/>
                  </a:lnTo>
                  <a:lnTo>
                    <a:pt x="288" y="464"/>
                  </a:lnTo>
                  <a:lnTo>
                    <a:pt x="20" y="464"/>
                  </a:lnTo>
                  <a:lnTo>
                    <a:pt x="20" y="434"/>
                  </a:lnTo>
                </a:path>
              </a:pathLst>
            </a:custGeom>
            <a:noFill/>
            <a:ln w="6350">
              <a:solidFill>
                <a:srgbClr val="F0F0F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253" name="Freeform 7">
              <a:extLst>
                <a:ext uri="{FF2B5EF4-FFF2-40B4-BE49-F238E27FC236}">
                  <a16:creationId xmlns:a16="http://schemas.microsoft.com/office/drawing/2014/main" id="{8AE571A9-301A-434D-9B55-49ED0341B4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6" y="769"/>
              <a:ext cx="875" cy="889"/>
            </a:xfrm>
            <a:custGeom>
              <a:avLst/>
              <a:gdLst>
                <a:gd name="T0" fmla="*/ 0 w 875"/>
                <a:gd name="T1" fmla="*/ 423 h 889"/>
                <a:gd name="T2" fmla="*/ 57 w 875"/>
                <a:gd name="T3" fmla="*/ 390 h 889"/>
                <a:gd name="T4" fmla="*/ 75 w 875"/>
                <a:gd name="T5" fmla="*/ 382 h 889"/>
                <a:gd name="T6" fmla="*/ 88 w 875"/>
                <a:gd name="T7" fmla="*/ 377 h 889"/>
                <a:gd name="T8" fmla="*/ 127 w 875"/>
                <a:gd name="T9" fmla="*/ 370 h 889"/>
                <a:gd name="T10" fmla="*/ 152 w 875"/>
                <a:gd name="T11" fmla="*/ 350 h 889"/>
                <a:gd name="T12" fmla="*/ 179 w 875"/>
                <a:gd name="T13" fmla="*/ 334 h 889"/>
                <a:gd name="T14" fmla="*/ 216 w 875"/>
                <a:gd name="T15" fmla="*/ 311 h 889"/>
                <a:gd name="T16" fmla="*/ 207 w 875"/>
                <a:gd name="T17" fmla="*/ 307 h 889"/>
                <a:gd name="T18" fmla="*/ 211 w 875"/>
                <a:gd name="T19" fmla="*/ 293 h 889"/>
                <a:gd name="T20" fmla="*/ 207 w 875"/>
                <a:gd name="T21" fmla="*/ 282 h 889"/>
                <a:gd name="T22" fmla="*/ 243 w 875"/>
                <a:gd name="T23" fmla="*/ 274 h 889"/>
                <a:gd name="T24" fmla="*/ 247 w 875"/>
                <a:gd name="T25" fmla="*/ 259 h 889"/>
                <a:gd name="T26" fmla="*/ 259 w 875"/>
                <a:gd name="T27" fmla="*/ 257 h 889"/>
                <a:gd name="T28" fmla="*/ 320 w 875"/>
                <a:gd name="T29" fmla="*/ 257 h 889"/>
                <a:gd name="T30" fmla="*/ 320 w 875"/>
                <a:gd name="T31" fmla="*/ 247 h 889"/>
                <a:gd name="T32" fmla="*/ 314 w 875"/>
                <a:gd name="T33" fmla="*/ 227 h 889"/>
                <a:gd name="T34" fmla="*/ 306 w 875"/>
                <a:gd name="T35" fmla="*/ 195 h 889"/>
                <a:gd name="T36" fmla="*/ 304 w 875"/>
                <a:gd name="T37" fmla="*/ 175 h 889"/>
                <a:gd name="T38" fmla="*/ 298 w 875"/>
                <a:gd name="T39" fmla="*/ 132 h 889"/>
                <a:gd name="T40" fmla="*/ 298 w 875"/>
                <a:gd name="T41" fmla="*/ 127 h 889"/>
                <a:gd name="T42" fmla="*/ 288 w 875"/>
                <a:gd name="T43" fmla="*/ 116 h 889"/>
                <a:gd name="T44" fmla="*/ 314 w 875"/>
                <a:gd name="T45" fmla="*/ 97 h 889"/>
                <a:gd name="T46" fmla="*/ 359 w 875"/>
                <a:gd name="T47" fmla="*/ 65 h 889"/>
                <a:gd name="T48" fmla="*/ 397 w 875"/>
                <a:gd name="T49" fmla="*/ 47 h 889"/>
                <a:gd name="T50" fmla="*/ 504 w 875"/>
                <a:gd name="T51" fmla="*/ 16 h 889"/>
                <a:gd name="T52" fmla="*/ 529 w 875"/>
                <a:gd name="T53" fmla="*/ 16 h 889"/>
                <a:gd name="T54" fmla="*/ 602 w 875"/>
                <a:gd name="T55" fmla="*/ 22 h 889"/>
                <a:gd name="T56" fmla="*/ 666 w 875"/>
                <a:gd name="T57" fmla="*/ 7 h 889"/>
                <a:gd name="T58" fmla="*/ 702 w 875"/>
                <a:gd name="T59" fmla="*/ 6 h 889"/>
                <a:gd name="T60" fmla="*/ 736 w 875"/>
                <a:gd name="T61" fmla="*/ 9 h 889"/>
                <a:gd name="T62" fmla="*/ 727 w 875"/>
                <a:gd name="T63" fmla="*/ 31 h 889"/>
                <a:gd name="T64" fmla="*/ 734 w 875"/>
                <a:gd name="T65" fmla="*/ 99 h 889"/>
                <a:gd name="T66" fmla="*/ 702 w 875"/>
                <a:gd name="T67" fmla="*/ 156 h 889"/>
                <a:gd name="T68" fmla="*/ 688 w 875"/>
                <a:gd name="T69" fmla="*/ 166 h 889"/>
                <a:gd name="T70" fmla="*/ 723 w 875"/>
                <a:gd name="T71" fmla="*/ 229 h 889"/>
                <a:gd name="T72" fmla="*/ 773 w 875"/>
                <a:gd name="T73" fmla="*/ 352 h 889"/>
                <a:gd name="T74" fmla="*/ 782 w 875"/>
                <a:gd name="T75" fmla="*/ 400 h 889"/>
                <a:gd name="T76" fmla="*/ 773 w 875"/>
                <a:gd name="T77" fmla="*/ 563 h 889"/>
                <a:gd name="T78" fmla="*/ 832 w 875"/>
                <a:gd name="T79" fmla="*/ 631 h 889"/>
                <a:gd name="T80" fmla="*/ 614 w 875"/>
                <a:gd name="T81" fmla="*/ 863 h 889"/>
                <a:gd name="T82" fmla="*/ 506 w 875"/>
                <a:gd name="T83" fmla="*/ 879 h 889"/>
                <a:gd name="T84" fmla="*/ 509 w 875"/>
                <a:gd name="T85" fmla="*/ 864 h 889"/>
                <a:gd name="T86" fmla="*/ 509 w 875"/>
                <a:gd name="T87" fmla="*/ 856 h 889"/>
                <a:gd name="T88" fmla="*/ 504 w 875"/>
                <a:gd name="T89" fmla="*/ 845 h 889"/>
                <a:gd name="T90" fmla="*/ 482 w 875"/>
                <a:gd name="T91" fmla="*/ 838 h 889"/>
                <a:gd name="T92" fmla="*/ 466 w 875"/>
                <a:gd name="T93" fmla="*/ 829 h 889"/>
                <a:gd name="T94" fmla="*/ 441 w 875"/>
                <a:gd name="T95" fmla="*/ 818 h 889"/>
                <a:gd name="T96" fmla="*/ 420 w 875"/>
                <a:gd name="T97" fmla="*/ 802 h 889"/>
                <a:gd name="T98" fmla="*/ 416 w 875"/>
                <a:gd name="T99" fmla="*/ 786 h 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875" h="889">
                  <a:moveTo>
                    <a:pt x="159" y="609"/>
                  </a:moveTo>
                  <a:lnTo>
                    <a:pt x="159" y="609"/>
                  </a:lnTo>
                  <a:lnTo>
                    <a:pt x="0" y="504"/>
                  </a:lnTo>
                  <a:lnTo>
                    <a:pt x="0" y="423"/>
                  </a:lnTo>
                  <a:lnTo>
                    <a:pt x="36" y="398"/>
                  </a:lnTo>
                  <a:lnTo>
                    <a:pt x="47" y="397"/>
                  </a:lnTo>
                  <a:lnTo>
                    <a:pt x="52" y="393"/>
                  </a:lnTo>
                  <a:lnTo>
                    <a:pt x="57" y="390"/>
                  </a:lnTo>
                  <a:lnTo>
                    <a:pt x="61" y="384"/>
                  </a:lnTo>
                  <a:lnTo>
                    <a:pt x="64" y="382"/>
                  </a:lnTo>
                  <a:lnTo>
                    <a:pt x="70" y="382"/>
                  </a:lnTo>
                  <a:lnTo>
                    <a:pt x="75" y="382"/>
                  </a:lnTo>
                  <a:lnTo>
                    <a:pt x="79" y="384"/>
                  </a:lnTo>
                  <a:lnTo>
                    <a:pt x="86" y="384"/>
                  </a:lnTo>
                  <a:lnTo>
                    <a:pt x="88" y="384"/>
                  </a:lnTo>
                  <a:lnTo>
                    <a:pt x="88" y="377"/>
                  </a:lnTo>
                  <a:lnTo>
                    <a:pt x="89" y="374"/>
                  </a:lnTo>
                  <a:lnTo>
                    <a:pt x="102" y="375"/>
                  </a:lnTo>
                  <a:lnTo>
                    <a:pt x="106" y="372"/>
                  </a:lnTo>
                  <a:lnTo>
                    <a:pt x="127" y="370"/>
                  </a:lnTo>
                  <a:lnTo>
                    <a:pt x="139" y="365"/>
                  </a:lnTo>
                  <a:lnTo>
                    <a:pt x="148" y="357"/>
                  </a:lnTo>
                  <a:lnTo>
                    <a:pt x="152" y="352"/>
                  </a:lnTo>
                  <a:lnTo>
                    <a:pt x="152" y="350"/>
                  </a:lnTo>
                  <a:lnTo>
                    <a:pt x="154" y="345"/>
                  </a:lnTo>
                  <a:lnTo>
                    <a:pt x="163" y="338"/>
                  </a:lnTo>
                  <a:lnTo>
                    <a:pt x="173" y="334"/>
                  </a:lnTo>
                  <a:lnTo>
                    <a:pt x="179" y="334"/>
                  </a:lnTo>
                  <a:lnTo>
                    <a:pt x="198" y="320"/>
                  </a:lnTo>
                  <a:lnTo>
                    <a:pt x="214" y="316"/>
                  </a:lnTo>
                  <a:lnTo>
                    <a:pt x="216" y="315"/>
                  </a:lnTo>
                  <a:lnTo>
                    <a:pt x="216" y="311"/>
                  </a:lnTo>
                  <a:lnTo>
                    <a:pt x="213" y="309"/>
                  </a:lnTo>
                  <a:lnTo>
                    <a:pt x="211" y="307"/>
                  </a:lnTo>
                  <a:lnTo>
                    <a:pt x="209" y="306"/>
                  </a:lnTo>
                  <a:lnTo>
                    <a:pt x="207" y="307"/>
                  </a:lnTo>
                  <a:lnTo>
                    <a:pt x="206" y="307"/>
                  </a:lnTo>
                  <a:lnTo>
                    <a:pt x="207" y="299"/>
                  </a:lnTo>
                  <a:lnTo>
                    <a:pt x="211" y="295"/>
                  </a:lnTo>
                  <a:lnTo>
                    <a:pt x="211" y="293"/>
                  </a:lnTo>
                  <a:lnTo>
                    <a:pt x="206" y="293"/>
                  </a:lnTo>
                  <a:lnTo>
                    <a:pt x="206" y="291"/>
                  </a:lnTo>
                  <a:lnTo>
                    <a:pt x="206" y="286"/>
                  </a:lnTo>
                  <a:lnTo>
                    <a:pt x="207" y="282"/>
                  </a:lnTo>
                  <a:lnTo>
                    <a:pt x="211" y="279"/>
                  </a:lnTo>
                  <a:lnTo>
                    <a:pt x="214" y="279"/>
                  </a:lnTo>
                  <a:lnTo>
                    <a:pt x="220" y="281"/>
                  </a:lnTo>
                  <a:lnTo>
                    <a:pt x="243" y="274"/>
                  </a:lnTo>
                  <a:lnTo>
                    <a:pt x="243" y="272"/>
                  </a:lnTo>
                  <a:lnTo>
                    <a:pt x="245" y="268"/>
                  </a:lnTo>
                  <a:lnTo>
                    <a:pt x="243" y="263"/>
                  </a:lnTo>
                  <a:lnTo>
                    <a:pt x="247" y="259"/>
                  </a:lnTo>
                  <a:lnTo>
                    <a:pt x="248" y="259"/>
                  </a:lnTo>
                  <a:lnTo>
                    <a:pt x="254" y="261"/>
                  </a:lnTo>
                  <a:lnTo>
                    <a:pt x="257" y="259"/>
                  </a:lnTo>
                  <a:lnTo>
                    <a:pt x="259" y="257"/>
                  </a:lnTo>
                  <a:lnTo>
                    <a:pt x="291" y="256"/>
                  </a:lnTo>
                  <a:lnTo>
                    <a:pt x="295" y="254"/>
                  </a:lnTo>
                  <a:lnTo>
                    <a:pt x="314" y="256"/>
                  </a:lnTo>
                  <a:lnTo>
                    <a:pt x="320" y="257"/>
                  </a:lnTo>
                  <a:lnTo>
                    <a:pt x="322" y="257"/>
                  </a:lnTo>
                  <a:lnTo>
                    <a:pt x="322" y="256"/>
                  </a:lnTo>
                  <a:lnTo>
                    <a:pt x="320" y="252"/>
                  </a:lnTo>
                  <a:lnTo>
                    <a:pt x="320" y="247"/>
                  </a:lnTo>
                  <a:lnTo>
                    <a:pt x="323" y="240"/>
                  </a:lnTo>
                  <a:lnTo>
                    <a:pt x="327" y="240"/>
                  </a:lnTo>
                  <a:lnTo>
                    <a:pt x="327" y="238"/>
                  </a:lnTo>
                  <a:lnTo>
                    <a:pt x="314" y="227"/>
                  </a:lnTo>
                  <a:lnTo>
                    <a:pt x="309" y="216"/>
                  </a:lnTo>
                  <a:lnTo>
                    <a:pt x="309" y="211"/>
                  </a:lnTo>
                  <a:lnTo>
                    <a:pt x="306" y="200"/>
                  </a:lnTo>
                  <a:lnTo>
                    <a:pt x="306" y="195"/>
                  </a:lnTo>
                  <a:lnTo>
                    <a:pt x="307" y="191"/>
                  </a:lnTo>
                  <a:lnTo>
                    <a:pt x="307" y="184"/>
                  </a:lnTo>
                  <a:lnTo>
                    <a:pt x="302" y="177"/>
                  </a:lnTo>
                  <a:lnTo>
                    <a:pt x="304" y="175"/>
                  </a:lnTo>
                  <a:lnTo>
                    <a:pt x="304" y="161"/>
                  </a:lnTo>
                  <a:lnTo>
                    <a:pt x="300" y="147"/>
                  </a:lnTo>
                  <a:lnTo>
                    <a:pt x="302" y="141"/>
                  </a:lnTo>
                  <a:lnTo>
                    <a:pt x="298" y="132"/>
                  </a:lnTo>
                  <a:lnTo>
                    <a:pt x="298" y="132"/>
                  </a:lnTo>
                  <a:lnTo>
                    <a:pt x="300" y="131"/>
                  </a:lnTo>
                  <a:lnTo>
                    <a:pt x="300" y="129"/>
                  </a:lnTo>
                  <a:lnTo>
                    <a:pt x="298" y="127"/>
                  </a:lnTo>
                  <a:lnTo>
                    <a:pt x="297" y="125"/>
                  </a:lnTo>
                  <a:lnTo>
                    <a:pt x="293" y="122"/>
                  </a:lnTo>
                  <a:lnTo>
                    <a:pt x="291" y="120"/>
                  </a:lnTo>
                  <a:lnTo>
                    <a:pt x="288" y="116"/>
                  </a:lnTo>
                  <a:lnTo>
                    <a:pt x="286" y="113"/>
                  </a:lnTo>
                  <a:lnTo>
                    <a:pt x="286" y="107"/>
                  </a:lnTo>
                  <a:lnTo>
                    <a:pt x="291" y="107"/>
                  </a:lnTo>
                  <a:lnTo>
                    <a:pt x="314" y="97"/>
                  </a:lnTo>
                  <a:lnTo>
                    <a:pt x="327" y="77"/>
                  </a:lnTo>
                  <a:lnTo>
                    <a:pt x="338" y="72"/>
                  </a:lnTo>
                  <a:lnTo>
                    <a:pt x="348" y="72"/>
                  </a:lnTo>
                  <a:lnTo>
                    <a:pt x="359" y="65"/>
                  </a:lnTo>
                  <a:lnTo>
                    <a:pt x="366" y="68"/>
                  </a:lnTo>
                  <a:lnTo>
                    <a:pt x="375" y="65"/>
                  </a:lnTo>
                  <a:lnTo>
                    <a:pt x="386" y="50"/>
                  </a:lnTo>
                  <a:lnTo>
                    <a:pt x="397" y="47"/>
                  </a:lnTo>
                  <a:lnTo>
                    <a:pt x="406" y="40"/>
                  </a:lnTo>
                  <a:lnTo>
                    <a:pt x="436" y="29"/>
                  </a:lnTo>
                  <a:lnTo>
                    <a:pt x="488" y="25"/>
                  </a:lnTo>
                  <a:lnTo>
                    <a:pt x="504" y="16"/>
                  </a:lnTo>
                  <a:lnTo>
                    <a:pt x="509" y="18"/>
                  </a:lnTo>
                  <a:lnTo>
                    <a:pt x="518" y="16"/>
                  </a:lnTo>
                  <a:lnTo>
                    <a:pt x="522" y="18"/>
                  </a:lnTo>
                  <a:lnTo>
                    <a:pt x="529" y="16"/>
                  </a:lnTo>
                  <a:lnTo>
                    <a:pt x="541" y="11"/>
                  </a:lnTo>
                  <a:lnTo>
                    <a:pt x="586" y="13"/>
                  </a:lnTo>
                  <a:lnTo>
                    <a:pt x="593" y="18"/>
                  </a:lnTo>
                  <a:lnTo>
                    <a:pt x="602" y="22"/>
                  </a:lnTo>
                  <a:lnTo>
                    <a:pt x="639" y="9"/>
                  </a:lnTo>
                  <a:lnTo>
                    <a:pt x="645" y="0"/>
                  </a:lnTo>
                  <a:lnTo>
                    <a:pt x="661" y="7"/>
                  </a:lnTo>
                  <a:lnTo>
                    <a:pt x="666" y="7"/>
                  </a:lnTo>
                  <a:lnTo>
                    <a:pt x="673" y="11"/>
                  </a:lnTo>
                  <a:lnTo>
                    <a:pt x="682" y="7"/>
                  </a:lnTo>
                  <a:lnTo>
                    <a:pt x="686" y="0"/>
                  </a:lnTo>
                  <a:lnTo>
                    <a:pt x="702" y="6"/>
                  </a:lnTo>
                  <a:lnTo>
                    <a:pt x="709" y="13"/>
                  </a:lnTo>
                  <a:lnTo>
                    <a:pt x="718" y="11"/>
                  </a:lnTo>
                  <a:lnTo>
                    <a:pt x="725" y="7"/>
                  </a:lnTo>
                  <a:lnTo>
                    <a:pt x="736" y="9"/>
                  </a:lnTo>
                  <a:lnTo>
                    <a:pt x="747" y="7"/>
                  </a:lnTo>
                  <a:lnTo>
                    <a:pt x="745" y="13"/>
                  </a:lnTo>
                  <a:lnTo>
                    <a:pt x="729" y="27"/>
                  </a:lnTo>
                  <a:lnTo>
                    <a:pt x="727" y="31"/>
                  </a:lnTo>
                  <a:lnTo>
                    <a:pt x="732" y="32"/>
                  </a:lnTo>
                  <a:lnTo>
                    <a:pt x="734" y="36"/>
                  </a:lnTo>
                  <a:lnTo>
                    <a:pt x="730" y="93"/>
                  </a:lnTo>
                  <a:lnTo>
                    <a:pt x="734" y="99"/>
                  </a:lnTo>
                  <a:lnTo>
                    <a:pt x="725" y="134"/>
                  </a:lnTo>
                  <a:lnTo>
                    <a:pt x="711" y="143"/>
                  </a:lnTo>
                  <a:lnTo>
                    <a:pt x="709" y="152"/>
                  </a:lnTo>
                  <a:lnTo>
                    <a:pt x="702" y="156"/>
                  </a:lnTo>
                  <a:lnTo>
                    <a:pt x="698" y="159"/>
                  </a:lnTo>
                  <a:lnTo>
                    <a:pt x="697" y="161"/>
                  </a:lnTo>
                  <a:lnTo>
                    <a:pt x="689" y="166"/>
                  </a:lnTo>
                  <a:lnTo>
                    <a:pt x="688" y="166"/>
                  </a:lnTo>
                  <a:lnTo>
                    <a:pt x="697" y="202"/>
                  </a:lnTo>
                  <a:lnTo>
                    <a:pt x="713" y="207"/>
                  </a:lnTo>
                  <a:lnTo>
                    <a:pt x="716" y="213"/>
                  </a:lnTo>
                  <a:lnTo>
                    <a:pt x="723" y="229"/>
                  </a:lnTo>
                  <a:lnTo>
                    <a:pt x="723" y="243"/>
                  </a:lnTo>
                  <a:lnTo>
                    <a:pt x="757" y="263"/>
                  </a:lnTo>
                  <a:lnTo>
                    <a:pt x="759" y="263"/>
                  </a:lnTo>
                  <a:lnTo>
                    <a:pt x="773" y="352"/>
                  </a:lnTo>
                  <a:lnTo>
                    <a:pt x="773" y="354"/>
                  </a:lnTo>
                  <a:lnTo>
                    <a:pt x="766" y="359"/>
                  </a:lnTo>
                  <a:lnTo>
                    <a:pt x="764" y="372"/>
                  </a:lnTo>
                  <a:lnTo>
                    <a:pt x="782" y="400"/>
                  </a:lnTo>
                  <a:lnTo>
                    <a:pt x="786" y="540"/>
                  </a:lnTo>
                  <a:lnTo>
                    <a:pt x="772" y="547"/>
                  </a:lnTo>
                  <a:lnTo>
                    <a:pt x="770" y="552"/>
                  </a:lnTo>
                  <a:lnTo>
                    <a:pt x="773" y="563"/>
                  </a:lnTo>
                  <a:lnTo>
                    <a:pt x="797" y="593"/>
                  </a:lnTo>
                  <a:lnTo>
                    <a:pt x="798" y="618"/>
                  </a:lnTo>
                  <a:lnTo>
                    <a:pt x="811" y="631"/>
                  </a:lnTo>
                  <a:lnTo>
                    <a:pt x="832" y="631"/>
                  </a:lnTo>
                  <a:lnTo>
                    <a:pt x="857" y="641"/>
                  </a:lnTo>
                  <a:lnTo>
                    <a:pt x="875" y="675"/>
                  </a:lnTo>
                  <a:lnTo>
                    <a:pt x="875" y="681"/>
                  </a:lnTo>
                  <a:lnTo>
                    <a:pt x="614" y="863"/>
                  </a:lnTo>
                  <a:lnTo>
                    <a:pt x="522" y="889"/>
                  </a:lnTo>
                  <a:lnTo>
                    <a:pt x="511" y="888"/>
                  </a:lnTo>
                  <a:lnTo>
                    <a:pt x="506" y="882"/>
                  </a:lnTo>
                  <a:lnTo>
                    <a:pt x="506" y="879"/>
                  </a:lnTo>
                  <a:lnTo>
                    <a:pt x="507" y="873"/>
                  </a:lnTo>
                  <a:lnTo>
                    <a:pt x="507" y="868"/>
                  </a:lnTo>
                  <a:lnTo>
                    <a:pt x="507" y="866"/>
                  </a:lnTo>
                  <a:lnTo>
                    <a:pt x="509" y="864"/>
                  </a:lnTo>
                  <a:lnTo>
                    <a:pt x="509" y="863"/>
                  </a:lnTo>
                  <a:lnTo>
                    <a:pt x="507" y="861"/>
                  </a:lnTo>
                  <a:lnTo>
                    <a:pt x="507" y="857"/>
                  </a:lnTo>
                  <a:lnTo>
                    <a:pt x="509" y="856"/>
                  </a:lnTo>
                  <a:lnTo>
                    <a:pt x="509" y="850"/>
                  </a:lnTo>
                  <a:lnTo>
                    <a:pt x="507" y="850"/>
                  </a:lnTo>
                  <a:lnTo>
                    <a:pt x="506" y="848"/>
                  </a:lnTo>
                  <a:lnTo>
                    <a:pt x="504" y="845"/>
                  </a:lnTo>
                  <a:lnTo>
                    <a:pt x="497" y="845"/>
                  </a:lnTo>
                  <a:lnTo>
                    <a:pt x="489" y="839"/>
                  </a:lnTo>
                  <a:lnTo>
                    <a:pt x="486" y="839"/>
                  </a:lnTo>
                  <a:lnTo>
                    <a:pt x="482" y="838"/>
                  </a:lnTo>
                  <a:lnTo>
                    <a:pt x="475" y="838"/>
                  </a:lnTo>
                  <a:lnTo>
                    <a:pt x="472" y="836"/>
                  </a:lnTo>
                  <a:lnTo>
                    <a:pt x="468" y="831"/>
                  </a:lnTo>
                  <a:lnTo>
                    <a:pt x="466" y="829"/>
                  </a:lnTo>
                  <a:lnTo>
                    <a:pt x="459" y="831"/>
                  </a:lnTo>
                  <a:lnTo>
                    <a:pt x="452" y="829"/>
                  </a:lnTo>
                  <a:lnTo>
                    <a:pt x="443" y="822"/>
                  </a:lnTo>
                  <a:lnTo>
                    <a:pt x="441" y="818"/>
                  </a:lnTo>
                  <a:lnTo>
                    <a:pt x="441" y="813"/>
                  </a:lnTo>
                  <a:lnTo>
                    <a:pt x="431" y="807"/>
                  </a:lnTo>
                  <a:lnTo>
                    <a:pt x="425" y="806"/>
                  </a:lnTo>
                  <a:lnTo>
                    <a:pt x="420" y="802"/>
                  </a:lnTo>
                  <a:lnTo>
                    <a:pt x="418" y="800"/>
                  </a:lnTo>
                  <a:lnTo>
                    <a:pt x="420" y="793"/>
                  </a:lnTo>
                  <a:lnTo>
                    <a:pt x="416" y="790"/>
                  </a:lnTo>
                  <a:lnTo>
                    <a:pt x="416" y="786"/>
                  </a:lnTo>
                  <a:lnTo>
                    <a:pt x="159" y="609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254" name="Freeform 8">
              <a:extLst>
                <a:ext uri="{FF2B5EF4-FFF2-40B4-BE49-F238E27FC236}">
                  <a16:creationId xmlns:a16="http://schemas.microsoft.com/office/drawing/2014/main" id="{ACC4D196-258B-4DB1-B49E-CB4AB506AE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6" y="769"/>
              <a:ext cx="875" cy="889"/>
            </a:xfrm>
            <a:custGeom>
              <a:avLst/>
              <a:gdLst>
                <a:gd name="T0" fmla="*/ 0 w 875"/>
                <a:gd name="T1" fmla="*/ 423 h 889"/>
                <a:gd name="T2" fmla="*/ 57 w 875"/>
                <a:gd name="T3" fmla="*/ 390 h 889"/>
                <a:gd name="T4" fmla="*/ 75 w 875"/>
                <a:gd name="T5" fmla="*/ 382 h 889"/>
                <a:gd name="T6" fmla="*/ 88 w 875"/>
                <a:gd name="T7" fmla="*/ 377 h 889"/>
                <a:gd name="T8" fmla="*/ 127 w 875"/>
                <a:gd name="T9" fmla="*/ 370 h 889"/>
                <a:gd name="T10" fmla="*/ 152 w 875"/>
                <a:gd name="T11" fmla="*/ 350 h 889"/>
                <a:gd name="T12" fmla="*/ 179 w 875"/>
                <a:gd name="T13" fmla="*/ 334 h 889"/>
                <a:gd name="T14" fmla="*/ 216 w 875"/>
                <a:gd name="T15" fmla="*/ 311 h 889"/>
                <a:gd name="T16" fmla="*/ 207 w 875"/>
                <a:gd name="T17" fmla="*/ 307 h 889"/>
                <a:gd name="T18" fmla="*/ 211 w 875"/>
                <a:gd name="T19" fmla="*/ 293 h 889"/>
                <a:gd name="T20" fmla="*/ 207 w 875"/>
                <a:gd name="T21" fmla="*/ 282 h 889"/>
                <a:gd name="T22" fmla="*/ 243 w 875"/>
                <a:gd name="T23" fmla="*/ 274 h 889"/>
                <a:gd name="T24" fmla="*/ 247 w 875"/>
                <a:gd name="T25" fmla="*/ 259 h 889"/>
                <a:gd name="T26" fmla="*/ 259 w 875"/>
                <a:gd name="T27" fmla="*/ 257 h 889"/>
                <a:gd name="T28" fmla="*/ 320 w 875"/>
                <a:gd name="T29" fmla="*/ 257 h 889"/>
                <a:gd name="T30" fmla="*/ 320 w 875"/>
                <a:gd name="T31" fmla="*/ 247 h 889"/>
                <a:gd name="T32" fmla="*/ 314 w 875"/>
                <a:gd name="T33" fmla="*/ 227 h 889"/>
                <a:gd name="T34" fmla="*/ 306 w 875"/>
                <a:gd name="T35" fmla="*/ 195 h 889"/>
                <a:gd name="T36" fmla="*/ 304 w 875"/>
                <a:gd name="T37" fmla="*/ 175 h 889"/>
                <a:gd name="T38" fmla="*/ 298 w 875"/>
                <a:gd name="T39" fmla="*/ 132 h 889"/>
                <a:gd name="T40" fmla="*/ 298 w 875"/>
                <a:gd name="T41" fmla="*/ 127 h 889"/>
                <a:gd name="T42" fmla="*/ 288 w 875"/>
                <a:gd name="T43" fmla="*/ 116 h 889"/>
                <a:gd name="T44" fmla="*/ 314 w 875"/>
                <a:gd name="T45" fmla="*/ 97 h 889"/>
                <a:gd name="T46" fmla="*/ 359 w 875"/>
                <a:gd name="T47" fmla="*/ 65 h 889"/>
                <a:gd name="T48" fmla="*/ 397 w 875"/>
                <a:gd name="T49" fmla="*/ 47 h 889"/>
                <a:gd name="T50" fmla="*/ 504 w 875"/>
                <a:gd name="T51" fmla="*/ 16 h 889"/>
                <a:gd name="T52" fmla="*/ 529 w 875"/>
                <a:gd name="T53" fmla="*/ 16 h 889"/>
                <a:gd name="T54" fmla="*/ 602 w 875"/>
                <a:gd name="T55" fmla="*/ 22 h 889"/>
                <a:gd name="T56" fmla="*/ 666 w 875"/>
                <a:gd name="T57" fmla="*/ 7 h 889"/>
                <a:gd name="T58" fmla="*/ 702 w 875"/>
                <a:gd name="T59" fmla="*/ 6 h 889"/>
                <a:gd name="T60" fmla="*/ 736 w 875"/>
                <a:gd name="T61" fmla="*/ 9 h 889"/>
                <a:gd name="T62" fmla="*/ 727 w 875"/>
                <a:gd name="T63" fmla="*/ 31 h 889"/>
                <a:gd name="T64" fmla="*/ 734 w 875"/>
                <a:gd name="T65" fmla="*/ 99 h 889"/>
                <a:gd name="T66" fmla="*/ 702 w 875"/>
                <a:gd name="T67" fmla="*/ 156 h 889"/>
                <a:gd name="T68" fmla="*/ 688 w 875"/>
                <a:gd name="T69" fmla="*/ 166 h 889"/>
                <a:gd name="T70" fmla="*/ 723 w 875"/>
                <a:gd name="T71" fmla="*/ 229 h 889"/>
                <a:gd name="T72" fmla="*/ 773 w 875"/>
                <a:gd name="T73" fmla="*/ 352 h 889"/>
                <a:gd name="T74" fmla="*/ 782 w 875"/>
                <a:gd name="T75" fmla="*/ 400 h 889"/>
                <a:gd name="T76" fmla="*/ 773 w 875"/>
                <a:gd name="T77" fmla="*/ 563 h 889"/>
                <a:gd name="T78" fmla="*/ 832 w 875"/>
                <a:gd name="T79" fmla="*/ 631 h 889"/>
                <a:gd name="T80" fmla="*/ 614 w 875"/>
                <a:gd name="T81" fmla="*/ 863 h 889"/>
                <a:gd name="T82" fmla="*/ 506 w 875"/>
                <a:gd name="T83" fmla="*/ 879 h 889"/>
                <a:gd name="T84" fmla="*/ 509 w 875"/>
                <a:gd name="T85" fmla="*/ 864 h 889"/>
                <a:gd name="T86" fmla="*/ 509 w 875"/>
                <a:gd name="T87" fmla="*/ 856 h 889"/>
                <a:gd name="T88" fmla="*/ 504 w 875"/>
                <a:gd name="T89" fmla="*/ 845 h 889"/>
                <a:gd name="T90" fmla="*/ 482 w 875"/>
                <a:gd name="T91" fmla="*/ 838 h 889"/>
                <a:gd name="T92" fmla="*/ 466 w 875"/>
                <a:gd name="T93" fmla="*/ 829 h 889"/>
                <a:gd name="T94" fmla="*/ 441 w 875"/>
                <a:gd name="T95" fmla="*/ 818 h 889"/>
                <a:gd name="T96" fmla="*/ 420 w 875"/>
                <a:gd name="T97" fmla="*/ 802 h 889"/>
                <a:gd name="T98" fmla="*/ 416 w 875"/>
                <a:gd name="T99" fmla="*/ 786 h 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875" h="889">
                  <a:moveTo>
                    <a:pt x="159" y="609"/>
                  </a:moveTo>
                  <a:lnTo>
                    <a:pt x="159" y="609"/>
                  </a:lnTo>
                  <a:lnTo>
                    <a:pt x="0" y="504"/>
                  </a:lnTo>
                  <a:lnTo>
                    <a:pt x="0" y="423"/>
                  </a:lnTo>
                  <a:lnTo>
                    <a:pt x="36" y="398"/>
                  </a:lnTo>
                  <a:lnTo>
                    <a:pt x="47" y="397"/>
                  </a:lnTo>
                  <a:lnTo>
                    <a:pt x="52" y="393"/>
                  </a:lnTo>
                  <a:lnTo>
                    <a:pt x="57" y="390"/>
                  </a:lnTo>
                  <a:lnTo>
                    <a:pt x="61" y="384"/>
                  </a:lnTo>
                  <a:lnTo>
                    <a:pt x="64" y="382"/>
                  </a:lnTo>
                  <a:lnTo>
                    <a:pt x="70" y="382"/>
                  </a:lnTo>
                  <a:lnTo>
                    <a:pt x="75" y="382"/>
                  </a:lnTo>
                  <a:lnTo>
                    <a:pt x="79" y="384"/>
                  </a:lnTo>
                  <a:lnTo>
                    <a:pt x="86" y="384"/>
                  </a:lnTo>
                  <a:lnTo>
                    <a:pt x="88" y="384"/>
                  </a:lnTo>
                  <a:lnTo>
                    <a:pt x="88" y="377"/>
                  </a:lnTo>
                  <a:lnTo>
                    <a:pt x="89" y="374"/>
                  </a:lnTo>
                  <a:lnTo>
                    <a:pt x="102" y="375"/>
                  </a:lnTo>
                  <a:lnTo>
                    <a:pt x="106" y="372"/>
                  </a:lnTo>
                  <a:lnTo>
                    <a:pt x="127" y="370"/>
                  </a:lnTo>
                  <a:lnTo>
                    <a:pt x="139" y="365"/>
                  </a:lnTo>
                  <a:lnTo>
                    <a:pt x="148" y="357"/>
                  </a:lnTo>
                  <a:lnTo>
                    <a:pt x="152" y="352"/>
                  </a:lnTo>
                  <a:lnTo>
                    <a:pt x="152" y="350"/>
                  </a:lnTo>
                  <a:lnTo>
                    <a:pt x="154" y="345"/>
                  </a:lnTo>
                  <a:lnTo>
                    <a:pt x="163" y="338"/>
                  </a:lnTo>
                  <a:lnTo>
                    <a:pt x="173" y="334"/>
                  </a:lnTo>
                  <a:lnTo>
                    <a:pt x="179" y="334"/>
                  </a:lnTo>
                  <a:lnTo>
                    <a:pt x="198" y="320"/>
                  </a:lnTo>
                  <a:lnTo>
                    <a:pt x="214" y="316"/>
                  </a:lnTo>
                  <a:lnTo>
                    <a:pt x="216" y="315"/>
                  </a:lnTo>
                  <a:lnTo>
                    <a:pt x="216" y="311"/>
                  </a:lnTo>
                  <a:lnTo>
                    <a:pt x="213" y="309"/>
                  </a:lnTo>
                  <a:lnTo>
                    <a:pt x="211" y="307"/>
                  </a:lnTo>
                  <a:lnTo>
                    <a:pt x="209" y="306"/>
                  </a:lnTo>
                  <a:lnTo>
                    <a:pt x="207" y="307"/>
                  </a:lnTo>
                  <a:lnTo>
                    <a:pt x="206" y="307"/>
                  </a:lnTo>
                  <a:lnTo>
                    <a:pt x="207" y="299"/>
                  </a:lnTo>
                  <a:lnTo>
                    <a:pt x="211" y="295"/>
                  </a:lnTo>
                  <a:lnTo>
                    <a:pt x="211" y="293"/>
                  </a:lnTo>
                  <a:lnTo>
                    <a:pt x="206" y="293"/>
                  </a:lnTo>
                  <a:lnTo>
                    <a:pt x="206" y="291"/>
                  </a:lnTo>
                  <a:lnTo>
                    <a:pt x="206" y="286"/>
                  </a:lnTo>
                  <a:lnTo>
                    <a:pt x="207" y="282"/>
                  </a:lnTo>
                  <a:lnTo>
                    <a:pt x="211" y="279"/>
                  </a:lnTo>
                  <a:lnTo>
                    <a:pt x="214" y="279"/>
                  </a:lnTo>
                  <a:lnTo>
                    <a:pt x="220" y="281"/>
                  </a:lnTo>
                  <a:lnTo>
                    <a:pt x="243" y="274"/>
                  </a:lnTo>
                  <a:lnTo>
                    <a:pt x="243" y="272"/>
                  </a:lnTo>
                  <a:lnTo>
                    <a:pt x="245" y="268"/>
                  </a:lnTo>
                  <a:lnTo>
                    <a:pt x="243" y="263"/>
                  </a:lnTo>
                  <a:lnTo>
                    <a:pt x="247" y="259"/>
                  </a:lnTo>
                  <a:lnTo>
                    <a:pt x="248" y="259"/>
                  </a:lnTo>
                  <a:lnTo>
                    <a:pt x="254" y="261"/>
                  </a:lnTo>
                  <a:lnTo>
                    <a:pt x="257" y="259"/>
                  </a:lnTo>
                  <a:lnTo>
                    <a:pt x="259" y="257"/>
                  </a:lnTo>
                  <a:lnTo>
                    <a:pt x="291" y="256"/>
                  </a:lnTo>
                  <a:lnTo>
                    <a:pt x="295" y="254"/>
                  </a:lnTo>
                  <a:lnTo>
                    <a:pt x="314" y="256"/>
                  </a:lnTo>
                  <a:lnTo>
                    <a:pt x="320" y="257"/>
                  </a:lnTo>
                  <a:lnTo>
                    <a:pt x="322" y="257"/>
                  </a:lnTo>
                  <a:lnTo>
                    <a:pt x="322" y="256"/>
                  </a:lnTo>
                  <a:lnTo>
                    <a:pt x="320" y="252"/>
                  </a:lnTo>
                  <a:lnTo>
                    <a:pt x="320" y="247"/>
                  </a:lnTo>
                  <a:lnTo>
                    <a:pt x="323" y="240"/>
                  </a:lnTo>
                  <a:lnTo>
                    <a:pt x="327" y="240"/>
                  </a:lnTo>
                  <a:lnTo>
                    <a:pt x="327" y="238"/>
                  </a:lnTo>
                  <a:lnTo>
                    <a:pt x="314" y="227"/>
                  </a:lnTo>
                  <a:lnTo>
                    <a:pt x="309" y="216"/>
                  </a:lnTo>
                  <a:lnTo>
                    <a:pt x="309" y="211"/>
                  </a:lnTo>
                  <a:lnTo>
                    <a:pt x="306" y="200"/>
                  </a:lnTo>
                  <a:lnTo>
                    <a:pt x="306" y="195"/>
                  </a:lnTo>
                  <a:lnTo>
                    <a:pt x="307" y="191"/>
                  </a:lnTo>
                  <a:lnTo>
                    <a:pt x="307" y="184"/>
                  </a:lnTo>
                  <a:lnTo>
                    <a:pt x="302" y="177"/>
                  </a:lnTo>
                  <a:lnTo>
                    <a:pt x="304" y="175"/>
                  </a:lnTo>
                  <a:lnTo>
                    <a:pt x="304" y="161"/>
                  </a:lnTo>
                  <a:lnTo>
                    <a:pt x="300" y="147"/>
                  </a:lnTo>
                  <a:lnTo>
                    <a:pt x="302" y="141"/>
                  </a:lnTo>
                  <a:lnTo>
                    <a:pt x="298" y="132"/>
                  </a:lnTo>
                  <a:lnTo>
                    <a:pt x="298" y="132"/>
                  </a:lnTo>
                  <a:lnTo>
                    <a:pt x="300" y="131"/>
                  </a:lnTo>
                  <a:lnTo>
                    <a:pt x="300" y="129"/>
                  </a:lnTo>
                  <a:lnTo>
                    <a:pt x="298" y="127"/>
                  </a:lnTo>
                  <a:lnTo>
                    <a:pt x="297" y="125"/>
                  </a:lnTo>
                  <a:lnTo>
                    <a:pt x="293" y="122"/>
                  </a:lnTo>
                  <a:lnTo>
                    <a:pt x="291" y="120"/>
                  </a:lnTo>
                  <a:lnTo>
                    <a:pt x="288" y="116"/>
                  </a:lnTo>
                  <a:lnTo>
                    <a:pt x="286" y="113"/>
                  </a:lnTo>
                  <a:lnTo>
                    <a:pt x="286" y="107"/>
                  </a:lnTo>
                  <a:lnTo>
                    <a:pt x="291" y="107"/>
                  </a:lnTo>
                  <a:lnTo>
                    <a:pt x="314" y="97"/>
                  </a:lnTo>
                  <a:lnTo>
                    <a:pt x="327" y="77"/>
                  </a:lnTo>
                  <a:lnTo>
                    <a:pt x="338" y="72"/>
                  </a:lnTo>
                  <a:lnTo>
                    <a:pt x="348" y="72"/>
                  </a:lnTo>
                  <a:lnTo>
                    <a:pt x="359" y="65"/>
                  </a:lnTo>
                  <a:lnTo>
                    <a:pt x="366" y="68"/>
                  </a:lnTo>
                  <a:lnTo>
                    <a:pt x="375" y="65"/>
                  </a:lnTo>
                  <a:lnTo>
                    <a:pt x="386" y="50"/>
                  </a:lnTo>
                  <a:lnTo>
                    <a:pt x="397" y="47"/>
                  </a:lnTo>
                  <a:lnTo>
                    <a:pt x="406" y="40"/>
                  </a:lnTo>
                  <a:lnTo>
                    <a:pt x="436" y="29"/>
                  </a:lnTo>
                  <a:lnTo>
                    <a:pt x="488" y="25"/>
                  </a:lnTo>
                  <a:lnTo>
                    <a:pt x="504" y="16"/>
                  </a:lnTo>
                  <a:lnTo>
                    <a:pt x="509" y="18"/>
                  </a:lnTo>
                  <a:lnTo>
                    <a:pt x="518" y="16"/>
                  </a:lnTo>
                  <a:lnTo>
                    <a:pt x="522" y="18"/>
                  </a:lnTo>
                  <a:lnTo>
                    <a:pt x="529" y="16"/>
                  </a:lnTo>
                  <a:lnTo>
                    <a:pt x="541" y="11"/>
                  </a:lnTo>
                  <a:lnTo>
                    <a:pt x="586" y="13"/>
                  </a:lnTo>
                  <a:lnTo>
                    <a:pt x="593" y="18"/>
                  </a:lnTo>
                  <a:lnTo>
                    <a:pt x="602" y="22"/>
                  </a:lnTo>
                  <a:lnTo>
                    <a:pt x="639" y="9"/>
                  </a:lnTo>
                  <a:lnTo>
                    <a:pt x="645" y="0"/>
                  </a:lnTo>
                  <a:lnTo>
                    <a:pt x="661" y="7"/>
                  </a:lnTo>
                  <a:lnTo>
                    <a:pt x="666" y="7"/>
                  </a:lnTo>
                  <a:lnTo>
                    <a:pt x="673" y="11"/>
                  </a:lnTo>
                  <a:lnTo>
                    <a:pt x="682" y="7"/>
                  </a:lnTo>
                  <a:lnTo>
                    <a:pt x="686" y="0"/>
                  </a:lnTo>
                  <a:lnTo>
                    <a:pt x="702" y="6"/>
                  </a:lnTo>
                  <a:lnTo>
                    <a:pt x="709" y="13"/>
                  </a:lnTo>
                  <a:lnTo>
                    <a:pt x="718" y="11"/>
                  </a:lnTo>
                  <a:lnTo>
                    <a:pt x="725" y="7"/>
                  </a:lnTo>
                  <a:lnTo>
                    <a:pt x="736" y="9"/>
                  </a:lnTo>
                  <a:lnTo>
                    <a:pt x="747" y="7"/>
                  </a:lnTo>
                  <a:lnTo>
                    <a:pt x="745" y="13"/>
                  </a:lnTo>
                  <a:lnTo>
                    <a:pt x="729" y="27"/>
                  </a:lnTo>
                  <a:lnTo>
                    <a:pt x="727" y="31"/>
                  </a:lnTo>
                  <a:lnTo>
                    <a:pt x="732" y="32"/>
                  </a:lnTo>
                  <a:lnTo>
                    <a:pt x="734" y="36"/>
                  </a:lnTo>
                  <a:lnTo>
                    <a:pt x="730" y="93"/>
                  </a:lnTo>
                  <a:lnTo>
                    <a:pt x="734" y="99"/>
                  </a:lnTo>
                  <a:lnTo>
                    <a:pt x="725" y="134"/>
                  </a:lnTo>
                  <a:lnTo>
                    <a:pt x="711" y="143"/>
                  </a:lnTo>
                  <a:lnTo>
                    <a:pt x="709" y="152"/>
                  </a:lnTo>
                  <a:lnTo>
                    <a:pt x="702" y="156"/>
                  </a:lnTo>
                  <a:lnTo>
                    <a:pt x="698" y="159"/>
                  </a:lnTo>
                  <a:lnTo>
                    <a:pt x="697" y="161"/>
                  </a:lnTo>
                  <a:lnTo>
                    <a:pt x="689" y="166"/>
                  </a:lnTo>
                  <a:lnTo>
                    <a:pt x="688" y="166"/>
                  </a:lnTo>
                  <a:lnTo>
                    <a:pt x="697" y="202"/>
                  </a:lnTo>
                  <a:lnTo>
                    <a:pt x="713" y="207"/>
                  </a:lnTo>
                  <a:lnTo>
                    <a:pt x="716" y="213"/>
                  </a:lnTo>
                  <a:lnTo>
                    <a:pt x="723" y="229"/>
                  </a:lnTo>
                  <a:lnTo>
                    <a:pt x="723" y="243"/>
                  </a:lnTo>
                  <a:lnTo>
                    <a:pt x="757" y="263"/>
                  </a:lnTo>
                  <a:lnTo>
                    <a:pt x="759" y="263"/>
                  </a:lnTo>
                  <a:lnTo>
                    <a:pt x="773" y="352"/>
                  </a:lnTo>
                  <a:lnTo>
                    <a:pt x="773" y="354"/>
                  </a:lnTo>
                  <a:lnTo>
                    <a:pt x="766" y="359"/>
                  </a:lnTo>
                  <a:lnTo>
                    <a:pt x="764" y="372"/>
                  </a:lnTo>
                  <a:lnTo>
                    <a:pt x="782" y="400"/>
                  </a:lnTo>
                  <a:lnTo>
                    <a:pt x="786" y="540"/>
                  </a:lnTo>
                  <a:lnTo>
                    <a:pt x="772" y="547"/>
                  </a:lnTo>
                  <a:lnTo>
                    <a:pt x="770" y="552"/>
                  </a:lnTo>
                  <a:lnTo>
                    <a:pt x="773" y="563"/>
                  </a:lnTo>
                  <a:lnTo>
                    <a:pt x="797" y="593"/>
                  </a:lnTo>
                  <a:lnTo>
                    <a:pt x="798" y="618"/>
                  </a:lnTo>
                  <a:lnTo>
                    <a:pt x="811" y="631"/>
                  </a:lnTo>
                  <a:lnTo>
                    <a:pt x="832" y="631"/>
                  </a:lnTo>
                  <a:lnTo>
                    <a:pt x="857" y="641"/>
                  </a:lnTo>
                  <a:lnTo>
                    <a:pt x="875" y="675"/>
                  </a:lnTo>
                  <a:lnTo>
                    <a:pt x="875" y="681"/>
                  </a:lnTo>
                  <a:lnTo>
                    <a:pt x="614" y="863"/>
                  </a:lnTo>
                  <a:lnTo>
                    <a:pt x="522" y="889"/>
                  </a:lnTo>
                  <a:lnTo>
                    <a:pt x="511" y="888"/>
                  </a:lnTo>
                  <a:lnTo>
                    <a:pt x="506" y="882"/>
                  </a:lnTo>
                  <a:lnTo>
                    <a:pt x="506" y="879"/>
                  </a:lnTo>
                  <a:lnTo>
                    <a:pt x="507" y="873"/>
                  </a:lnTo>
                  <a:lnTo>
                    <a:pt x="507" y="868"/>
                  </a:lnTo>
                  <a:lnTo>
                    <a:pt x="507" y="866"/>
                  </a:lnTo>
                  <a:lnTo>
                    <a:pt x="509" y="864"/>
                  </a:lnTo>
                  <a:lnTo>
                    <a:pt x="509" y="863"/>
                  </a:lnTo>
                  <a:lnTo>
                    <a:pt x="507" y="861"/>
                  </a:lnTo>
                  <a:lnTo>
                    <a:pt x="507" y="857"/>
                  </a:lnTo>
                  <a:lnTo>
                    <a:pt x="509" y="856"/>
                  </a:lnTo>
                  <a:lnTo>
                    <a:pt x="509" y="850"/>
                  </a:lnTo>
                  <a:lnTo>
                    <a:pt x="507" y="850"/>
                  </a:lnTo>
                  <a:lnTo>
                    <a:pt x="506" y="848"/>
                  </a:lnTo>
                  <a:lnTo>
                    <a:pt x="504" y="845"/>
                  </a:lnTo>
                  <a:lnTo>
                    <a:pt x="497" y="845"/>
                  </a:lnTo>
                  <a:lnTo>
                    <a:pt x="489" y="839"/>
                  </a:lnTo>
                  <a:lnTo>
                    <a:pt x="486" y="839"/>
                  </a:lnTo>
                  <a:lnTo>
                    <a:pt x="482" y="838"/>
                  </a:lnTo>
                  <a:lnTo>
                    <a:pt x="475" y="838"/>
                  </a:lnTo>
                  <a:lnTo>
                    <a:pt x="472" y="836"/>
                  </a:lnTo>
                  <a:lnTo>
                    <a:pt x="468" y="831"/>
                  </a:lnTo>
                  <a:lnTo>
                    <a:pt x="466" y="829"/>
                  </a:lnTo>
                  <a:lnTo>
                    <a:pt x="459" y="831"/>
                  </a:lnTo>
                  <a:lnTo>
                    <a:pt x="452" y="829"/>
                  </a:lnTo>
                  <a:lnTo>
                    <a:pt x="443" y="822"/>
                  </a:lnTo>
                  <a:lnTo>
                    <a:pt x="441" y="818"/>
                  </a:lnTo>
                  <a:lnTo>
                    <a:pt x="441" y="813"/>
                  </a:lnTo>
                  <a:lnTo>
                    <a:pt x="431" y="807"/>
                  </a:lnTo>
                  <a:lnTo>
                    <a:pt x="425" y="806"/>
                  </a:lnTo>
                  <a:lnTo>
                    <a:pt x="420" y="802"/>
                  </a:lnTo>
                  <a:lnTo>
                    <a:pt x="418" y="800"/>
                  </a:lnTo>
                  <a:lnTo>
                    <a:pt x="420" y="793"/>
                  </a:lnTo>
                  <a:lnTo>
                    <a:pt x="416" y="790"/>
                  </a:lnTo>
                  <a:lnTo>
                    <a:pt x="416" y="786"/>
                  </a:lnTo>
                  <a:lnTo>
                    <a:pt x="159" y="609"/>
                  </a:lnTo>
                </a:path>
              </a:pathLst>
            </a:custGeom>
            <a:noFill/>
            <a:ln w="6350">
              <a:solidFill>
                <a:srgbClr val="F0F0F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255" name="Freeform 9">
              <a:extLst>
                <a:ext uri="{FF2B5EF4-FFF2-40B4-BE49-F238E27FC236}">
                  <a16:creationId xmlns:a16="http://schemas.microsoft.com/office/drawing/2014/main" id="{7C1141D3-73F3-4097-A03F-35BA727F847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7" y="834"/>
              <a:ext cx="516" cy="414"/>
            </a:xfrm>
            <a:custGeom>
              <a:avLst/>
              <a:gdLst>
                <a:gd name="T0" fmla="*/ 189 w 516"/>
                <a:gd name="T1" fmla="*/ 414 h 414"/>
                <a:gd name="T2" fmla="*/ 4 w 516"/>
                <a:gd name="T3" fmla="*/ 405 h 414"/>
                <a:gd name="T4" fmla="*/ 87 w 516"/>
                <a:gd name="T5" fmla="*/ 364 h 414"/>
                <a:gd name="T6" fmla="*/ 111 w 516"/>
                <a:gd name="T7" fmla="*/ 350 h 414"/>
                <a:gd name="T8" fmla="*/ 121 w 516"/>
                <a:gd name="T9" fmla="*/ 341 h 414"/>
                <a:gd name="T10" fmla="*/ 143 w 516"/>
                <a:gd name="T11" fmla="*/ 284 h 414"/>
                <a:gd name="T12" fmla="*/ 139 w 516"/>
                <a:gd name="T13" fmla="*/ 234 h 414"/>
                <a:gd name="T14" fmla="*/ 152 w 516"/>
                <a:gd name="T15" fmla="*/ 207 h 414"/>
                <a:gd name="T16" fmla="*/ 161 w 516"/>
                <a:gd name="T17" fmla="*/ 203 h 414"/>
                <a:gd name="T18" fmla="*/ 166 w 516"/>
                <a:gd name="T19" fmla="*/ 175 h 414"/>
                <a:gd name="T20" fmla="*/ 264 w 516"/>
                <a:gd name="T21" fmla="*/ 103 h 414"/>
                <a:gd name="T22" fmla="*/ 278 w 516"/>
                <a:gd name="T23" fmla="*/ 80 h 414"/>
                <a:gd name="T24" fmla="*/ 309 w 516"/>
                <a:gd name="T25" fmla="*/ 9 h 414"/>
                <a:gd name="T26" fmla="*/ 330 w 516"/>
                <a:gd name="T27" fmla="*/ 0 h 414"/>
                <a:gd name="T28" fmla="*/ 364 w 516"/>
                <a:gd name="T29" fmla="*/ 37 h 414"/>
                <a:gd name="T30" fmla="*/ 393 w 516"/>
                <a:gd name="T31" fmla="*/ 34 h 414"/>
                <a:gd name="T32" fmla="*/ 430 w 516"/>
                <a:gd name="T33" fmla="*/ 32 h 414"/>
                <a:gd name="T34" fmla="*/ 452 w 516"/>
                <a:gd name="T35" fmla="*/ 41 h 414"/>
                <a:gd name="T36" fmla="*/ 475 w 516"/>
                <a:gd name="T37" fmla="*/ 42 h 414"/>
                <a:gd name="T38" fmla="*/ 477 w 516"/>
                <a:gd name="T39" fmla="*/ 51 h 414"/>
                <a:gd name="T40" fmla="*/ 482 w 516"/>
                <a:gd name="T41" fmla="*/ 57 h 414"/>
                <a:gd name="T42" fmla="*/ 487 w 516"/>
                <a:gd name="T43" fmla="*/ 62 h 414"/>
                <a:gd name="T44" fmla="*/ 489 w 516"/>
                <a:gd name="T45" fmla="*/ 66 h 414"/>
                <a:gd name="T46" fmla="*/ 487 w 516"/>
                <a:gd name="T47" fmla="*/ 67 h 414"/>
                <a:gd name="T48" fmla="*/ 489 w 516"/>
                <a:gd name="T49" fmla="*/ 82 h 414"/>
                <a:gd name="T50" fmla="*/ 493 w 516"/>
                <a:gd name="T51" fmla="*/ 110 h 414"/>
                <a:gd name="T52" fmla="*/ 496 w 516"/>
                <a:gd name="T53" fmla="*/ 119 h 414"/>
                <a:gd name="T54" fmla="*/ 495 w 516"/>
                <a:gd name="T55" fmla="*/ 130 h 414"/>
                <a:gd name="T56" fmla="*/ 498 w 516"/>
                <a:gd name="T57" fmla="*/ 146 h 414"/>
                <a:gd name="T58" fmla="*/ 503 w 516"/>
                <a:gd name="T59" fmla="*/ 162 h 414"/>
                <a:gd name="T60" fmla="*/ 516 w 516"/>
                <a:gd name="T61" fmla="*/ 175 h 414"/>
                <a:gd name="T62" fmla="*/ 509 w 516"/>
                <a:gd name="T63" fmla="*/ 182 h 414"/>
                <a:gd name="T64" fmla="*/ 511 w 516"/>
                <a:gd name="T65" fmla="*/ 191 h 414"/>
                <a:gd name="T66" fmla="*/ 509 w 516"/>
                <a:gd name="T67" fmla="*/ 192 h 414"/>
                <a:gd name="T68" fmla="*/ 484 w 516"/>
                <a:gd name="T69" fmla="*/ 189 h 414"/>
                <a:gd name="T70" fmla="*/ 448 w 516"/>
                <a:gd name="T71" fmla="*/ 192 h 414"/>
                <a:gd name="T72" fmla="*/ 443 w 516"/>
                <a:gd name="T73" fmla="*/ 196 h 414"/>
                <a:gd name="T74" fmla="*/ 436 w 516"/>
                <a:gd name="T75" fmla="*/ 194 h 414"/>
                <a:gd name="T76" fmla="*/ 434 w 516"/>
                <a:gd name="T77" fmla="*/ 203 h 414"/>
                <a:gd name="T78" fmla="*/ 432 w 516"/>
                <a:gd name="T79" fmla="*/ 209 h 414"/>
                <a:gd name="T80" fmla="*/ 403 w 516"/>
                <a:gd name="T81" fmla="*/ 214 h 414"/>
                <a:gd name="T82" fmla="*/ 396 w 516"/>
                <a:gd name="T83" fmla="*/ 217 h 414"/>
                <a:gd name="T84" fmla="*/ 395 w 516"/>
                <a:gd name="T85" fmla="*/ 226 h 414"/>
                <a:gd name="T86" fmla="*/ 400 w 516"/>
                <a:gd name="T87" fmla="*/ 228 h 414"/>
                <a:gd name="T88" fmla="*/ 396 w 516"/>
                <a:gd name="T89" fmla="*/ 234 h 414"/>
                <a:gd name="T90" fmla="*/ 396 w 516"/>
                <a:gd name="T91" fmla="*/ 242 h 414"/>
                <a:gd name="T92" fmla="*/ 400 w 516"/>
                <a:gd name="T93" fmla="*/ 242 h 414"/>
                <a:gd name="T94" fmla="*/ 405 w 516"/>
                <a:gd name="T95" fmla="*/ 246 h 414"/>
                <a:gd name="T96" fmla="*/ 403 w 516"/>
                <a:gd name="T97" fmla="*/ 251 h 414"/>
                <a:gd name="T98" fmla="*/ 368 w 516"/>
                <a:gd name="T99" fmla="*/ 269 h 414"/>
                <a:gd name="T100" fmla="*/ 352 w 516"/>
                <a:gd name="T101" fmla="*/ 273 h 414"/>
                <a:gd name="T102" fmla="*/ 341 w 516"/>
                <a:gd name="T103" fmla="*/ 285 h 414"/>
                <a:gd name="T104" fmla="*/ 337 w 516"/>
                <a:gd name="T105" fmla="*/ 292 h 414"/>
                <a:gd name="T106" fmla="*/ 302 w 516"/>
                <a:gd name="T107" fmla="*/ 309 h 414"/>
                <a:gd name="T108" fmla="*/ 291 w 516"/>
                <a:gd name="T109" fmla="*/ 310 h 414"/>
                <a:gd name="T110" fmla="*/ 277 w 516"/>
                <a:gd name="T111" fmla="*/ 312 h 414"/>
                <a:gd name="T112" fmla="*/ 275 w 516"/>
                <a:gd name="T113" fmla="*/ 319 h 414"/>
                <a:gd name="T114" fmla="*/ 264 w 516"/>
                <a:gd name="T115" fmla="*/ 317 h 414"/>
                <a:gd name="T116" fmla="*/ 253 w 516"/>
                <a:gd name="T117" fmla="*/ 317 h 414"/>
                <a:gd name="T118" fmla="*/ 246 w 516"/>
                <a:gd name="T119" fmla="*/ 325 h 414"/>
                <a:gd name="T120" fmla="*/ 236 w 516"/>
                <a:gd name="T121" fmla="*/ 332 h 414"/>
                <a:gd name="T122" fmla="*/ 189 w 516"/>
                <a:gd name="T123" fmla="*/ 358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16" h="414">
                  <a:moveTo>
                    <a:pt x="189" y="358"/>
                  </a:moveTo>
                  <a:lnTo>
                    <a:pt x="189" y="414"/>
                  </a:lnTo>
                  <a:lnTo>
                    <a:pt x="0" y="414"/>
                  </a:lnTo>
                  <a:lnTo>
                    <a:pt x="4" y="405"/>
                  </a:lnTo>
                  <a:lnTo>
                    <a:pt x="59" y="391"/>
                  </a:lnTo>
                  <a:lnTo>
                    <a:pt x="87" y="364"/>
                  </a:lnTo>
                  <a:lnTo>
                    <a:pt x="102" y="358"/>
                  </a:lnTo>
                  <a:lnTo>
                    <a:pt x="111" y="350"/>
                  </a:lnTo>
                  <a:lnTo>
                    <a:pt x="112" y="346"/>
                  </a:lnTo>
                  <a:lnTo>
                    <a:pt x="121" y="341"/>
                  </a:lnTo>
                  <a:lnTo>
                    <a:pt x="143" y="301"/>
                  </a:lnTo>
                  <a:lnTo>
                    <a:pt x="143" y="284"/>
                  </a:lnTo>
                  <a:lnTo>
                    <a:pt x="136" y="269"/>
                  </a:lnTo>
                  <a:lnTo>
                    <a:pt x="139" y="234"/>
                  </a:lnTo>
                  <a:lnTo>
                    <a:pt x="152" y="210"/>
                  </a:lnTo>
                  <a:lnTo>
                    <a:pt x="152" y="207"/>
                  </a:lnTo>
                  <a:lnTo>
                    <a:pt x="162" y="201"/>
                  </a:lnTo>
                  <a:lnTo>
                    <a:pt x="161" y="203"/>
                  </a:lnTo>
                  <a:lnTo>
                    <a:pt x="168" y="185"/>
                  </a:lnTo>
                  <a:lnTo>
                    <a:pt x="166" y="175"/>
                  </a:lnTo>
                  <a:lnTo>
                    <a:pt x="200" y="137"/>
                  </a:lnTo>
                  <a:lnTo>
                    <a:pt x="264" y="103"/>
                  </a:lnTo>
                  <a:lnTo>
                    <a:pt x="273" y="94"/>
                  </a:lnTo>
                  <a:lnTo>
                    <a:pt x="278" y="80"/>
                  </a:lnTo>
                  <a:lnTo>
                    <a:pt x="287" y="69"/>
                  </a:lnTo>
                  <a:lnTo>
                    <a:pt x="309" y="9"/>
                  </a:lnTo>
                  <a:lnTo>
                    <a:pt x="312" y="5"/>
                  </a:lnTo>
                  <a:lnTo>
                    <a:pt x="330" y="0"/>
                  </a:lnTo>
                  <a:lnTo>
                    <a:pt x="337" y="14"/>
                  </a:lnTo>
                  <a:lnTo>
                    <a:pt x="364" y="37"/>
                  </a:lnTo>
                  <a:lnTo>
                    <a:pt x="373" y="39"/>
                  </a:lnTo>
                  <a:lnTo>
                    <a:pt x="393" y="34"/>
                  </a:lnTo>
                  <a:lnTo>
                    <a:pt x="425" y="34"/>
                  </a:lnTo>
                  <a:lnTo>
                    <a:pt x="430" y="32"/>
                  </a:lnTo>
                  <a:lnTo>
                    <a:pt x="445" y="39"/>
                  </a:lnTo>
                  <a:lnTo>
                    <a:pt x="452" y="41"/>
                  </a:lnTo>
                  <a:lnTo>
                    <a:pt x="461" y="41"/>
                  </a:lnTo>
                  <a:lnTo>
                    <a:pt x="475" y="42"/>
                  </a:lnTo>
                  <a:lnTo>
                    <a:pt x="475" y="48"/>
                  </a:lnTo>
                  <a:lnTo>
                    <a:pt x="477" y="51"/>
                  </a:lnTo>
                  <a:lnTo>
                    <a:pt x="480" y="55"/>
                  </a:lnTo>
                  <a:lnTo>
                    <a:pt x="482" y="57"/>
                  </a:lnTo>
                  <a:lnTo>
                    <a:pt x="486" y="60"/>
                  </a:lnTo>
                  <a:lnTo>
                    <a:pt x="487" y="62"/>
                  </a:lnTo>
                  <a:lnTo>
                    <a:pt x="489" y="64"/>
                  </a:lnTo>
                  <a:lnTo>
                    <a:pt x="489" y="66"/>
                  </a:lnTo>
                  <a:lnTo>
                    <a:pt x="487" y="67"/>
                  </a:lnTo>
                  <a:lnTo>
                    <a:pt x="487" y="67"/>
                  </a:lnTo>
                  <a:lnTo>
                    <a:pt x="491" y="76"/>
                  </a:lnTo>
                  <a:lnTo>
                    <a:pt x="489" y="82"/>
                  </a:lnTo>
                  <a:lnTo>
                    <a:pt x="493" y="96"/>
                  </a:lnTo>
                  <a:lnTo>
                    <a:pt x="493" y="110"/>
                  </a:lnTo>
                  <a:lnTo>
                    <a:pt x="491" y="112"/>
                  </a:lnTo>
                  <a:lnTo>
                    <a:pt x="496" y="119"/>
                  </a:lnTo>
                  <a:lnTo>
                    <a:pt x="496" y="126"/>
                  </a:lnTo>
                  <a:lnTo>
                    <a:pt x="495" y="130"/>
                  </a:lnTo>
                  <a:lnTo>
                    <a:pt x="495" y="135"/>
                  </a:lnTo>
                  <a:lnTo>
                    <a:pt x="498" y="146"/>
                  </a:lnTo>
                  <a:lnTo>
                    <a:pt x="498" y="151"/>
                  </a:lnTo>
                  <a:lnTo>
                    <a:pt x="503" y="162"/>
                  </a:lnTo>
                  <a:lnTo>
                    <a:pt x="516" y="173"/>
                  </a:lnTo>
                  <a:lnTo>
                    <a:pt x="516" y="175"/>
                  </a:lnTo>
                  <a:lnTo>
                    <a:pt x="512" y="175"/>
                  </a:lnTo>
                  <a:lnTo>
                    <a:pt x="509" y="182"/>
                  </a:lnTo>
                  <a:lnTo>
                    <a:pt x="509" y="187"/>
                  </a:lnTo>
                  <a:lnTo>
                    <a:pt x="511" y="191"/>
                  </a:lnTo>
                  <a:lnTo>
                    <a:pt x="511" y="192"/>
                  </a:lnTo>
                  <a:lnTo>
                    <a:pt x="509" y="192"/>
                  </a:lnTo>
                  <a:lnTo>
                    <a:pt x="503" y="191"/>
                  </a:lnTo>
                  <a:lnTo>
                    <a:pt x="484" y="189"/>
                  </a:lnTo>
                  <a:lnTo>
                    <a:pt x="480" y="191"/>
                  </a:lnTo>
                  <a:lnTo>
                    <a:pt x="448" y="192"/>
                  </a:lnTo>
                  <a:lnTo>
                    <a:pt x="446" y="194"/>
                  </a:lnTo>
                  <a:lnTo>
                    <a:pt x="443" y="196"/>
                  </a:lnTo>
                  <a:lnTo>
                    <a:pt x="437" y="194"/>
                  </a:lnTo>
                  <a:lnTo>
                    <a:pt x="436" y="194"/>
                  </a:lnTo>
                  <a:lnTo>
                    <a:pt x="432" y="198"/>
                  </a:lnTo>
                  <a:lnTo>
                    <a:pt x="434" y="203"/>
                  </a:lnTo>
                  <a:lnTo>
                    <a:pt x="432" y="207"/>
                  </a:lnTo>
                  <a:lnTo>
                    <a:pt x="432" y="209"/>
                  </a:lnTo>
                  <a:lnTo>
                    <a:pt x="409" y="216"/>
                  </a:lnTo>
                  <a:lnTo>
                    <a:pt x="403" y="214"/>
                  </a:lnTo>
                  <a:lnTo>
                    <a:pt x="400" y="214"/>
                  </a:lnTo>
                  <a:lnTo>
                    <a:pt x="396" y="217"/>
                  </a:lnTo>
                  <a:lnTo>
                    <a:pt x="395" y="221"/>
                  </a:lnTo>
                  <a:lnTo>
                    <a:pt x="395" y="226"/>
                  </a:lnTo>
                  <a:lnTo>
                    <a:pt x="395" y="228"/>
                  </a:lnTo>
                  <a:lnTo>
                    <a:pt x="400" y="228"/>
                  </a:lnTo>
                  <a:lnTo>
                    <a:pt x="400" y="230"/>
                  </a:lnTo>
                  <a:lnTo>
                    <a:pt x="396" y="234"/>
                  </a:lnTo>
                  <a:lnTo>
                    <a:pt x="395" y="242"/>
                  </a:lnTo>
                  <a:lnTo>
                    <a:pt x="396" y="242"/>
                  </a:lnTo>
                  <a:lnTo>
                    <a:pt x="398" y="241"/>
                  </a:lnTo>
                  <a:lnTo>
                    <a:pt x="400" y="242"/>
                  </a:lnTo>
                  <a:lnTo>
                    <a:pt x="402" y="244"/>
                  </a:lnTo>
                  <a:lnTo>
                    <a:pt x="405" y="246"/>
                  </a:lnTo>
                  <a:lnTo>
                    <a:pt x="405" y="250"/>
                  </a:lnTo>
                  <a:lnTo>
                    <a:pt x="403" y="251"/>
                  </a:lnTo>
                  <a:lnTo>
                    <a:pt x="387" y="255"/>
                  </a:lnTo>
                  <a:lnTo>
                    <a:pt x="368" y="269"/>
                  </a:lnTo>
                  <a:lnTo>
                    <a:pt x="362" y="269"/>
                  </a:lnTo>
                  <a:lnTo>
                    <a:pt x="352" y="273"/>
                  </a:lnTo>
                  <a:lnTo>
                    <a:pt x="343" y="280"/>
                  </a:lnTo>
                  <a:lnTo>
                    <a:pt x="341" y="285"/>
                  </a:lnTo>
                  <a:lnTo>
                    <a:pt x="341" y="287"/>
                  </a:lnTo>
                  <a:lnTo>
                    <a:pt x="337" y="292"/>
                  </a:lnTo>
                  <a:lnTo>
                    <a:pt x="328" y="300"/>
                  </a:lnTo>
                  <a:lnTo>
                    <a:pt x="302" y="309"/>
                  </a:lnTo>
                  <a:lnTo>
                    <a:pt x="295" y="307"/>
                  </a:lnTo>
                  <a:lnTo>
                    <a:pt x="291" y="310"/>
                  </a:lnTo>
                  <a:lnTo>
                    <a:pt x="278" y="309"/>
                  </a:lnTo>
                  <a:lnTo>
                    <a:pt x="277" y="312"/>
                  </a:lnTo>
                  <a:lnTo>
                    <a:pt x="277" y="319"/>
                  </a:lnTo>
                  <a:lnTo>
                    <a:pt x="275" y="319"/>
                  </a:lnTo>
                  <a:lnTo>
                    <a:pt x="268" y="319"/>
                  </a:lnTo>
                  <a:lnTo>
                    <a:pt x="264" y="317"/>
                  </a:lnTo>
                  <a:lnTo>
                    <a:pt x="259" y="317"/>
                  </a:lnTo>
                  <a:lnTo>
                    <a:pt x="253" y="317"/>
                  </a:lnTo>
                  <a:lnTo>
                    <a:pt x="250" y="319"/>
                  </a:lnTo>
                  <a:lnTo>
                    <a:pt x="246" y="325"/>
                  </a:lnTo>
                  <a:lnTo>
                    <a:pt x="241" y="328"/>
                  </a:lnTo>
                  <a:lnTo>
                    <a:pt x="236" y="332"/>
                  </a:lnTo>
                  <a:lnTo>
                    <a:pt x="225" y="333"/>
                  </a:lnTo>
                  <a:lnTo>
                    <a:pt x="189" y="358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256" name="Freeform 10">
              <a:extLst>
                <a:ext uri="{FF2B5EF4-FFF2-40B4-BE49-F238E27FC236}">
                  <a16:creationId xmlns:a16="http://schemas.microsoft.com/office/drawing/2014/main" id="{BF6F17B7-695B-4D02-8DEF-ECD7BD6DD8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7" y="834"/>
              <a:ext cx="516" cy="414"/>
            </a:xfrm>
            <a:custGeom>
              <a:avLst/>
              <a:gdLst>
                <a:gd name="T0" fmla="*/ 189 w 516"/>
                <a:gd name="T1" fmla="*/ 414 h 414"/>
                <a:gd name="T2" fmla="*/ 4 w 516"/>
                <a:gd name="T3" fmla="*/ 405 h 414"/>
                <a:gd name="T4" fmla="*/ 87 w 516"/>
                <a:gd name="T5" fmla="*/ 364 h 414"/>
                <a:gd name="T6" fmla="*/ 111 w 516"/>
                <a:gd name="T7" fmla="*/ 350 h 414"/>
                <a:gd name="T8" fmla="*/ 121 w 516"/>
                <a:gd name="T9" fmla="*/ 341 h 414"/>
                <a:gd name="T10" fmla="*/ 143 w 516"/>
                <a:gd name="T11" fmla="*/ 284 h 414"/>
                <a:gd name="T12" fmla="*/ 139 w 516"/>
                <a:gd name="T13" fmla="*/ 234 h 414"/>
                <a:gd name="T14" fmla="*/ 152 w 516"/>
                <a:gd name="T15" fmla="*/ 207 h 414"/>
                <a:gd name="T16" fmla="*/ 161 w 516"/>
                <a:gd name="T17" fmla="*/ 203 h 414"/>
                <a:gd name="T18" fmla="*/ 166 w 516"/>
                <a:gd name="T19" fmla="*/ 175 h 414"/>
                <a:gd name="T20" fmla="*/ 264 w 516"/>
                <a:gd name="T21" fmla="*/ 103 h 414"/>
                <a:gd name="T22" fmla="*/ 278 w 516"/>
                <a:gd name="T23" fmla="*/ 80 h 414"/>
                <a:gd name="T24" fmla="*/ 309 w 516"/>
                <a:gd name="T25" fmla="*/ 9 h 414"/>
                <a:gd name="T26" fmla="*/ 330 w 516"/>
                <a:gd name="T27" fmla="*/ 0 h 414"/>
                <a:gd name="T28" fmla="*/ 364 w 516"/>
                <a:gd name="T29" fmla="*/ 37 h 414"/>
                <a:gd name="T30" fmla="*/ 393 w 516"/>
                <a:gd name="T31" fmla="*/ 34 h 414"/>
                <a:gd name="T32" fmla="*/ 430 w 516"/>
                <a:gd name="T33" fmla="*/ 32 h 414"/>
                <a:gd name="T34" fmla="*/ 452 w 516"/>
                <a:gd name="T35" fmla="*/ 41 h 414"/>
                <a:gd name="T36" fmla="*/ 475 w 516"/>
                <a:gd name="T37" fmla="*/ 42 h 414"/>
                <a:gd name="T38" fmla="*/ 477 w 516"/>
                <a:gd name="T39" fmla="*/ 51 h 414"/>
                <a:gd name="T40" fmla="*/ 482 w 516"/>
                <a:gd name="T41" fmla="*/ 57 h 414"/>
                <a:gd name="T42" fmla="*/ 487 w 516"/>
                <a:gd name="T43" fmla="*/ 62 h 414"/>
                <a:gd name="T44" fmla="*/ 489 w 516"/>
                <a:gd name="T45" fmla="*/ 66 h 414"/>
                <a:gd name="T46" fmla="*/ 487 w 516"/>
                <a:gd name="T47" fmla="*/ 67 h 414"/>
                <a:gd name="T48" fmla="*/ 489 w 516"/>
                <a:gd name="T49" fmla="*/ 82 h 414"/>
                <a:gd name="T50" fmla="*/ 493 w 516"/>
                <a:gd name="T51" fmla="*/ 110 h 414"/>
                <a:gd name="T52" fmla="*/ 496 w 516"/>
                <a:gd name="T53" fmla="*/ 119 h 414"/>
                <a:gd name="T54" fmla="*/ 495 w 516"/>
                <a:gd name="T55" fmla="*/ 130 h 414"/>
                <a:gd name="T56" fmla="*/ 498 w 516"/>
                <a:gd name="T57" fmla="*/ 146 h 414"/>
                <a:gd name="T58" fmla="*/ 503 w 516"/>
                <a:gd name="T59" fmla="*/ 162 h 414"/>
                <a:gd name="T60" fmla="*/ 516 w 516"/>
                <a:gd name="T61" fmla="*/ 175 h 414"/>
                <a:gd name="T62" fmla="*/ 509 w 516"/>
                <a:gd name="T63" fmla="*/ 182 h 414"/>
                <a:gd name="T64" fmla="*/ 511 w 516"/>
                <a:gd name="T65" fmla="*/ 191 h 414"/>
                <a:gd name="T66" fmla="*/ 509 w 516"/>
                <a:gd name="T67" fmla="*/ 192 h 414"/>
                <a:gd name="T68" fmla="*/ 484 w 516"/>
                <a:gd name="T69" fmla="*/ 189 h 414"/>
                <a:gd name="T70" fmla="*/ 448 w 516"/>
                <a:gd name="T71" fmla="*/ 192 h 414"/>
                <a:gd name="T72" fmla="*/ 443 w 516"/>
                <a:gd name="T73" fmla="*/ 196 h 414"/>
                <a:gd name="T74" fmla="*/ 436 w 516"/>
                <a:gd name="T75" fmla="*/ 194 h 414"/>
                <a:gd name="T76" fmla="*/ 434 w 516"/>
                <a:gd name="T77" fmla="*/ 203 h 414"/>
                <a:gd name="T78" fmla="*/ 432 w 516"/>
                <a:gd name="T79" fmla="*/ 209 h 414"/>
                <a:gd name="T80" fmla="*/ 403 w 516"/>
                <a:gd name="T81" fmla="*/ 214 h 414"/>
                <a:gd name="T82" fmla="*/ 396 w 516"/>
                <a:gd name="T83" fmla="*/ 217 h 414"/>
                <a:gd name="T84" fmla="*/ 395 w 516"/>
                <a:gd name="T85" fmla="*/ 226 h 414"/>
                <a:gd name="T86" fmla="*/ 400 w 516"/>
                <a:gd name="T87" fmla="*/ 228 h 414"/>
                <a:gd name="T88" fmla="*/ 396 w 516"/>
                <a:gd name="T89" fmla="*/ 234 h 414"/>
                <a:gd name="T90" fmla="*/ 396 w 516"/>
                <a:gd name="T91" fmla="*/ 242 h 414"/>
                <a:gd name="T92" fmla="*/ 400 w 516"/>
                <a:gd name="T93" fmla="*/ 242 h 414"/>
                <a:gd name="T94" fmla="*/ 405 w 516"/>
                <a:gd name="T95" fmla="*/ 246 h 414"/>
                <a:gd name="T96" fmla="*/ 403 w 516"/>
                <a:gd name="T97" fmla="*/ 251 h 414"/>
                <a:gd name="T98" fmla="*/ 368 w 516"/>
                <a:gd name="T99" fmla="*/ 269 h 414"/>
                <a:gd name="T100" fmla="*/ 352 w 516"/>
                <a:gd name="T101" fmla="*/ 273 h 414"/>
                <a:gd name="T102" fmla="*/ 341 w 516"/>
                <a:gd name="T103" fmla="*/ 285 h 414"/>
                <a:gd name="T104" fmla="*/ 337 w 516"/>
                <a:gd name="T105" fmla="*/ 292 h 414"/>
                <a:gd name="T106" fmla="*/ 302 w 516"/>
                <a:gd name="T107" fmla="*/ 309 h 414"/>
                <a:gd name="T108" fmla="*/ 291 w 516"/>
                <a:gd name="T109" fmla="*/ 310 h 414"/>
                <a:gd name="T110" fmla="*/ 277 w 516"/>
                <a:gd name="T111" fmla="*/ 312 h 414"/>
                <a:gd name="T112" fmla="*/ 275 w 516"/>
                <a:gd name="T113" fmla="*/ 319 h 414"/>
                <a:gd name="T114" fmla="*/ 264 w 516"/>
                <a:gd name="T115" fmla="*/ 317 h 414"/>
                <a:gd name="T116" fmla="*/ 253 w 516"/>
                <a:gd name="T117" fmla="*/ 317 h 414"/>
                <a:gd name="T118" fmla="*/ 246 w 516"/>
                <a:gd name="T119" fmla="*/ 325 h 414"/>
                <a:gd name="T120" fmla="*/ 236 w 516"/>
                <a:gd name="T121" fmla="*/ 332 h 414"/>
                <a:gd name="T122" fmla="*/ 189 w 516"/>
                <a:gd name="T123" fmla="*/ 358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16" h="414">
                  <a:moveTo>
                    <a:pt x="189" y="358"/>
                  </a:moveTo>
                  <a:lnTo>
                    <a:pt x="189" y="414"/>
                  </a:lnTo>
                  <a:lnTo>
                    <a:pt x="0" y="414"/>
                  </a:lnTo>
                  <a:lnTo>
                    <a:pt x="4" y="405"/>
                  </a:lnTo>
                  <a:lnTo>
                    <a:pt x="59" y="391"/>
                  </a:lnTo>
                  <a:lnTo>
                    <a:pt x="87" y="364"/>
                  </a:lnTo>
                  <a:lnTo>
                    <a:pt x="102" y="358"/>
                  </a:lnTo>
                  <a:lnTo>
                    <a:pt x="111" y="350"/>
                  </a:lnTo>
                  <a:lnTo>
                    <a:pt x="112" y="346"/>
                  </a:lnTo>
                  <a:lnTo>
                    <a:pt x="121" y="341"/>
                  </a:lnTo>
                  <a:lnTo>
                    <a:pt x="143" y="301"/>
                  </a:lnTo>
                  <a:lnTo>
                    <a:pt x="143" y="284"/>
                  </a:lnTo>
                  <a:lnTo>
                    <a:pt x="136" y="269"/>
                  </a:lnTo>
                  <a:lnTo>
                    <a:pt x="139" y="234"/>
                  </a:lnTo>
                  <a:lnTo>
                    <a:pt x="152" y="210"/>
                  </a:lnTo>
                  <a:lnTo>
                    <a:pt x="152" y="207"/>
                  </a:lnTo>
                  <a:lnTo>
                    <a:pt x="162" y="201"/>
                  </a:lnTo>
                  <a:lnTo>
                    <a:pt x="161" y="203"/>
                  </a:lnTo>
                  <a:lnTo>
                    <a:pt x="168" y="185"/>
                  </a:lnTo>
                  <a:lnTo>
                    <a:pt x="166" y="175"/>
                  </a:lnTo>
                  <a:lnTo>
                    <a:pt x="200" y="137"/>
                  </a:lnTo>
                  <a:lnTo>
                    <a:pt x="264" y="103"/>
                  </a:lnTo>
                  <a:lnTo>
                    <a:pt x="273" y="94"/>
                  </a:lnTo>
                  <a:lnTo>
                    <a:pt x="278" y="80"/>
                  </a:lnTo>
                  <a:lnTo>
                    <a:pt x="287" y="69"/>
                  </a:lnTo>
                  <a:lnTo>
                    <a:pt x="309" y="9"/>
                  </a:lnTo>
                  <a:lnTo>
                    <a:pt x="312" y="5"/>
                  </a:lnTo>
                  <a:lnTo>
                    <a:pt x="330" y="0"/>
                  </a:lnTo>
                  <a:lnTo>
                    <a:pt x="337" y="14"/>
                  </a:lnTo>
                  <a:lnTo>
                    <a:pt x="364" y="37"/>
                  </a:lnTo>
                  <a:lnTo>
                    <a:pt x="373" y="39"/>
                  </a:lnTo>
                  <a:lnTo>
                    <a:pt x="393" y="34"/>
                  </a:lnTo>
                  <a:lnTo>
                    <a:pt x="425" y="34"/>
                  </a:lnTo>
                  <a:lnTo>
                    <a:pt x="430" y="32"/>
                  </a:lnTo>
                  <a:lnTo>
                    <a:pt x="445" y="39"/>
                  </a:lnTo>
                  <a:lnTo>
                    <a:pt x="452" y="41"/>
                  </a:lnTo>
                  <a:lnTo>
                    <a:pt x="461" y="41"/>
                  </a:lnTo>
                  <a:lnTo>
                    <a:pt x="475" y="42"/>
                  </a:lnTo>
                  <a:lnTo>
                    <a:pt x="475" y="48"/>
                  </a:lnTo>
                  <a:lnTo>
                    <a:pt x="477" y="51"/>
                  </a:lnTo>
                  <a:lnTo>
                    <a:pt x="480" y="55"/>
                  </a:lnTo>
                  <a:lnTo>
                    <a:pt x="482" y="57"/>
                  </a:lnTo>
                  <a:lnTo>
                    <a:pt x="486" y="60"/>
                  </a:lnTo>
                  <a:lnTo>
                    <a:pt x="487" y="62"/>
                  </a:lnTo>
                  <a:lnTo>
                    <a:pt x="489" y="64"/>
                  </a:lnTo>
                  <a:lnTo>
                    <a:pt x="489" y="66"/>
                  </a:lnTo>
                  <a:lnTo>
                    <a:pt x="487" y="67"/>
                  </a:lnTo>
                  <a:lnTo>
                    <a:pt x="487" y="67"/>
                  </a:lnTo>
                  <a:lnTo>
                    <a:pt x="491" y="76"/>
                  </a:lnTo>
                  <a:lnTo>
                    <a:pt x="489" y="82"/>
                  </a:lnTo>
                  <a:lnTo>
                    <a:pt x="493" y="96"/>
                  </a:lnTo>
                  <a:lnTo>
                    <a:pt x="493" y="110"/>
                  </a:lnTo>
                  <a:lnTo>
                    <a:pt x="491" y="112"/>
                  </a:lnTo>
                  <a:lnTo>
                    <a:pt x="496" y="119"/>
                  </a:lnTo>
                  <a:lnTo>
                    <a:pt x="496" y="126"/>
                  </a:lnTo>
                  <a:lnTo>
                    <a:pt x="495" y="130"/>
                  </a:lnTo>
                  <a:lnTo>
                    <a:pt x="495" y="135"/>
                  </a:lnTo>
                  <a:lnTo>
                    <a:pt x="498" y="146"/>
                  </a:lnTo>
                  <a:lnTo>
                    <a:pt x="498" y="151"/>
                  </a:lnTo>
                  <a:lnTo>
                    <a:pt x="503" y="162"/>
                  </a:lnTo>
                  <a:lnTo>
                    <a:pt x="516" y="173"/>
                  </a:lnTo>
                  <a:lnTo>
                    <a:pt x="516" y="175"/>
                  </a:lnTo>
                  <a:lnTo>
                    <a:pt x="512" y="175"/>
                  </a:lnTo>
                  <a:lnTo>
                    <a:pt x="509" y="182"/>
                  </a:lnTo>
                  <a:lnTo>
                    <a:pt x="509" y="187"/>
                  </a:lnTo>
                  <a:lnTo>
                    <a:pt x="511" y="191"/>
                  </a:lnTo>
                  <a:lnTo>
                    <a:pt x="511" y="192"/>
                  </a:lnTo>
                  <a:lnTo>
                    <a:pt x="509" y="192"/>
                  </a:lnTo>
                  <a:lnTo>
                    <a:pt x="503" y="191"/>
                  </a:lnTo>
                  <a:lnTo>
                    <a:pt x="484" y="189"/>
                  </a:lnTo>
                  <a:lnTo>
                    <a:pt x="480" y="191"/>
                  </a:lnTo>
                  <a:lnTo>
                    <a:pt x="448" y="192"/>
                  </a:lnTo>
                  <a:lnTo>
                    <a:pt x="446" y="194"/>
                  </a:lnTo>
                  <a:lnTo>
                    <a:pt x="443" y="196"/>
                  </a:lnTo>
                  <a:lnTo>
                    <a:pt x="437" y="194"/>
                  </a:lnTo>
                  <a:lnTo>
                    <a:pt x="436" y="194"/>
                  </a:lnTo>
                  <a:lnTo>
                    <a:pt x="432" y="198"/>
                  </a:lnTo>
                  <a:lnTo>
                    <a:pt x="434" y="203"/>
                  </a:lnTo>
                  <a:lnTo>
                    <a:pt x="432" y="207"/>
                  </a:lnTo>
                  <a:lnTo>
                    <a:pt x="432" y="209"/>
                  </a:lnTo>
                  <a:lnTo>
                    <a:pt x="409" y="216"/>
                  </a:lnTo>
                  <a:lnTo>
                    <a:pt x="403" y="214"/>
                  </a:lnTo>
                  <a:lnTo>
                    <a:pt x="400" y="214"/>
                  </a:lnTo>
                  <a:lnTo>
                    <a:pt x="396" y="217"/>
                  </a:lnTo>
                  <a:lnTo>
                    <a:pt x="395" y="221"/>
                  </a:lnTo>
                  <a:lnTo>
                    <a:pt x="395" y="226"/>
                  </a:lnTo>
                  <a:lnTo>
                    <a:pt x="395" y="228"/>
                  </a:lnTo>
                  <a:lnTo>
                    <a:pt x="400" y="228"/>
                  </a:lnTo>
                  <a:lnTo>
                    <a:pt x="400" y="230"/>
                  </a:lnTo>
                  <a:lnTo>
                    <a:pt x="396" y="234"/>
                  </a:lnTo>
                  <a:lnTo>
                    <a:pt x="395" y="242"/>
                  </a:lnTo>
                  <a:lnTo>
                    <a:pt x="396" y="242"/>
                  </a:lnTo>
                  <a:lnTo>
                    <a:pt x="398" y="241"/>
                  </a:lnTo>
                  <a:lnTo>
                    <a:pt x="400" y="242"/>
                  </a:lnTo>
                  <a:lnTo>
                    <a:pt x="402" y="244"/>
                  </a:lnTo>
                  <a:lnTo>
                    <a:pt x="405" y="246"/>
                  </a:lnTo>
                  <a:lnTo>
                    <a:pt x="405" y="250"/>
                  </a:lnTo>
                  <a:lnTo>
                    <a:pt x="403" y="251"/>
                  </a:lnTo>
                  <a:lnTo>
                    <a:pt x="387" y="255"/>
                  </a:lnTo>
                  <a:lnTo>
                    <a:pt x="368" y="269"/>
                  </a:lnTo>
                  <a:lnTo>
                    <a:pt x="362" y="269"/>
                  </a:lnTo>
                  <a:lnTo>
                    <a:pt x="352" y="273"/>
                  </a:lnTo>
                  <a:lnTo>
                    <a:pt x="343" y="280"/>
                  </a:lnTo>
                  <a:lnTo>
                    <a:pt x="341" y="285"/>
                  </a:lnTo>
                  <a:lnTo>
                    <a:pt x="341" y="287"/>
                  </a:lnTo>
                  <a:lnTo>
                    <a:pt x="337" y="292"/>
                  </a:lnTo>
                  <a:lnTo>
                    <a:pt x="328" y="300"/>
                  </a:lnTo>
                  <a:lnTo>
                    <a:pt x="302" y="309"/>
                  </a:lnTo>
                  <a:lnTo>
                    <a:pt x="295" y="307"/>
                  </a:lnTo>
                  <a:lnTo>
                    <a:pt x="291" y="310"/>
                  </a:lnTo>
                  <a:lnTo>
                    <a:pt x="278" y="309"/>
                  </a:lnTo>
                  <a:lnTo>
                    <a:pt x="277" y="312"/>
                  </a:lnTo>
                  <a:lnTo>
                    <a:pt x="277" y="319"/>
                  </a:lnTo>
                  <a:lnTo>
                    <a:pt x="275" y="319"/>
                  </a:lnTo>
                  <a:lnTo>
                    <a:pt x="268" y="319"/>
                  </a:lnTo>
                  <a:lnTo>
                    <a:pt x="264" y="317"/>
                  </a:lnTo>
                  <a:lnTo>
                    <a:pt x="259" y="317"/>
                  </a:lnTo>
                  <a:lnTo>
                    <a:pt x="253" y="317"/>
                  </a:lnTo>
                  <a:lnTo>
                    <a:pt x="250" y="319"/>
                  </a:lnTo>
                  <a:lnTo>
                    <a:pt x="246" y="325"/>
                  </a:lnTo>
                  <a:lnTo>
                    <a:pt x="241" y="328"/>
                  </a:lnTo>
                  <a:lnTo>
                    <a:pt x="236" y="332"/>
                  </a:lnTo>
                  <a:lnTo>
                    <a:pt x="225" y="333"/>
                  </a:lnTo>
                  <a:lnTo>
                    <a:pt x="189" y="358"/>
                  </a:lnTo>
                </a:path>
              </a:pathLst>
            </a:custGeom>
            <a:noFill/>
            <a:ln w="6350">
              <a:solidFill>
                <a:srgbClr val="F0F0F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257" name="Freeform 11">
              <a:extLst>
                <a:ext uri="{FF2B5EF4-FFF2-40B4-BE49-F238E27FC236}">
                  <a16:creationId xmlns:a16="http://schemas.microsoft.com/office/drawing/2014/main" id="{E692D56C-D690-4256-A5AA-4C661B24CED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4" y="757"/>
              <a:ext cx="171" cy="364"/>
            </a:xfrm>
            <a:custGeom>
              <a:avLst/>
              <a:gdLst>
                <a:gd name="T0" fmla="*/ 96 w 171"/>
                <a:gd name="T1" fmla="*/ 362 h 364"/>
                <a:gd name="T2" fmla="*/ 117 w 171"/>
                <a:gd name="T3" fmla="*/ 343 h 364"/>
                <a:gd name="T4" fmla="*/ 114 w 171"/>
                <a:gd name="T5" fmla="*/ 312 h 364"/>
                <a:gd name="T6" fmla="*/ 119 w 171"/>
                <a:gd name="T7" fmla="*/ 298 h 364"/>
                <a:gd name="T8" fmla="*/ 139 w 171"/>
                <a:gd name="T9" fmla="*/ 280 h 364"/>
                <a:gd name="T10" fmla="*/ 171 w 171"/>
                <a:gd name="T11" fmla="*/ 252 h 364"/>
                <a:gd name="T12" fmla="*/ 166 w 171"/>
                <a:gd name="T13" fmla="*/ 218 h 364"/>
                <a:gd name="T14" fmla="*/ 159 w 171"/>
                <a:gd name="T15" fmla="*/ 219 h 364"/>
                <a:gd name="T16" fmla="*/ 155 w 171"/>
                <a:gd name="T17" fmla="*/ 212 h 364"/>
                <a:gd name="T18" fmla="*/ 146 w 171"/>
                <a:gd name="T19" fmla="*/ 198 h 364"/>
                <a:gd name="T20" fmla="*/ 135 w 171"/>
                <a:gd name="T21" fmla="*/ 198 h 364"/>
                <a:gd name="T22" fmla="*/ 128 w 171"/>
                <a:gd name="T23" fmla="*/ 194 h 364"/>
                <a:gd name="T24" fmla="*/ 110 w 171"/>
                <a:gd name="T25" fmla="*/ 187 h 364"/>
                <a:gd name="T26" fmla="*/ 109 w 171"/>
                <a:gd name="T27" fmla="*/ 169 h 364"/>
                <a:gd name="T28" fmla="*/ 119 w 171"/>
                <a:gd name="T29" fmla="*/ 161 h 364"/>
                <a:gd name="T30" fmla="*/ 130 w 171"/>
                <a:gd name="T31" fmla="*/ 153 h 364"/>
                <a:gd name="T32" fmla="*/ 150 w 171"/>
                <a:gd name="T33" fmla="*/ 137 h 364"/>
                <a:gd name="T34" fmla="*/ 159 w 171"/>
                <a:gd name="T35" fmla="*/ 91 h 364"/>
                <a:gd name="T36" fmla="*/ 150 w 171"/>
                <a:gd name="T37" fmla="*/ 82 h 364"/>
                <a:gd name="T38" fmla="*/ 137 w 171"/>
                <a:gd name="T39" fmla="*/ 75 h 364"/>
                <a:gd name="T40" fmla="*/ 137 w 171"/>
                <a:gd name="T41" fmla="*/ 52 h 364"/>
                <a:gd name="T42" fmla="*/ 153 w 171"/>
                <a:gd name="T43" fmla="*/ 43 h 364"/>
                <a:gd name="T44" fmla="*/ 157 w 171"/>
                <a:gd name="T45" fmla="*/ 16 h 364"/>
                <a:gd name="T46" fmla="*/ 148 w 171"/>
                <a:gd name="T47" fmla="*/ 21 h 364"/>
                <a:gd name="T48" fmla="*/ 137 w 171"/>
                <a:gd name="T49" fmla="*/ 27 h 364"/>
                <a:gd name="T50" fmla="*/ 125 w 171"/>
                <a:gd name="T51" fmla="*/ 27 h 364"/>
                <a:gd name="T52" fmla="*/ 121 w 171"/>
                <a:gd name="T53" fmla="*/ 7 h 364"/>
                <a:gd name="T54" fmla="*/ 100 w 171"/>
                <a:gd name="T55" fmla="*/ 0 h 364"/>
                <a:gd name="T56" fmla="*/ 64 w 171"/>
                <a:gd name="T57" fmla="*/ 16 h 364"/>
                <a:gd name="T58" fmla="*/ 59 w 171"/>
                <a:gd name="T59" fmla="*/ 19 h 364"/>
                <a:gd name="T60" fmla="*/ 41 w 171"/>
                <a:gd name="T61" fmla="*/ 39 h 364"/>
                <a:gd name="T62" fmla="*/ 44 w 171"/>
                <a:gd name="T63" fmla="*/ 44 h 364"/>
                <a:gd name="T64" fmla="*/ 42 w 171"/>
                <a:gd name="T65" fmla="*/ 105 h 364"/>
                <a:gd name="T66" fmla="*/ 37 w 171"/>
                <a:gd name="T67" fmla="*/ 146 h 364"/>
                <a:gd name="T68" fmla="*/ 21 w 171"/>
                <a:gd name="T69" fmla="*/ 164 h 364"/>
                <a:gd name="T70" fmla="*/ 10 w 171"/>
                <a:gd name="T71" fmla="*/ 171 h 364"/>
                <a:gd name="T72" fmla="*/ 1 w 171"/>
                <a:gd name="T73" fmla="*/ 178 h 364"/>
                <a:gd name="T74" fmla="*/ 9 w 171"/>
                <a:gd name="T75" fmla="*/ 214 h 364"/>
                <a:gd name="T76" fmla="*/ 28 w 171"/>
                <a:gd name="T77" fmla="*/ 225 h 364"/>
                <a:gd name="T78" fmla="*/ 35 w 171"/>
                <a:gd name="T79" fmla="*/ 255 h 364"/>
                <a:gd name="T80" fmla="*/ 71 w 171"/>
                <a:gd name="T81" fmla="*/ 275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1" h="364">
                  <a:moveTo>
                    <a:pt x="85" y="364"/>
                  </a:moveTo>
                  <a:lnTo>
                    <a:pt x="96" y="362"/>
                  </a:lnTo>
                  <a:lnTo>
                    <a:pt x="114" y="350"/>
                  </a:lnTo>
                  <a:lnTo>
                    <a:pt x="117" y="343"/>
                  </a:lnTo>
                  <a:lnTo>
                    <a:pt x="119" y="334"/>
                  </a:lnTo>
                  <a:lnTo>
                    <a:pt x="114" y="312"/>
                  </a:lnTo>
                  <a:lnTo>
                    <a:pt x="116" y="305"/>
                  </a:lnTo>
                  <a:lnTo>
                    <a:pt x="119" y="298"/>
                  </a:lnTo>
                  <a:lnTo>
                    <a:pt x="135" y="287"/>
                  </a:lnTo>
                  <a:lnTo>
                    <a:pt x="139" y="280"/>
                  </a:lnTo>
                  <a:lnTo>
                    <a:pt x="167" y="261"/>
                  </a:lnTo>
                  <a:lnTo>
                    <a:pt x="171" y="252"/>
                  </a:lnTo>
                  <a:lnTo>
                    <a:pt x="171" y="221"/>
                  </a:lnTo>
                  <a:lnTo>
                    <a:pt x="166" y="218"/>
                  </a:lnTo>
                  <a:lnTo>
                    <a:pt x="164" y="219"/>
                  </a:lnTo>
                  <a:lnTo>
                    <a:pt x="159" y="219"/>
                  </a:lnTo>
                  <a:lnTo>
                    <a:pt x="155" y="216"/>
                  </a:lnTo>
                  <a:lnTo>
                    <a:pt x="155" y="212"/>
                  </a:lnTo>
                  <a:lnTo>
                    <a:pt x="150" y="198"/>
                  </a:lnTo>
                  <a:lnTo>
                    <a:pt x="146" y="198"/>
                  </a:lnTo>
                  <a:lnTo>
                    <a:pt x="139" y="203"/>
                  </a:lnTo>
                  <a:lnTo>
                    <a:pt x="135" y="198"/>
                  </a:lnTo>
                  <a:lnTo>
                    <a:pt x="134" y="194"/>
                  </a:lnTo>
                  <a:lnTo>
                    <a:pt x="128" y="194"/>
                  </a:lnTo>
                  <a:lnTo>
                    <a:pt x="123" y="194"/>
                  </a:lnTo>
                  <a:lnTo>
                    <a:pt x="110" y="187"/>
                  </a:lnTo>
                  <a:lnTo>
                    <a:pt x="109" y="178"/>
                  </a:lnTo>
                  <a:lnTo>
                    <a:pt x="109" y="169"/>
                  </a:lnTo>
                  <a:lnTo>
                    <a:pt x="117" y="173"/>
                  </a:lnTo>
                  <a:lnTo>
                    <a:pt x="119" y="161"/>
                  </a:lnTo>
                  <a:lnTo>
                    <a:pt x="125" y="157"/>
                  </a:lnTo>
                  <a:lnTo>
                    <a:pt x="130" y="153"/>
                  </a:lnTo>
                  <a:lnTo>
                    <a:pt x="135" y="152"/>
                  </a:lnTo>
                  <a:lnTo>
                    <a:pt x="150" y="137"/>
                  </a:lnTo>
                  <a:lnTo>
                    <a:pt x="162" y="111"/>
                  </a:lnTo>
                  <a:lnTo>
                    <a:pt x="159" y="91"/>
                  </a:lnTo>
                  <a:lnTo>
                    <a:pt x="151" y="87"/>
                  </a:lnTo>
                  <a:lnTo>
                    <a:pt x="150" y="82"/>
                  </a:lnTo>
                  <a:lnTo>
                    <a:pt x="141" y="80"/>
                  </a:lnTo>
                  <a:lnTo>
                    <a:pt x="137" y="75"/>
                  </a:lnTo>
                  <a:lnTo>
                    <a:pt x="135" y="62"/>
                  </a:lnTo>
                  <a:lnTo>
                    <a:pt x="137" y="52"/>
                  </a:lnTo>
                  <a:lnTo>
                    <a:pt x="142" y="46"/>
                  </a:lnTo>
                  <a:lnTo>
                    <a:pt x="153" y="43"/>
                  </a:lnTo>
                  <a:lnTo>
                    <a:pt x="162" y="25"/>
                  </a:lnTo>
                  <a:lnTo>
                    <a:pt x="157" y="16"/>
                  </a:lnTo>
                  <a:lnTo>
                    <a:pt x="151" y="16"/>
                  </a:lnTo>
                  <a:lnTo>
                    <a:pt x="148" y="21"/>
                  </a:lnTo>
                  <a:lnTo>
                    <a:pt x="142" y="25"/>
                  </a:lnTo>
                  <a:lnTo>
                    <a:pt x="137" y="27"/>
                  </a:lnTo>
                  <a:lnTo>
                    <a:pt x="134" y="30"/>
                  </a:lnTo>
                  <a:lnTo>
                    <a:pt x="125" y="27"/>
                  </a:lnTo>
                  <a:lnTo>
                    <a:pt x="126" y="19"/>
                  </a:lnTo>
                  <a:lnTo>
                    <a:pt x="121" y="7"/>
                  </a:lnTo>
                  <a:lnTo>
                    <a:pt x="121" y="5"/>
                  </a:lnTo>
                  <a:lnTo>
                    <a:pt x="100" y="0"/>
                  </a:lnTo>
                  <a:lnTo>
                    <a:pt x="80" y="5"/>
                  </a:lnTo>
                  <a:lnTo>
                    <a:pt x="64" y="16"/>
                  </a:lnTo>
                  <a:lnTo>
                    <a:pt x="62" y="18"/>
                  </a:lnTo>
                  <a:lnTo>
                    <a:pt x="59" y="19"/>
                  </a:lnTo>
                  <a:lnTo>
                    <a:pt x="57" y="25"/>
                  </a:lnTo>
                  <a:lnTo>
                    <a:pt x="41" y="39"/>
                  </a:lnTo>
                  <a:lnTo>
                    <a:pt x="39" y="43"/>
                  </a:lnTo>
                  <a:lnTo>
                    <a:pt x="44" y="44"/>
                  </a:lnTo>
                  <a:lnTo>
                    <a:pt x="46" y="48"/>
                  </a:lnTo>
                  <a:lnTo>
                    <a:pt x="42" y="105"/>
                  </a:lnTo>
                  <a:lnTo>
                    <a:pt x="46" y="111"/>
                  </a:lnTo>
                  <a:lnTo>
                    <a:pt x="37" y="146"/>
                  </a:lnTo>
                  <a:lnTo>
                    <a:pt x="23" y="155"/>
                  </a:lnTo>
                  <a:lnTo>
                    <a:pt x="21" y="164"/>
                  </a:lnTo>
                  <a:lnTo>
                    <a:pt x="14" y="168"/>
                  </a:lnTo>
                  <a:lnTo>
                    <a:pt x="10" y="171"/>
                  </a:lnTo>
                  <a:lnTo>
                    <a:pt x="9" y="173"/>
                  </a:lnTo>
                  <a:lnTo>
                    <a:pt x="1" y="178"/>
                  </a:lnTo>
                  <a:lnTo>
                    <a:pt x="0" y="178"/>
                  </a:lnTo>
                  <a:lnTo>
                    <a:pt x="9" y="214"/>
                  </a:lnTo>
                  <a:lnTo>
                    <a:pt x="25" y="219"/>
                  </a:lnTo>
                  <a:lnTo>
                    <a:pt x="28" y="225"/>
                  </a:lnTo>
                  <a:lnTo>
                    <a:pt x="35" y="241"/>
                  </a:lnTo>
                  <a:lnTo>
                    <a:pt x="35" y="255"/>
                  </a:lnTo>
                  <a:lnTo>
                    <a:pt x="69" y="275"/>
                  </a:lnTo>
                  <a:lnTo>
                    <a:pt x="71" y="275"/>
                  </a:lnTo>
                  <a:lnTo>
                    <a:pt x="85" y="36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258" name="Freeform 12">
              <a:extLst>
                <a:ext uri="{FF2B5EF4-FFF2-40B4-BE49-F238E27FC236}">
                  <a16:creationId xmlns:a16="http://schemas.microsoft.com/office/drawing/2014/main" id="{8E475468-F81F-4F6E-B81C-73BCD604594B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4" y="757"/>
              <a:ext cx="171" cy="364"/>
            </a:xfrm>
            <a:custGeom>
              <a:avLst/>
              <a:gdLst>
                <a:gd name="T0" fmla="*/ 96 w 171"/>
                <a:gd name="T1" fmla="*/ 362 h 364"/>
                <a:gd name="T2" fmla="*/ 117 w 171"/>
                <a:gd name="T3" fmla="*/ 343 h 364"/>
                <a:gd name="T4" fmla="*/ 114 w 171"/>
                <a:gd name="T5" fmla="*/ 312 h 364"/>
                <a:gd name="T6" fmla="*/ 119 w 171"/>
                <a:gd name="T7" fmla="*/ 298 h 364"/>
                <a:gd name="T8" fmla="*/ 139 w 171"/>
                <a:gd name="T9" fmla="*/ 280 h 364"/>
                <a:gd name="T10" fmla="*/ 171 w 171"/>
                <a:gd name="T11" fmla="*/ 252 h 364"/>
                <a:gd name="T12" fmla="*/ 166 w 171"/>
                <a:gd name="T13" fmla="*/ 218 h 364"/>
                <a:gd name="T14" fmla="*/ 159 w 171"/>
                <a:gd name="T15" fmla="*/ 219 h 364"/>
                <a:gd name="T16" fmla="*/ 155 w 171"/>
                <a:gd name="T17" fmla="*/ 212 h 364"/>
                <a:gd name="T18" fmla="*/ 146 w 171"/>
                <a:gd name="T19" fmla="*/ 198 h 364"/>
                <a:gd name="T20" fmla="*/ 135 w 171"/>
                <a:gd name="T21" fmla="*/ 198 h 364"/>
                <a:gd name="T22" fmla="*/ 128 w 171"/>
                <a:gd name="T23" fmla="*/ 194 h 364"/>
                <a:gd name="T24" fmla="*/ 110 w 171"/>
                <a:gd name="T25" fmla="*/ 187 h 364"/>
                <a:gd name="T26" fmla="*/ 109 w 171"/>
                <a:gd name="T27" fmla="*/ 169 h 364"/>
                <a:gd name="T28" fmla="*/ 119 w 171"/>
                <a:gd name="T29" fmla="*/ 161 h 364"/>
                <a:gd name="T30" fmla="*/ 130 w 171"/>
                <a:gd name="T31" fmla="*/ 153 h 364"/>
                <a:gd name="T32" fmla="*/ 150 w 171"/>
                <a:gd name="T33" fmla="*/ 137 h 364"/>
                <a:gd name="T34" fmla="*/ 159 w 171"/>
                <a:gd name="T35" fmla="*/ 91 h 364"/>
                <a:gd name="T36" fmla="*/ 150 w 171"/>
                <a:gd name="T37" fmla="*/ 82 h 364"/>
                <a:gd name="T38" fmla="*/ 137 w 171"/>
                <a:gd name="T39" fmla="*/ 75 h 364"/>
                <a:gd name="T40" fmla="*/ 137 w 171"/>
                <a:gd name="T41" fmla="*/ 52 h 364"/>
                <a:gd name="T42" fmla="*/ 153 w 171"/>
                <a:gd name="T43" fmla="*/ 43 h 364"/>
                <a:gd name="T44" fmla="*/ 157 w 171"/>
                <a:gd name="T45" fmla="*/ 16 h 364"/>
                <a:gd name="T46" fmla="*/ 148 w 171"/>
                <a:gd name="T47" fmla="*/ 21 h 364"/>
                <a:gd name="T48" fmla="*/ 137 w 171"/>
                <a:gd name="T49" fmla="*/ 27 h 364"/>
                <a:gd name="T50" fmla="*/ 125 w 171"/>
                <a:gd name="T51" fmla="*/ 27 h 364"/>
                <a:gd name="T52" fmla="*/ 121 w 171"/>
                <a:gd name="T53" fmla="*/ 7 h 364"/>
                <a:gd name="T54" fmla="*/ 100 w 171"/>
                <a:gd name="T55" fmla="*/ 0 h 364"/>
                <a:gd name="T56" fmla="*/ 64 w 171"/>
                <a:gd name="T57" fmla="*/ 16 h 364"/>
                <a:gd name="T58" fmla="*/ 59 w 171"/>
                <a:gd name="T59" fmla="*/ 19 h 364"/>
                <a:gd name="T60" fmla="*/ 41 w 171"/>
                <a:gd name="T61" fmla="*/ 39 h 364"/>
                <a:gd name="T62" fmla="*/ 44 w 171"/>
                <a:gd name="T63" fmla="*/ 44 h 364"/>
                <a:gd name="T64" fmla="*/ 42 w 171"/>
                <a:gd name="T65" fmla="*/ 105 h 364"/>
                <a:gd name="T66" fmla="*/ 37 w 171"/>
                <a:gd name="T67" fmla="*/ 146 h 364"/>
                <a:gd name="T68" fmla="*/ 21 w 171"/>
                <a:gd name="T69" fmla="*/ 164 h 364"/>
                <a:gd name="T70" fmla="*/ 10 w 171"/>
                <a:gd name="T71" fmla="*/ 171 h 364"/>
                <a:gd name="T72" fmla="*/ 1 w 171"/>
                <a:gd name="T73" fmla="*/ 178 h 364"/>
                <a:gd name="T74" fmla="*/ 9 w 171"/>
                <a:gd name="T75" fmla="*/ 214 h 364"/>
                <a:gd name="T76" fmla="*/ 28 w 171"/>
                <a:gd name="T77" fmla="*/ 225 h 364"/>
                <a:gd name="T78" fmla="*/ 35 w 171"/>
                <a:gd name="T79" fmla="*/ 255 h 364"/>
                <a:gd name="T80" fmla="*/ 71 w 171"/>
                <a:gd name="T81" fmla="*/ 275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1" h="364">
                  <a:moveTo>
                    <a:pt x="85" y="364"/>
                  </a:moveTo>
                  <a:lnTo>
                    <a:pt x="96" y="362"/>
                  </a:lnTo>
                  <a:lnTo>
                    <a:pt x="114" y="350"/>
                  </a:lnTo>
                  <a:lnTo>
                    <a:pt x="117" y="343"/>
                  </a:lnTo>
                  <a:lnTo>
                    <a:pt x="119" y="334"/>
                  </a:lnTo>
                  <a:lnTo>
                    <a:pt x="114" y="312"/>
                  </a:lnTo>
                  <a:lnTo>
                    <a:pt x="116" y="305"/>
                  </a:lnTo>
                  <a:lnTo>
                    <a:pt x="119" y="298"/>
                  </a:lnTo>
                  <a:lnTo>
                    <a:pt x="135" y="287"/>
                  </a:lnTo>
                  <a:lnTo>
                    <a:pt x="139" y="280"/>
                  </a:lnTo>
                  <a:lnTo>
                    <a:pt x="167" y="261"/>
                  </a:lnTo>
                  <a:lnTo>
                    <a:pt x="171" y="252"/>
                  </a:lnTo>
                  <a:lnTo>
                    <a:pt x="171" y="221"/>
                  </a:lnTo>
                  <a:lnTo>
                    <a:pt x="166" y="218"/>
                  </a:lnTo>
                  <a:lnTo>
                    <a:pt x="164" y="219"/>
                  </a:lnTo>
                  <a:lnTo>
                    <a:pt x="159" y="219"/>
                  </a:lnTo>
                  <a:lnTo>
                    <a:pt x="155" y="216"/>
                  </a:lnTo>
                  <a:lnTo>
                    <a:pt x="155" y="212"/>
                  </a:lnTo>
                  <a:lnTo>
                    <a:pt x="150" y="198"/>
                  </a:lnTo>
                  <a:lnTo>
                    <a:pt x="146" y="198"/>
                  </a:lnTo>
                  <a:lnTo>
                    <a:pt x="139" y="203"/>
                  </a:lnTo>
                  <a:lnTo>
                    <a:pt x="135" y="198"/>
                  </a:lnTo>
                  <a:lnTo>
                    <a:pt x="134" y="194"/>
                  </a:lnTo>
                  <a:lnTo>
                    <a:pt x="128" y="194"/>
                  </a:lnTo>
                  <a:lnTo>
                    <a:pt x="123" y="194"/>
                  </a:lnTo>
                  <a:lnTo>
                    <a:pt x="110" y="187"/>
                  </a:lnTo>
                  <a:lnTo>
                    <a:pt x="109" y="178"/>
                  </a:lnTo>
                  <a:lnTo>
                    <a:pt x="109" y="169"/>
                  </a:lnTo>
                  <a:lnTo>
                    <a:pt x="117" y="173"/>
                  </a:lnTo>
                  <a:lnTo>
                    <a:pt x="119" y="161"/>
                  </a:lnTo>
                  <a:lnTo>
                    <a:pt x="125" y="157"/>
                  </a:lnTo>
                  <a:lnTo>
                    <a:pt x="130" y="153"/>
                  </a:lnTo>
                  <a:lnTo>
                    <a:pt x="135" y="152"/>
                  </a:lnTo>
                  <a:lnTo>
                    <a:pt x="150" y="137"/>
                  </a:lnTo>
                  <a:lnTo>
                    <a:pt x="162" y="111"/>
                  </a:lnTo>
                  <a:lnTo>
                    <a:pt x="159" y="91"/>
                  </a:lnTo>
                  <a:lnTo>
                    <a:pt x="151" y="87"/>
                  </a:lnTo>
                  <a:lnTo>
                    <a:pt x="150" y="82"/>
                  </a:lnTo>
                  <a:lnTo>
                    <a:pt x="141" y="80"/>
                  </a:lnTo>
                  <a:lnTo>
                    <a:pt x="137" y="75"/>
                  </a:lnTo>
                  <a:lnTo>
                    <a:pt x="135" y="62"/>
                  </a:lnTo>
                  <a:lnTo>
                    <a:pt x="137" y="52"/>
                  </a:lnTo>
                  <a:lnTo>
                    <a:pt x="142" y="46"/>
                  </a:lnTo>
                  <a:lnTo>
                    <a:pt x="153" y="43"/>
                  </a:lnTo>
                  <a:lnTo>
                    <a:pt x="162" y="25"/>
                  </a:lnTo>
                  <a:lnTo>
                    <a:pt x="157" y="16"/>
                  </a:lnTo>
                  <a:lnTo>
                    <a:pt x="151" y="16"/>
                  </a:lnTo>
                  <a:lnTo>
                    <a:pt x="148" y="21"/>
                  </a:lnTo>
                  <a:lnTo>
                    <a:pt x="142" y="25"/>
                  </a:lnTo>
                  <a:lnTo>
                    <a:pt x="137" y="27"/>
                  </a:lnTo>
                  <a:lnTo>
                    <a:pt x="134" y="30"/>
                  </a:lnTo>
                  <a:lnTo>
                    <a:pt x="125" y="27"/>
                  </a:lnTo>
                  <a:lnTo>
                    <a:pt x="126" y="19"/>
                  </a:lnTo>
                  <a:lnTo>
                    <a:pt x="121" y="7"/>
                  </a:lnTo>
                  <a:lnTo>
                    <a:pt x="121" y="5"/>
                  </a:lnTo>
                  <a:lnTo>
                    <a:pt x="100" y="0"/>
                  </a:lnTo>
                  <a:lnTo>
                    <a:pt x="80" y="5"/>
                  </a:lnTo>
                  <a:lnTo>
                    <a:pt x="64" y="16"/>
                  </a:lnTo>
                  <a:lnTo>
                    <a:pt x="62" y="18"/>
                  </a:lnTo>
                  <a:lnTo>
                    <a:pt x="59" y="19"/>
                  </a:lnTo>
                  <a:lnTo>
                    <a:pt x="57" y="25"/>
                  </a:lnTo>
                  <a:lnTo>
                    <a:pt x="41" y="39"/>
                  </a:lnTo>
                  <a:lnTo>
                    <a:pt x="39" y="43"/>
                  </a:lnTo>
                  <a:lnTo>
                    <a:pt x="44" y="44"/>
                  </a:lnTo>
                  <a:lnTo>
                    <a:pt x="46" y="48"/>
                  </a:lnTo>
                  <a:lnTo>
                    <a:pt x="42" y="105"/>
                  </a:lnTo>
                  <a:lnTo>
                    <a:pt x="46" y="111"/>
                  </a:lnTo>
                  <a:lnTo>
                    <a:pt x="37" y="146"/>
                  </a:lnTo>
                  <a:lnTo>
                    <a:pt x="23" y="155"/>
                  </a:lnTo>
                  <a:lnTo>
                    <a:pt x="21" y="164"/>
                  </a:lnTo>
                  <a:lnTo>
                    <a:pt x="14" y="168"/>
                  </a:lnTo>
                  <a:lnTo>
                    <a:pt x="10" y="171"/>
                  </a:lnTo>
                  <a:lnTo>
                    <a:pt x="9" y="173"/>
                  </a:lnTo>
                  <a:lnTo>
                    <a:pt x="1" y="178"/>
                  </a:lnTo>
                  <a:lnTo>
                    <a:pt x="0" y="178"/>
                  </a:lnTo>
                  <a:lnTo>
                    <a:pt x="9" y="214"/>
                  </a:lnTo>
                  <a:lnTo>
                    <a:pt x="25" y="219"/>
                  </a:lnTo>
                  <a:lnTo>
                    <a:pt x="28" y="225"/>
                  </a:lnTo>
                  <a:lnTo>
                    <a:pt x="35" y="241"/>
                  </a:lnTo>
                  <a:lnTo>
                    <a:pt x="35" y="255"/>
                  </a:lnTo>
                  <a:lnTo>
                    <a:pt x="69" y="275"/>
                  </a:lnTo>
                  <a:lnTo>
                    <a:pt x="71" y="275"/>
                  </a:lnTo>
                  <a:lnTo>
                    <a:pt x="85" y="364"/>
                  </a:lnTo>
                </a:path>
              </a:pathLst>
            </a:custGeom>
            <a:noFill/>
            <a:ln w="6350">
              <a:solidFill>
                <a:srgbClr val="F0F0F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259" name="Freeform 13">
              <a:extLst>
                <a:ext uri="{FF2B5EF4-FFF2-40B4-BE49-F238E27FC236}">
                  <a16:creationId xmlns:a16="http://schemas.microsoft.com/office/drawing/2014/main" id="{E15ECA78-8C1B-4234-8E10-2563FAAAEFB7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0" y="978"/>
              <a:ext cx="686" cy="655"/>
            </a:xfrm>
            <a:custGeom>
              <a:avLst/>
              <a:gdLst>
                <a:gd name="T0" fmla="*/ 91 w 686"/>
                <a:gd name="T1" fmla="*/ 432 h 655"/>
                <a:gd name="T2" fmla="*/ 47 w 686"/>
                <a:gd name="T3" fmla="*/ 422 h 655"/>
                <a:gd name="T4" fmla="*/ 33 w 686"/>
                <a:gd name="T5" fmla="*/ 384 h 655"/>
                <a:gd name="T6" fmla="*/ 6 w 686"/>
                <a:gd name="T7" fmla="*/ 343 h 655"/>
                <a:gd name="T8" fmla="*/ 22 w 686"/>
                <a:gd name="T9" fmla="*/ 331 h 655"/>
                <a:gd name="T10" fmla="*/ 0 w 686"/>
                <a:gd name="T11" fmla="*/ 163 h 655"/>
                <a:gd name="T12" fmla="*/ 9 w 686"/>
                <a:gd name="T13" fmla="*/ 145 h 655"/>
                <a:gd name="T14" fmla="*/ 20 w 686"/>
                <a:gd name="T15" fmla="*/ 141 h 655"/>
                <a:gd name="T16" fmla="*/ 41 w 686"/>
                <a:gd name="T17" fmla="*/ 122 h 655"/>
                <a:gd name="T18" fmla="*/ 38 w 686"/>
                <a:gd name="T19" fmla="*/ 91 h 655"/>
                <a:gd name="T20" fmla="*/ 43 w 686"/>
                <a:gd name="T21" fmla="*/ 77 h 655"/>
                <a:gd name="T22" fmla="*/ 63 w 686"/>
                <a:gd name="T23" fmla="*/ 59 h 655"/>
                <a:gd name="T24" fmla="*/ 95 w 686"/>
                <a:gd name="T25" fmla="*/ 31 h 655"/>
                <a:gd name="T26" fmla="*/ 134 w 686"/>
                <a:gd name="T27" fmla="*/ 16 h 655"/>
                <a:gd name="T28" fmla="*/ 166 w 686"/>
                <a:gd name="T29" fmla="*/ 13 h 655"/>
                <a:gd name="T30" fmla="*/ 188 w 686"/>
                <a:gd name="T31" fmla="*/ 18 h 655"/>
                <a:gd name="T32" fmla="*/ 256 w 686"/>
                <a:gd name="T33" fmla="*/ 41 h 655"/>
                <a:gd name="T34" fmla="*/ 263 w 686"/>
                <a:gd name="T35" fmla="*/ 66 h 655"/>
                <a:gd name="T36" fmla="*/ 388 w 686"/>
                <a:gd name="T37" fmla="*/ 122 h 655"/>
                <a:gd name="T38" fmla="*/ 418 w 686"/>
                <a:gd name="T39" fmla="*/ 145 h 655"/>
                <a:gd name="T40" fmla="*/ 450 w 686"/>
                <a:gd name="T41" fmla="*/ 134 h 655"/>
                <a:gd name="T42" fmla="*/ 468 w 686"/>
                <a:gd name="T43" fmla="*/ 102 h 655"/>
                <a:gd name="T44" fmla="*/ 465 w 686"/>
                <a:gd name="T45" fmla="*/ 86 h 655"/>
                <a:gd name="T46" fmla="*/ 459 w 686"/>
                <a:gd name="T47" fmla="*/ 65 h 655"/>
                <a:gd name="T48" fmla="*/ 506 w 686"/>
                <a:gd name="T49" fmla="*/ 20 h 655"/>
                <a:gd name="T50" fmla="*/ 581 w 686"/>
                <a:gd name="T51" fmla="*/ 23 h 655"/>
                <a:gd name="T52" fmla="*/ 595 w 686"/>
                <a:gd name="T53" fmla="*/ 29 h 655"/>
                <a:gd name="T54" fmla="*/ 595 w 686"/>
                <a:gd name="T55" fmla="*/ 38 h 655"/>
                <a:gd name="T56" fmla="*/ 595 w 686"/>
                <a:gd name="T57" fmla="*/ 43 h 655"/>
                <a:gd name="T58" fmla="*/ 606 w 686"/>
                <a:gd name="T59" fmla="*/ 50 h 655"/>
                <a:gd name="T60" fmla="*/ 675 w 686"/>
                <a:gd name="T61" fmla="*/ 61 h 655"/>
                <a:gd name="T62" fmla="*/ 686 w 686"/>
                <a:gd name="T63" fmla="*/ 75 h 655"/>
                <a:gd name="T64" fmla="*/ 681 w 686"/>
                <a:gd name="T65" fmla="*/ 79 h 655"/>
                <a:gd name="T66" fmla="*/ 672 w 686"/>
                <a:gd name="T67" fmla="*/ 91 h 655"/>
                <a:gd name="T68" fmla="*/ 675 w 686"/>
                <a:gd name="T69" fmla="*/ 100 h 655"/>
                <a:gd name="T70" fmla="*/ 677 w 686"/>
                <a:gd name="T71" fmla="*/ 143 h 655"/>
                <a:gd name="T72" fmla="*/ 666 w 686"/>
                <a:gd name="T73" fmla="*/ 152 h 655"/>
                <a:gd name="T74" fmla="*/ 668 w 686"/>
                <a:gd name="T75" fmla="*/ 172 h 655"/>
                <a:gd name="T76" fmla="*/ 672 w 686"/>
                <a:gd name="T77" fmla="*/ 191 h 655"/>
                <a:gd name="T78" fmla="*/ 686 w 686"/>
                <a:gd name="T79" fmla="*/ 630 h 655"/>
                <a:gd name="T80" fmla="*/ 643 w 686"/>
                <a:gd name="T81" fmla="*/ 655 h 655"/>
                <a:gd name="T82" fmla="*/ 297 w 686"/>
                <a:gd name="T83" fmla="*/ 477 h 655"/>
                <a:gd name="T84" fmla="*/ 233 w 686"/>
                <a:gd name="T85" fmla="*/ 486 h 655"/>
                <a:gd name="T86" fmla="*/ 218 w 686"/>
                <a:gd name="T87" fmla="*/ 477 h 655"/>
                <a:gd name="T88" fmla="*/ 115 w 686"/>
                <a:gd name="T89" fmla="*/ 470 h 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86" h="655">
                  <a:moveTo>
                    <a:pt x="111" y="472"/>
                  </a:moveTo>
                  <a:lnTo>
                    <a:pt x="91" y="432"/>
                  </a:lnTo>
                  <a:lnTo>
                    <a:pt x="68" y="422"/>
                  </a:lnTo>
                  <a:lnTo>
                    <a:pt x="47" y="422"/>
                  </a:lnTo>
                  <a:lnTo>
                    <a:pt x="34" y="409"/>
                  </a:lnTo>
                  <a:lnTo>
                    <a:pt x="33" y="384"/>
                  </a:lnTo>
                  <a:lnTo>
                    <a:pt x="9" y="354"/>
                  </a:lnTo>
                  <a:lnTo>
                    <a:pt x="6" y="343"/>
                  </a:lnTo>
                  <a:lnTo>
                    <a:pt x="8" y="338"/>
                  </a:lnTo>
                  <a:lnTo>
                    <a:pt x="22" y="331"/>
                  </a:lnTo>
                  <a:lnTo>
                    <a:pt x="18" y="191"/>
                  </a:lnTo>
                  <a:lnTo>
                    <a:pt x="0" y="163"/>
                  </a:lnTo>
                  <a:lnTo>
                    <a:pt x="2" y="150"/>
                  </a:lnTo>
                  <a:lnTo>
                    <a:pt x="9" y="145"/>
                  </a:lnTo>
                  <a:lnTo>
                    <a:pt x="9" y="143"/>
                  </a:lnTo>
                  <a:lnTo>
                    <a:pt x="20" y="141"/>
                  </a:lnTo>
                  <a:lnTo>
                    <a:pt x="38" y="129"/>
                  </a:lnTo>
                  <a:lnTo>
                    <a:pt x="41" y="122"/>
                  </a:lnTo>
                  <a:lnTo>
                    <a:pt x="43" y="113"/>
                  </a:lnTo>
                  <a:lnTo>
                    <a:pt x="38" y="91"/>
                  </a:lnTo>
                  <a:lnTo>
                    <a:pt x="40" y="84"/>
                  </a:lnTo>
                  <a:lnTo>
                    <a:pt x="43" y="77"/>
                  </a:lnTo>
                  <a:lnTo>
                    <a:pt x="59" y="68"/>
                  </a:lnTo>
                  <a:lnTo>
                    <a:pt x="63" y="59"/>
                  </a:lnTo>
                  <a:lnTo>
                    <a:pt x="91" y="40"/>
                  </a:lnTo>
                  <a:lnTo>
                    <a:pt x="95" y="31"/>
                  </a:lnTo>
                  <a:lnTo>
                    <a:pt x="95" y="0"/>
                  </a:lnTo>
                  <a:lnTo>
                    <a:pt x="134" y="16"/>
                  </a:lnTo>
                  <a:lnTo>
                    <a:pt x="150" y="18"/>
                  </a:lnTo>
                  <a:lnTo>
                    <a:pt x="166" y="13"/>
                  </a:lnTo>
                  <a:lnTo>
                    <a:pt x="179" y="15"/>
                  </a:lnTo>
                  <a:lnTo>
                    <a:pt x="188" y="18"/>
                  </a:lnTo>
                  <a:lnTo>
                    <a:pt x="199" y="20"/>
                  </a:lnTo>
                  <a:lnTo>
                    <a:pt x="256" y="41"/>
                  </a:lnTo>
                  <a:lnTo>
                    <a:pt x="259" y="47"/>
                  </a:lnTo>
                  <a:lnTo>
                    <a:pt x="263" y="66"/>
                  </a:lnTo>
                  <a:lnTo>
                    <a:pt x="283" y="91"/>
                  </a:lnTo>
                  <a:lnTo>
                    <a:pt x="388" y="122"/>
                  </a:lnTo>
                  <a:lnTo>
                    <a:pt x="406" y="141"/>
                  </a:lnTo>
                  <a:lnTo>
                    <a:pt x="418" y="145"/>
                  </a:lnTo>
                  <a:lnTo>
                    <a:pt x="429" y="145"/>
                  </a:lnTo>
                  <a:lnTo>
                    <a:pt x="450" y="134"/>
                  </a:lnTo>
                  <a:lnTo>
                    <a:pt x="468" y="109"/>
                  </a:lnTo>
                  <a:lnTo>
                    <a:pt x="468" y="102"/>
                  </a:lnTo>
                  <a:lnTo>
                    <a:pt x="465" y="93"/>
                  </a:lnTo>
                  <a:lnTo>
                    <a:pt x="465" y="86"/>
                  </a:lnTo>
                  <a:lnTo>
                    <a:pt x="459" y="77"/>
                  </a:lnTo>
                  <a:lnTo>
                    <a:pt x="459" y="65"/>
                  </a:lnTo>
                  <a:lnTo>
                    <a:pt x="461" y="56"/>
                  </a:lnTo>
                  <a:lnTo>
                    <a:pt x="506" y="20"/>
                  </a:lnTo>
                  <a:lnTo>
                    <a:pt x="552" y="13"/>
                  </a:lnTo>
                  <a:lnTo>
                    <a:pt x="581" y="23"/>
                  </a:lnTo>
                  <a:lnTo>
                    <a:pt x="588" y="23"/>
                  </a:lnTo>
                  <a:lnTo>
                    <a:pt x="595" y="29"/>
                  </a:lnTo>
                  <a:lnTo>
                    <a:pt x="595" y="36"/>
                  </a:lnTo>
                  <a:lnTo>
                    <a:pt x="595" y="38"/>
                  </a:lnTo>
                  <a:lnTo>
                    <a:pt x="593" y="36"/>
                  </a:lnTo>
                  <a:lnTo>
                    <a:pt x="595" y="43"/>
                  </a:lnTo>
                  <a:lnTo>
                    <a:pt x="602" y="48"/>
                  </a:lnTo>
                  <a:lnTo>
                    <a:pt x="606" y="50"/>
                  </a:lnTo>
                  <a:lnTo>
                    <a:pt x="609" y="48"/>
                  </a:lnTo>
                  <a:lnTo>
                    <a:pt x="675" y="61"/>
                  </a:lnTo>
                  <a:lnTo>
                    <a:pt x="682" y="66"/>
                  </a:lnTo>
                  <a:lnTo>
                    <a:pt x="686" y="75"/>
                  </a:lnTo>
                  <a:lnTo>
                    <a:pt x="686" y="77"/>
                  </a:lnTo>
                  <a:lnTo>
                    <a:pt x="681" y="79"/>
                  </a:lnTo>
                  <a:lnTo>
                    <a:pt x="679" y="84"/>
                  </a:lnTo>
                  <a:lnTo>
                    <a:pt x="672" y="91"/>
                  </a:lnTo>
                  <a:lnTo>
                    <a:pt x="672" y="95"/>
                  </a:lnTo>
                  <a:lnTo>
                    <a:pt x="675" y="100"/>
                  </a:lnTo>
                  <a:lnTo>
                    <a:pt x="677" y="143"/>
                  </a:lnTo>
                  <a:lnTo>
                    <a:pt x="677" y="143"/>
                  </a:lnTo>
                  <a:lnTo>
                    <a:pt x="670" y="148"/>
                  </a:lnTo>
                  <a:lnTo>
                    <a:pt x="666" y="152"/>
                  </a:lnTo>
                  <a:lnTo>
                    <a:pt x="666" y="156"/>
                  </a:lnTo>
                  <a:lnTo>
                    <a:pt x="668" y="172"/>
                  </a:lnTo>
                  <a:lnTo>
                    <a:pt x="675" y="182"/>
                  </a:lnTo>
                  <a:lnTo>
                    <a:pt x="672" y="191"/>
                  </a:lnTo>
                  <a:lnTo>
                    <a:pt x="686" y="206"/>
                  </a:lnTo>
                  <a:lnTo>
                    <a:pt x="686" y="630"/>
                  </a:lnTo>
                  <a:lnTo>
                    <a:pt x="643" y="630"/>
                  </a:lnTo>
                  <a:lnTo>
                    <a:pt x="643" y="655"/>
                  </a:lnTo>
                  <a:lnTo>
                    <a:pt x="638" y="655"/>
                  </a:lnTo>
                  <a:lnTo>
                    <a:pt x="297" y="477"/>
                  </a:lnTo>
                  <a:lnTo>
                    <a:pt x="240" y="497"/>
                  </a:lnTo>
                  <a:lnTo>
                    <a:pt x="233" y="486"/>
                  </a:lnTo>
                  <a:lnTo>
                    <a:pt x="220" y="481"/>
                  </a:lnTo>
                  <a:lnTo>
                    <a:pt x="218" y="477"/>
                  </a:lnTo>
                  <a:lnTo>
                    <a:pt x="213" y="473"/>
                  </a:lnTo>
                  <a:lnTo>
                    <a:pt x="115" y="470"/>
                  </a:lnTo>
                  <a:lnTo>
                    <a:pt x="111" y="472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260" name="Freeform 14">
              <a:extLst>
                <a:ext uri="{FF2B5EF4-FFF2-40B4-BE49-F238E27FC236}">
                  <a16:creationId xmlns:a16="http://schemas.microsoft.com/office/drawing/2014/main" id="{7235BF11-316D-4CBC-8068-366A8EC0CDC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0" y="978"/>
              <a:ext cx="686" cy="655"/>
            </a:xfrm>
            <a:custGeom>
              <a:avLst/>
              <a:gdLst>
                <a:gd name="T0" fmla="*/ 91 w 686"/>
                <a:gd name="T1" fmla="*/ 432 h 655"/>
                <a:gd name="T2" fmla="*/ 47 w 686"/>
                <a:gd name="T3" fmla="*/ 422 h 655"/>
                <a:gd name="T4" fmla="*/ 33 w 686"/>
                <a:gd name="T5" fmla="*/ 384 h 655"/>
                <a:gd name="T6" fmla="*/ 6 w 686"/>
                <a:gd name="T7" fmla="*/ 343 h 655"/>
                <a:gd name="T8" fmla="*/ 22 w 686"/>
                <a:gd name="T9" fmla="*/ 331 h 655"/>
                <a:gd name="T10" fmla="*/ 0 w 686"/>
                <a:gd name="T11" fmla="*/ 163 h 655"/>
                <a:gd name="T12" fmla="*/ 9 w 686"/>
                <a:gd name="T13" fmla="*/ 145 h 655"/>
                <a:gd name="T14" fmla="*/ 20 w 686"/>
                <a:gd name="T15" fmla="*/ 141 h 655"/>
                <a:gd name="T16" fmla="*/ 41 w 686"/>
                <a:gd name="T17" fmla="*/ 122 h 655"/>
                <a:gd name="T18" fmla="*/ 38 w 686"/>
                <a:gd name="T19" fmla="*/ 91 h 655"/>
                <a:gd name="T20" fmla="*/ 43 w 686"/>
                <a:gd name="T21" fmla="*/ 77 h 655"/>
                <a:gd name="T22" fmla="*/ 63 w 686"/>
                <a:gd name="T23" fmla="*/ 59 h 655"/>
                <a:gd name="T24" fmla="*/ 95 w 686"/>
                <a:gd name="T25" fmla="*/ 31 h 655"/>
                <a:gd name="T26" fmla="*/ 134 w 686"/>
                <a:gd name="T27" fmla="*/ 16 h 655"/>
                <a:gd name="T28" fmla="*/ 166 w 686"/>
                <a:gd name="T29" fmla="*/ 13 h 655"/>
                <a:gd name="T30" fmla="*/ 188 w 686"/>
                <a:gd name="T31" fmla="*/ 18 h 655"/>
                <a:gd name="T32" fmla="*/ 256 w 686"/>
                <a:gd name="T33" fmla="*/ 41 h 655"/>
                <a:gd name="T34" fmla="*/ 263 w 686"/>
                <a:gd name="T35" fmla="*/ 66 h 655"/>
                <a:gd name="T36" fmla="*/ 388 w 686"/>
                <a:gd name="T37" fmla="*/ 122 h 655"/>
                <a:gd name="T38" fmla="*/ 418 w 686"/>
                <a:gd name="T39" fmla="*/ 145 h 655"/>
                <a:gd name="T40" fmla="*/ 450 w 686"/>
                <a:gd name="T41" fmla="*/ 134 h 655"/>
                <a:gd name="T42" fmla="*/ 468 w 686"/>
                <a:gd name="T43" fmla="*/ 102 h 655"/>
                <a:gd name="T44" fmla="*/ 465 w 686"/>
                <a:gd name="T45" fmla="*/ 86 h 655"/>
                <a:gd name="T46" fmla="*/ 459 w 686"/>
                <a:gd name="T47" fmla="*/ 65 h 655"/>
                <a:gd name="T48" fmla="*/ 506 w 686"/>
                <a:gd name="T49" fmla="*/ 20 h 655"/>
                <a:gd name="T50" fmla="*/ 581 w 686"/>
                <a:gd name="T51" fmla="*/ 23 h 655"/>
                <a:gd name="T52" fmla="*/ 595 w 686"/>
                <a:gd name="T53" fmla="*/ 29 h 655"/>
                <a:gd name="T54" fmla="*/ 595 w 686"/>
                <a:gd name="T55" fmla="*/ 38 h 655"/>
                <a:gd name="T56" fmla="*/ 595 w 686"/>
                <a:gd name="T57" fmla="*/ 43 h 655"/>
                <a:gd name="T58" fmla="*/ 606 w 686"/>
                <a:gd name="T59" fmla="*/ 50 h 655"/>
                <a:gd name="T60" fmla="*/ 675 w 686"/>
                <a:gd name="T61" fmla="*/ 61 h 655"/>
                <a:gd name="T62" fmla="*/ 686 w 686"/>
                <a:gd name="T63" fmla="*/ 75 h 655"/>
                <a:gd name="T64" fmla="*/ 681 w 686"/>
                <a:gd name="T65" fmla="*/ 79 h 655"/>
                <a:gd name="T66" fmla="*/ 672 w 686"/>
                <a:gd name="T67" fmla="*/ 91 h 655"/>
                <a:gd name="T68" fmla="*/ 675 w 686"/>
                <a:gd name="T69" fmla="*/ 100 h 655"/>
                <a:gd name="T70" fmla="*/ 677 w 686"/>
                <a:gd name="T71" fmla="*/ 143 h 655"/>
                <a:gd name="T72" fmla="*/ 666 w 686"/>
                <a:gd name="T73" fmla="*/ 152 h 655"/>
                <a:gd name="T74" fmla="*/ 668 w 686"/>
                <a:gd name="T75" fmla="*/ 172 h 655"/>
                <a:gd name="T76" fmla="*/ 672 w 686"/>
                <a:gd name="T77" fmla="*/ 191 h 655"/>
                <a:gd name="T78" fmla="*/ 686 w 686"/>
                <a:gd name="T79" fmla="*/ 630 h 655"/>
                <a:gd name="T80" fmla="*/ 643 w 686"/>
                <a:gd name="T81" fmla="*/ 655 h 655"/>
                <a:gd name="T82" fmla="*/ 297 w 686"/>
                <a:gd name="T83" fmla="*/ 477 h 655"/>
                <a:gd name="T84" fmla="*/ 233 w 686"/>
                <a:gd name="T85" fmla="*/ 486 h 655"/>
                <a:gd name="T86" fmla="*/ 218 w 686"/>
                <a:gd name="T87" fmla="*/ 477 h 655"/>
                <a:gd name="T88" fmla="*/ 115 w 686"/>
                <a:gd name="T89" fmla="*/ 470 h 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86" h="655">
                  <a:moveTo>
                    <a:pt x="111" y="472"/>
                  </a:moveTo>
                  <a:lnTo>
                    <a:pt x="91" y="432"/>
                  </a:lnTo>
                  <a:lnTo>
                    <a:pt x="68" y="422"/>
                  </a:lnTo>
                  <a:lnTo>
                    <a:pt x="47" y="422"/>
                  </a:lnTo>
                  <a:lnTo>
                    <a:pt x="34" y="409"/>
                  </a:lnTo>
                  <a:lnTo>
                    <a:pt x="33" y="384"/>
                  </a:lnTo>
                  <a:lnTo>
                    <a:pt x="9" y="354"/>
                  </a:lnTo>
                  <a:lnTo>
                    <a:pt x="6" y="343"/>
                  </a:lnTo>
                  <a:lnTo>
                    <a:pt x="8" y="338"/>
                  </a:lnTo>
                  <a:lnTo>
                    <a:pt x="22" y="331"/>
                  </a:lnTo>
                  <a:lnTo>
                    <a:pt x="18" y="191"/>
                  </a:lnTo>
                  <a:lnTo>
                    <a:pt x="0" y="163"/>
                  </a:lnTo>
                  <a:lnTo>
                    <a:pt x="2" y="150"/>
                  </a:lnTo>
                  <a:lnTo>
                    <a:pt x="9" y="145"/>
                  </a:lnTo>
                  <a:lnTo>
                    <a:pt x="9" y="143"/>
                  </a:lnTo>
                  <a:lnTo>
                    <a:pt x="20" y="141"/>
                  </a:lnTo>
                  <a:lnTo>
                    <a:pt x="38" y="129"/>
                  </a:lnTo>
                  <a:lnTo>
                    <a:pt x="41" y="122"/>
                  </a:lnTo>
                  <a:lnTo>
                    <a:pt x="43" y="113"/>
                  </a:lnTo>
                  <a:lnTo>
                    <a:pt x="38" y="91"/>
                  </a:lnTo>
                  <a:lnTo>
                    <a:pt x="40" y="84"/>
                  </a:lnTo>
                  <a:lnTo>
                    <a:pt x="43" y="77"/>
                  </a:lnTo>
                  <a:lnTo>
                    <a:pt x="59" y="68"/>
                  </a:lnTo>
                  <a:lnTo>
                    <a:pt x="63" y="59"/>
                  </a:lnTo>
                  <a:lnTo>
                    <a:pt x="91" y="40"/>
                  </a:lnTo>
                  <a:lnTo>
                    <a:pt x="95" y="31"/>
                  </a:lnTo>
                  <a:lnTo>
                    <a:pt x="95" y="0"/>
                  </a:lnTo>
                  <a:lnTo>
                    <a:pt x="134" y="16"/>
                  </a:lnTo>
                  <a:lnTo>
                    <a:pt x="150" y="18"/>
                  </a:lnTo>
                  <a:lnTo>
                    <a:pt x="166" y="13"/>
                  </a:lnTo>
                  <a:lnTo>
                    <a:pt x="179" y="15"/>
                  </a:lnTo>
                  <a:lnTo>
                    <a:pt x="188" y="18"/>
                  </a:lnTo>
                  <a:lnTo>
                    <a:pt x="199" y="20"/>
                  </a:lnTo>
                  <a:lnTo>
                    <a:pt x="256" y="41"/>
                  </a:lnTo>
                  <a:lnTo>
                    <a:pt x="259" y="47"/>
                  </a:lnTo>
                  <a:lnTo>
                    <a:pt x="263" y="66"/>
                  </a:lnTo>
                  <a:lnTo>
                    <a:pt x="283" y="91"/>
                  </a:lnTo>
                  <a:lnTo>
                    <a:pt x="388" y="122"/>
                  </a:lnTo>
                  <a:lnTo>
                    <a:pt x="406" y="141"/>
                  </a:lnTo>
                  <a:lnTo>
                    <a:pt x="418" y="145"/>
                  </a:lnTo>
                  <a:lnTo>
                    <a:pt x="429" y="145"/>
                  </a:lnTo>
                  <a:lnTo>
                    <a:pt x="450" y="134"/>
                  </a:lnTo>
                  <a:lnTo>
                    <a:pt x="468" y="109"/>
                  </a:lnTo>
                  <a:lnTo>
                    <a:pt x="468" y="102"/>
                  </a:lnTo>
                  <a:lnTo>
                    <a:pt x="465" y="93"/>
                  </a:lnTo>
                  <a:lnTo>
                    <a:pt x="465" y="86"/>
                  </a:lnTo>
                  <a:lnTo>
                    <a:pt x="459" y="77"/>
                  </a:lnTo>
                  <a:lnTo>
                    <a:pt x="459" y="65"/>
                  </a:lnTo>
                  <a:lnTo>
                    <a:pt x="461" y="56"/>
                  </a:lnTo>
                  <a:lnTo>
                    <a:pt x="506" y="20"/>
                  </a:lnTo>
                  <a:lnTo>
                    <a:pt x="552" y="13"/>
                  </a:lnTo>
                  <a:lnTo>
                    <a:pt x="581" y="23"/>
                  </a:lnTo>
                  <a:lnTo>
                    <a:pt x="588" y="23"/>
                  </a:lnTo>
                  <a:lnTo>
                    <a:pt x="595" y="29"/>
                  </a:lnTo>
                  <a:lnTo>
                    <a:pt x="595" y="36"/>
                  </a:lnTo>
                  <a:lnTo>
                    <a:pt x="595" y="38"/>
                  </a:lnTo>
                  <a:lnTo>
                    <a:pt x="593" y="36"/>
                  </a:lnTo>
                  <a:lnTo>
                    <a:pt x="595" y="43"/>
                  </a:lnTo>
                  <a:lnTo>
                    <a:pt x="602" y="48"/>
                  </a:lnTo>
                  <a:lnTo>
                    <a:pt x="606" y="50"/>
                  </a:lnTo>
                  <a:lnTo>
                    <a:pt x="609" y="48"/>
                  </a:lnTo>
                  <a:lnTo>
                    <a:pt x="675" y="61"/>
                  </a:lnTo>
                  <a:lnTo>
                    <a:pt x="682" y="66"/>
                  </a:lnTo>
                  <a:lnTo>
                    <a:pt x="686" y="75"/>
                  </a:lnTo>
                  <a:lnTo>
                    <a:pt x="686" y="77"/>
                  </a:lnTo>
                  <a:lnTo>
                    <a:pt x="681" y="79"/>
                  </a:lnTo>
                  <a:lnTo>
                    <a:pt x="679" y="84"/>
                  </a:lnTo>
                  <a:lnTo>
                    <a:pt x="672" y="91"/>
                  </a:lnTo>
                  <a:lnTo>
                    <a:pt x="672" y="95"/>
                  </a:lnTo>
                  <a:lnTo>
                    <a:pt x="675" y="100"/>
                  </a:lnTo>
                  <a:lnTo>
                    <a:pt x="677" y="143"/>
                  </a:lnTo>
                  <a:lnTo>
                    <a:pt x="677" y="143"/>
                  </a:lnTo>
                  <a:lnTo>
                    <a:pt x="670" y="148"/>
                  </a:lnTo>
                  <a:lnTo>
                    <a:pt x="666" y="152"/>
                  </a:lnTo>
                  <a:lnTo>
                    <a:pt x="666" y="156"/>
                  </a:lnTo>
                  <a:lnTo>
                    <a:pt x="668" y="172"/>
                  </a:lnTo>
                  <a:lnTo>
                    <a:pt x="675" y="182"/>
                  </a:lnTo>
                  <a:lnTo>
                    <a:pt x="672" y="191"/>
                  </a:lnTo>
                  <a:lnTo>
                    <a:pt x="686" y="206"/>
                  </a:lnTo>
                  <a:lnTo>
                    <a:pt x="686" y="630"/>
                  </a:lnTo>
                  <a:lnTo>
                    <a:pt x="643" y="630"/>
                  </a:lnTo>
                  <a:lnTo>
                    <a:pt x="643" y="655"/>
                  </a:lnTo>
                  <a:lnTo>
                    <a:pt x="638" y="655"/>
                  </a:lnTo>
                  <a:lnTo>
                    <a:pt x="297" y="477"/>
                  </a:lnTo>
                  <a:lnTo>
                    <a:pt x="240" y="497"/>
                  </a:lnTo>
                  <a:lnTo>
                    <a:pt x="233" y="486"/>
                  </a:lnTo>
                  <a:lnTo>
                    <a:pt x="220" y="481"/>
                  </a:lnTo>
                  <a:lnTo>
                    <a:pt x="218" y="477"/>
                  </a:lnTo>
                  <a:lnTo>
                    <a:pt x="213" y="473"/>
                  </a:lnTo>
                  <a:lnTo>
                    <a:pt x="115" y="470"/>
                  </a:lnTo>
                  <a:lnTo>
                    <a:pt x="111" y="472"/>
                  </a:lnTo>
                </a:path>
              </a:pathLst>
            </a:custGeom>
            <a:noFill/>
            <a:ln w="6350">
              <a:solidFill>
                <a:srgbClr val="F0F0F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261" name="Freeform 15">
              <a:extLst>
                <a:ext uri="{FF2B5EF4-FFF2-40B4-BE49-F238E27FC236}">
                  <a16:creationId xmlns:a16="http://schemas.microsoft.com/office/drawing/2014/main" id="{9F4E57DE-8CA4-4FD4-8603-2726715203D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3" y="2976"/>
              <a:ext cx="11" cy="27"/>
            </a:xfrm>
            <a:custGeom>
              <a:avLst/>
              <a:gdLst>
                <a:gd name="T0" fmla="*/ 6 w 11"/>
                <a:gd name="T1" fmla="*/ 2 h 27"/>
                <a:gd name="T2" fmla="*/ 8 w 11"/>
                <a:gd name="T3" fmla="*/ 4 h 27"/>
                <a:gd name="T4" fmla="*/ 8 w 11"/>
                <a:gd name="T5" fmla="*/ 14 h 27"/>
                <a:gd name="T6" fmla="*/ 11 w 11"/>
                <a:gd name="T7" fmla="*/ 22 h 27"/>
                <a:gd name="T8" fmla="*/ 11 w 11"/>
                <a:gd name="T9" fmla="*/ 25 h 27"/>
                <a:gd name="T10" fmla="*/ 9 w 11"/>
                <a:gd name="T11" fmla="*/ 27 h 27"/>
                <a:gd name="T12" fmla="*/ 6 w 11"/>
                <a:gd name="T13" fmla="*/ 25 h 27"/>
                <a:gd name="T14" fmla="*/ 4 w 11"/>
                <a:gd name="T15" fmla="*/ 22 h 27"/>
                <a:gd name="T16" fmla="*/ 2 w 11"/>
                <a:gd name="T17" fmla="*/ 22 h 27"/>
                <a:gd name="T18" fmla="*/ 0 w 11"/>
                <a:gd name="T19" fmla="*/ 16 h 27"/>
                <a:gd name="T20" fmla="*/ 0 w 11"/>
                <a:gd name="T21" fmla="*/ 14 h 27"/>
                <a:gd name="T22" fmla="*/ 0 w 11"/>
                <a:gd name="T23" fmla="*/ 4 h 27"/>
                <a:gd name="T24" fmla="*/ 0 w 11"/>
                <a:gd name="T25" fmla="*/ 4 h 27"/>
                <a:gd name="T26" fmla="*/ 6 w 11"/>
                <a:gd name="T27" fmla="*/ 0 h 27"/>
                <a:gd name="T28" fmla="*/ 6 w 11"/>
                <a:gd name="T29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" h="27">
                  <a:moveTo>
                    <a:pt x="6" y="2"/>
                  </a:moveTo>
                  <a:lnTo>
                    <a:pt x="8" y="4"/>
                  </a:lnTo>
                  <a:lnTo>
                    <a:pt x="8" y="14"/>
                  </a:lnTo>
                  <a:lnTo>
                    <a:pt x="11" y="22"/>
                  </a:lnTo>
                  <a:lnTo>
                    <a:pt x="11" y="25"/>
                  </a:lnTo>
                  <a:lnTo>
                    <a:pt x="9" y="27"/>
                  </a:lnTo>
                  <a:lnTo>
                    <a:pt x="6" y="25"/>
                  </a:lnTo>
                  <a:lnTo>
                    <a:pt x="4" y="22"/>
                  </a:lnTo>
                  <a:lnTo>
                    <a:pt x="2" y="22"/>
                  </a:lnTo>
                  <a:lnTo>
                    <a:pt x="0" y="16"/>
                  </a:lnTo>
                  <a:lnTo>
                    <a:pt x="0" y="14"/>
                  </a:lnTo>
                  <a:lnTo>
                    <a:pt x="0" y="4"/>
                  </a:lnTo>
                  <a:lnTo>
                    <a:pt x="0" y="4"/>
                  </a:lnTo>
                  <a:lnTo>
                    <a:pt x="6" y="0"/>
                  </a:lnTo>
                  <a:lnTo>
                    <a:pt x="6" y="2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262" name="Freeform 16">
              <a:extLst>
                <a:ext uri="{FF2B5EF4-FFF2-40B4-BE49-F238E27FC236}">
                  <a16:creationId xmlns:a16="http://schemas.microsoft.com/office/drawing/2014/main" id="{55CA826C-FB13-45F5-A95F-26593597A86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3" y="2976"/>
              <a:ext cx="11" cy="27"/>
            </a:xfrm>
            <a:custGeom>
              <a:avLst/>
              <a:gdLst>
                <a:gd name="T0" fmla="*/ 6 w 11"/>
                <a:gd name="T1" fmla="*/ 2 h 27"/>
                <a:gd name="T2" fmla="*/ 8 w 11"/>
                <a:gd name="T3" fmla="*/ 4 h 27"/>
                <a:gd name="T4" fmla="*/ 8 w 11"/>
                <a:gd name="T5" fmla="*/ 14 h 27"/>
                <a:gd name="T6" fmla="*/ 11 w 11"/>
                <a:gd name="T7" fmla="*/ 22 h 27"/>
                <a:gd name="T8" fmla="*/ 11 w 11"/>
                <a:gd name="T9" fmla="*/ 25 h 27"/>
                <a:gd name="T10" fmla="*/ 9 w 11"/>
                <a:gd name="T11" fmla="*/ 27 h 27"/>
                <a:gd name="T12" fmla="*/ 6 w 11"/>
                <a:gd name="T13" fmla="*/ 25 h 27"/>
                <a:gd name="T14" fmla="*/ 4 w 11"/>
                <a:gd name="T15" fmla="*/ 22 h 27"/>
                <a:gd name="T16" fmla="*/ 2 w 11"/>
                <a:gd name="T17" fmla="*/ 22 h 27"/>
                <a:gd name="T18" fmla="*/ 0 w 11"/>
                <a:gd name="T19" fmla="*/ 16 h 27"/>
                <a:gd name="T20" fmla="*/ 0 w 11"/>
                <a:gd name="T21" fmla="*/ 14 h 27"/>
                <a:gd name="T22" fmla="*/ 0 w 11"/>
                <a:gd name="T23" fmla="*/ 4 h 27"/>
                <a:gd name="T24" fmla="*/ 0 w 11"/>
                <a:gd name="T25" fmla="*/ 4 h 27"/>
                <a:gd name="T26" fmla="*/ 6 w 11"/>
                <a:gd name="T27" fmla="*/ 0 h 27"/>
                <a:gd name="T28" fmla="*/ 6 w 11"/>
                <a:gd name="T29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" h="27">
                  <a:moveTo>
                    <a:pt x="6" y="2"/>
                  </a:moveTo>
                  <a:lnTo>
                    <a:pt x="8" y="4"/>
                  </a:lnTo>
                  <a:lnTo>
                    <a:pt x="8" y="14"/>
                  </a:lnTo>
                  <a:lnTo>
                    <a:pt x="11" y="22"/>
                  </a:lnTo>
                  <a:lnTo>
                    <a:pt x="11" y="25"/>
                  </a:lnTo>
                  <a:lnTo>
                    <a:pt x="9" y="27"/>
                  </a:lnTo>
                  <a:lnTo>
                    <a:pt x="6" y="25"/>
                  </a:lnTo>
                  <a:lnTo>
                    <a:pt x="4" y="22"/>
                  </a:lnTo>
                  <a:lnTo>
                    <a:pt x="2" y="22"/>
                  </a:lnTo>
                  <a:lnTo>
                    <a:pt x="0" y="16"/>
                  </a:lnTo>
                  <a:lnTo>
                    <a:pt x="0" y="14"/>
                  </a:lnTo>
                  <a:lnTo>
                    <a:pt x="0" y="4"/>
                  </a:lnTo>
                  <a:lnTo>
                    <a:pt x="0" y="4"/>
                  </a:lnTo>
                  <a:lnTo>
                    <a:pt x="6" y="0"/>
                  </a:lnTo>
                  <a:lnTo>
                    <a:pt x="6" y="2"/>
                  </a:lnTo>
                </a:path>
              </a:pathLst>
            </a:custGeom>
            <a:noFill/>
            <a:ln w="6350">
              <a:solidFill>
                <a:srgbClr val="F0F0F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263" name="Freeform 17">
              <a:extLst>
                <a:ext uri="{FF2B5EF4-FFF2-40B4-BE49-F238E27FC236}">
                  <a16:creationId xmlns:a16="http://schemas.microsoft.com/office/drawing/2014/main" id="{58CA339E-3525-452B-83E7-1A6FAC45EF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0" y="3019"/>
              <a:ext cx="12" cy="5"/>
            </a:xfrm>
            <a:custGeom>
              <a:avLst/>
              <a:gdLst>
                <a:gd name="T0" fmla="*/ 12 w 12"/>
                <a:gd name="T1" fmla="*/ 5 h 5"/>
                <a:gd name="T2" fmla="*/ 8 w 12"/>
                <a:gd name="T3" fmla="*/ 5 h 5"/>
                <a:gd name="T4" fmla="*/ 7 w 12"/>
                <a:gd name="T5" fmla="*/ 4 h 5"/>
                <a:gd name="T6" fmla="*/ 3 w 12"/>
                <a:gd name="T7" fmla="*/ 4 h 5"/>
                <a:gd name="T8" fmla="*/ 1 w 12"/>
                <a:gd name="T9" fmla="*/ 2 h 5"/>
                <a:gd name="T10" fmla="*/ 0 w 12"/>
                <a:gd name="T11" fmla="*/ 0 h 5"/>
                <a:gd name="T12" fmla="*/ 1 w 12"/>
                <a:gd name="T13" fmla="*/ 0 h 5"/>
                <a:gd name="T14" fmla="*/ 10 w 12"/>
                <a:gd name="T15" fmla="*/ 4 h 5"/>
                <a:gd name="T16" fmla="*/ 12 w 12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5">
                  <a:moveTo>
                    <a:pt x="12" y="5"/>
                  </a:moveTo>
                  <a:lnTo>
                    <a:pt x="8" y="5"/>
                  </a:lnTo>
                  <a:lnTo>
                    <a:pt x="7" y="4"/>
                  </a:lnTo>
                  <a:lnTo>
                    <a:pt x="3" y="4"/>
                  </a:lnTo>
                  <a:lnTo>
                    <a:pt x="1" y="2"/>
                  </a:lnTo>
                  <a:lnTo>
                    <a:pt x="0" y="0"/>
                  </a:lnTo>
                  <a:lnTo>
                    <a:pt x="1" y="0"/>
                  </a:lnTo>
                  <a:lnTo>
                    <a:pt x="10" y="4"/>
                  </a:lnTo>
                  <a:lnTo>
                    <a:pt x="12" y="5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264" name="Freeform 18">
              <a:extLst>
                <a:ext uri="{FF2B5EF4-FFF2-40B4-BE49-F238E27FC236}">
                  <a16:creationId xmlns:a16="http://schemas.microsoft.com/office/drawing/2014/main" id="{72A2A220-135E-4513-8C8C-711F7BCFB3C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0" y="3019"/>
              <a:ext cx="12" cy="5"/>
            </a:xfrm>
            <a:custGeom>
              <a:avLst/>
              <a:gdLst>
                <a:gd name="T0" fmla="*/ 12 w 12"/>
                <a:gd name="T1" fmla="*/ 5 h 5"/>
                <a:gd name="T2" fmla="*/ 8 w 12"/>
                <a:gd name="T3" fmla="*/ 5 h 5"/>
                <a:gd name="T4" fmla="*/ 7 w 12"/>
                <a:gd name="T5" fmla="*/ 4 h 5"/>
                <a:gd name="T6" fmla="*/ 3 w 12"/>
                <a:gd name="T7" fmla="*/ 4 h 5"/>
                <a:gd name="T8" fmla="*/ 1 w 12"/>
                <a:gd name="T9" fmla="*/ 2 h 5"/>
                <a:gd name="T10" fmla="*/ 0 w 12"/>
                <a:gd name="T11" fmla="*/ 0 h 5"/>
                <a:gd name="T12" fmla="*/ 1 w 12"/>
                <a:gd name="T13" fmla="*/ 0 h 5"/>
                <a:gd name="T14" fmla="*/ 10 w 12"/>
                <a:gd name="T15" fmla="*/ 4 h 5"/>
                <a:gd name="T16" fmla="*/ 12 w 12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5">
                  <a:moveTo>
                    <a:pt x="12" y="5"/>
                  </a:moveTo>
                  <a:lnTo>
                    <a:pt x="8" y="5"/>
                  </a:lnTo>
                  <a:lnTo>
                    <a:pt x="7" y="4"/>
                  </a:lnTo>
                  <a:lnTo>
                    <a:pt x="3" y="4"/>
                  </a:lnTo>
                  <a:lnTo>
                    <a:pt x="1" y="2"/>
                  </a:lnTo>
                  <a:lnTo>
                    <a:pt x="0" y="0"/>
                  </a:lnTo>
                  <a:lnTo>
                    <a:pt x="1" y="0"/>
                  </a:lnTo>
                  <a:lnTo>
                    <a:pt x="10" y="4"/>
                  </a:lnTo>
                  <a:lnTo>
                    <a:pt x="12" y="5"/>
                  </a:lnTo>
                </a:path>
              </a:pathLst>
            </a:custGeom>
            <a:noFill/>
            <a:ln w="6350">
              <a:solidFill>
                <a:srgbClr val="F0F0F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265" name="Freeform 19">
              <a:extLst>
                <a:ext uri="{FF2B5EF4-FFF2-40B4-BE49-F238E27FC236}">
                  <a16:creationId xmlns:a16="http://schemas.microsoft.com/office/drawing/2014/main" id="{B1293C92-61B4-4403-B977-7666B8F3163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8" y="3012"/>
              <a:ext cx="11" cy="12"/>
            </a:xfrm>
            <a:custGeom>
              <a:avLst/>
              <a:gdLst>
                <a:gd name="T0" fmla="*/ 11 w 11"/>
                <a:gd name="T1" fmla="*/ 0 h 12"/>
                <a:gd name="T2" fmla="*/ 11 w 11"/>
                <a:gd name="T3" fmla="*/ 2 h 12"/>
                <a:gd name="T4" fmla="*/ 11 w 11"/>
                <a:gd name="T5" fmla="*/ 11 h 12"/>
                <a:gd name="T6" fmla="*/ 9 w 11"/>
                <a:gd name="T7" fmla="*/ 12 h 12"/>
                <a:gd name="T8" fmla="*/ 7 w 11"/>
                <a:gd name="T9" fmla="*/ 11 h 12"/>
                <a:gd name="T10" fmla="*/ 7 w 11"/>
                <a:gd name="T11" fmla="*/ 7 h 12"/>
                <a:gd name="T12" fmla="*/ 4 w 11"/>
                <a:gd name="T13" fmla="*/ 5 h 12"/>
                <a:gd name="T14" fmla="*/ 0 w 11"/>
                <a:gd name="T15" fmla="*/ 5 h 12"/>
                <a:gd name="T16" fmla="*/ 0 w 11"/>
                <a:gd name="T17" fmla="*/ 3 h 12"/>
                <a:gd name="T18" fmla="*/ 5 w 11"/>
                <a:gd name="T19" fmla="*/ 3 h 12"/>
                <a:gd name="T20" fmla="*/ 7 w 11"/>
                <a:gd name="T21" fmla="*/ 2 h 12"/>
                <a:gd name="T22" fmla="*/ 11 w 11"/>
                <a:gd name="T2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" h="12">
                  <a:moveTo>
                    <a:pt x="11" y="0"/>
                  </a:moveTo>
                  <a:lnTo>
                    <a:pt x="11" y="2"/>
                  </a:lnTo>
                  <a:lnTo>
                    <a:pt x="11" y="11"/>
                  </a:lnTo>
                  <a:lnTo>
                    <a:pt x="9" y="12"/>
                  </a:lnTo>
                  <a:lnTo>
                    <a:pt x="7" y="11"/>
                  </a:lnTo>
                  <a:lnTo>
                    <a:pt x="7" y="7"/>
                  </a:lnTo>
                  <a:lnTo>
                    <a:pt x="4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5" y="3"/>
                  </a:lnTo>
                  <a:lnTo>
                    <a:pt x="7" y="2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266" name="Freeform 20">
              <a:extLst>
                <a:ext uri="{FF2B5EF4-FFF2-40B4-BE49-F238E27FC236}">
                  <a16:creationId xmlns:a16="http://schemas.microsoft.com/office/drawing/2014/main" id="{0F376D02-4A9F-486B-AE16-B126411EAA2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8" y="3012"/>
              <a:ext cx="11" cy="12"/>
            </a:xfrm>
            <a:custGeom>
              <a:avLst/>
              <a:gdLst>
                <a:gd name="T0" fmla="*/ 11 w 11"/>
                <a:gd name="T1" fmla="*/ 0 h 12"/>
                <a:gd name="T2" fmla="*/ 11 w 11"/>
                <a:gd name="T3" fmla="*/ 2 h 12"/>
                <a:gd name="T4" fmla="*/ 11 w 11"/>
                <a:gd name="T5" fmla="*/ 11 h 12"/>
                <a:gd name="T6" fmla="*/ 9 w 11"/>
                <a:gd name="T7" fmla="*/ 12 h 12"/>
                <a:gd name="T8" fmla="*/ 7 w 11"/>
                <a:gd name="T9" fmla="*/ 11 h 12"/>
                <a:gd name="T10" fmla="*/ 7 w 11"/>
                <a:gd name="T11" fmla="*/ 7 h 12"/>
                <a:gd name="T12" fmla="*/ 4 w 11"/>
                <a:gd name="T13" fmla="*/ 5 h 12"/>
                <a:gd name="T14" fmla="*/ 0 w 11"/>
                <a:gd name="T15" fmla="*/ 5 h 12"/>
                <a:gd name="T16" fmla="*/ 0 w 11"/>
                <a:gd name="T17" fmla="*/ 3 h 12"/>
                <a:gd name="T18" fmla="*/ 5 w 11"/>
                <a:gd name="T19" fmla="*/ 3 h 12"/>
                <a:gd name="T20" fmla="*/ 7 w 11"/>
                <a:gd name="T21" fmla="*/ 2 h 12"/>
                <a:gd name="T22" fmla="*/ 11 w 11"/>
                <a:gd name="T2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" h="12">
                  <a:moveTo>
                    <a:pt x="11" y="0"/>
                  </a:moveTo>
                  <a:lnTo>
                    <a:pt x="11" y="2"/>
                  </a:lnTo>
                  <a:lnTo>
                    <a:pt x="11" y="11"/>
                  </a:lnTo>
                  <a:lnTo>
                    <a:pt x="9" y="12"/>
                  </a:lnTo>
                  <a:lnTo>
                    <a:pt x="7" y="11"/>
                  </a:lnTo>
                  <a:lnTo>
                    <a:pt x="7" y="7"/>
                  </a:lnTo>
                  <a:lnTo>
                    <a:pt x="4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5" y="3"/>
                  </a:lnTo>
                  <a:lnTo>
                    <a:pt x="7" y="2"/>
                  </a:lnTo>
                  <a:lnTo>
                    <a:pt x="11" y="0"/>
                  </a:lnTo>
                </a:path>
              </a:pathLst>
            </a:custGeom>
            <a:noFill/>
            <a:ln w="6350">
              <a:solidFill>
                <a:srgbClr val="F0F0F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267" name="Freeform 21">
              <a:extLst>
                <a:ext uri="{FF2B5EF4-FFF2-40B4-BE49-F238E27FC236}">
                  <a16:creationId xmlns:a16="http://schemas.microsoft.com/office/drawing/2014/main" id="{BC689A8E-FA83-4A5A-A2E4-14BE1A77E8B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2" y="3039"/>
              <a:ext cx="7" cy="12"/>
            </a:xfrm>
            <a:custGeom>
              <a:avLst/>
              <a:gdLst>
                <a:gd name="T0" fmla="*/ 7 w 7"/>
                <a:gd name="T1" fmla="*/ 3 h 12"/>
                <a:gd name="T2" fmla="*/ 7 w 7"/>
                <a:gd name="T3" fmla="*/ 9 h 12"/>
                <a:gd name="T4" fmla="*/ 7 w 7"/>
                <a:gd name="T5" fmla="*/ 10 h 12"/>
                <a:gd name="T6" fmla="*/ 7 w 7"/>
                <a:gd name="T7" fmla="*/ 12 h 12"/>
                <a:gd name="T8" fmla="*/ 5 w 7"/>
                <a:gd name="T9" fmla="*/ 12 h 12"/>
                <a:gd name="T10" fmla="*/ 2 w 7"/>
                <a:gd name="T11" fmla="*/ 12 h 12"/>
                <a:gd name="T12" fmla="*/ 2 w 7"/>
                <a:gd name="T13" fmla="*/ 7 h 12"/>
                <a:gd name="T14" fmla="*/ 2 w 7"/>
                <a:gd name="T15" fmla="*/ 5 h 12"/>
                <a:gd name="T16" fmla="*/ 0 w 7"/>
                <a:gd name="T17" fmla="*/ 3 h 12"/>
                <a:gd name="T18" fmla="*/ 0 w 7"/>
                <a:gd name="T19" fmla="*/ 0 h 12"/>
                <a:gd name="T20" fmla="*/ 4 w 7"/>
                <a:gd name="T21" fmla="*/ 1 h 12"/>
                <a:gd name="T22" fmla="*/ 7 w 7"/>
                <a:gd name="T23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12">
                  <a:moveTo>
                    <a:pt x="7" y="3"/>
                  </a:moveTo>
                  <a:lnTo>
                    <a:pt x="7" y="9"/>
                  </a:lnTo>
                  <a:lnTo>
                    <a:pt x="7" y="10"/>
                  </a:lnTo>
                  <a:lnTo>
                    <a:pt x="7" y="12"/>
                  </a:lnTo>
                  <a:lnTo>
                    <a:pt x="5" y="12"/>
                  </a:lnTo>
                  <a:lnTo>
                    <a:pt x="2" y="12"/>
                  </a:lnTo>
                  <a:lnTo>
                    <a:pt x="2" y="7"/>
                  </a:lnTo>
                  <a:lnTo>
                    <a:pt x="2" y="5"/>
                  </a:lnTo>
                  <a:lnTo>
                    <a:pt x="0" y="3"/>
                  </a:lnTo>
                  <a:lnTo>
                    <a:pt x="0" y="0"/>
                  </a:lnTo>
                  <a:lnTo>
                    <a:pt x="4" y="1"/>
                  </a:lnTo>
                  <a:lnTo>
                    <a:pt x="7" y="3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268" name="Freeform 22">
              <a:extLst>
                <a:ext uri="{FF2B5EF4-FFF2-40B4-BE49-F238E27FC236}">
                  <a16:creationId xmlns:a16="http://schemas.microsoft.com/office/drawing/2014/main" id="{C5B7323D-E886-43C4-8595-DBDC6097D9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2" y="3039"/>
              <a:ext cx="7" cy="12"/>
            </a:xfrm>
            <a:custGeom>
              <a:avLst/>
              <a:gdLst>
                <a:gd name="T0" fmla="*/ 7 w 7"/>
                <a:gd name="T1" fmla="*/ 3 h 12"/>
                <a:gd name="T2" fmla="*/ 7 w 7"/>
                <a:gd name="T3" fmla="*/ 9 h 12"/>
                <a:gd name="T4" fmla="*/ 7 w 7"/>
                <a:gd name="T5" fmla="*/ 10 h 12"/>
                <a:gd name="T6" fmla="*/ 7 w 7"/>
                <a:gd name="T7" fmla="*/ 12 h 12"/>
                <a:gd name="T8" fmla="*/ 5 w 7"/>
                <a:gd name="T9" fmla="*/ 12 h 12"/>
                <a:gd name="T10" fmla="*/ 2 w 7"/>
                <a:gd name="T11" fmla="*/ 12 h 12"/>
                <a:gd name="T12" fmla="*/ 2 w 7"/>
                <a:gd name="T13" fmla="*/ 7 h 12"/>
                <a:gd name="T14" fmla="*/ 2 w 7"/>
                <a:gd name="T15" fmla="*/ 5 h 12"/>
                <a:gd name="T16" fmla="*/ 0 w 7"/>
                <a:gd name="T17" fmla="*/ 3 h 12"/>
                <a:gd name="T18" fmla="*/ 0 w 7"/>
                <a:gd name="T19" fmla="*/ 0 h 12"/>
                <a:gd name="T20" fmla="*/ 4 w 7"/>
                <a:gd name="T21" fmla="*/ 1 h 12"/>
                <a:gd name="T22" fmla="*/ 7 w 7"/>
                <a:gd name="T23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12">
                  <a:moveTo>
                    <a:pt x="7" y="3"/>
                  </a:moveTo>
                  <a:lnTo>
                    <a:pt x="7" y="9"/>
                  </a:lnTo>
                  <a:lnTo>
                    <a:pt x="7" y="10"/>
                  </a:lnTo>
                  <a:lnTo>
                    <a:pt x="7" y="12"/>
                  </a:lnTo>
                  <a:lnTo>
                    <a:pt x="5" y="12"/>
                  </a:lnTo>
                  <a:lnTo>
                    <a:pt x="2" y="12"/>
                  </a:lnTo>
                  <a:lnTo>
                    <a:pt x="2" y="7"/>
                  </a:lnTo>
                  <a:lnTo>
                    <a:pt x="2" y="5"/>
                  </a:lnTo>
                  <a:lnTo>
                    <a:pt x="0" y="3"/>
                  </a:lnTo>
                  <a:lnTo>
                    <a:pt x="0" y="0"/>
                  </a:lnTo>
                  <a:lnTo>
                    <a:pt x="4" y="1"/>
                  </a:lnTo>
                  <a:lnTo>
                    <a:pt x="7" y="3"/>
                  </a:lnTo>
                </a:path>
              </a:pathLst>
            </a:custGeom>
            <a:noFill/>
            <a:ln w="6350">
              <a:solidFill>
                <a:srgbClr val="F0F0F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269" name="Freeform 23">
              <a:extLst>
                <a:ext uri="{FF2B5EF4-FFF2-40B4-BE49-F238E27FC236}">
                  <a16:creationId xmlns:a16="http://schemas.microsoft.com/office/drawing/2014/main" id="{0088F033-25F8-474D-AE57-E9FB3CD04C93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9" y="2008"/>
              <a:ext cx="11" cy="8"/>
            </a:xfrm>
            <a:custGeom>
              <a:avLst/>
              <a:gdLst>
                <a:gd name="T0" fmla="*/ 11 w 11"/>
                <a:gd name="T1" fmla="*/ 0 h 8"/>
                <a:gd name="T2" fmla="*/ 6 w 11"/>
                <a:gd name="T3" fmla="*/ 0 h 8"/>
                <a:gd name="T4" fmla="*/ 0 w 11"/>
                <a:gd name="T5" fmla="*/ 4 h 8"/>
                <a:gd name="T6" fmla="*/ 2 w 11"/>
                <a:gd name="T7" fmla="*/ 8 h 8"/>
                <a:gd name="T8" fmla="*/ 8 w 11"/>
                <a:gd name="T9" fmla="*/ 4 h 8"/>
                <a:gd name="T10" fmla="*/ 11 w 11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8">
                  <a:moveTo>
                    <a:pt x="11" y="0"/>
                  </a:moveTo>
                  <a:lnTo>
                    <a:pt x="6" y="0"/>
                  </a:lnTo>
                  <a:lnTo>
                    <a:pt x="0" y="4"/>
                  </a:lnTo>
                  <a:lnTo>
                    <a:pt x="2" y="8"/>
                  </a:lnTo>
                  <a:lnTo>
                    <a:pt x="8" y="4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270" name="Freeform 24">
              <a:extLst>
                <a:ext uri="{FF2B5EF4-FFF2-40B4-BE49-F238E27FC236}">
                  <a16:creationId xmlns:a16="http://schemas.microsoft.com/office/drawing/2014/main" id="{9D56E95E-BCFD-452B-883E-64B905CB4B83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9" y="2008"/>
              <a:ext cx="11" cy="8"/>
            </a:xfrm>
            <a:custGeom>
              <a:avLst/>
              <a:gdLst>
                <a:gd name="T0" fmla="*/ 11 w 11"/>
                <a:gd name="T1" fmla="*/ 0 h 8"/>
                <a:gd name="T2" fmla="*/ 6 w 11"/>
                <a:gd name="T3" fmla="*/ 0 h 8"/>
                <a:gd name="T4" fmla="*/ 0 w 11"/>
                <a:gd name="T5" fmla="*/ 4 h 8"/>
                <a:gd name="T6" fmla="*/ 2 w 11"/>
                <a:gd name="T7" fmla="*/ 8 h 8"/>
                <a:gd name="T8" fmla="*/ 8 w 11"/>
                <a:gd name="T9" fmla="*/ 4 h 8"/>
                <a:gd name="T10" fmla="*/ 11 w 11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8">
                  <a:moveTo>
                    <a:pt x="11" y="0"/>
                  </a:moveTo>
                  <a:lnTo>
                    <a:pt x="6" y="0"/>
                  </a:lnTo>
                  <a:lnTo>
                    <a:pt x="0" y="4"/>
                  </a:lnTo>
                  <a:lnTo>
                    <a:pt x="2" y="8"/>
                  </a:lnTo>
                  <a:lnTo>
                    <a:pt x="8" y="4"/>
                  </a:lnTo>
                  <a:lnTo>
                    <a:pt x="11" y="0"/>
                  </a:lnTo>
                </a:path>
              </a:pathLst>
            </a:custGeom>
            <a:noFill/>
            <a:ln w="6350">
              <a:solidFill>
                <a:srgbClr val="F0F0F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271" name="Freeform 25">
              <a:extLst>
                <a:ext uri="{FF2B5EF4-FFF2-40B4-BE49-F238E27FC236}">
                  <a16:creationId xmlns:a16="http://schemas.microsoft.com/office/drawing/2014/main" id="{B41EF93C-705E-4421-8EDF-7A383DA98FDA}"/>
                </a:ext>
              </a:extLst>
            </p:cNvPr>
            <p:cNvSpPr>
              <a:spLocks/>
            </p:cNvSpPr>
            <p:nvPr/>
          </p:nvSpPr>
          <p:spPr bwMode="auto">
            <a:xfrm>
              <a:off x="2430" y="2323"/>
              <a:ext cx="20" cy="25"/>
            </a:xfrm>
            <a:custGeom>
              <a:avLst/>
              <a:gdLst>
                <a:gd name="T0" fmla="*/ 20 w 20"/>
                <a:gd name="T1" fmla="*/ 7 h 25"/>
                <a:gd name="T2" fmla="*/ 20 w 20"/>
                <a:gd name="T3" fmla="*/ 12 h 25"/>
                <a:gd name="T4" fmla="*/ 16 w 20"/>
                <a:gd name="T5" fmla="*/ 21 h 25"/>
                <a:gd name="T6" fmla="*/ 14 w 20"/>
                <a:gd name="T7" fmla="*/ 23 h 25"/>
                <a:gd name="T8" fmla="*/ 11 w 20"/>
                <a:gd name="T9" fmla="*/ 25 h 25"/>
                <a:gd name="T10" fmla="*/ 4 w 20"/>
                <a:gd name="T11" fmla="*/ 25 h 25"/>
                <a:gd name="T12" fmla="*/ 0 w 20"/>
                <a:gd name="T13" fmla="*/ 21 h 25"/>
                <a:gd name="T14" fmla="*/ 0 w 20"/>
                <a:gd name="T15" fmla="*/ 18 h 25"/>
                <a:gd name="T16" fmla="*/ 7 w 20"/>
                <a:gd name="T17" fmla="*/ 0 h 25"/>
                <a:gd name="T18" fmla="*/ 13 w 20"/>
                <a:gd name="T19" fmla="*/ 0 h 25"/>
                <a:gd name="T20" fmla="*/ 20 w 20"/>
                <a:gd name="T21" fmla="*/ 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25">
                  <a:moveTo>
                    <a:pt x="20" y="7"/>
                  </a:moveTo>
                  <a:lnTo>
                    <a:pt x="20" y="12"/>
                  </a:lnTo>
                  <a:lnTo>
                    <a:pt x="16" y="21"/>
                  </a:lnTo>
                  <a:lnTo>
                    <a:pt x="14" y="23"/>
                  </a:lnTo>
                  <a:lnTo>
                    <a:pt x="11" y="25"/>
                  </a:lnTo>
                  <a:lnTo>
                    <a:pt x="4" y="25"/>
                  </a:lnTo>
                  <a:lnTo>
                    <a:pt x="0" y="21"/>
                  </a:lnTo>
                  <a:lnTo>
                    <a:pt x="0" y="18"/>
                  </a:lnTo>
                  <a:lnTo>
                    <a:pt x="7" y="0"/>
                  </a:lnTo>
                  <a:lnTo>
                    <a:pt x="13" y="0"/>
                  </a:lnTo>
                  <a:lnTo>
                    <a:pt x="20" y="7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272" name="Freeform 26">
              <a:extLst>
                <a:ext uri="{FF2B5EF4-FFF2-40B4-BE49-F238E27FC236}">
                  <a16:creationId xmlns:a16="http://schemas.microsoft.com/office/drawing/2014/main" id="{65B0D6D9-B39A-45EE-9230-76F7658063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30" y="2323"/>
              <a:ext cx="20" cy="25"/>
            </a:xfrm>
            <a:custGeom>
              <a:avLst/>
              <a:gdLst>
                <a:gd name="T0" fmla="*/ 20 w 20"/>
                <a:gd name="T1" fmla="*/ 7 h 25"/>
                <a:gd name="T2" fmla="*/ 20 w 20"/>
                <a:gd name="T3" fmla="*/ 12 h 25"/>
                <a:gd name="T4" fmla="*/ 16 w 20"/>
                <a:gd name="T5" fmla="*/ 21 h 25"/>
                <a:gd name="T6" fmla="*/ 14 w 20"/>
                <a:gd name="T7" fmla="*/ 23 h 25"/>
                <a:gd name="T8" fmla="*/ 11 w 20"/>
                <a:gd name="T9" fmla="*/ 25 h 25"/>
                <a:gd name="T10" fmla="*/ 4 w 20"/>
                <a:gd name="T11" fmla="*/ 25 h 25"/>
                <a:gd name="T12" fmla="*/ 0 w 20"/>
                <a:gd name="T13" fmla="*/ 21 h 25"/>
                <a:gd name="T14" fmla="*/ 0 w 20"/>
                <a:gd name="T15" fmla="*/ 18 h 25"/>
                <a:gd name="T16" fmla="*/ 7 w 20"/>
                <a:gd name="T17" fmla="*/ 0 h 25"/>
                <a:gd name="T18" fmla="*/ 13 w 20"/>
                <a:gd name="T19" fmla="*/ 0 h 25"/>
                <a:gd name="T20" fmla="*/ 20 w 20"/>
                <a:gd name="T21" fmla="*/ 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25">
                  <a:moveTo>
                    <a:pt x="20" y="7"/>
                  </a:moveTo>
                  <a:lnTo>
                    <a:pt x="20" y="12"/>
                  </a:lnTo>
                  <a:lnTo>
                    <a:pt x="16" y="21"/>
                  </a:lnTo>
                  <a:lnTo>
                    <a:pt x="14" y="23"/>
                  </a:lnTo>
                  <a:lnTo>
                    <a:pt x="11" y="25"/>
                  </a:lnTo>
                  <a:lnTo>
                    <a:pt x="4" y="25"/>
                  </a:lnTo>
                  <a:lnTo>
                    <a:pt x="0" y="21"/>
                  </a:lnTo>
                  <a:lnTo>
                    <a:pt x="0" y="18"/>
                  </a:lnTo>
                  <a:lnTo>
                    <a:pt x="7" y="0"/>
                  </a:lnTo>
                  <a:lnTo>
                    <a:pt x="13" y="0"/>
                  </a:lnTo>
                  <a:lnTo>
                    <a:pt x="20" y="7"/>
                  </a:lnTo>
                </a:path>
              </a:pathLst>
            </a:custGeom>
            <a:noFill/>
            <a:ln w="6350">
              <a:solidFill>
                <a:srgbClr val="F0F0F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273" name="Freeform 27">
              <a:extLst>
                <a:ext uri="{FF2B5EF4-FFF2-40B4-BE49-F238E27FC236}">
                  <a16:creationId xmlns:a16="http://schemas.microsoft.com/office/drawing/2014/main" id="{8B76D67C-D64F-436E-92E5-9BA88826913B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7" y="2548"/>
              <a:ext cx="3" cy="3"/>
            </a:xfrm>
            <a:custGeom>
              <a:avLst/>
              <a:gdLst>
                <a:gd name="T0" fmla="*/ 0 w 3"/>
                <a:gd name="T1" fmla="*/ 0 h 3"/>
                <a:gd name="T2" fmla="*/ 2 w 3"/>
                <a:gd name="T3" fmla="*/ 0 h 3"/>
                <a:gd name="T4" fmla="*/ 3 w 3"/>
                <a:gd name="T5" fmla="*/ 0 h 3"/>
                <a:gd name="T6" fmla="*/ 3 w 3"/>
                <a:gd name="T7" fmla="*/ 3 h 3"/>
                <a:gd name="T8" fmla="*/ 2 w 3"/>
                <a:gd name="T9" fmla="*/ 3 h 3"/>
                <a:gd name="T10" fmla="*/ 0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lnTo>
                    <a:pt x="2" y="0"/>
                  </a:lnTo>
                  <a:lnTo>
                    <a:pt x="3" y="0"/>
                  </a:lnTo>
                  <a:lnTo>
                    <a:pt x="3" y="3"/>
                  </a:lnTo>
                  <a:lnTo>
                    <a:pt x="2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274" name="Freeform 28">
              <a:extLst>
                <a:ext uri="{FF2B5EF4-FFF2-40B4-BE49-F238E27FC236}">
                  <a16:creationId xmlns:a16="http://schemas.microsoft.com/office/drawing/2014/main" id="{CB1927AA-AEAA-4544-8E82-26E4778622F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7" y="2548"/>
              <a:ext cx="3" cy="3"/>
            </a:xfrm>
            <a:custGeom>
              <a:avLst/>
              <a:gdLst>
                <a:gd name="T0" fmla="*/ 0 w 3"/>
                <a:gd name="T1" fmla="*/ 0 h 3"/>
                <a:gd name="T2" fmla="*/ 2 w 3"/>
                <a:gd name="T3" fmla="*/ 0 h 3"/>
                <a:gd name="T4" fmla="*/ 3 w 3"/>
                <a:gd name="T5" fmla="*/ 0 h 3"/>
                <a:gd name="T6" fmla="*/ 3 w 3"/>
                <a:gd name="T7" fmla="*/ 3 h 3"/>
                <a:gd name="T8" fmla="*/ 2 w 3"/>
                <a:gd name="T9" fmla="*/ 3 h 3"/>
                <a:gd name="T10" fmla="*/ 0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lnTo>
                    <a:pt x="2" y="0"/>
                  </a:lnTo>
                  <a:lnTo>
                    <a:pt x="3" y="0"/>
                  </a:lnTo>
                  <a:lnTo>
                    <a:pt x="3" y="3"/>
                  </a:lnTo>
                  <a:lnTo>
                    <a:pt x="2" y="3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0F0F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275" name="Freeform 29">
              <a:extLst>
                <a:ext uri="{FF2B5EF4-FFF2-40B4-BE49-F238E27FC236}">
                  <a16:creationId xmlns:a16="http://schemas.microsoft.com/office/drawing/2014/main" id="{EB9B1B04-7870-4043-B045-6430FAA3D6C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9" y="1787"/>
              <a:ext cx="7" cy="7"/>
            </a:xfrm>
            <a:custGeom>
              <a:avLst/>
              <a:gdLst>
                <a:gd name="T0" fmla="*/ 3 w 7"/>
                <a:gd name="T1" fmla="*/ 2 h 7"/>
                <a:gd name="T2" fmla="*/ 3 w 7"/>
                <a:gd name="T3" fmla="*/ 4 h 7"/>
                <a:gd name="T4" fmla="*/ 3 w 7"/>
                <a:gd name="T5" fmla="*/ 4 h 7"/>
                <a:gd name="T6" fmla="*/ 0 w 7"/>
                <a:gd name="T7" fmla="*/ 4 h 7"/>
                <a:gd name="T8" fmla="*/ 0 w 7"/>
                <a:gd name="T9" fmla="*/ 5 h 7"/>
                <a:gd name="T10" fmla="*/ 3 w 7"/>
                <a:gd name="T11" fmla="*/ 5 h 7"/>
                <a:gd name="T12" fmla="*/ 5 w 7"/>
                <a:gd name="T13" fmla="*/ 7 h 7"/>
                <a:gd name="T14" fmla="*/ 7 w 7"/>
                <a:gd name="T15" fmla="*/ 7 h 7"/>
                <a:gd name="T16" fmla="*/ 7 w 7"/>
                <a:gd name="T17" fmla="*/ 5 h 7"/>
                <a:gd name="T18" fmla="*/ 5 w 7"/>
                <a:gd name="T19" fmla="*/ 2 h 7"/>
                <a:gd name="T20" fmla="*/ 3 w 7"/>
                <a:gd name="T21" fmla="*/ 0 h 7"/>
                <a:gd name="T22" fmla="*/ 3 w 7"/>
                <a:gd name="T23" fmla="*/ 2 h 7"/>
                <a:gd name="T24" fmla="*/ 3 w 7"/>
                <a:gd name="T25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3" y="2"/>
                  </a:moveTo>
                  <a:lnTo>
                    <a:pt x="3" y="4"/>
                  </a:lnTo>
                  <a:lnTo>
                    <a:pt x="3" y="4"/>
                  </a:lnTo>
                  <a:lnTo>
                    <a:pt x="0" y="4"/>
                  </a:lnTo>
                  <a:lnTo>
                    <a:pt x="0" y="5"/>
                  </a:lnTo>
                  <a:lnTo>
                    <a:pt x="3" y="5"/>
                  </a:lnTo>
                  <a:lnTo>
                    <a:pt x="5" y="7"/>
                  </a:lnTo>
                  <a:lnTo>
                    <a:pt x="7" y="7"/>
                  </a:lnTo>
                  <a:lnTo>
                    <a:pt x="7" y="5"/>
                  </a:lnTo>
                  <a:lnTo>
                    <a:pt x="5" y="2"/>
                  </a:lnTo>
                  <a:lnTo>
                    <a:pt x="3" y="0"/>
                  </a:lnTo>
                  <a:lnTo>
                    <a:pt x="3" y="2"/>
                  </a:lnTo>
                  <a:lnTo>
                    <a:pt x="3" y="2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276" name="Freeform 30">
              <a:extLst>
                <a:ext uri="{FF2B5EF4-FFF2-40B4-BE49-F238E27FC236}">
                  <a16:creationId xmlns:a16="http://schemas.microsoft.com/office/drawing/2014/main" id="{D5556EFF-1FED-4CA5-BD1E-B95EA9DAAC6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9" y="1787"/>
              <a:ext cx="7" cy="7"/>
            </a:xfrm>
            <a:custGeom>
              <a:avLst/>
              <a:gdLst>
                <a:gd name="T0" fmla="*/ 3 w 7"/>
                <a:gd name="T1" fmla="*/ 2 h 7"/>
                <a:gd name="T2" fmla="*/ 3 w 7"/>
                <a:gd name="T3" fmla="*/ 4 h 7"/>
                <a:gd name="T4" fmla="*/ 3 w 7"/>
                <a:gd name="T5" fmla="*/ 4 h 7"/>
                <a:gd name="T6" fmla="*/ 0 w 7"/>
                <a:gd name="T7" fmla="*/ 4 h 7"/>
                <a:gd name="T8" fmla="*/ 0 w 7"/>
                <a:gd name="T9" fmla="*/ 5 h 7"/>
                <a:gd name="T10" fmla="*/ 3 w 7"/>
                <a:gd name="T11" fmla="*/ 5 h 7"/>
                <a:gd name="T12" fmla="*/ 5 w 7"/>
                <a:gd name="T13" fmla="*/ 7 h 7"/>
                <a:gd name="T14" fmla="*/ 7 w 7"/>
                <a:gd name="T15" fmla="*/ 7 h 7"/>
                <a:gd name="T16" fmla="*/ 7 w 7"/>
                <a:gd name="T17" fmla="*/ 5 h 7"/>
                <a:gd name="T18" fmla="*/ 5 w 7"/>
                <a:gd name="T19" fmla="*/ 2 h 7"/>
                <a:gd name="T20" fmla="*/ 3 w 7"/>
                <a:gd name="T21" fmla="*/ 0 h 7"/>
                <a:gd name="T22" fmla="*/ 3 w 7"/>
                <a:gd name="T23" fmla="*/ 2 h 7"/>
                <a:gd name="T24" fmla="*/ 3 w 7"/>
                <a:gd name="T25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3" y="2"/>
                  </a:moveTo>
                  <a:lnTo>
                    <a:pt x="3" y="4"/>
                  </a:lnTo>
                  <a:lnTo>
                    <a:pt x="3" y="4"/>
                  </a:lnTo>
                  <a:lnTo>
                    <a:pt x="0" y="4"/>
                  </a:lnTo>
                  <a:lnTo>
                    <a:pt x="0" y="5"/>
                  </a:lnTo>
                  <a:lnTo>
                    <a:pt x="3" y="5"/>
                  </a:lnTo>
                  <a:lnTo>
                    <a:pt x="5" y="7"/>
                  </a:lnTo>
                  <a:lnTo>
                    <a:pt x="7" y="7"/>
                  </a:lnTo>
                  <a:lnTo>
                    <a:pt x="7" y="5"/>
                  </a:lnTo>
                  <a:lnTo>
                    <a:pt x="5" y="2"/>
                  </a:lnTo>
                  <a:lnTo>
                    <a:pt x="3" y="0"/>
                  </a:lnTo>
                  <a:lnTo>
                    <a:pt x="3" y="2"/>
                  </a:lnTo>
                  <a:lnTo>
                    <a:pt x="3" y="2"/>
                  </a:lnTo>
                </a:path>
              </a:pathLst>
            </a:custGeom>
            <a:noFill/>
            <a:ln w="6350">
              <a:solidFill>
                <a:srgbClr val="F0F0F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277" name="Freeform 31">
              <a:extLst>
                <a:ext uri="{FF2B5EF4-FFF2-40B4-BE49-F238E27FC236}">
                  <a16:creationId xmlns:a16="http://schemas.microsoft.com/office/drawing/2014/main" id="{99E5639B-8B7F-4F9E-8BFC-66BC6714B42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7" y="1800"/>
              <a:ext cx="21" cy="12"/>
            </a:xfrm>
            <a:custGeom>
              <a:avLst/>
              <a:gdLst>
                <a:gd name="T0" fmla="*/ 14 w 21"/>
                <a:gd name="T1" fmla="*/ 7 h 12"/>
                <a:gd name="T2" fmla="*/ 14 w 21"/>
                <a:gd name="T3" fmla="*/ 8 h 12"/>
                <a:gd name="T4" fmla="*/ 13 w 21"/>
                <a:gd name="T5" fmla="*/ 10 h 12"/>
                <a:gd name="T6" fmla="*/ 13 w 21"/>
                <a:gd name="T7" fmla="*/ 8 h 12"/>
                <a:gd name="T8" fmla="*/ 11 w 21"/>
                <a:gd name="T9" fmla="*/ 1 h 12"/>
                <a:gd name="T10" fmla="*/ 7 w 21"/>
                <a:gd name="T11" fmla="*/ 0 h 12"/>
                <a:gd name="T12" fmla="*/ 5 w 21"/>
                <a:gd name="T13" fmla="*/ 0 h 12"/>
                <a:gd name="T14" fmla="*/ 4 w 21"/>
                <a:gd name="T15" fmla="*/ 1 h 12"/>
                <a:gd name="T16" fmla="*/ 0 w 21"/>
                <a:gd name="T17" fmla="*/ 3 h 12"/>
                <a:gd name="T18" fmla="*/ 0 w 21"/>
                <a:gd name="T19" fmla="*/ 3 h 12"/>
                <a:gd name="T20" fmla="*/ 4 w 21"/>
                <a:gd name="T21" fmla="*/ 3 h 12"/>
                <a:gd name="T22" fmla="*/ 5 w 21"/>
                <a:gd name="T23" fmla="*/ 5 h 12"/>
                <a:gd name="T24" fmla="*/ 5 w 21"/>
                <a:gd name="T25" fmla="*/ 8 h 12"/>
                <a:gd name="T26" fmla="*/ 5 w 21"/>
                <a:gd name="T27" fmla="*/ 8 h 12"/>
                <a:gd name="T28" fmla="*/ 2 w 21"/>
                <a:gd name="T29" fmla="*/ 8 h 12"/>
                <a:gd name="T30" fmla="*/ 2 w 21"/>
                <a:gd name="T31" fmla="*/ 8 h 12"/>
                <a:gd name="T32" fmla="*/ 5 w 21"/>
                <a:gd name="T33" fmla="*/ 10 h 12"/>
                <a:gd name="T34" fmla="*/ 21 w 21"/>
                <a:gd name="T35" fmla="*/ 12 h 12"/>
                <a:gd name="T36" fmla="*/ 21 w 21"/>
                <a:gd name="T37" fmla="*/ 10 h 12"/>
                <a:gd name="T38" fmla="*/ 21 w 21"/>
                <a:gd name="T39" fmla="*/ 8 h 12"/>
                <a:gd name="T40" fmla="*/ 18 w 21"/>
                <a:gd name="T41" fmla="*/ 8 h 12"/>
                <a:gd name="T42" fmla="*/ 16 w 21"/>
                <a:gd name="T43" fmla="*/ 7 h 12"/>
                <a:gd name="T44" fmla="*/ 14 w 21"/>
                <a:gd name="T45" fmla="*/ 5 h 12"/>
                <a:gd name="T46" fmla="*/ 14 w 21"/>
                <a:gd name="T47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" h="12">
                  <a:moveTo>
                    <a:pt x="14" y="7"/>
                  </a:moveTo>
                  <a:lnTo>
                    <a:pt x="14" y="8"/>
                  </a:lnTo>
                  <a:lnTo>
                    <a:pt x="13" y="10"/>
                  </a:lnTo>
                  <a:lnTo>
                    <a:pt x="13" y="8"/>
                  </a:lnTo>
                  <a:lnTo>
                    <a:pt x="11" y="1"/>
                  </a:lnTo>
                  <a:lnTo>
                    <a:pt x="7" y="0"/>
                  </a:lnTo>
                  <a:lnTo>
                    <a:pt x="5" y="0"/>
                  </a:lnTo>
                  <a:lnTo>
                    <a:pt x="4" y="1"/>
                  </a:lnTo>
                  <a:lnTo>
                    <a:pt x="0" y="3"/>
                  </a:lnTo>
                  <a:lnTo>
                    <a:pt x="0" y="3"/>
                  </a:lnTo>
                  <a:lnTo>
                    <a:pt x="4" y="3"/>
                  </a:lnTo>
                  <a:lnTo>
                    <a:pt x="5" y="5"/>
                  </a:lnTo>
                  <a:lnTo>
                    <a:pt x="5" y="8"/>
                  </a:lnTo>
                  <a:lnTo>
                    <a:pt x="5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5" y="10"/>
                  </a:lnTo>
                  <a:lnTo>
                    <a:pt x="21" y="12"/>
                  </a:lnTo>
                  <a:lnTo>
                    <a:pt x="21" y="10"/>
                  </a:lnTo>
                  <a:lnTo>
                    <a:pt x="21" y="8"/>
                  </a:lnTo>
                  <a:lnTo>
                    <a:pt x="18" y="8"/>
                  </a:lnTo>
                  <a:lnTo>
                    <a:pt x="16" y="7"/>
                  </a:lnTo>
                  <a:lnTo>
                    <a:pt x="14" y="5"/>
                  </a:lnTo>
                  <a:lnTo>
                    <a:pt x="14" y="7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278" name="Freeform 32">
              <a:extLst>
                <a:ext uri="{FF2B5EF4-FFF2-40B4-BE49-F238E27FC236}">
                  <a16:creationId xmlns:a16="http://schemas.microsoft.com/office/drawing/2014/main" id="{B44BF66D-BA7C-434D-88F7-F235AA17EB5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7" y="1800"/>
              <a:ext cx="21" cy="12"/>
            </a:xfrm>
            <a:custGeom>
              <a:avLst/>
              <a:gdLst>
                <a:gd name="T0" fmla="*/ 14 w 21"/>
                <a:gd name="T1" fmla="*/ 7 h 12"/>
                <a:gd name="T2" fmla="*/ 14 w 21"/>
                <a:gd name="T3" fmla="*/ 8 h 12"/>
                <a:gd name="T4" fmla="*/ 13 w 21"/>
                <a:gd name="T5" fmla="*/ 10 h 12"/>
                <a:gd name="T6" fmla="*/ 13 w 21"/>
                <a:gd name="T7" fmla="*/ 8 h 12"/>
                <a:gd name="T8" fmla="*/ 11 w 21"/>
                <a:gd name="T9" fmla="*/ 1 h 12"/>
                <a:gd name="T10" fmla="*/ 7 w 21"/>
                <a:gd name="T11" fmla="*/ 0 h 12"/>
                <a:gd name="T12" fmla="*/ 5 w 21"/>
                <a:gd name="T13" fmla="*/ 0 h 12"/>
                <a:gd name="T14" fmla="*/ 4 w 21"/>
                <a:gd name="T15" fmla="*/ 1 h 12"/>
                <a:gd name="T16" fmla="*/ 0 w 21"/>
                <a:gd name="T17" fmla="*/ 3 h 12"/>
                <a:gd name="T18" fmla="*/ 0 w 21"/>
                <a:gd name="T19" fmla="*/ 3 h 12"/>
                <a:gd name="T20" fmla="*/ 4 w 21"/>
                <a:gd name="T21" fmla="*/ 3 h 12"/>
                <a:gd name="T22" fmla="*/ 5 w 21"/>
                <a:gd name="T23" fmla="*/ 5 h 12"/>
                <a:gd name="T24" fmla="*/ 5 w 21"/>
                <a:gd name="T25" fmla="*/ 8 h 12"/>
                <a:gd name="T26" fmla="*/ 5 w 21"/>
                <a:gd name="T27" fmla="*/ 8 h 12"/>
                <a:gd name="T28" fmla="*/ 2 w 21"/>
                <a:gd name="T29" fmla="*/ 8 h 12"/>
                <a:gd name="T30" fmla="*/ 2 w 21"/>
                <a:gd name="T31" fmla="*/ 8 h 12"/>
                <a:gd name="T32" fmla="*/ 5 w 21"/>
                <a:gd name="T33" fmla="*/ 10 h 12"/>
                <a:gd name="T34" fmla="*/ 21 w 21"/>
                <a:gd name="T35" fmla="*/ 12 h 12"/>
                <a:gd name="T36" fmla="*/ 21 w 21"/>
                <a:gd name="T37" fmla="*/ 10 h 12"/>
                <a:gd name="T38" fmla="*/ 21 w 21"/>
                <a:gd name="T39" fmla="*/ 8 h 12"/>
                <a:gd name="T40" fmla="*/ 18 w 21"/>
                <a:gd name="T41" fmla="*/ 8 h 12"/>
                <a:gd name="T42" fmla="*/ 16 w 21"/>
                <a:gd name="T43" fmla="*/ 7 h 12"/>
                <a:gd name="T44" fmla="*/ 14 w 21"/>
                <a:gd name="T45" fmla="*/ 5 h 12"/>
                <a:gd name="T46" fmla="*/ 14 w 21"/>
                <a:gd name="T47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" h="12">
                  <a:moveTo>
                    <a:pt x="14" y="7"/>
                  </a:moveTo>
                  <a:lnTo>
                    <a:pt x="14" y="8"/>
                  </a:lnTo>
                  <a:lnTo>
                    <a:pt x="13" y="10"/>
                  </a:lnTo>
                  <a:lnTo>
                    <a:pt x="13" y="8"/>
                  </a:lnTo>
                  <a:lnTo>
                    <a:pt x="11" y="1"/>
                  </a:lnTo>
                  <a:lnTo>
                    <a:pt x="7" y="0"/>
                  </a:lnTo>
                  <a:lnTo>
                    <a:pt x="5" y="0"/>
                  </a:lnTo>
                  <a:lnTo>
                    <a:pt x="4" y="1"/>
                  </a:lnTo>
                  <a:lnTo>
                    <a:pt x="0" y="3"/>
                  </a:lnTo>
                  <a:lnTo>
                    <a:pt x="0" y="3"/>
                  </a:lnTo>
                  <a:lnTo>
                    <a:pt x="4" y="3"/>
                  </a:lnTo>
                  <a:lnTo>
                    <a:pt x="5" y="5"/>
                  </a:lnTo>
                  <a:lnTo>
                    <a:pt x="5" y="8"/>
                  </a:lnTo>
                  <a:lnTo>
                    <a:pt x="5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5" y="10"/>
                  </a:lnTo>
                  <a:lnTo>
                    <a:pt x="21" y="12"/>
                  </a:lnTo>
                  <a:lnTo>
                    <a:pt x="21" y="10"/>
                  </a:lnTo>
                  <a:lnTo>
                    <a:pt x="21" y="8"/>
                  </a:lnTo>
                  <a:lnTo>
                    <a:pt x="18" y="8"/>
                  </a:lnTo>
                  <a:lnTo>
                    <a:pt x="16" y="7"/>
                  </a:lnTo>
                  <a:lnTo>
                    <a:pt x="14" y="5"/>
                  </a:lnTo>
                  <a:lnTo>
                    <a:pt x="14" y="7"/>
                  </a:lnTo>
                </a:path>
              </a:pathLst>
            </a:custGeom>
            <a:noFill/>
            <a:ln w="6350">
              <a:solidFill>
                <a:srgbClr val="F0F0F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279" name="Freeform 33">
              <a:extLst>
                <a:ext uri="{FF2B5EF4-FFF2-40B4-BE49-F238E27FC236}">
                  <a16:creationId xmlns:a16="http://schemas.microsoft.com/office/drawing/2014/main" id="{FD6BFAD6-7858-4AAB-9534-1549307FB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3" y="1455"/>
              <a:ext cx="460" cy="712"/>
            </a:xfrm>
            <a:custGeom>
              <a:avLst/>
              <a:gdLst>
                <a:gd name="T0" fmla="*/ 76 w 460"/>
                <a:gd name="T1" fmla="*/ 95 h 712"/>
                <a:gd name="T2" fmla="*/ 82 w 460"/>
                <a:gd name="T3" fmla="*/ 112 h 712"/>
                <a:gd name="T4" fmla="*/ 114 w 460"/>
                <a:gd name="T5" fmla="*/ 136 h 712"/>
                <a:gd name="T6" fmla="*/ 85 w 460"/>
                <a:gd name="T7" fmla="*/ 295 h 712"/>
                <a:gd name="T8" fmla="*/ 14 w 460"/>
                <a:gd name="T9" fmla="*/ 386 h 712"/>
                <a:gd name="T10" fmla="*/ 8 w 460"/>
                <a:gd name="T11" fmla="*/ 396 h 712"/>
                <a:gd name="T12" fmla="*/ 0 w 460"/>
                <a:gd name="T13" fmla="*/ 400 h 712"/>
                <a:gd name="T14" fmla="*/ 12 w 460"/>
                <a:gd name="T15" fmla="*/ 412 h 712"/>
                <a:gd name="T16" fmla="*/ 23 w 460"/>
                <a:gd name="T17" fmla="*/ 421 h 712"/>
                <a:gd name="T18" fmla="*/ 30 w 460"/>
                <a:gd name="T19" fmla="*/ 445 h 712"/>
                <a:gd name="T20" fmla="*/ 53 w 460"/>
                <a:gd name="T21" fmla="*/ 445 h 712"/>
                <a:gd name="T22" fmla="*/ 69 w 460"/>
                <a:gd name="T23" fmla="*/ 448 h 712"/>
                <a:gd name="T24" fmla="*/ 73 w 460"/>
                <a:gd name="T25" fmla="*/ 462 h 712"/>
                <a:gd name="T26" fmla="*/ 64 w 460"/>
                <a:gd name="T27" fmla="*/ 475 h 712"/>
                <a:gd name="T28" fmla="*/ 55 w 460"/>
                <a:gd name="T29" fmla="*/ 482 h 712"/>
                <a:gd name="T30" fmla="*/ 66 w 460"/>
                <a:gd name="T31" fmla="*/ 518 h 712"/>
                <a:gd name="T32" fmla="*/ 80 w 460"/>
                <a:gd name="T33" fmla="*/ 589 h 712"/>
                <a:gd name="T34" fmla="*/ 82 w 460"/>
                <a:gd name="T35" fmla="*/ 603 h 712"/>
                <a:gd name="T36" fmla="*/ 51 w 460"/>
                <a:gd name="T37" fmla="*/ 600 h 712"/>
                <a:gd name="T38" fmla="*/ 33 w 460"/>
                <a:gd name="T39" fmla="*/ 603 h 712"/>
                <a:gd name="T40" fmla="*/ 30 w 460"/>
                <a:gd name="T41" fmla="*/ 621 h 712"/>
                <a:gd name="T42" fmla="*/ 39 w 460"/>
                <a:gd name="T43" fmla="*/ 641 h 712"/>
                <a:gd name="T44" fmla="*/ 62 w 460"/>
                <a:gd name="T45" fmla="*/ 650 h 712"/>
                <a:gd name="T46" fmla="*/ 83 w 460"/>
                <a:gd name="T47" fmla="*/ 712 h 712"/>
                <a:gd name="T48" fmla="*/ 89 w 460"/>
                <a:gd name="T49" fmla="*/ 711 h 712"/>
                <a:gd name="T50" fmla="*/ 108 w 460"/>
                <a:gd name="T51" fmla="*/ 711 h 712"/>
                <a:gd name="T52" fmla="*/ 119 w 460"/>
                <a:gd name="T53" fmla="*/ 703 h 712"/>
                <a:gd name="T54" fmla="*/ 132 w 460"/>
                <a:gd name="T55" fmla="*/ 696 h 712"/>
                <a:gd name="T56" fmla="*/ 137 w 460"/>
                <a:gd name="T57" fmla="*/ 694 h 712"/>
                <a:gd name="T58" fmla="*/ 141 w 460"/>
                <a:gd name="T59" fmla="*/ 696 h 712"/>
                <a:gd name="T60" fmla="*/ 146 w 460"/>
                <a:gd name="T61" fmla="*/ 702 h 712"/>
                <a:gd name="T62" fmla="*/ 155 w 460"/>
                <a:gd name="T63" fmla="*/ 707 h 712"/>
                <a:gd name="T64" fmla="*/ 167 w 460"/>
                <a:gd name="T65" fmla="*/ 700 h 712"/>
                <a:gd name="T66" fmla="*/ 191 w 460"/>
                <a:gd name="T67" fmla="*/ 689 h 712"/>
                <a:gd name="T68" fmla="*/ 208 w 460"/>
                <a:gd name="T69" fmla="*/ 686 h 712"/>
                <a:gd name="T70" fmla="*/ 230 w 460"/>
                <a:gd name="T71" fmla="*/ 686 h 712"/>
                <a:gd name="T72" fmla="*/ 232 w 460"/>
                <a:gd name="T73" fmla="*/ 678 h 712"/>
                <a:gd name="T74" fmla="*/ 239 w 460"/>
                <a:gd name="T75" fmla="*/ 675 h 712"/>
                <a:gd name="T76" fmla="*/ 246 w 460"/>
                <a:gd name="T77" fmla="*/ 666 h 712"/>
                <a:gd name="T78" fmla="*/ 246 w 460"/>
                <a:gd name="T79" fmla="*/ 657 h 712"/>
                <a:gd name="T80" fmla="*/ 241 w 460"/>
                <a:gd name="T81" fmla="*/ 652 h 712"/>
                <a:gd name="T82" fmla="*/ 296 w 460"/>
                <a:gd name="T83" fmla="*/ 639 h 712"/>
                <a:gd name="T84" fmla="*/ 308 w 460"/>
                <a:gd name="T85" fmla="*/ 636 h 712"/>
                <a:gd name="T86" fmla="*/ 326 w 460"/>
                <a:gd name="T87" fmla="*/ 625 h 712"/>
                <a:gd name="T88" fmla="*/ 333 w 460"/>
                <a:gd name="T89" fmla="*/ 614 h 712"/>
                <a:gd name="T90" fmla="*/ 349 w 460"/>
                <a:gd name="T91" fmla="*/ 600 h 712"/>
                <a:gd name="T92" fmla="*/ 357 w 460"/>
                <a:gd name="T93" fmla="*/ 591 h 712"/>
                <a:gd name="T94" fmla="*/ 362 w 460"/>
                <a:gd name="T95" fmla="*/ 577 h 712"/>
                <a:gd name="T96" fmla="*/ 371 w 460"/>
                <a:gd name="T97" fmla="*/ 562 h 712"/>
                <a:gd name="T98" fmla="*/ 408 w 460"/>
                <a:gd name="T99" fmla="*/ 539 h 712"/>
                <a:gd name="T100" fmla="*/ 401 w 460"/>
                <a:gd name="T101" fmla="*/ 532 h 712"/>
                <a:gd name="T102" fmla="*/ 387 w 460"/>
                <a:gd name="T103" fmla="*/ 491 h 712"/>
                <a:gd name="T104" fmla="*/ 371 w 460"/>
                <a:gd name="T105" fmla="*/ 484 h 712"/>
                <a:gd name="T106" fmla="*/ 369 w 460"/>
                <a:gd name="T107" fmla="*/ 466 h 712"/>
                <a:gd name="T108" fmla="*/ 378 w 460"/>
                <a:gd name="T109" fmla="*/ 432 h 712"/>
                <a:gd name="T110" fmla="*/ 385 w 460"/>
                <a:gd name="T111" fmla="*/ 425 h 712"/>
                <a:gd name="T112" fmla="*/ 387 w 460"/>
                <a:gd name="T113" fmla="*/ 420 h 712"/>
                <a:gd name="T114" fmla="*/ 412 w 460"/>
                <a:gd name="T115" fmla="*/ 368 h 712"/>
                <a:gd name="T116" fmla="*/ 416 w 460"/>
                <a:gd name="T117" fmla="*/ 350 h 712"/>
                <a:gd name="T118" fmla="*/ 460 w 460"/>
                <a:gd name="T119" fmla="*/ 178 h 712"/>
                <a:gd name="T120" fmla="*/ 114 w 460"/>
                <a:gd name="T121" fmla="*/ 0 h 712"/>
                <a:gd name="T122" fmla="*/ 71 w 460"/>
                <a:gd name="T123" fmla="*/ 84 h 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60" h="712">
                  <a:moveTo>
                    <a:pt x="71" y="84"/>
                  </a:moveTo>
                  <a:lnTo>
                    <a:pt x="76" y="95"/>
                  </a:lnTo>
                  <a:lnTo>
                    <a:pt x="76" y="98"/>
                  </a:lnTo>
                  <a:lnTo>
                    <a:pt x="82" y="112"/>
                  </a:lnTo>
                  <a:lnTo>
                    <a:pt x="89" y="123"/>
                  </a:lnTo>
                  <a:lnTo>
                    <a:pt x="114" y="136"/>
                  </a:lnTo>
                  <a:lnTo>
                    <a:pt x="101" y="155"/>
                  </a:lnTo>
                  <a:lnTo>
                    <a:pt x="85" y="295"/>
                  </a:lnTo>
                  <a:lnTo>
                    <a:pt x="14" y="377"/>
                  </a:lnTo>
                  <a:lnTo>
                    <a:pt x="14" y="386"/>
                  </a:lnTo>
                  <a:lnTo>
                    <a:pt x="8" y="387"/>
                  </a:lnTo>
                  <a:lnTo>
                    <a:pt x="8" y="396"/>
                  </a:lnTo>
                  <a:lnTo>
                    <a:pt x="3" y="396"/>
                  </a:lnTo>
                  <a:lnTo>
                    <a:pt x="0" y="400"/>
                  </a:lnTo>
                  <a:lnTo>
                    <a:pt x="0" y="409"/>
                  </a:lnTo>
                  <a:lnTo>
                    <a:pt x="12" y="412"/>
                  </a:lnTo>
                  <a:lnTo>
                    <a:pt x="17" y="418"/>
                  </a:lnTo>
                  <a:lnTo>
                    <a:pt x="23" y="421"/>
                  </a:lnTo>
                  <a:lnTo>
                    <a:pt x="28" y="427"/>
                  </a:lnTo>
                  <a:lnTo>
                    <a:pt x="30" y="445"/>
                  </a:lnTo>
                  <a:lnTo>
                    <a:pt x="42" y="446"/>
                  </a:lnTo>
                  <a:lnTo>
                    <a:pt x="53" y="445"/>
                  </a:lnTo>
                  <a:lnTo>
                    <a:pt x="64" y="450"/>
                  </a:lnTo>
                  <a:lnTo>
                    <a:pt x="69" y="448"/>
                  </a:lnTo>
                  <a:lnTo>
                    <a:pt x="76" y="459"/>
                  </a:lnTo>
                  <a:lnTo>
                    <a:pt x="73" y="462"/>
                  </a:lnTo>
                  <a:lnTo>
                    <a:pt x="71" y="470"/>
                  </a:lnTo>
                  <a:lnTo>
                    <a:pt x="64" y="475"/>
                  </a:lnTo>
                  <a:lnTo>
                    <a:pt x="53" y="478"/>
                  </a:lnTo>
                  <a:lnTo>
                    <a:pt x="55" y="482"/>
                  </a:lnTo>
                  <a:lnTo>
                    <a:pt x="58" y="503"/>
                  </a:lnTo>
                  <a:lnTo>
                    <a:pt x="66" y="518"/>
                  </a:lnTo>
                  <a:lnTo>
                    <a:pt x="62" y="557"/>
                  </a:lnTo>
                  <a:lnTo>
                    <a:pt x="80" y="589"/>
                  </a:lnTo>
                  <a:lnTo>
                    <a:pt x="83" y="602"/>
                  </a:lnTo>
                  <a:lnTo>
                    <a:pt x="82" y="603"/>
                  </a:lnTo>
                  <a:lnTo>
                    <a:pt x="78" y="605"/>
                  </a:lnTo>
                  <a:lnTo>
                    <a:pt x="51" y="600"/>
                  </a:lnTo>
                  <a:lnTo>
                    <a:pt x="37" y="602"/>
                  </a:lnTo>
                  <a:lnTo>
                    <a:pt x="33" y="603"/>
                  </a:lnTo>
                  <a:lnTo>
                    <a:pt x="30" y="609"/>
                  </a:lnTo>
                  <a:lnTo>
                    <a:pt x="30" y="621"/>
                  </a:lnTo>
                  <a:lnTo>
                    <a:pt x="32" y="630"/>
                  </a:lnTo>
                  <a:lnTo>
                    <a:pt x="39" y="641"/>
                  </a:lnTo>
                  <a:lnTo>
                    <a:pt x="46" y="646"/>
                  </a:lnTo>
                  <a:lnTo>
                    <a:pt x="62" y="650"/>
                  </a:lnTo>
                  <a:lnTo>
                    <a:pt x="64" y="653"/>
                  </a:lnTo>
                  <a:lnTo>
                    <a:pt x="83" y="712"/>
                  </a:lnTo>
                  <a:lnTo>
                    <a:pt x="85" y="712"/>
                  </a:lnTo>
                  <a:lnTo>
                    <a:pt x="89" y="711"/>
                  </a:lnTo>
                  <a:lnTo>
                    <a:pt x="103" y="709"/>
                  </a:lnTo>
                  <a:lnTo>
                    <a:pt x="108" y="711"/>
                  </a:lnTo>
                  <a:lnTo>
                    <a:pt x="112" y="711"/>
                  </a:lnTo>
                  <a:lnTo>
                    <a:pt x="119" y="703"/>
                  </a:lnTo>
                  <a:lnTo>
                    <a:pt x="130" y="702"/>
                  </a:lnTo>
                  <a:lnTo>
                    <a:pt x="132" y="696"/>
                  </a:lnTo>
                  <a:lnTo>
                    <a:pt x="135" y="696"/>
                  </a:lnTo>
                  <a:lnTo>
                    <a:pt x="137" y="694"/>
                  </a:lnTo>
                  <a:lnTo>
                    <a:pt x="139" y="694"/>
                  </a:lnTo>
                  <a:lnTo>
                    <a:pt x="141" y="696"/>
                  </a:lnTo>
                  <a:lnTo>
                    <a:pt x="144" y="700"/>
                  </a:lnTo>
                  <a:lnTo>
                    <a:pt x="146" y="702"/>
                  </a:lnTo>
                  <a:lnTo>
                    <a:pt x="151" y="707"/>
                  </a:lnTo>
                  <a:lnTo>
                    <a:pt x="155" y="707"/>
                  </a:lnTo>
                  <a:lnTo>
                    <a:pt x="157" y="703"/>
                  </a:lnTo>
                  <a:lnTo>
                    <a:pt x="167" y="700"/>
                  </a:lnTo>
                  <a:lnTo>
                    <a:pt x="175" y="694"/>
                  </a:lnTo>
                  <a:lnTo>
                    <a:pt x="191" y="689"/>
                  </a:lnTo>
                  <a:lnTo>
                    <a:pt x="203" y="689"/>
                  </a:lnTo>
                  <a:lnTo>
                    <a:pt x="208" y="686"/>
                  </a:lnTo>
                  <a:lnTo>
                    <a:pt x="228" y="686"/>
                  </a:lnTo>
                  <a:lnTo>
                    <a:pt x="230" y="686"/>
                  </a:lnTo>
                  <a:lnTo>
                    <a:pt x="230" y="680"/>
                  </a:lnTo>
                  <a:lnTo>
                    <a:pt x="232" y="678"/>
                  </a:lnTo>
                  <a:lnTo>
                    <a:pt x="235" y="677"/>
                  </a:lnTo>
                  <a:lnTo>
                    <a:pt x="239" y="675"/>
                  </a:lnTo>
                  <a:lnTo>
                    <a:pt x="242" y="668"/>
                  </a:lnTo>
                  <a:lnTo>
                    <a:pt x="246" y="666"/>
                  </a:lnTo>
                  <a:lnTo>
                    <a:pt x="248" y="662"/>
                  </a:lnTo>
                  <a:lnTo>
                    <a:pt x="246" y="657"/>
                  </a:lnTo>
                  <a:lnTo>
                    <a:pt x="241" y="653"/>
                  </a:lnTo>
                  <a:lnTo>
                    <a:pt x="241" y="652"/>
                  </a:lnTo>
                  <a:lnTo>
                    <a:pt x="242" y="648"/>
                  </a:lnTo>
                  <a:lnTo>
                    <a:pt x="296" y="639"/>
                  </a:lnTo>
                  <a:lnTo>
                    <a:pt x="301" y="641"/>
                  </a:lnTo>
                  <a:lnTo>
                    <a:pt x="308" y="636"/>
                  </a:lnTo>
                  <a:lnTo>
                    <a:pt x="312" y="630"/>
                  </a:lnTo>
                  <a:lnTo>
                    <a:pt x="326" y="625"/>
                  </a:lnTo>
                  <a:lnTo>
                    <a:pt x="330" y="621"/>
                  </a:lnTo>
                  <a:lnTo>
                    <a:pt x="333" y="614"/>
                  </a:lnTo>
                  <a:lnTo>
                    <a:pt x="346" y="602"/>
                  </a:lnTo>
                  <a:lnTo>
                    <a:pt x="349" y="600"/>
                  </a:lnTo>
                  <a:lnTo>
                    <a:pt x="351" y="598"/>
                  </a:lnTo>
                  <a:lnTo>
                    <a:pt x="357" y="591"/>
                  </a:lnTo>
                  <a:lnTo>
                    <a:pt x="362" y="589"/>
                  </a:lnTo>
                  <a:lnTo>
                    <a:pt x="362" y="577"/>
                  </a:lnTo>
                  <a:lnTo>
                    <a:pt x="366" y="568"/>
                  </a:lnTo>
                  <a:lnTo>
                    <a:pt x="371" y="562"/>
                  </a:lnTo>
                  <a:lnTo>
                    <a:pt x="412" y="552"/>
                  </a:lnTo>
                  <a:lnTo>
                    <a:pt x="408" y="539"/>
                  </a:lnTo>
                  <a:lnTo>
                    <a:pt x="405" y="536"/>
                  </a:lnTo>
                  <a:lnTo>
                    <a:pt x="401" y="532"/>
                  </a:lnTo>
                  <a:lnTo>
                    <a:pt x="401" y="530"/>
                  </a:lnTo>
                  <a:lnTo>
                    <a:pt x="387" y="491"/>
                  </a:lnTo>
                  <a:lnTo>
                    <a:pt x="387" y="478"/>
                  </a:lnTo>
                  <a:lnTo>
                    <a:pt x="371" y="484"/>
                  </a:lnTo>
                  <a:lnTo>
                    <a:pt x="367" y="484"/>
                  </a:lnTo>
                  <a:lnTo>
                    <a:pt x="369" y="466"/>
                  </a:lnTo>
                  <a:lnTo>
                    <a:pt x="376" y="452"/>
                  </a:lnTo>
                  <a:lnTo>
                    <a:pt x="378" y="432"/>
                  </a:lnTo>
                  <a:lnTo>
                    <a:pt x="380" y="428"/>
                  </a:lnTo>
                  <a:lnTo>
                    <a:pt x="385" y="425"/>
                  </a:lnTo>
                  <a:lnTo>
                    <a:pt x="387" y="423"/>
                  </a:lnTo>
                  <a:lnTo>
                    <a:pt x="387" y="420"/>
                  </a:lnTo>
                  <a:lnTo>
                    <a:pt x="387" y="403"/>
                  </a:lnTo>
                  <a:lnTo>
                    <a:pt x="412" y="368"/>
                  </a:lnTo>
                  <a:lnTo>
                    <a:pt x="416" y="352"/>
                  </a:lnTo>
                  <a:lnTo>
                    <a:pt x="416" y="350"/>
                  </a:lnTo>
                  <a:lnTo>
                    <a:pt x="460" y="346"/>
                  </a:lnTo>
                  <a:lnTo>
                    <a:pt x="460" y="178"/>
                  </a:lnTo>
                  <a:lnTo>
                    <a:pt x="455" y="178"/>
                  </a:lnTo>
                  <a:lnTo>
                    <a:pt x="114" y="0"/>
                  </a:lnTo>
                  <a:lnTo>
                    <a:pt x="71" y="16"/>
                  </a:lnTo>
                  <a:lnTo>
                    <a:pt x="71" y="84"/>
                  </a:lnTo>
                  <a:close/>
                </a:path>
              </a:pathLst>
            </a:custGeom>
            <a:solidFill>
              <a:srgbClr val="00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280" name="Freeform 34">
              <a:extLst>
                <a:ext uri="{FF2B5EF4-FFF2-40B4-BE49-F238E27FC236}">
                  <a16:creationId xmlns:a16="http://schemas.microsoft.com/office/drawing/2014/main" id="{809EF01F-2C0D-4730-9A97-28E5B179AA8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3" y="1455"/>
              <a:ext cx="460" cy="712"/>
            </a:xfrm>
            <a:custGeom>
              <a:avLst/>
              <a:gdLst>
                <a:gd name="T0" fmla="*/ 76 w 460"/>
                <a:gd name="T1" fmla="*/ 95 h 712"/>
                <a:gd name="T2" fmla="*/ 82 w 460"/>
                <a:gd name="T3" fmla="*/ 112 h 712"/>
                <a:gd name="T4" fmla="*/ 114 w 460"/>
                <a:gd name="T5" fmla="*/ 136 h 712"/>
                <a:gd name="T6" fmla="*/ 85 w 460"/>
                <a:gd name="T7" fmla="*/ 295 h 712"/>
                <a:gd name="T8" fmla="*/ 14 w 460"/>
                <a:gd name="T9" fmla="*/ 386 h 712"/>
                <a:gd name="T10" fmla="*/ 8 w 460"/>
                <a:gd name="T11" fmla="*/ 396 h 712"/>
                <a:gd name="T12" fmla="*/ 0 w 460"/>
                <a:gd name="T13" fmla="*/ 400 h 712"/>
                <a:gd name="T14" fmla="*/ 12 w 460"/>
                <a:gd name="T15" fmla="*/ 412 h 712"/>
                <a:gd name="T16" fmla="*/ 23 w 460"/>
                <a:gd name="T17" fmla="*/ 421 h 712"/>
                <a:gd name="T18" fmla="*/ 30 w 460"/>
                <a:gd name="T19" fmla="*/ 445 h 712"/>
                <a:gd name="T20" fmla="*/ 53 w 460"/>
                <a:gd name="T21" fmla="*/ 445 h 712"/>
                <a:gd name="T22" fmla="*/ 69 w 460"/>
                <a:gd name="T23" fmla="*/ 448 h 712"/>
                <a:gd name="T24" fmla="*/ 73 w 460"/>
                <a:gd name="T25" fmla="*/ 462 h 712"/>
                <a:gd name="T26" fmla="*/ 64 w 460"/>
                <a:gd name="T27" fmla="*/ 475 h 712"/>
                <a:gd name="T28" fmla="*/ 55 w 460"/>
                <a:gd name="T29" fmla="*/ 482 h 712"/>
                <a:gd name="T30" fmla="*/ 66 w 460"/>
                <a:gd name="T31" fmla="*/ 518 h 712"/>
                <a:gd name="T32" fmla="*/ 80 w 460"/>
                <a:gd name="T33" fmla="*/ 589 h 712"/>
                <a:gd name="T34" fmla="*/ 82 w 460"/>
                <a:gd name="T35" fmla="*/ 603 h 712"/>
                <a:gd name="T36" fmla="*/ 51 w 460"/>
                <a:gd name="T37" fmla="*/ 600 h 712"/>
                <a:gd name="T38" fmla="*/ 33 w 460"/>
                <a:gd name="T39" fmla="*/ 603 h 712"/>
                <a:gd name="T40" fmla="*/ 30 w 460"/>
                <a:gd name="T41" fmla="*/ 621 h 712"/>
                <a:gd name="T42" fmla="*/ 39 w 460"/>
                <a:gd name="T43" fmla="*/ 641 h 712"/>
                <a:gd name="T44" fmla="*/ 62 w 460"/>
                <a:gd name="T45" fmla="*/ 650 h 712"/>
                <a:gd name="T46" fmla="*/ 83 w 460"/>
                <a:gd name="T47" fmla="*/ 712 h 712"/>
                <a:gd name="T48" fmla="*/ 89 w 460"/>
                <a:gd name="T49" fmla="*/ 711 h 712"/>
                <a:gd name="T50" fmla="*/ 108 w 460"/>
                <a:gd name="T51" fmla="*/ 711 h 712"/>
                <a:gd name="T52" fmla="*/ 119 w 460"/>
                <a:gd name="T53" fmla="*/ 703 h 712"/>
                <a:gd name="T54" fmla="*/ 132 w 460"/>
                <a:gd name="T55" fmla="*/ 696 h 712"/>
                <a:gd name="T56" fmla="*/ 137 w 460"/>
                <a:gd name="T57" fmla="*/ 694 h 712"/>
                <a:gd name="T58" fmla="*/ 141 w 460"/>
                <a:gd name="T59" fmla="*/ 696 h 712"/>
                <a:gd name="T60" fmla="*/ 146 w 460"/>
                <a:gd name="T61" fmla="*/ 702 h 712"/>
                <a:gd name="T62" fmla="*/ 155 w 460"/>
                <a:gd name="T63" fmla="*/ 707 h 712"/>
                <a:gd name="T64" fmla="*/ 167 w 460"/>
                <a:gd name="T65" fmla="*/ 700 h 712"/>
                <a:gd name="T66" fmla="*/ 191 w 460"/>
                <a:gd name="T67" fmla="*/ 689 h 712"/>
                <a:gd name="T68" fmla="*/ 208 w 460"/>
                <a:gd name="T69" fmla="*/ 686 h 712"/>
                <a:gd name="T70" fmla="*/ 230 w 460"/>
                <a:gd name="T71" fmla="*/ 686 h 712"/>
                <a:gd name="T72" fmla="*/ 232 w 460"/>
                <a:gd name="T73" fmla="*/ 678 h 712"/>
                <a:gd name="T74" fmla="*/ 239 w 460"/>
                <a:gd name="T75" fmla="*/ 675 h 712"/>
                <a:gd name="T76" fmla="*/ 246 w 460"/>
                <a:gd name="T77" fmla="*/ 666 h 712"/>
                <a:gd name="T78" fmla="*/ 246 w 460"/>
                <a:gd name="T79" fmla="*/ 657 h 712"/>
                <a:gd name="T80" fmla="*/ 241 w 460"/>
                <a:gd name="T81" fmla="*/ 652 h 712"/>
                <a:gd name="T82" fmla="*/ 296 w 460"/>
                <a:gd name="T83" fmla="*/ 639 h 712"/>
                <a:gd name="T84" fmla="*/ 308 w 460"/>
                <a:gd name="T85" fmla="*/ 636 h 712"/>
                <a:gd name="T86" fmla="*/ 326 w 460"/>
                <a:gd name="T87" fmla="*/ 625 h 712"/>
                <a:gd name="T88" fmla="*/ 333 w 460"/>
                <a:gd name="T89" fmla="*/ 614 h 712"/>
                <a:gd name="T90" fmla="*/ 349 w 460"/>
                <a:gd name="T91" fmla="*/ 600 h 712"/>
                <a:gd name="T92" fmla="*/ 357 w 460"/>
                <a:gd name="T93" fmla="*/ 591 h 712"/>
                <a:gd name="T94" fmla="*/ 362 w 460"/>
                <a:gd name="T95" fmla="*/ 577 h 712"/>
                <a:gd name="T96" fmla="*/ 371 w 460"/>
                <a:gd name="T97" fmla="*/ 562 h 712"/>
                <a:gd name="T98" fmla="*/ 408 w 460"/>
                <a:gd name="T99" fmla="*/ 539 h 712"/>
                <a:gd name="T100" fmla="*/ 401 w 460"/>
                <a:gd name="T101" fmla="*/ 532 h 712"/>
                <a:gd name="T102" fmla="*/ 387 w 460"/>
                <a:gd name="T103" fmla="*/ 491 h 712"/>
                <a:gd name="T104" fmla="*/ 371 w 460"/>
                <a:gd name="T105" fmla="*/ 484 h 712"/>
                <a:gd name="T106" fmla="*/ 369 w 460"/>
                <a:gd name="T107" fmla="*/ 466 h 712"/>
                <a:gd name="T108" fmla="*/ 378 w 460"/>
                <a:gd name="T109" fmla="*/ 432 h 712"/>
                <a:gd name="T110" fmla="*/ 385 w 460"/>
                <a:gd name="T111" fmla="*/ 425 h 712"/>
                <a:gd name="T112" fmla="*/ 387 w 460"/>
                <a:gd name="T113" fmla="*/ 420 h 712"/>
                <a:gd name="T114" fmla="*/ 412 w 460"/>
                <a:gd name="T115" fmla="*/ 368 h 712"/>
                <a:gd name="T116" fmla="*/ 416 w 460"/>
                <a:gd name="T117" fmla="*/ 350 h 712"/>
                <a:gd name="T118" fmla="*/ 460 w 460"/>
                <a:gd name="T119" fmla="*/ 178 h 712"/>
                <a:gd name="T120" fmla="*/ 114 w 460"/>
                <a:gd name="T121" fmla="*/ 0 h 712"/>
                <a:gd name="T122" fmla="*/ 71 w 460"/>
                <a:gd name="T123" fmla="*/ 84 h 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60" h="712">
                  <a:moveTo>
                    <a:pt x="71" y="84"/>
                  </a:moveTo>
                  <a:lnTo>
                    <a:pt x="76" y="95"/>
                  </a:lnTo>
                  <a:lnTo>
                    <a:pt x="76" y="98"/>
                  </a:lnTo>
                  <a:lnTo>
                    <a:pt x="82" y="112"/>
                  </a:lnTo>
                  <a:lnTo>
                    <a:pt x="89" y="123"/>
                  </a:lnTo>
                  <a:lnTo>
                    <a:pt x="114" y="136"/>
                  </a:lnTo>
                  <a:lnTo>
                    <a:pt x="101" y="155"/>
                  </a:lnTo>
                  <a:lnTo>
                    <a:pt x="85" y="295"/>
                  </a:lnTo>
                  <a:lnTo>
                    <a:pt x="14" y="377"/>
                  </a:lnTo>
                  <a:lnTo>
                    <a:pt x="14" y="386"/>
                  </a:lnTo>
                  <a:lnTo>
                    <a:pt x="8" y="387"/>
                  </a:lnTo>
                  <a:lnTo>
                    <a:pt x="8" y="396"/>
                  </a:lnTo>
                  <a:lnTo>
                    <a:pt x="3" y="396"/>
                  </a:lnTo>
                  <a:lnTo>
                    <a:pt x="0" y="400"/>
                  </a:lnTo>
                  <a:lnTo>
                    <a:pt x="0" y="409"/>
                  </a:lnTo>
                  <a:lnTo>
                    <a:pt x="12" y="412"/>
                  </a:lnTo>
                  <a:lnTo>
                    <a:pt x="17" y="418"/>
                  </a:lnTo>
                  <a:lnTo>
                    <a:pt x="23" y="421"/>
                  </a:lnTo>
                  <a:lnTo>
                    <a:pt x="28" y="427"/>
                  </a:lnTo>
                  <a:lnTo>
                    <a:pt x="30" y="445"/>
                  </a:lnTo>
                  <a:lnTo>
                    <a:pt x="42" y="446"/>
                  </a:lnTo>
                  <a:lnTo>
                    <a:pt x="53" y="445"/>
                  </a:lnTo>
                  <a:lnTo>
                    <a:pt x="64" y="450"/>
                  </a:lnTo>
                  <a:lnTo>
                    <a:pt x="69" y="448"/>
                  </a:lnTo>
                  <a:lnTo>
                    <a:pt x="76" y="459"/>
                  </a:lnTo>
                  <a:lnTo>
                    <a:pt x="73" y="462"/>
                  </a:lnTo>
                  <a:lnTo>
                    <a:pt x="71" y="470"/>
                  </a:lnTo>
                  <a:lnTo>
                    <a:pt x="64" y="475"/>
                  </a:lnTo>
                  <a:lnTo>
                    <a:pt x="53" y="478"/>
                  </a:lnTo>
                  <a:lnTo>
                    <a:pt x="55" y="482"/>
                  </a:lnTo>
                  <a:lnTo>
                    <a:pt x="58" y="503"/>
                  </a:lnTo>
                  <a:lnTo>
                    <a:pt x="66" y="518"/>
                  </a:lnTo>
                  <a:lnTo>
                    <a:pt x="62" y="557"/>
                  </a:lnTo>
                  <a:lnTo>
                    <a:pt x="80" y="589"/>
                  </a:lnTo>
                  <a:lnTo>
                    <a:pt x="83" y="602"/>
                  </a:lnTo>
                  <a:lnTo>
                    <a:pt x="82" y="603"/>
                  </a:lnTo>
                  <a:lnTo>
                    <a:pt x="78" y="605"/>
                  </a:lnTo>
                  <a:lnTo>
                    <a:pt x="51" y="600"/>
                  </a:lnTo>
                  <a:lnTo>
                    <a:pt x="37" y="602"/>
                  </a:lnTo>
                  <a:lnTo>
                    <a:pt x="33" y="603"/>
                  </a:lnTo>
                  <a:lnTo>
                    <a:pt x="30" y="609"/>
                  </a:lnTo>
                  <a:lnTo>
                    <a:pt x="30" y="621"/>
                  </a:lnTo>
                  <a:lnTo>
                    <a:pt x="32" y="630"/>
                  </a:lnTo>
                  <a:lnTo>
                    <a:pt x="39" y="641"/>
                  </a:lnTo>
                  <a:lnTo>
                    <a:pt x="46" y="646"/>
                  </a:lnTo>
                  <a:lnTo>
                    <a:pt x="62" y="650"/>
                  </a:lnTo>
                  <a:lnTo>
                    <a:pt x="64" y="653"/>
                  </a:lnTo>
                  <a:lnTo>
                    <a:pt x="83" y="712"/>
                  </a:lnTo>
                  <a:lnTo>
                    <a:pt x="85" y="712"/>
                  </a:lnTo>
                  <a:lnTo>
                    <a:pt x="89" y="711"/>
                  </a:lnTo>
                  <a:lnTo>
                    <a:pt x="103" y="709"/>
                  </a:lnTo>
                  <a:lnTo>
                    <a:pt x="108" y="711"/>
                  </a:lnTo>
                  <a:lnTo>
                    <a:pt x="112" y="711"/>
                  </a:lnTo>
                  <a:lnTo>
                    <a:pt x="119" y="703"/>
                  </a:lnTo>
                  <a:lnTo>
                    <a:pt x="130" y="702"/>
                  </a:lnTo>
                  <a:lnTo>
                    <a:pt x="132" y="696"/>
                  </a:lnTo>
                  <a:lnTo>
                    <a:pt x="135" y="696"/>
                  </a:lnTo>
                  <a:lnTo>
                    <a:pt x="137" y="694"/>
                  </a:lnTo>
                  <a:lnTo>
                    <a:pt x="139" y="694"/>
                  </a:lnTo>
                  <a:lnTo>
                    <a:pt x="141" y="696"/>
                  </a:lnTo>
                  <a:lnTo>
                    <a:pt x="144" y="700"/>
                  </a:lnTo>
                  <a:lnTo>
                    <a:pt x="146" y="702"/>
                  </a:lnTo>
                  <a:lnTo>
                    <a:pt x="151" y="707"/>
                  </a:lnTo>
                  <a:lnTo>
                    <a:pt x="155" y="707"/>
                  </a:lnTo>
                  <a:lnTo>
                    <a:pt x="157" y="703"/>
                  </a:lnTo>
                  <a:lnTo>
                    <a:pt x="167" y="700"/>
                  </a:lnTo>
                  <a:lnTo>
                    <a:pt x="175" y="694"/>
                  </a:lnTo>
                  <a:lnTo>
                    <a:pt x="191" y="689"/>
                  </a:lnTo>
                  <a:lnTo>
                    <a:pt x="203" y="689"/>
                  </a:lnTo>
                  <a:lnTo>
                    <a:pt x="208" y="686"/>
                  </a:lnTo>
                  <a:lnTo>
                    <a:pt x="228" y="686"/>
                  </a:lnTo>
                  <a:lnTo>
                    <a:pt x="230" y="686"/>
                  </a:lnTo>
                  <a:lnTo>
                    <a:pt x="230" y="680"/>
                  </a:lnTo>
                  <a:lnTo>
                    <a:pt x="232" y="678"/>
                  </a:lnTo>
                  <a:lnTo>
                    <a:pt x="235" y="677"/>
                  </a:lnTo>
                  <a:lnTo>
                    <a:pt x="239" y="675"/>
                  </a:lnTo>
                  <a:lnTo>
                    <a:pt x="242" y="668"/>
                  </a:lnTo>
                  <a:lnTo>
                    <a:pt x="246" y="666"/>
                  </a:lnTo>
                  <a:lnTo>
                    <a:pt x="248" y="662"/>
                  </a:lnTo>
                  <a:lnTo>
                    <a:pt x="246" y="657"/>
                  </a:lnTo>
                  <a:lnTo>
                    <a:pt x="241" y="653"/>
                  </a:lnTo>
                  <a:lnTo>
                    <a:pt x="241" y="652"/>
                  </a:lnTo>
                  <a:lnTo>
                    <a:pt x="242" y="648"/>
                  </a:lnTo>
                  <a:lnTo>
                    <a:pt x="296" y="639"/>
                  </a:lnTo>
                  <a:lnTo>
                    <a:pt x="301" y="641"/>
                  </a:lnTo>
                  <a:lnTo>
                    <a:pt x="308" y="636"/>
                  </a:lnTo>
                  <a:lnTo>
                    <a:pt x="312" y="630"/>
                  </a:lnTo>
                  <a:lnTo>
                    <a:pt x="326" y="625"/>
                  </a:lnTo>
                  <a:lnTo>
                    <a:pt x="330" y="621"/>
                  </a:lnTo>
                  <a:lnTo>
                    <a:pt x="333" y="614"/>
                  </a:lnTo>
                  <a:lnTo>
                    <a:pt x="346" y="602"/>
                  </a:lnTo>
                  <a:lnTo>
                    <a:pt x="349" y="600"/>
                  </a:lnTo>
                  <a:lnTo>
                    <a:pt x="351" y="598"/>
                  </a:lnTo>
                  <a:lnTo>
                    <a:pt x="357" y="591"/>
                  </a:lnTo>
                  <a:lnTo>
                    <a:pt x="362" y="589"/>
                  </a:lnTo>
                  <a:lnTo>
                    <a:pt x="362" y="577"/>
                  </a:lnTo>
                  <a:lnTo>
                    <a:pt x="366" y="568"/>
                  </a:lnTo>
                  <a:lnTo>
                    <a:pt x="371" y="562"/>
                  </a:lnTo>
                  <a:lnTo>
                    <a:pt x="412" y="552"/>
                  </a:lnTo>
                  <a:lnTo>
                    <a:pt x="408" y="539"/>
                  </a:lnTo>
                  <a:lnTo>
                    <a:pt x="405" y="536"/>
                  </a:lnTo>
                  <a:lnTo>
                    <a:pt x="401" y="532"/>
                  </a:lnTo>
                  <a:lnTo>
                    <a:pt x="401" y="530"/>
                  </a:lnTo>
                  <a:lnTo>
                    <a:pt x="387" y="491"/>
                  </a:lnTo>
                  <a:lnTo>
                    <a:pt x="387" y="478"/>
                  </a:lnTo>
                  <a:lnTo>
                    <a:pt x="371" y="484"/>
                  </a:lnTo>
                  <a:lnTo>
                    <a:pt x="367" y="484"/>
                  </a:lnTo>
                  <a:lnTo>
                    <a:pt x="369" y="466"/>
                  </a:lnTo>
                  <a:lnTo>
                    <a:pt x="376" y="452"/>
                  </a:lnTo>
                  <a:lnTo>
                    <a:pt x="378" y="432"/>
                  </a:lnTo>
                  <a:lnTo>
                    <a:pt x="380" y="428"/>
                  </a:lnTo>
                  <a:lnTo>
                    <a:pt x="385" y="425"/>
                  </a:lnTo>
                  <a:lnTo>
                    <a:pt x="387" y="423"/>
                  </a:lnTo>
                  <a:lnTo>
                    <a:pt x="387" y="420"/>
                  </a:lnTo>
                  <a:lnTo>
                    <a:pt x="387" y="403"/>
                  </a:lnTo>
                  <a:lnTo>
                    <a:pt x="412" y="368"/>
                  </a:lnTo>
                  <a:lnTo>
                    <a:pt x="416" y="352"/>
                  </a:lnTo>
                  <a:lnTo>
                    <a:pt x="416" y="350"/>
                  </a:lnTo>
                  <a:lnTo>
                    <a:pt x="460" y="346"/>
                  </a:lnTo>
                  <a:lnTo>
                    <a:pt x="460" y="178"/>
                  </a:lnTo>
                  <a:lnTo>
                    <a:pt x="455" y="178"/>
                  </a:lnTo>
                  <a:lnTo>
                    <a:pt x="114" y="0"/>
                  </a:lnTo>
                  <a:lnTo>
                    <a:pt x="71" y="16"/>
                  </a:lnTo>
                  <a:lnTo>
                    <a:pt x="71" y="84"/>
                  </a:lnTo>
                </a:path>
              </a:pathLst>
            </a:custGeom>
            <a:noFill/>
            <a:ln w="6350">
              <a:solidFill>
                <a:srgbClr val="F0F0F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281" name="Freeform 35">
              <a:extLst>
                <a:ext uri="{FF2B5EF4-FFF2-40B4-BE49-F238E27FC236}">
                  <a16:creationId xmlns:a16="http://schemas.microsoft.com/office/drawing/2014/main" id="{BAA1359E-A00B-401D-99D6-D615E63E335E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9" y="1887"/>
              <a:ext cx="132" cy="36"/>
            </a:xfrm>
            <a:custGeom>
              <a:avLst/>
              <a:gdLst>
                <a:gd name="T0" fmla="*/ 4 w 132"/>
                <a:gd name="T1" fmla="*/ 36 h 36"/>
                <a:gd name="T2" fmla="*/ 7 w 132"/>
                <a:gd name="T3" fmla="*/ 30 h 36"/>
                <a:gd name="T4" fmla="*/ 43 w 132"/>
                <a:gd name="T5" fmla="*/ 27 h 36"/>
                <a:gd name="T6" fmla="*/ 45 w 132"/>
                <a:gd name="T7" fmla="*/ 27 h 36"/>
                <a:gd name="T8" fmla="*/ 47 w 132"/>
                <a:gd name="T9" fmla="*/ 21 h 36"/>
                <a:gd name="T10" fmla="*/ 50 w 132"/>
                <a:gd name="T11" fmla="*/ 20 h 36"/>
                <a:gd name="T12" fmla="*/ 54 w 132"/>
                <a:gd name="T13" fmla="*/ 21 h 36"/>
                <a:gd name="T14" fmla="*/ 63 w 132"/>
                <a:gd name="T15" fmla="*/ 20 h 36"/>
                <a:gd name="T16" fmla="*/ 70 w 132"/>
                <a:gd name="T17" fmla="*/ 18 h 36"/>
                <a:gd name="T18" fmla="*/ 73 w 132"/>
                <a:gd name="T19" fmla="*/ 13 h 36"/>
                <a:gd name="T20" fmla="*/ 75 w 132"/>
                <a:gd name="T21" fmla="*/ 13 h 36"/>
                <a:gd name="T22" fmla="*/ 80 w 132"/>
                <a:gd name="T23" fmla="*/ 13 h 36"/>
                <a:gd name="T24" fmla="*/ 82 w 132"/>
                <a:gd name="T25" fmla="*/ 16 h 36"/>
                <a:gd name="T26" fmla="*/ 89 w 132"/>
                <a:gd name="T27" fmla="*/ 18 h 36"/>
                <a:gd name="T28" fmla="*/ 95 w 132"/>
                <a:gd name="T29" fmla="*/ 21 h 36"/>
                <a:gd name="T30" fmla="*/ 100 w 132"/>
                <a:gd name="T31" fmla="*/ 21 h 36"/>
                <a:gd name="T32" fmla="*/ 107 w 132"/>
                <a:gd name="T33" fmla="*/ 25 h 36"/>
                <a:gd name="T34" fmla="*/ 113 w 132"/>
                <a:gd name="T35" fmla="*/ 25 h 36"/>
                <a:gd name="T36" fmla="*/ 116 w 132"/>
                <a:gd name="T37" fmla="*/ 27 h 36"/>
                <a:gd name="T38" fmla="*/ 120 w 132"/>
                <a:gd name="T39" fmla="*/ 23 h 36"/>
                <a:gd name="T40" fmla="*/ 130 w 132"/>
                <a:gd name="T41" fmla="*/ 21 h 36"/>
                <a:gd name="T42" fmla="*/ 132 w 132"/>
                <a:gd name="T43" fmla="*/ 20 h 36"/>
                <a:gd name="T44" fmla="*/ 132 w 132"/>
                <a:gd name="T45" fmla="*/ 16 h 36"/>
                <a:gd name="T46" fmla="*/ 132 w 132"/>
                <a:gd name="T47" fmla="*/ 13 h 36"/>
                <a:gd name="T48" fmla="*/ 132 w 132"/>
                <a:gd name="T49" fmla="*/ 13 h 36"/>
                <a:gd name="T50" fmla="*/ 130 w 132"/>
                <a:gd name="T51" fmla="*/ 13 h 36"/>
                <a:gd name="T52" fmla="*/ 127 w 132"/>
                <a:gd name="T53" fmla="*/ 11 h 36"/>
                <a:gd name="T54" fmla="*/ 123 w 132"/>
                <a:gd name="T55" fmla="*/ 11 h 36"/>
                <a:gd name="T56" fmla="*/ 113 w 132"/>
                <a:gd name="T57" fmla="*/ 16 h 36"/>
                <a:gd name="T58" fmla="*/ 107 w 132"/>
                <a:gd name="T59" fmla="*/ 14 h 36"/>
                <a:gd name="T60" fmla="*/ 102 w 132"/>
                <a:gd name="T61" fmla="*/ 13 h 36"/>
                <a:gd name="T62" fmla="*/ 100 w 132"/>
                <a:gd name="T63" fmla="*/ 9 h 36"/>
                <a:gd name="T64" fmla="*/ 98 w 132"/>
                <a:gd name="T65" fmla="*/ 7 h 36"/>
                <a:gd name="T66" fmla="*/ 89 w 132"/>
                <a:gd name="T67" fmla="*/ 7 h 36"/>
                <a:gd name="T68" fmla="*/ 84 w 132"/>
                <a:gd name="T69" fmla="*/ 2 h 36"/>
                <a:gd name="T70" fmla="*/ 80 w 132"/>
                <a:gd name="T71" fmla="*/ 2 h 36"/>
                <a:gd name="T72" fmla="*/ 77 w 132"/>
                <a:gd name="T73" fmla="*/ 0 h 36"/>
                <a:gd name="T74" fmla="*/ 70 w 132"/>
                <a:gd name="T75" fmla="*/ 2 h 36"/>
                <a:gd name="T76" fmla="*/ 64 w 132"/>
                <a:gd name="T77" fmla="*/ 2 h 36"/>
                <a:gd name="T78" fmla="*/ 59 w 132"/>
                <a:gd name="T79" fmla="*/ 5 h 36"/>
                <a:gd name="T80" fmla="*/ 57 w 132"/>
                <a:gd name="T81" fmla="*/ 11 h 36"/>
                <a:gd name="T82" fmla="*/ 11 w 132"/>
                <a:gd name="T83" fmla="*/ 11 h 36"/>
                <a:gd name="T84" fmla="*/ 11 w 132"/>
                <a:gd name="T85" fmla="*/ 13 h 36"/>
                <a:gd name="T86" fmla="*/ 11 w 132"/>
                <a:gd name="T87" fmla="*/ 16 h 36"/>
                <a:gd name="T88" fmla="*/ 7 w 132"/>
                <a:gd name="T89" fmla="*/ 14 h 36"/>
                <a:gd name="T90" fmla="*/ 5 w 132"/>
                <a:gd name="T91" fmla="*/ 16 h 36"/>
                <a:gd name="T92" fmla="*/ 4 w 132"/>
                <a:gd name="T93" fmla="*/ 20 h 36"/>
                <a:gd name="T94" fmla="*/ 0 w 132"/>
                <a:gd name="T95" fmla="*/ 21 h 36"/>
                <a:gd name="T96" fmla="*/ 2 w 132"/>
                <a:gd name="T97" fmla="*/ 34 h 36"/>
                <a:gd name="T98" fmla="*/ 2 w 132"/>
                <a:gd name="T99" fmla="*/ 36 h 36"/>
                <a:gd name="T100" fmla="*/ 4 w 132"/>
                <a:gd name="T101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32" h="36">
                  <a:moveTo>
                    <a:pt x="4" y="36"/>
                  </a:moveTo>
                  <a:lnTo>
                    <a:pt x="7" y="30"/>
                  </a:lnTo>
                  <a:lnTo>
                    <a:pt x="43" y="27"/>
                  </a:lnTo>
                  <a:lnTo>
                    <a:pt x="45" y="27"/>
                  </a:lnTo>
                  <a:lnTo>
                    <a:pt x="47" y="21"/>
                  </a:lnTo>
                  <a:lnTo>
                    <a:pt x="50" y="20"/>
                  </a:lnTo>
                  <a:lnTo>
                    <a:pt x="54" y="21"/>
                  </a:lnTo>
                  <a:lnTo>
                    <a:pt x="63" y="20"/>
                  </a:lnTo>
                  <a:lnTo>
                    <a:pt x="70" y="18"/>
                  </a:lnTo>
                  <a:lnTo>
                    <a:pt x="73" y="13"/>
                  </a:lnTo>
                  <a:lnTo>
                    <a:pt x="75" y="13"/>
                  </a:lnTo>
                  <a:lnTo>
                    <a:pt x="80" y="13"/>
                  </a:lnTo>
                  <a:lnTo>
                    <a:pt x="82" y="16"/>
                  </a:lnTo>
                  <a:lnTo>
                    <a:pt x="89" y="18"/>
                  </a:lnTo>
                  <a:lnTo>
                    <a:pt x="95" y="21"/>
                  </a:lnTo>
                  <a:lnTo>
                    <a:pt x="100" y="21"/>
                  </a:lnTo>
                  <a:lnTo>
                    <a:pt x="107" y="25"/>
                  </a:lnTo>
                  <a:lnTo>
                    <a:pt x="113" y="25"/>
                  </a:lnTo>
                  <a:lnTo>
                    <a:pt x="116" y="27"/>
                  </a:lnTo>
                  <a:lnTo>
                    <a:pt x="120" y="23"/>
                  </a:lnTo>
                  <a:lnTo>
                    <a:pt x="130" y="21"/>
                  </a:lnTo>
                  <a:lnTo>
                    <a:pt x="132" y="20"/>
                  </a:lnTo>
                  <a:lnTo>
                    <a:pt x="132" y="16"/>
                  </a:lnTo>
                  <a:lnTo>
                    <a:pt x="132" y="13"/>
                  </a:lnTo>
                  <a:lnTo>
                    <a:pt x="132" y="13"/>
                  </a:lnTo>
                  <a:lnTo>
                    <a:pt x="130" y="13"/>
                  </a:lnTo>
                  <a:lnTo>
                    <a:pt x="127" y="11"/>
                  </a:lnTo>
                  <a:lnTo>
                    <a:pt x="123" y="11"/>
                  </a:lnTo>
                  <a:lnTo>
                    <a:pt x="113" y="16"/>
                  </a:lnTo>
                  <a:lnTo>
                    <a:pt x="107" y="14"/>
                  </a:lnTo>
                  <a:lnTo>
                    <a:pt x="102" y="13"/>
                  </a:lnTo>
                  <a:lnTo>
                    <a:pt x="100" y="9"/>
                  </a:lnTo>
                  <a:lnTo>
                    <a:pt x="98" y="7"/>
                  </a:lnTo>
                  <a:lnTo>
                    <a:pt x="89" y="7"/>
                  </a:lnTo>
                  <a:lnTo>
                    <a:pt x="84" y="2"/>
                  </a:lnTo>
                  <a:lnTo>
                    <a:pt x="80" y="2"/>
                  </a:lnTo>
                  <a:lnTo>
                    <a:pt x="77" y="0"/>
                  </a:lnTo>
                  <a:lnTo>
                    <a:pt x="70" y="2"/>
                  </a:lnTo>
                  <a:lnTo>
                    <a:pt x="64" y="2"/>
                  </a:lnTo>
                  <a:lnTo>
                    <a:pt x="59" y="5"/>
                  </a:lnTo>
                  <a:lnTo>
                    <a:pt x="57" y="11"/>
                  </a:lnTo>
                  <a:lnTo>
                    <a:pt x="11" y="11"/>
                  </a:lnTo>
                  <a:lnTo>
                    <a:pt x="11" y="13"/>
                  </a:lnTo>
                  <a:lnTo>
                    <a:pt x="11" y="16"/>
                  </a:lnTo>
                  <a:lnTo>
                    <a:pt x="7" y="14"/>
                  </a:lnTo>
                  <a:lnTo>
                    <a:pt x="5" y="16"/>
                  </a:lnTo>
                  <a:lnTo>
                    <a:pt x="4" y="20"/>
                  </a:lnTo>
                  <a:lnTo>
                    <a:pt x="0" y="21"/>
                  </a:lnTo>
                  <a:lnTo>
                    <a:pt x="2" y="34"/>
                  </a:lnTo>
                  <a:lnTo>
                    <a:pt x="2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282" name="Freeform 36">
              <a:extLst>
                <a:ext uri="{FF2B5EF4-FFF2-40B4-BE49-F238E27FC236}">
                  <a16:creationId xmlns:a16="http://schemas.microsoft.com/office/drawing/2014/main" id="{D99C229E-10F0-4B8E-8AC7-754A22AA40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9" y="1887"/>
              <a:ext cx="132" cy="36"/>
            </a:xfrm>
            <a:custGeom>
              <a:avLst/>
              <a:gdLst>
                <a:gd name="T0" fmla="*/ 4 w 132"/>
                <a:gd name="T1" fmla="*/ 36 h 36"/>
                <a:gd name="T2" fmla="*/ 7 w 132"/>
                <a:gd name="T3" fmla="*/ 30 h 36"/>
                <a:gd name="T4" fmla="*/ 43 w 132"/>
                <a:gd name="T5" fmla="*/ 27 h 36"/>
                <a:gd name="T6" fmla="*/ 45 w 132"/>
                <a:gd name="T7" fmla="*/ 27 h 36"/>
                <a:gd name="T8" fmla="*/ 47 w 132"/>
                <a:gd name="T9" fmla="*/ 21 h 36"/>
                <a:gd name="T10" fmla="*/ 50 w 132"/>
                <a:gd name="T11" fmla="*/ 20 h 36"/>
                <a:gd name="T12" fmla="*/ 54 w 132"/>
                <a:gd name="T13" fmla="*/ 21 h 36"/>
                <a:gd name="T14" fmla="*/ 63 w 132"/>
                <a:gd name="T15" fmla="*/ 20 h 36"/>
                <a:gd name="T16" fmla="*/ 70 w 132"/>
                <a:gd name="T17" fmla="*/ 18 h 36"/>
                <a:gd name="T18" fmla="*/ 73 w 132"/>
                <a:gd name="T19" fmla="*/ 13 h 36"/>
                <a:gd name="T20" fmla="*/ 75 w 132"/>
                <a:gd name="T21" fmla="*/ 13 h 36"/>
                <a:gd name="T22" fmla="*/ 80 w 132"/>
                <a:gd name="T23" fmla="*/ 13 h 36"/>
                <a:gd name="T24" fmla="*/ 82 w 132"/>
                <a:gd name="T25" fmla="*/ 16 h 36"/>
                <a:gd name="T26" fmla="*/ 89 w 132"/>
                <a:gd name="T27" fmla="*/ 18 h 36"/>
                <a:gd name="T28" fmla="*/ 95 w 132"/>
                <a:gd name="T29" fmla="*/ 21 h 36"/>
                <a:gd name="T30" fmla="*/ 100 w 132"/>
                <a:gd name="T31" fmla="*/ 21 h 36"/>
                <a:gd name="T32" fmla="*/ 107 w 132"/>
                <a:gd name="T33" fmla="*/ 25 h 36"/>
                <a:gd name="T34" fmla="*/ 113 w 132"/>
                <a:gd name="T35" fmla="*/ 25 h 36"/>
                <a:gd name="T36" fmla="*/ 116 w 132"/>
                <a:gd name="T37" fmla="*/ 27 h 36"/>
                <a:gd name="T38" fmla="*/ 120 w 132"/>
                <a:gd name="T39" fmla="*/ 23 h 36"/>
                <a:gd name="T40" fmla="*/ 130 w 132"/>
                <a:gd name="T41" fmla="*/ 21 h 36"/>
                <a:gd name="T42" fmla="*/ 132 w 132"/>
                <a:gd name="T43" fmla="*/ 20 h 36"/>
                <a:gd name="T44" fmla="*/ 132 w 132"/>
                <a:gd name="T45" fmla="*/ 16 h 36"/>
                <a:gd name="T46" fmla="*/ 132 w 132"/>
                <a:gd name="T47" fmla="*/ 13 h 36"/>
                <a:gd name="T48" fmla="*/ 132 w 132"/>
                <a:gd name="T49" fmla="*/ 13 h 36"/>
                <a:gd name="T50" fmla="*/ 130 w 132"/>
                <a:gd name="T51" fmla="*/ 13 h 36"/>
                <a:gd name="T52" fmla="*/ 127 w 132"/>
                <a:gd name="T53" fmla="*/ 11 h 36"/>
                <a:gd name="T54" fmla="*/ 123 w 132"/>
                <a:gd name="T55" fmla="*/ 11 h 36"/>
                <a:gd name="T56" fmla="*/ 113 w 132"/>
                <a:gd name="T57" fmla="*/ 16 h 36"/>
                <a:gd name="T58" fmla="*/ 107 w 132"/>
                <a:gd name="T59" fmla="*/ 14 h 36"/>
                <a:gd name="T60" fmla="*/ 102 w 132"/>
                <a:gd name="T61" fmla="*/ 13 h 36"/>
                <a:gd name="T62" fmla="*/ 100 w 132"/>
                <a:gd name="T63" fmla="*/ 9 h 36"/>
                <a:gd name="T64" fmla="*/ 98 w 132"/>
                <a:gd name="T65" fmla="*/ 7 h 36"/>
                <a:gd name="T66" fmla="*/ 89 w 132"/>
                <a:gd name="T67" fmla="*/ 7 h 36"/>
                <a:gd name="T68" fmla="*/ 84 w 132"/>
                <a:gd name="T69" fmla="*/ 2 h 36"/>
                <a:gd name="T70" fmla="*/ 80 w 132"/>
                <a:gd name="T71" fmla="*/ 2 h 36"/>
                <a:gd name="T72" fmla="*/ 77 w 132"/>
                <a:gd name="T73" fmla="*/ 0 h 36"/>
                <a:gd name="T74" fmla="*/ 70 w 132"/>
                <a:gd name="T75" fmla="*/ 2 h 36"/>
                <a:gd name="T76" fmla="*/ 64 w 132"/>
                <a:gd name="T77" fmla="*/ 2 h 36"/>
                <a:gd name="T78" fmla="*/ 59 w 132"/>
                <a:gd name="T79" fmla="*/ 5 h 36"/>
                <a:gd name="T80" fmla="*/ 57 w 132"/>
                <a:gd name="T81" fmla="*/ 11 h 36"/>
                <a:gd name="T82" fmla="*/ 11 w 132"/>
                <a:gd name="T83" fmla="*/ 11 h 36"/>
                <a:gd name="T84" fmla="*/ 11 w 132"/>
                <a:gd name="T85" fmla="*/ 13 h 36"/>
                <a:gd name="T86" fmla="*/ 11 w 132"/>
                <a:gd name="T87" fmla="*/ 16 h 36"/>
                <a:gd name="T88" fmla="*/ 7 w 132"/>
                <a:gd name="T89" fmla="*/ 14 h 36"/>
                <a:gd name="T90" fmla="*/ 5 w 132"/>
                <a:gd name="T91" fmla="*/ 16 h 36"/>
                <a:gd name="T92" fmla="*/ 4 w 132"/>
                <a:gd name="T93" fmla="*/ 20 h 36"/>
                <a:gd name="T94" fmla="*/ 0 w 132"/>
                <a:gd name="T95" fmla="*/ 21 h 36"/>
                <a:gd name="T96" fmla="*/ 2 w 132"/>
                <a:gd name="T97" fmla="*/ 34 h 36"/>
                <a:gd name="T98" fmla="*/ 2 w 132"/>
                <a:gd name="T99" fmla="*/ 36 h 36"/>
                <a:gd name="T100" fmla="*/ 4 w 132"/>
                <a:gd name="T101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32" h="36">
                  <a:moveTo>
                    <a:pt x="4" y="36"/>
                  </a:moveTo>
                  <a:lnTo>
                    <a:pt x="7" y="30"/>
                  </a:lnTo>
                  <a:lnTo>
                    <a:pt x="43" y="27"/>
                  </a:lnTo>
                  <a:lnTo>
                    <a:pt x="45" y="27"/>
                  </a:lnTo>
                  <a:lnTo>
                    <a:pt x="47" y="21"/>
                  </a:lnTo>
                  <a:lnTo>
                    <a:pt x="50" y="20"/>
                  </a:lnTo>
                  <a:lnTo>
                    <a:pt x="54" y="21"/>
                  </a:lnTo>
                  <a:lnTo>
                    <a:pt x="63" y="20"/>
                  </a:lnTo>
                  <a:lnTo>
                    <a:pt x="70" y="18"/>
                  </a:lnTo>
                  <a:lnTo>
                    <a:pt x="73" y="13"/>
                  </a:lnTo>
                  <a:lnTo>
                    <a:pt x="75" y="13"/>
                  </a:lnTo>
                  <a:lnTo>
                    <a:pt x="80" y="13"/>
                  </a:lnTo>
                  <a:lnTo>
                    <a:pt x="82" y="16"/>
                  </a:lnTo>
                  <a:lnTo>
                    <a:pt x="89" y="18"/>
                  </a:lnTo>
                  <a:lnTo>
                    <a:pt x="95" y="21"/>
                  </a:lnTo>
                  <a:lnTo>
                    <a:pt x="100" y="21"/>
                  </a:lnTo>
                  <a:lnTo>
                    <a:pt x="107" y="25"/>
                  </a:lnTo>
                  <a:lnTo>
                    <a:pt x="113" y="25"/>
                  </a:lnTo>
                  <a:lnTo>
                    <a:pt x="116" y="27"/>
                  </a:lnTo>
                  <a:lnTo>
                    <a:pt x="120" y="23"/>
                  </a:lnTo>
                  <a:lnTo>
                    <a:pt x="130" y="21"/>
                  </a:lnTo>
                  <a:lnTo>
                    <a:pt x="132" y="20"/>
                  </a:lnTo>
                  <a:lnTo>
                    <a:pt x="132" y="16"/>
                  </a:lnTo>
                  <a:lnTo>
                    <a:pt x="132" y="13"/>
                  </a:lnTo>
                  <a:lnTo>
                    <a:pt x="132" y="13"/>
                  </a:lnTo>
                  <a:lnTo>
                    <a:pt x="130" y="13"/>
                  </a:lnTo>
                  <a:lnTo>
                    <a:pt x="127" y="11"/>
                  </a:lnTo>
                  <a:lnTo>
                    <a:pt x="123" y="11"/>
                  </a:lnTo>
                  <a:lnTo>
                    <a:pt x="113" y="16"/>
                  </a:lnTo>
                  <a:lnTo>
                    <a:pt x="107" y="14"/>
                  </a:lnTo>
                  <a:lnTo>
                    <a:pt x="102" y="13"/>
                  </a:lnTo>
                  <a:lnTo>
                    <a:pt x="100" y="9"/>
                  </a:lnTo>
                  <a:lnTo>
                    <a:pt x="98" y="7"/>
                  </a:lnTo>
                  <a:lnTo>
                    <a:pt x="89" y="7"/>
                  </a:lnTo>
                  <a:lnTo>
                    <a:pt x="84" y="2"/>
                  </a:lnTo>
                  <a:lnTo>
                    <a:pt x="80" y="2"/>
                  </a:lnTo>
                  <a:lnTo>
                    <a:pt x="77" y="0"/>
                  </a:lnTo>
                  <a:lnTo>
                    <a:pt x="70" y="2"/>
                  </a:lnTo>
                  <a:lnTo>
                    <a:pt x="64" y="2"/>
                  </a:lnTo>
                  <a:lnTo>
                    <a:pt x="59" y="5"/>
                  </a:lnTo>
                  <a:lnTo>
                    <a:pt x="57" y="11"/>
                  </a:lnTo>
                  <a:lnTo>
                    <a:pt x="11" y="11"/>
                  </a:lnTo>
                  <a:lnTo>
                    <a:pt x="11" y="13"/>
                  </a:lnTo>
                  <a:lnTo>
                    <a:pt x="11" y="16"/>
                  </a:lnTo>
                  <a:lnTo>
                    <a:pt x="7" y="14"/>
                  </a:lnTo>
                  <a:lnTo>
                    <a:pt x="5" y="16"/>
                  </a:lnTo>
                  <a:lnTo>
                    <a:pt x="4" y="20"/>
                  </a:lnTo>
                  <a:lnTo>
                    <a:pt x="0" y="21"/>
                  </a:lnTo>
                  <a:lnTo>
                    <a:pt x="2" y="34"/>
                  </a:lnTo>
                  <a:lnTo>
                    <a:pt x="2" y="36"/>
                  </a:lnTo>
                  <a:lnTo>
                    <a:pt x="4" y="36"/>
                  </a:lnTo>
                </a:path>
              </a:pathLst>
            </a:custGeom>
            <a:noFill/>
            <a:ln w="6350">
              <a:solidFill>
                <a:srgbClr val="F0F0F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283" name="Freeform 37">
              <a:extLst>
                <a:ext uri="{FF2B5EF4-FFF2-40B4-BE49-F238E27FC236}">
                  <a16:creationId xmlns:a16="http://schemas.microsoft.com/office/drawing/2014/main" id="{D3F6D664-9F77-445A-B0FF-0CDCBF728ECD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1" y="1937"/>
              <a:ext cx="137" cy="77"/>
            </a:xfrm>
            <a:custGeom>
              <a:avLst/>
              <a:gdLst>
                <a:gd name="T0" fmla="*/ 134 w 137"/>
                <a:gd name="T1" fmla="*/ 0 h 77"/>
                <a:gd name="T2" fmla="*/ 136 w 137"/>
                <a:gd name="T3" fmla="*/ 5 h 77"/>
                <a:gd name="T4" fmla="*/ 137 w 137"/>
                <a:gd name="T5" fmla="*/ 11 h 77"/>
                <a:gd name="T6" fmla="*/ 137 w 137"/>
                <a:gd name="T7" fmla="*/ 14 h 77"/>
                <a:gd name="T8" fmla="*/ 136 w 137"/>
                <a:gd name="T9" fmla="*/ 18 h 77"/>
                <a:gd name="T10" fmla="*/ 134 w 137"/>
                <a:gd name="T11" fmla="*/ 20 h 77"/>
                <a:gd name="T12" fmla="*/ 128 w 137"/>
                <a:gd name="T13" fmla="*/ 20 h 77"/>
                <a:gd name="T14" fmla="*/ 127 w 137"/>
                <a:gd name="T15" fmla="*/ 20 h 77"/>
                <a:gd name="T16" fmla="*/ 127 w 137"/>
                <a:gd name="T17" fmla="*/ 23 h 77"/>
                <a:gd name="T18" fmla="*/ 130 w 137"/>
                <a:gd name="T19" fmla="*/ 27 h 77"/>
                <a:gd name="T20" fmla="*/ 132 w 137"/>
                <a:gd name="T21" fmla="*/ 30 h 77"/>
                <a:gd name="T22" fmla="*/ 134 w 137"/>
                <a:gd name="T23" fmla="*/ 45 h 77"/>
                <a:gd name="T24" fmla="*/ 128 w 137"/>
                <a:gd name="T25" fmla="*/ 45 h 77"/>
                <a:gd name="T26" fmla="*/ 125 w 137"/>
                <a:gd name="T27" fmla="*/ 46 h 77"/>
                <a:gd name="T28" fmla="*/ 111 w 137"/>
                <a:gd name="T29" fmla="*/ 46 h 77"/>
                <a:gd name="T30" fmla="*/ 96 w 137"/>
                <a:gd name="T31" fmla="*/ 52 h 77"/>
                <a:gd name="T32" fmla="*/ 91 w 137"/>
                <a:gd name="T33" fmla="*/ 57 h 77"/>
                <a:gd name="T34" fmla="*/ 84 w 137"/>
                <a:gd name="T35" fmla="*/ 73 h 77"/>
                <a:gd name="T36" fmla="*/ 80 w 137"/>
                <a:gd name="T37" fmla="*/ 75 h 77"/>
                <a:gd name="T38" fmla="*/ 75 w 137"/>
                <a:gd name="T39" fmla="*/ 77 h 77"/>
                <a:gd name="T40" fmla="*/ 75 w 137"/>
                <a:gd name="T41" fmla="*/ 75 h 77"/>
                <a:gd name="T42" fmla="*/ 75 w 137"/>
                <a:gd name="T43" fmla="*/ 71 h 77"/>
                <a:gd name="T44" fmla="*/ 70 w 137"/>
                <a:gd name="T45" fmla="*/ 73 h 77"/>
                <a:gd name="T46" fmla="*/ 64 w 137"/>
                <a:gd name="T47" fmla="*/ 71 h 77"/>
                <a:gd name="T48" fmla="*/ 61 w 137"/>
                <a:gd name="T49" fmla="*/ 68 h 77"/>
                <a:gd name="T50" fmla="*/ 61 w 137"/>
                <a:gd name="T51" fmla="*/ 61 h 77"/>
                <a:gd name="T52" fmla="*/ 62 w 137"/>
                <a:gd name="T53" fmla="*/ 54 h 77"/>
                <a:gd name="T54" fmla="*/ 57 w 137"/>
                <a:gd name="T55" fmla="*/ 45 h 77"/>
                <a:gd name="T56" fmla="*/ 64 w 137"/>
                <a:gd name="T57" fmla="*/ 41 h 77"/>
                <a:gd name="T58" fmla="*/ 82 w 137"/>
                <a:gd name="T59" fmla="*/ 39 h 77"/>
                <a:gd name="T60" fmla="*/ 84 w 137"/>
                <a:gd name="T61" fmla="*/ 36 h 77"/>
                <a:gd name="T62" fmla="*/ 59 w 137"/>
                <a:gd name="T63" fmla="*/ 39 h 77"/>
                <a:gd name="T64" fmla="*/ 48 w 137"/>
                <a:gd name="T65" fmla="*/ 45 h 77"/>
                <a:gd name="T66" fmla="*/ 41 w 137"/>
                <a:gd name="T67" fmla="*/ 45 h 77"/>
                <a:gd name="T68" fmla="*/ 39 w 137"/>
                <a:gd name="T69" fmla="*/ 45 h 77"/>
                <a:gd name="T70" fmla="*/ 37 w 137"/>
                <a:gd name="T71" fmla="*/ 38 h 77"/>
                <a:gd name="T72" fmla="*/ 34 w 137"/>
                <a:gd name="T73" fmla="*/ 38 h 77"/>
                <a:gd name="T74" fmla="*/ 25 w 137"/>
                <a:gd name="T75" fmla="*/ 38 h 77"/>
                <a:gd name="T76" fmla="*/ 23 w 137"/>
                <a:gd name="T77" fmla="*/ 34 h 77"/>
                <a:gd name="T78" fmla="*/ 21 w 137"/>
                <a:gd name="T79" fmla="*/ 27 h 77"/>
                <a:gd name="T80" fmla="*/ 5 w 137"/>
                <a:gd name="T81" fmla="*/ 21 h 77"/>
                <a:gd name="T82" fmla="*/ 0 w 137"/>
                <a:gd name="T83" fmla="*/ 14 h 77"/>
                <a:gd name="T84" fmla="*/ 2 w 137"/>
                <a:gd name="T85" fmla="*/ 13 h 77"/>
                <a:gd name="T86" fmla="*/ 3 w 137"/>
                <a:gd name="T87" fmla="*/ 14 h 77"/>
                <a:gd name="T88" fmla="*/ 7 w 137"/>
                <a:gd name="T89" fmla="*/ 16 h 77"/>
                <a:gd name="T90" fmla="*/ 12 w 137"/>
                <a:gd name="T91" fmla="*/ 16 h 77"/>
                <a:gd name="T92" fmla="*/ 25 w 137"/>
                <a:gd name="T93" fmla="*/ 11 h 77"/>
                <a:gd name="T94" fmla="*/ 48 w 137"/>
                <a:gd name="T95" fmla="*/ 11 h 77"/>
                <a:gd name="T96" fmla="*/ 73 w 137"/>
                <a:gd name="T97" fmla="*/ 0 h 77"/>
                <a:gd name="T98" fmla="*/ 134 w 137"/>
                <a:gd name="T99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37" h="77">
                  <a:moveTo>
                    <a:pt x="134" y="0"/>
                  </a:moveTo>
                  <a:lnTo>
                    <a:pt x="136" y="5"/>
                  </a:lnTo>
                  <a:lnTo>
                    <a:pt x="137" y="11"/>
                  </a:lnTo>
                  <a:lnTo>
                    <a:pt x="137" y="14"/>
                  </a:lnTo>
                  <a:lnTo>
                    <a:pt x="136" y="18"/>
                  </a:lnTo>
                  <a:lnTo>
                    <a:pt x="134" y="20"/>
                  </a:lnTo>
                  <a:lnTo>
                    <a:pt x="128" y="20"/>
                  </a:lnTo>
                  <a:lnTo>
                    <a:pt x="127" y="20"/>
                  </a:lnTo>
                  <a:lnTo>
                    <a:pt x="127" y="23"/>
                  </a:lnTo>
                  <a:lnTo>
                    <a:pt x="130" y="27"/>
                  </a:lnTo>
                  <a:lnTo>
                    <a:pt x="132" y="30"/>
                  </a:lnTo>
                  <a:lnTo>
                    <a:pt x="134" y="45"/>
                  </a:lnTo>
                  <a:lnTo>
                    <a:pt x="128" y="45"/>
                  </a:lnTo>
                  <a:lnTo>
                    <a:pt x="125" y="46"/>
                  </a:lnTo>
                  <a:lnTo>
                    <a:pt x="111" y="46"/>
                  </a:lnTo>
                  <a:lnTo>
                    <a:pt x="96" y="52"/>
                  </a:lnTo>
                  <a:lnTo>
                    <a:pt x="91" y="57"/>
                  </a:lnTo>
                  <a:lnTo>
                    <a:pt x="84" y="73"/>
                  </a:lnTo>
                  <a:lnTo>
                    <a:pt x="80" y="75"/>
                  </a:lnTo>
                  <a:lnTo>
                    <a:pt x="75" y="77"/>
                  </a:lnTo>
                  <a:lnTo>
                    <a:pt x="75" y="75"/>
                  </a:lnTo>
                  <a:lnTo>
                    <a:pt x="75" y="71"/>
                  </a:lnTo>
                  <a:lnTo>
                    <a:pt x="70" y="73"/>
                  </a:lnTo>
                  <a:lnTo>
                    <a:pt x="64" y="71"/>
                  </a:lnTo>
                  <a:lnTo>
                    <a:pt x="61" y="68"/>
                  </a:lnTo>
                  <a:lnTo>
                    <a:pt x="61" y="61"/>
                  </a:lnTo>
                  <a:lnTo>
                    <a:pt x="62" y="54"/>
                  </a:lnTo>
                  <a:lnTo>
                    <a:pt x="57" y="45"/>
                  </a:lnTo>
                  <a:lnTo>
                    <a:pt x="64" y="41"/>
                  </a:lnTo>
                  <a:lnTo>
                    <a:pt x="82" y="39"/>
                  </a:lnTo>
                  <a:lnTo>
                    <a:pt x="84" y="36"/>
                  </a:lnTo>
                  <a:lnTo>
                    <a:pt x="59" y="39"/>
                  </a:lnTo>
                  <a:lnTo>
                    <a:pt x="48" y="45"/>
                  </a:lnTo>
                  <a:lnTo>
                    <a:pt x="41" y="45"/>
                  </a:lnTo>
                  <a:lnTo>
                    <a:pt x="39" y="45"/>
                  </a:lnTo>
                  <a:lnTo>
                    <a:pt x="37" y="38"/>
                  </a:lnTo>
                  <a:lnTo>
                    <a:pt x="34" y="38"/>
                  </a:lnTo>
                  <a:lnTo>
                    <a:pt x="25" y="38"/>
                  </a:lnTo>
                  <a:lnTo>
                    <a:pt x="23" y="34"/>
                  </a:lnTo>
                  <a:lnTo>
                    <a:pt x="21" y="27"/>
                  </a:lnTo>
                  <a:lnTo>
                    <a:pt x="5" y="21"/>
                  </a:lnTo>
                  <a:lnTo>
                    <a:pt x="0" y="14"/>
                  </a:lnTo>
                  <a:lnTo>
                    <a:pt x="2" y="13"/>
                  </a:lnTo>
                  <a:lnTo>
                    <a:pt x="3" y="14"/>
                  </a:lnTo>
                  <a:lnTo>
                    <a:pt x="7" y="16"/>
                  </a:lnTo>
                  <a:lnTo>
                    <a:pt x="12" y="16"/>
                  </a:lnTo>
                  <a:lnTo>
                    <a:pt x="25" y="11"/>
                  </a:lnTo>
                  <a:lnTo>
                    <a:pt x="48" y="11"/>
                  </a:lnTo>
                  <a:lnTo>
                    <a:pt x="73" y="0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284" name="Freeform 38">
              <a:extLst>
                <a:ext uri="{FF2B5EF4-FFF2-40B4-BE49-F238E27FC236}">
                  <a16:creationId xmlns:a16="http://schemas.microsoft.com/office/drawing/2014/main" id="{B1244E97-C65E-4908-BA73-F4CC5803EC00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1" y="1937"/>
              <a:ext cx="137" cy="77"/>
            </a:xfrm>
            <a:custGeom>
              <a:avLst/>
              <a:gdLst>
                <a:gd name="T0" fmla="*/ 134 w 137"/>
                <a:gd name="T1" fmla="*/ 0 h 77"/>
                <a:gd name="T2" fmla="*/ 136 w 137"/>
                <a:gd name="T3" fmla="*/ 5 h 77"/>
                <a:gd name="T4" fmla="*/ 137 w 137"/>
                <a:gd name="T5" fmla="*/ 11 h 77"/>
                <a:gd name="T6" fmla="*/ 137 w 137"/>
                <a:gd name="T7" fmla="*/ 14 h 77"/>
                <a:gd name="T8" fmla="*/ 136 w 137"/>
                <a:gd name="T9" fmla="*/ 18 h 77"/>
                <a:gd name="T10" fmla="*/ 134 w 137"/>
                <a:gd name="T11" fmla="*/ 20 h 77"/>
                <a:gd name="T12" fmla="*/ 128 w 137"/>
                <a:gd name="T13" fmla="*/ 20 h 77"/>
                <a:gd name="T14" fmla="*/ 127 w 137"/>
                <a:gd name="T15" fmla="*/ 20 h 77"/>
                <a:gd name="T16" fmla="*/ 127 w 137"/>
                <a:gd name="T17" fmla="*/ 23 h 77"/>
                <a:gd name="T18" fmla="*/ 130 w 137"/>
                <a:gd name="T19" fmla="*/ 27 h 77"/>
                <a:gd name="T20" fmla="*/ 132 w 137"/>
                <a:gd name="T21" fmla="*/ 30 h 77"/>
                <a:gd name="T22" fmla="*/ 134 w 137"/>
                <a:gd name="T23" fmla="*/ 45 h 77"/>
                <a:gd name="T24" fmla="*/ 128 w 137"/>
                <a:gd name="T25" fmla="*/ 45 h 77"/>
                <a:gd name="T26" fmla="*/ 125 w 137"/>
                <a:gd name="T27" fmla="*/ 46 h 77"/>
                <a:gd name="T28" fmla="*/ 111 w 137"/>
                <a:gd name="T29" fmla="*/ 46 h 77"/>
                <a:gd name="T30" fmla="*/ 96 w 137"/>
                <a:gd name="T31" fmla="*/ 52 h 77"/>
                <a:gd name="T32" fmla="*/ 91 w 137"/>
                <a:gd name="T33" fmla="*/ 57 h 77"/>
                <a:gd name="T34" fmla="*/ 84 w 137"/>
                <a:gd name="T35" fmla="*/ 73 h 77"/>
                <a:gd name="T36" fmla="*/ 80 w 137"/>
                <a:gd name="T37" fmla="*/ 75 h 77"/>
                <a:gd name="T38" fmla="*/ 75 w 137"/>
                <a:gd name="T39" fmla="*/ 77 h 77"/>
                <a:gd name="T40" fmla="*/ 75 w 137"/>
                <a:gd name="T41" fmla="*/ 75 h 77"/>
                <a:gd name="T42" fmla="*/ 75 w 137"/>
                <a:gd name="T43" fmla="*/ 71 h 77"/>
                <a:gd name="T44" fmla="*/ 70 w 137"/>
                <a:gd name="T45" fmla="*/ 73 h 77"/>
                <a:gd name="T46" fmla="*/ 64 w 137"/>
                <a:gd name="T47" fmla="*/ 71 h 77"/>
                <a:gd name="T48" fmla="*/ 61 w 137"/>
                <a:gd name="T49" fmla="*/ 68 h 77"/>
                <a:gd name="T50" fmla="*/ 61 w 137"/>
                <a:gd name="T51" fmla="*/ 61 h 77"/>
                <a:gd name="T52" fmla="*/ 62 w 137"/>
                <a:gd name="T53" fmla="*/ 54 h 77"/>
                <a:gd name="T54" fmla="*/ 57 w 137"/>
                <a:gd name="T55" fmla="*/ 45 h 77"/>
                <a:gd name="T56" fmla="*/ 64 w 137"/>
                <a:gd name="T57" fmla="*/ 41 h 77"/>
                <a:gd name="T58" fmla="*/ 82 w 137"/>
                <a:gd name="T59" fmla="*/ 39 h 77"/>
                <a:gd name="T60" fmla="*/ 84 w 137"/>
                <a:gd name="T61" fmla="*/ 36 h 77"/>
                <a:gd name="T62" fmla="*/ 59 w 137"/>
                <a:gd name="T63" fmla="*/ 39 h 77"/>
                <a:gd name="T64" fmla="*/ 48 w 137"/>
                <a:gd name="T65" fmla="*/ 45 h 77"/>
                <a:gd name="T66" fmla="*/ 41 w 137"/>
                <a:gd name="T67" fmla="*/ 45 h 77"/>
                <a:gd name="T68" fmla="*/ 39 w 137"/>
                <a:gd name="T69" fmla="*/ 45 h 77"/>
                <a:gd name="T70" fmla="*/ 37 w 137"/>
                <a:gd name="T71" fmla="*/ 38 h 77"/>
                <a:gd name="T72" fmla="*/ 34 w 137"/>
                <a:gd name="T73" fmla="*/ 38 h 77"/>
                <a:gd name="T74" fmla="*/ 25 w 137"/>
                <a:gd name="T75" fmla="*/ 38 h 77"/>
                <a:gd name="T76" fmla="*/ 23 w 137"/>
                <a:gd name="T77" fmla="*/ 34 h 77"/>
                <a:gd name="T78" fmla="*/ 21 w 137"/>
                <a:gd name="T79" fmla="*/ 27 h 77"/>
                <a:gd name="T80" fmla="*/ 5 w 137"/>
                <a:gd name="T81" fmla="*/ 21 h 77"/>
                <a:gd name="T82" fmla="*/ 0 w 137"/>
                <a:gd name="T83" fmla="*/ 14 h 77"/>
                <a:gd name="T84" fmla="*/ 2 w 137"/>
                <a:gd name="T85" fmla="*/ 13 h 77"/>
                <a:gd name="T86" fmla="*/ 3 w 137"/>
                <a:gd name="T87" fmla="*/ 14 h 77"/>
                <a:gd name="T88" fmla="*/ 7 w 137"/>
                <a:gd name="T89" fmla="*/ 16 h 77"/>
                <a:gd name="T90" fmla="*/ 12 w 137"/>
                <a:gd name="T91" fmla="*/ 16 h 77"/>
                <a:gd name="T92" fmla="*/ 25 w 137"/>
                <a:gd name="T93" fmla="*/ 11 h 77"/>
                <a:gd name="T94" fmla="*/ 48 w 137"/>
                <a:gd name="T95" fmla="*/ 11 h 77"/>
                <a:gd name="T96" fmla="*/ 73 w 137"/>
                <a:gd name="T97" fmla="*/ 0 h 77"/>
                <a:gd name="T98" fmla="*/ 134 w 137"/>
                <a:gd name="T99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37" h="77">
                  <a:moveTo>
                    <a:pt x="134" y="0"/>
                  </a:moveTo>
                  <a:lnTo>
                    <a:pt x="136" y="5"/>
                  </a:lnTo>
                  <a:lnTo>
                    <a:pt x="137" y="11"/>
                  </a:lnTo>
                  <a:lnTo>
                    <a:pt x="137" y="14"/>
                  </a:lnTo>
                  <a:lnTo>
                    <a:pt x="136" y="18"/>
                  </a:lnTo>
                  <a:lnTo>
                    <a:pt x="134" y="20"/>
                  </a:lnTo>
                  <a:lnTo>
                    <a:pt x="128" y="20"/>
                  </a:lnTo>
                  <a:lnTo>
                    <a:pt x="127" y="20"/>
                  </a:lnTo>
                  <a:lnTo>
                    <a:pt x="127" y="23"/>
                  </a:lnTo>
                  <a:lnTo>
                    <a:pt x="130" y="27"/>
                  </a:lnTo>
                  <a:lnTo>
                    <a:pt x="132" y="30"/>
                  </a:lnTo>
                  <a:lnTo>
                    <a:pt x="134" y="45"/>
                  </a:lnTo>
                  <a:lnTo>
                    <a:pt x="128" y="45"/>
                  </a:lnTo>
                  <a:lnTo>
                    <a:pt x="125" y="46"/>
                  </a:lnTo>
                  <a:lnTo>
                    <a:pt x="111" y="46"/>
                  </a:lnTo>
                  <a:lnTo>
                    <a:pt x="96" y="52"/>
                  </a:lnTo>
                  <a:lnTo>
                    <a:pt x="91" y="57"/>
                  </a:lnTo>
                  <a:lnTo>
                    <a:pt x="84" y="73"/>
                  </a:lnTo>
                  <a:lnTo>
                    <a:pt x="80" y="75"/>
                  </a:lnTo>
                  <a:lnTo>
                    <a:pt x="75" y="77"/>
                  </a:lnTo>
                  <a:lnTo>
                    <a:pt x="75" y="75"/>
                  </a:lnTo>
                  <a:lnTo>
                    <a:pt x="75" y="71"/>
                  </a:lnTo>
                  <a:lnTo>
                    <a:pt x="70" y="73"/>
                  </a:lnTo>
                  <a:lnTo>
                    <a:pt x="64" y="71"/>
                  </a:lnTo>
                  <a:lnTo>
                    <a:pt x="61" y="68"/>
                  </a:lnTo>
                  <a:lnTo>
                    <a:pt x="61" y="61"/>
                  </a:lnTo>
                  <a:lnTo>
                    <a:pt x="62" y="54"/>
                  </a:lnTo>
                  <a:lnTo>
                    <a:pt x="57" y="45"/>
                  </a:lnTo>
                  <a:lnTo>
                    <a:pt x="64" y="41"/>
                  </a:lnTo>
                  <a:lnTo>
                    <a:pt x="82" y="39"/>
                  </a:lnTo>
                  <a:lnTo>
                    <a:pt x="84" y="36"/>
                  </a:lnTo>
                  <a:lnTo>
                    <a:pt x="59" y="39"/>
                  </a:lnTo>
                  <a:lnTo>
                    <a:pt x="48" y="45"/>
                  </a:lnTo>
                  <a:lnTo>
                    <a:pt x="41" y="45"/>
                  </a:lnTo>
                  <a:lnTo>
                    <a:pt x="39" y="45"/>
                  </a:lnTo>
                  <a:lnTo>
                    <a:pt x="37" y="38"/>
                  </a:lnTo>
                  <a:lnTo>
                    <a:pt x="34" y="38"/>
                  </a:lnTo>
                  <a:lnTo>
                    <a:pt x="25" y="38"/>
                  </a:lnTo>
                  <a:lnTo>
                    <a:pt x="23" y="34"/>
                  </a:lnTo>
                  <a:lnTo>
                    <a:pt x="21" y="27"/>
                  </a:lnTo>
                  <a:lnTo>
                    <a:pt x="5" y="21"/>
                  </a:lnTo>
                  <a:lnTo>
                    <a:pt x="0" y="14"/>
                  </a:lnTo>
                  <a:lnTo>
                    <a:pt x="2" y="13"/>
                  </a:lnTo>
                  <a:lnTo>
                    <a:pt x="3" y="14"/>
                  </a:lnTo>
                  <a:lnTo>
                    <a:pt x="7" y="16"/>
                  </a:lnTo>
                  <a:lnTo>
                    <a:pt x="12" y="16"/>
                  </a:lnTo>
                  <a:lnTo>
                    <a:pt x="25" y="11"/>
                  </a:lnTo>
                  <a:lnTo>
                    <a:pt x="48" y="11"/>
                  </a:lnTo>
                  <a:lnTo>
                    <a:pt x="73" y="0"/>
                  </a:lnTo>
                  <a:lnTo>
                    <a:pt x="134" y="0"/>
                  </a:lnTo>
                </a:path>
              </a:pathLst>
            </a:custGeom>
            <a:noFill/>
            <a:ln w="6350">
              <a:solidFill>
                <a:srgbClr val="F0F0F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285" name="Freeform 39">
              <a:extLst>
                <a:ext uri="{FF2B5EF4-FFF2-40B4-BE49-F238E27FC236}">
                  <a16:creationId xmlns:a16="http://schemas.microsoft.com/office/drawing/2014/main" id="{B50ED2D9-2EF7-4363-95D7-006C48B72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9" y="2119"/>
              <a:ext cx="179" cy="179"/>
            </a:xfrm>
            <a:custGeom>
              <a:avLst/>
              <a:gdLst>
                <a:gd name="T0" fmla="*/ 4 w 179"/>
                <a:gd name="T1" fmla="*/ 68 h 179"/>
                <a:gd name="T2" fmla="*/ 8 w 179"/>
                <a:gd name="T3" fmla="*/ 61 h 179"/>
                <a:gd name="T4" fmla="*/ 9 w 179"/>
                <a:gd name="T5" fmla="*/ 55 h 179"/>
                <a:gd name="T6" fmla="*/ 15 w 179"/>
                <a:gd name="T7" fmla="*/ 54 h 179"/>
                <a:gd name="T8" fmla="*/ 29 w 179"/>
                <a:gd name="T9" fmla="*/ 43 h 179"/>
                <a:gd name="T10" fmla="*/ 36 w 179"/>
                <a:gd name="T11" fmla="*/ 38 h 179"/>
                <a:gd name="T12" fmla="*/ 40 w 179"/>
                <a:gd name="T13" fmla="*/ 34 h 179"/>
                <a:gd name="T14" fmla="*/ 43 w 179"/>
                <a:gd name="T15" fmla="*/ 20 h 179"/>
                <a:gd name="T16" fmla="*/ 54 w 179"/>
                <a:gd name="T17" fmla="*/ 14 h 179"/>
                <a:gd name="T18" fmla="*/ 50 w 179"/>
                <a:gd name="T19" fmla="*/ 11 h 179"/>
                <a:gd name="T20" fmla="*/ 56 w 179"/>
                <a:gd name="T21" fmla="*/ 7 h 179"/>
                <a:gd name="T22" fmla="*/ 59 w 179"/>
                <a:gd name="T23" fmla="*/ 0 h 179"/>
                <a:gd name="T24" fmla="*/ 68 w 179"/>
                <a:gd name="T25" fmla="*/ 4 h 179"/>
                <a:gd name="T26" fmla="*/ 77 w 179"/>
                <a:gd name="T27" fmla="*/ 0 h 179"/>
                <a:gd name="T28" fmla="*/ 79 w 179"/>
                <a:gd name="T29" fmla="*/ 2 h 179"/>
                <a:gd name="T30" fmla="*/ 86 w 179"/>
                <a:gd name="T31" fmla="*/ 9 h 179"/>
                <a:gd name="T32" fmla="*/ 90 w 179"/>
                <a:gd name="T33" fmla="*/ 20 h 179"/>
                <a:gd name="T34" fmla="*/ 93 w 179"/>
                <a:gd name="T35" fmla="*/ 32 h 179"/>
                <a:gd name="T36" fmla="*/ 90 w 179"/>
                <a:gd name="T37" fmla="*/ 47 h 179"/>
                <a:gd name="T38" fmla="*/ 86 w 179"/>
                <a:gd name="T39" fmla="*/ 50 h 179"/>
                <a:gd name="T40" fmla="*/ 92 w 179"/>
                <a:gd name="T41" fmla="*/ 52 h 179"/>
                <a:gd name="T42" fmla="*/ 97 w 179"/>
                <a:gd name="T43" fmla="*/ 50 h 179"/>
                <a:gd name="T44" fmla="*/ 108 w 179"/>
                <a:gd name="T45" fmla="*/ 57 h 179"/>
                <a:gd name="T46" fmla="*/ 117 w 179"/>
                <a:gd name="T47" fmla="*/ 55 h 179"/>
                <a:gd name="T48" fmla="*/ 120 w 179"/>
                <a:gd name="T49" fmla="*/ 47 h 179"/>
                <a:gd name="T50" fmla="*/ 124 w 179"/>
                <a:gd name="T51" fmla="*/ 39 h 179"/>
                <a:gd name="T52" fmla="*/ 133 w 179"/>
                <a:gd name="T53" fmla="*/ 48 h 179"/>
                <a:gd name="T54" fmla="*/ 136 w 179"/>
                <a:gd name="T55" fmla="*/ 55 h 179"/>
                <a:gd name="T56" fmla="*/ 138 w 179"/>
                <a:gd name="T57" fmla="*/ 61 h 179"/>
                <a:gd name="T58" fmla="*/ 136 w 179"/>
                <a:gd name="T59" fmla="*/ 77 h 179"/>
                <a:gd name="T60" fmla="*/ 127 w 179"/>
                <a:gd name="T61" fmla="*/ 88 h 179"/>
                <a:gd name="T62" fmla="*/ 129 w 179"/>
                <a:gd name="T63" fmla="*/ 89 h 179"/>
                <a:gd name="T64" fmla="*/ 133 w 179"/>
                <a:gd name="T65" fmla="*/ 89 h 179"/>
                <a:gd name="T66" fmla="*/ 136 w 179"/>
                <a:gd name="T67" fmla="*/ 93 h 179"/>
                <a:gd name="T68" fmla="*/ 145 w 179"/>
                <a:gd name="T69" fmla="*/ 97 h 179"/>
                <a:gd name="T70" fmla="*/ 154 w 179"/>
                <a:gd name="T71" fmla="*/ 97 h 179"/>
                <a:gd name="T72" fmla="*/ 158 w 179"/>
                <a:gd name="T73" fmla="*/ 105 h 179"/>
                <a:gd name="T74" fmla="*/ 163 w 179"/>
                <a:gd name="T75" fmla="*/ 114 h 179"/>
                <a:gd name="T76" fmla="*/ 172 w 179"/>
                <a:gd name="T77" fmla="*/ 118 h 179"/>
                <a:gd name="T78" fmla="*/ 175 w 179"/>
                <a:gd name="T79" fmla="*/ 122 h 179"/>
                <a:gd name="T80" fmla="*/ 179 w 179"/>
                <a:gd name="T81" fmla="*/ 130 h 179"/>
                <a:gd name="T82" fmla="*/ 179 w 179"/>
                <a:gd name="T83" fmla="*/ 139 h 179"/>
                <a:gd name="T84" fmla="*/ 175 w 179"/>
                <a:gd name="T85" fmla="*/ 139 h 179"/>
                <a:gd name="T86" fmla="*/ 175 w 179"/>
                <a:gd name="T87" fmla="*/ 148 h 179"/>
                <a:gd name="T88" fmla="*/ 172 w 179"/>
                <a:gd name="T89" fmla="*/ 150 h 179"/>
                <a:gd name="T90" fmla="*/ 172 w 179"/>
                <a:gd name="T91" fmla="*/ 159 h 179"/>
                <a:gd name="T92" fmla="*/ 154 w 179"/>
                <a:gd name="T93" fmla="*/ 177 h 179"/>
                <a:gd name="T94" fmla="*/ 113 w 179"/>
                <a:gd name="T95" fmla="*/ 159 h 179"/>
                <a:gd name="T96" fmla="*/ 95 w 179"/>
                <a:gd name="T97" fmla="*/ 147 h 179"/>
                <a:gd name="T98" fmla="*/ 29 w 179"/>
                <a:gd name="T99" fmla="*/ 97 h 179"/>
                <a:gd name="T100" fmla="*/ 15 w 179"/>
                <a:gd name="T101" fmla="*/ 82 h 179"/>
                <a:gd name="T102" fmla="*/ 13 w 179"/>
                <a:gd name="T103" fmla="*/ 77 h 179"/>
                <a:gd name="T104" fmla="*/ 4 w 179"/>
                <a:gd name="T105" fmla="*/ 72 h 179"/>
                <a:gd name="T106" fmla="*/ 0 w 179"/>
                <a:gd name="T107" fmla="*/ 70 h 179"/>
                <a:gd name="T108" fmla="*/ 2 w 179"/>
                <a:gd name="T109" fmla="*/ 6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79" h="179">
                  <a:moveTo>
                    <a:pt x="2" y="68"/>
                  </a:moveTo>
                  <a:lnTo>
                    <a:pt x="4" y="68"/>
                  </a:lnTo>
                  <a:lnTo>
                    <a:pt x="8" y="66"/>
                  </a:lnTo>
                  <a:lnTo>
                    <a:pt x="8" y="61"/>
                  </a:lnTo>
                  <a:lnTo>
                    <a:pt x="9" y="59"/>
                  </a:lnTo>
                  <a:lnTo>
                    <a:pt x="9" y="55"/>
                  </a:lnTo>
                  <a:lnTo>
                    <a:pt x="11" y="54"/>
                  </a:lnTo>
                  <a:lnTo>
                    <a:pt x="15" y="54"/>
                  </a:lnTo>
                  <a:lnTo>
                    <a:pt x="24" y="45"/>
                  </a:lnTo>
                  <a:lnTo>
                    <a:pt x="29" y="43"/>
                  </a:lnTo>
                  <a:lnTo>
                    <a:pt x="33" y="39"/>
                  </a:lnTo>
                  <a:lnTo>
                    <a:pt x="36" y="38"/>
                  </a:lnTo>
                  <a:lnTo>
                    <a:pt x="38" y="34"/>
                  </a:lnTo>
                  <a:lnTo>
                    <a:pt x="40" y="34"/>
                  </a:lnTo>
                  <a:lnTo>
                    <a:pt x="40" y="22"/>
                  </a:lnTo>
                  <a:lnTo>
                    <a:pt x="43" y="20"/>
                  </a:lnTo>
                  <a:lnTo>
                    <a:pt x="45" y="16"/>
                  </a:lnTo>
                  <a:lnTo>
                    <a:pt x="54" y="14"/>
                  </a:lnTo>
                  <a:lnTo>
                    <a:pt x="54" y="13"/>
                  </a:lnTo>
                  <a:lnTo>
                    <a:pt x="50" y="11"/>
                  </a:lnTo>
                  <a:lnTo>
                    <a:pt x="52" y="7"/>
                  </a:lnTo>
                  <a:lnTo>
                    <a:pt x="56" y="7"/>
                  </a:lnTo>
                  <a:lnTo>
                    <a:pt x="58" y="2"/>
                  </a:lnTo>
                  <a:lnTo>
                    <a:pt x="59" y="0"/>
                  </a:lnTo>
                  <a:lnTo>
                    <a:pt x="67" y="4"/>
                  </a:lnTo>
                  <a:lnTo>
                    <a:pt x="68" y="4"/>
                  </a:lnTo>
                  <a:lnTo>
                    <a:pt x="70" y="4"/>
                  </a:lnTo>
                  <a:lnTo>
                    <a:pt x="77" y="0"/>
                  </a:lnTo>
                  <a:lnTo>
                    <a:pt x="79" y="2"/>
                  </a:lnTo>
                  <a:lnTo>
                    <a:pt x="79" y="2"/>
                  </a:lnTo>
                  <a:lnTo>
                    <a:pt x="81" y="5"/>
                  </a:lnTo>
                  <a:lnTo>
                    <a:pt x="86" y="9"/>
                  </a:lnTo>
                  <a:lnTo>
                    <a:pt x="86" y="14"/>
                  </a:lnTo>
                  <a:lnTo>
                    <a:pt x="90" y="20"/>
                  </a:lnTo>
                  <a:lnTo>
                    <a:pt x="92" y="30"/>
                  </a:lnTo>
                  <a:lnTo>
                    <a:pt x="93" y="32"/>
                  </a:lnTo>
                  <a:lnTo>
                    <a:pt x="93" y="45"/>
                  </a:lnTo>
                  <a:lnTo>
                    <a:pt x="90" y="47"/>
                  </a:lnTo>
                  <a:lnTo>
                    <a:pt x="88" y="50"/>
                  </a:lnTo>
                  <a:lnTo>
                    <a:pt x="86" y="50"/>
                  </a:lnTo>
                  <a:lnTo>
                    <a:pt x="88" y="52"/>
                  </a:lnTo>
                  <a:lnTo>
                    <a:pt x="92" y="52"/>
                  </a:lnTo>
                  <a:lnTo>
                    <a:pt x="93" y="50"/>
                  </a:lnTo>
                  <a:lnTo>
                    <a:pt x="97" y="50"/>
                  </a:lnTo>
                  <a:lnTo>
                    <a:pt x="104" y="59"/>
                  </a:lnTo>
                  <a:lnTo>
                    <a:pt x="108" y="57"/>
                  </a:lnTo>
                  <a:lnTo>
                    <a:pt x="109" y="55"/>
                  </a:lnTo>
                  <a:lnTo>
                    <a:pt x="117" y="55"/>
                  </a:lnTo>
                  <a:lnTo>
                    <a:pt x="117" y="52"/>
                  </a:lnTo>
                  <a:lnTo>
                    <a:pt x="120" y="47"/>
                  </a:lnTo>
                  <a:lnTo>
                    <a:pt x="120" y="41"/>
                  </a:lnTo>
                  <a:lnTo>
                    <a:pt x="124" y="39"/>
                  </a:lnTo>
                  <a:lnTo>
                    <a:pt x="127" y="39"/>
                  </a:lnTo>
                  <a:lnTo>
                    <a:pt x="133" y="48"/>
                  </a:lnTo>
                  <a:lnTo>
                    <a:pt x="133" y="55"/>
                  </a:lnTo>
                  <a:lnTo>
                    <a:pt x="136" y="55"/>
                  </a:lnTo>
                  <a:lnTo>
                    <a:pt x="138" y="59"/>
                  </a:lnTo>
                  <a:lnTo>
                    <a:pt x="138" y="61"/>
                  </a:lnTo>
                  <a:lnTo>
                    <a:pt x="140" y="63"/>
                  </a:lnTo>
                  <a:lnTo>
                    <a:pt x="136" y="77"/>
                  </a:lnTo>
                  <a:lnTo>
                    <a:pt x="131" y="84"/>
                  </a:lnTo>
                  <a:lnTo>
                    <a:pt x="127" y="88"/>
                  </a:lnTo>
                  <a:lnTo>
                    <a:pt x="127" y="89"/>
                  </a:lnTo>
                  <a:lnTo>
                    <a:pt x="129" y="89"/>
                  </a:lnTo>
                  <a:lnTo>
                    <a:pt x="131" y="91"/>
                  </a:lnTo>
                  <a:lnTo>
                    <a:pt x="133" y="89"/>
                  </a:lnTo>
                  <a:lnTo>
                    <a:pt x="134" y="91"/>
                  </a:lnTo>
                  <a:lnTo>
                    <a:pt x="136" y="93"/>
                  </a:lnTo>
                  <a:lnTo>
                    <a:pt x="140" y="93"/>
                  </a:lnTo>
                  <a:lnTo>
                    <a:pt x="145" y="97"/>
                  </a:lnTo>
                  <a:lnTo>
                    <a:pt x="152" y="97"/>
                  </a:lnTo>
                  <a:lnTo>
                    <a:pt x="154" y="97"/>
                  </a:lnTo>
                  <a:lnTo>
                    <a:pt x="158" y="102"/>
                  </a:lnTo>
                  <a:lnTo>
                    <a:pt x="158" y="105"/>
                  </a:lnTo>
                  <a:lnTo>
                    <a:pt x="159" y="107"/>
                  </a:lnTo>
                  <a:lnTo>
                    <a:pt x="163" y="114"/>
                  </a:lnTo>
                  <a:lnTo>
                    <a:pt x="168" y="114"/>
                  </a:lnTo>
                  <a:lnTo>
                    <a:pt x="172" y="118"/>
                  </a:lnTo>
                  <a:lnTo>
                    <a:pt x="175" y="116"/>
                  </a:lnTo>
                  <a:lnTo>
                    <a:pt x="175" y="122"/>
                  </a:lnTo>
                  <a:lnTo>
                    <a:pt x="179" y="125"/>
                  </a:lnTo>
                  <a:lnTo>
                    <a:pt x="179" y="130"/>
                  </a:lnTo>
                  <a:lnTo>
                    <a:pt x="177" y="136"/>
                  </a:lnTo>
                  <a:lnTo>
                    <a:pt x="179" y="139"/>
                  </a:lnTo>
                  <a:lnTo>
                    <a:pt x="179" y="139"/>
                  </a:lnTo>
                  <a:lnTo>
                    <a:pt x="175" y="139"/>
                  </a:lnTo>
                  <a:lnTo>
                    <a:pt x="175" y="143"/>
                  </a:lnTo>
                  <a:lnTo>
                    <a:pt x="175" y="148"/>
                  </a:lnTo>
                  <a:lnTo>
                    <a:pt x="172" y="148"/>
                  </a:lnTo>
                  <a:lnTo>
                    <a:pt x="172" y="150"/>
                  </a:lnTo>
                  <a:lnTo>
                    <a:pt x="172" y="155"/>
                  </a:lnTo>
                  <a:lnTo>
                    <a:pt x="172" y="159"/>
                  </a:lnTo>
                  <a:lnTo>
                    <a:pt x="172" y="179"/>
                  </a:lnTo>
                  <a:lnTo>
                    <a:pt x="154" y="177"/>
                  </a:lnTo>
                  <a:lnTo>
                    <a:pt x="150" y="173"/>
                  </a:lnTo>
                  <a:lnTo>
                    <a:pt x="113" y="159"/>
                  </a:lnTo>
                  <a:lnTo>
                    <a:pt x="106" y="152"/>
                  </a:lnTo>
                  <a:lnTo>
                    <a:pt x="95" y="147"/>
                  </a:lnTo>
                  <a:lnTo>
                    <a:pt x="47" y="104"/>
                  </a:lnTo>
                  <a:lnTo>
                    <a:pt x="29" y="97"/>
                  </a:lnTo>
                  <a:lnTo>
                    <a:pt x="22" y="86"/>
                  </a:lnTo>
                  <a:lnTo>
                    <a:pt x="15" y="82"/>
                  </a:lnTo>
                  <a:lnTo>
                    <a:pt x="13" y="80"/>
                  </a:lnTo>
                  <a:lnTo>
                    <a:pt x="13" y="77"/>
                  </a:lnTo>
                  <a:lnTo>
                    <a:pt x="13" y="75"/>
                  </a:lnTo>
                  <a:lnTo>
                    <a:pt x="4" y="72"/>
                  </a:lnTo>
                  <a:lnTo>
                    <a:pt x="2" y="70"/>
                  </a:lnTo>
                  <a:lnTo>
                    <a:pt x="0" y="70"/>
                  </a:lnTo>
                  <a:lnTo>
                    <a:pt x="2" y="68"/>
                  </a:lnTo>
                  <a:lnTo>
                    <a:pt x="2" y="68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286" name="Freeform 40">
              <a:extLst>
                <a:ext uri="{FF2B5EF4-FFF2-40B4-BE49-F238E27FC236}">
                  <a16:creationId xmlns:a16="http://schemas.microsoft.com/office/drawing/2014/main" id="{AC1F1FC5-C7BE-4DBF-9E23-363A403F633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9" y="2119"/>
              <a:ext cx="179" cy="179"/>
            </a:xfrm>
            <a:custGeom>
              <a:avLst/>
              <a:gdLst>
                <a:gd name="T0" fmla="*/ 4 w 179"/>
                <a:gd name="T1" fmla="*/ 68 h 179"/>
                <a:gd name="T2" fmla="*/ 8 w 179"/>
                <a:gd name="T3" fmla="*/ 61 h 179"/>
                <a:gd name="T4" fmla="*/ 9 w 179"/>
                <a:gd name="T5" fmla="*/ 55 h 179"/>
                <a:gd name="T6" fmla="*/ 15 w 179"/>
                <a:gd name="T7" fmla="*/ 54 h 179"/>
                <a:gd name="T8" fmla="*/ 29 w 179"/>
                <a:gd name="T9" fmla="*/ 43 h 179"/>
                <a:gd name="T10" fmla="*/ 36 w 179"/>
                <a:gd name="T11" fmla="*/ 38 h 179"/>
                <a:gd name="T12" fmla="*/ 40 w 179"/>
                <a:gd name="T13" fmla="*/ 34 h 179"/>
                <a:gd name="T14" fmla="*/ 43 w 179"/>
                <a:gd name="T15" fmla="*/ 20 h 179"/>
                <a:gd name="T16" fmla="*/ 54 w 179"/>
                <a:gd name="T17" fmla="*/ 14 h 179"/>
                <a:gd name="T18" fmla="*/ 50 w 179"/>
                <a:gd name="T19" fmla="*/ 11 h 179"/>
                <a:gd name="T20" fmla="*/ 56 w 179"/>
                <a:gd name="T21" fmla="*/ 7 h 179"/>
                <a:gd name="T22" fmla="*/ 59 w 179"/>
                <a:gd name="T23" fmla="*/ 0 h 179"/>
                <a:gd name="T24" fmla="*/ 68 w 179"/>
                <a:gd name="T25" fmla="*/ 4 h 179"/>
                <a:gd name="T26" fmla="*/ 77 w 179"/>
                <a:gd name="T27" fmla="*/ 0 h 179"/>
                <a:gd name="T28" fmla="*/ 79 w 179"/>
                <a:gd name="T29" fmla="*/ 2 h 179"/>
                <a:gd name="T30" fmla="*/ 86 w 179"/>
                <a:gd name="T31" fmla="*/ 9 h 179"/>
                <a:gd name="T32" fmla="*/ 90 w 179"/>
                <a:gd name="T33" fmla="*/ 20 h 179"/>
                <a:gd name="T34" fmla="*/ 93 w 179"/>
                <a:gd name="T35" fmla="*/ 32 h 179"/>
                <a:gd name="T36" fmla="*/ 90 w 179"/>
                <a:gd name="T37" fmla="*/ 47 h 179"/>
                <a:gd name="T38" fmla="*/ 86 w 179"/>
                <a:gd name="T39" fmla="*/ 50 h 179"/>
                <a:gd name="T40" fmla="*/ 92 w 179"/>
                <a:gd name="T41" fmla="*/ 52 h 179"/>
                <a:gd name="T42" fmla="*/ 97 w 179"/>
                <a:gd name="T43" fmla="*/ 50 h 179"/>
                <a:gd name="T44" fmla="*/ 108 w 179"/>
                <a:gd name="T45" fmla="*/ 57 h 179"/>
                <a:gd name="T46" fmla="*/ 117 w 179"/>
                <a:gd name="T47" fmla="*/ 55 h 179"/>
                <a:gd name="T48" fmla="*/ 120 w 179"/>
                <a:gd name="T49" fmla="*/ 47 h 179"/>
                <a:gd name="T50" fmla="*/ 124 w 179"/>
                <a:gd name="T51" fmla="*/ 39 h 179"/>
                <a:gd name="T52" fmla="*/ 133 w 179"/>
                <a:gd name="T53" fmla="*/ 48 h 179"/>
                <a:gd name="T54" fmla="*/ 136 w 179"/>
                <a:gd name="T55" fmla="*/ 55 h 179"/>
                <a:gd name="T56" fmla="*/ 138 w 179"/>
                <a:gd name="T57" fmla="*/ 61 h 179"/>
                <a:gd name="T58" fmla="*/ 136 w 179"/>
                <a:gd name="T59" fmla="*/ 77 h 179"/>
                <a:gd name="T60" fmla="*/ 127 w 179"/>
                <a:gd name="T61" fmla="*/ 88 h 179"/>
                <a:gd name="T62" fmla="*/ 129 w 179"/>
                <a:gd name="T63" fmla="*/ 89 h 179"/>
                <a:gd name="T64" fmla="*/ 133 w 179"/>
                <a:gd name="T65" fmla="*/ 89 h 179"/>
                <a:gd name="T66" fmla="*/ 136 w 179"/>
                <a:gd name="T67" fmla="*/ 93 h 179"/>
                <a:gd name="T68" fmla="*/ 145 w 179"/>
                <a:gd name="T69" fmla="*/ 97 h 179"/>
                <a:gd name="T70" fmla="*/ 154 w 179"/>
                <a:gd name="T71" fmla="*/ 97 h 179"/>
                <a:gd name="T72" fmla="*/ 158 w 179"/>
                <a:gd name="T73" fmla="*/ 105 h 179"/>
                <a:gd name="T74" fmla="*/ 163 w 179"/>
                <a:gd name="T75" fmla="*/ 114 h 179"/>
                <a:gd name="T76" fmla="*/ 172 w 179"/>
                <a:gd name="T77" fmla="*/ 118 h 179"/>
                <a:gd name="T78" fmla="*/ 175 w 179"/>
                <a:gd name="T79" fmla="*/ 122 h 179"/>
                <a:gd name="T80" fmla="*/ 179 w 179"/>
                <a:gd name="T81" fmla="*/ 130 h 179"/>
                <a:gd name="T82" fmla="*/ 179 w 179"/>
                <a:gd name="T83" fmla="*/ 139 h 179"/>
                <a:gd name="T84" fmla="*/ 175 w 179"/>
                <a:gd name="T85" fmla="*/ 139 h 179"/>
                <a:gd name="T86" fmla="*/ 175 w 179"/>
                <a:gd name="T87" fmla="*/ 148 h 179"/>
                <a:gd name="T88" fmla="*/ 172 w 179"/>
                <a:gd name="T89" fmla="*/ 150 h 179"/>
                <a:gd name="T90" fmla="*/ 172 w 179"/>
                <a:gd name="T91" fmla="*/ 159 h 179"/>
                <a:gd name="T92" fmla="*/ 154 w 179"/>
                <a:gd name="T93" fmla="*/ 177 h 179"/>
                <a:gd name="T94" fmla="*/ 113 w 179"/>
                <a:gd name="T95" fmla="*/ 159 h 179"/>
                <a:gd name="T96" fmla="*/ 95 w 179"/>
                <a:gd name="T97" fmla="*/ 147 h 179"/>
                <a:gd name="T98" fmla="*/ 29 w 179"/>
                <a:gd name="T99" fmla="*/ 97 h 179"/>
                <a:gd name="T100" fmla="*/ 15 w 179"/>
                <a:gd name="T101" fmla="*/ 82 h 179"/>
                <a:gd name="T102" fmla="*/ 13 w 179"/>
                <a:gd name="T103" fmla="*/ 77 h 179"/>
                <a:gd name="T104" fmla="*/ 4 w 179"/>
                <a:gd name="T105" fmla="*/ 72 h 179"/>
                <a:gd name="T106" fmla="*/ 0 w 179"/>
                <a:gd name="T107" fmla="*/ 70 h 179"/>
                <a:gd name="T108" fmla="*/ 2 w 179"/>
                <a:gd name="T109" fmla="*/ 6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79" h="179">
                  <a:moveTo>
                    <a:pt x="2" y="68"/>
                  </a:moveTo>
                  <a:lnTo>
                    <a:pt x="4" y="68"/>
                  </a:lnTo>
                  <a:lnTo>
                    <a:pt x="8" y="66"/>
                  </a:lnTo>
                  <a:lnTo>
                    <a:pt x="8" y="61"/>
                  </a:lnTo>
                  <a:lnTo>
                    <a:pt x="9" y="59"/>
                  </a:lnTo>
                  <a:lnTo>
                    <a:pt x="9" y="55"/>
                  </a:lnTo>
                  <a:lnTo>
                    <a:pt x="11" y="54"/>
                  </a:lnTo>
                  <a:lnTo>
                    <a:pt x="15" y="54"/>
                  </a:lnTo>
                  <a:lnTo>
                    <a:pt x="24" y="45"/>
                  </a:lnTo>
                  <a:lnTo>
                    <a:pt x="29" y="43"/>
                  </a:lnTo>
                  <a:lnTo>
                    <a:pt x="33" y="39"/>
                  </a:lnTo>
                  <a:lnTo>
                    <a:pt x="36" y="38"/>
                  </a:lnTo>
                  <a:lnTo>
                    <a:pt x="38" y="34"/>
                  </a:lnTo>
                  <a:lnTo>
                    <a:pt x="40" y="34"/>
                  </a:lnTo>
                  <a:lnTo>
                    <a:pt x="40" y="22"/>
                  </a:lnTo>
                  <a:lnTo>
                    <a:pt x="43" y="20"/>
                  </a:lnTo>
                  <a:lnTo>
                    <a:pt x="45" y="16"/>
                  </a:lnTo>
                  <a:lnTo>
                    <a:pt x="54" y="14"/>
                  </a:lnTo>
                  <a:lnTo>
                    <a:pt x="54" y="13"/>
                  </a:lnTo>
                  <a:lnTo>
                    <a:pt x="50" y="11"/>
                  </a:lnTo>
                  <a:lnTo>
                    <a:pt x="52" y="7"/>
                  </a:lnTo>
                  <a:lnTo>
                    <a:pt x="56" y="7"/>
                  </a:lnTo>
                  <a:lnTo>
                    <a:pt x="58" y="2"/>
                  </a:lnTo>
                  <a:lnTo>
                    <a:pt x="59" y="0"/>
                  </a:lnTo>
                  <a:lnTo>
                    <a:pt x="67" y="4"/>
                  </a:lnTo>
                  <a:lnTo>
                    <a:pt x="68" y="4"/>
                  </a:lnTo>
                  <a:lnTo>
                    <a:pt x="70" y="4"/>
                  </a:lnTo>
                  <a:lnTo>
                    <a:pt x="77" y="0"/>
                  </a:lnTo>
                  <a:lnTo>
                    <a:pt x="79" y="2"/>
                  </a:lnTo>
                  <a:lnTo>
                    <a:pt x="79" y="2"/>
                  </a:lnTo>
                  <a:lnTo>
                    <a:pt x="81" y="5"/>
                  </a:lnTo>
                  <a:lnTo>
                    <a:pt x="86" y="9"/>
                  </a:lnTo>
                  <a:lnTo>
                    <a:pt x="86" y="14"/>
                  </a:lnTo>
                  <a:lnTo>
                    <a:pt x="90" y="20"/>
                  </a:lnTo>
                  <a:lnTo>
                    <a:pt x="92" y="30"/>
                  </a:lnTo>
                  <a:lnTo>
                    <a:pt x="93" y="32"/>
                  </a:lnTo>
                  <a:lnTo>
                    <a:pt x="93" y="45"/>
                  </a:lnTo>
                  <a:lnTo>
                    <a:pt x="90" y="47"/>
                  </a:lnTo>
                  <a:lnTo>
                    <a:pt x="88" y="50"/>
                  </a:lnTo>
                  <a:lnTo>
                    <a:pt x="86" y="50"/>
                  </a:lnTo>
                  <a:lnTo>
                    <a:pt x="88" y="52"/>
                  </a:lnTo>
                  <a:lnTo>
                    <a:pt x="92" y="52"/>
                  </a:lnTo>
                  <a:lnTo>
                    <a:pt x="93" y="50"/>
                  </a:lnTo>
                  <a:lnTo>
                    <a:pt x="97" y="50"/>
                  </a:lnTo>
                  <a:lnTo>
                    <a:pt x="104" y="59"/>
                  </a:lnTo>
                  <a:lnTo>
                    <a:pt x="108" y="57"/>
                  </a:lnTo>
                  <a:lnTo>
                    <a:pt x="109" y="55"/>
                  </a:lnTo>
                  <a:lnTo>
                    <a:pt x="117" y="55"/>
                  </a:lnTo>
                  <a:lnTo>
                    <a:pt x="117" y="52"/>
                  </a:lnTo>
                  <a:lnTo>
                    <a:pt x="120" y="47"/>
                  </a:lnTo>
                  <a:lnTo>
                    <a:pt x="120" y="41"/>
                  </a:lnTo>
                  <a:lnTo>
                    <a:pt x="124" y="39"/>
                  </a:lnTo>
                  <a:lnTo>
                    <a:pt x="127" y="39"/>
                  </a:lnTo>
                  <a:lnTo>
                    <a:pt x="133" y="48"/>
                  </a:lnTo>
                  <a:lnTo>
                    <a:pt x="133" y="55"/>
                  </a:lnTo>
                  <a:lnTo>
                    <a:pt x="136" y="55"/>
                  </a:lnTo>
                  <a:lnTo>
                    <a:pt x="138" y="59"/>
                  </a:lnTo>
                  <a:lnTo>
                    <a:pt x="138" y="61"/>
                  </a:lnTo>
                  <a:lnTo>
                    <a:pt x="140" y="63"/>
                  </a:lnTo>
                  <a:lnTo>
                    <a:pt x="136" y="77"/>
                  </a:lnTo>
                  <a:lnTo>
                    <a:pt x="131" y="84"/>
                  </a:lnTo>
                  <a:lnTo>
                    <a:pt x="127" y="88"/>
                  </a:lnTo>
                  <a:lnTo>
                    <a:pt x="127" y="89"/>
                  </a:lnTo>
                  <a:lnTo>
                    <a:pt x="129" y="89"/>
                  </a:lnTo>
                  <a:lnTo>
                    <a:pt x="131" y="91"/>
                  </a:lnTo>
                  <a:lnTo>
                    <a:pt x="133" y="89"/>
                  </a:lnTo>
                  <a:lnTo>
                    <a:pt x="134" y="91"/>
                  </a:lnTo>
                  <a:lnTo>
                    <a:pt x="136" y="93"/>
                  </a:lnTo>
                  <a:lnTo>
                    <a:pt x="140" y="93"/>
                  </a:lnTo>
                  <a:lnTo>
                    <a:pt x="145" y="97"/>
                  </a:lnTo>
                  <a:lnTo>
                    <a:pt x="152" y="97"/>
                  </a:lnTo>
                  <a:lnTo>
                    <a:pt x="154" y="97"/>
                  </a:lnTo>
                  <a:lnTo>
                    <a:pt x="158" y="102"/>
                  </a:lnTo>
                  <a:lnTo>
                    <a:pt x="158" y="105"/>
                  </a:lnTo>
                  <a:lnTo>
                    <a:pt x="159" y="107"/>
                  </a:lnTo>
                  <a:lnTo>
                    <a:pt x="163" y="114"/>
                  </a:lnTo>
                  <a:lnTo>
                    <a:pt x="168" y="114"/>
                  </a:lnTo>
                  <a:lnTo>
                    <a:pt x="172" y="118"/>
                  </a:lnTo>
                  <a:lnTo>
                    <a:pt x="175" y="116"/>
                  </a:lnTo>
                  <a:lnTo>
                    <a:pt x="175" y="122"/>
                  </a:lnTo>
                  <a:lnTo>
                    <a:pt x="179" y="125"/>
                  </a:lnTo>
                  <a:lnTo>
                    <a:pt x="179" y="130"/>
                  </a:lnTo>
                  <a:lnTo>
                    <a:pt x="177" y="136"/>
                  </a:lnTo>
                  <a:lnTo>
                    <a:pt x="179" y="139"/>
                  </a:lnTo>
                  <a:lnTo>
                    <a:pt x="179" y="139"/>
                  </a:lnTo>
                  <a:lnTo>
                    <a:pt x="175" y="139"/>
                  </a:lnTo>
                  <a:lnTo>
                    <a:pt x="175" y="143"/>
                  </a:lnTo>
                  <a:lnTo>
                    <a:pt x="175" y="148"/>
                  </a:lnTo>
                  <a:lnTo>
                    <a:pt x="172" y="148"/>
                  </a:lnTo>
                  <a:lnTo>
                    <a:pt x="172" y="150"/>
                  </a:lnTo>
                  <a:lnTo>
                    <a:pt x="172" y="155"/>
                  </a:lnTo>
                  <a:lnTo>
                    <a:pt x="172" y="159"/>
                  </a:lnTo>
                  <a:lnTo>
                    <a:pt x="172" y="179"/>
                  </a:lnTo>
                  <a:lnTo>
                    <a:pt x="154" y="177"/>
                  </a:lnTo>
                  <a:lnTo>
                    <a:pt x="150" y="173"/>
                  </a:lnTo>
                  <a:lnTo>
                    <a:pt x="113" y="159"/>
                  </a:lnTo>
                  <a:lnTo>
                    <a:pt x="106" y="152"/>
                  </a:lnTo>
                  <a:lnTo>
                    <a:pt x="95" y="147"/>
                  </a:lnTo>
                  <a:lnTo>
                    <a:pt x="47" y="104"/>
                  </a:lnTo>
                  <a:lnTo>
                    <a:pt x="29" y="97"/>
                  </a:lnTo>
                  <a:lnTo>
                    <a:pt x="22" y="86"/>
                  </a:lnTo>
                  <a:lnTo>
                    <a:pt x="15" y="82"/>
                  </a:lnTo>
                  <a:lnTo>
                    <a:pt x="13" y="80"/>
                  </a:lnTo>
                  <a:lnTo>
                    <a:pt x="13" y="77"/>
                  </a:lnTo>
                  <a:lnTo>
                    <a:pt x="13" y="75"/>
                  </a:lnTo>
                  <a:lnTo>
                    <a:pt x="4" y="72"/>
                  </a:lnTo>
                  <a:lnTo>
                    <a:pt x="2" y="70"/>
                  </a:lnTo>
                  <a:lnTo>
                    <a:pt x="0" y="70"/>
                  </a:lnTo>
                  <a:lnTo>
                    <a:pt x="2" y="68"/>
                  </a:lnTo>
                  <a:lnTo>
                    <a:pt x="2" y="68"/>
                  </a:lnTo>
                </a:path>
              </a:pathLst>
            </a:custGeom>
            <a:noFill/>
            <a:ln w="6350">
              <a:solidFill>
                <a:srgbClr val="F0F0F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287" name="Freeform 41">
              <a:extLst>
                <a:ext uri="{FF2B5EF4-FFF2-40B4-BE49-F238E27FC236}">
                  <a16:creationId xmlns:a16="http://schemas.microsoft.com/office/drawing/2014/main" id="{FF03F42E-3A9C-4C1B-8249-D774636FB6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8" y="2007"/>
              <a:ext cx="193" cy="280"/>
            </a:xfrm>
            <a:custGeom>
              <a:avLst/>
              <a:gdLst>
                <a:gd name="T0" fmla="*/ 190 w 193"/>
                <a:gd name="T1" fmla="*/ 219 h 280"/>
                <a:gd name="T2" fmla="*/ 159 w 193"/>
                <a:gd name="T3" fmla="*/ 73 h 280"/>
                <a:gd name="T4" fmla="*/ 152 w 193"/>
                <a:gd name="T5" fmla="*/ 41 h 280"/>
                <a:gd name="T6" fmla="*/ 132 w 193"/>
                <a:gd name="T7" fmla="*/ 21 h 280"/>
                <a:gd name="T8" fmla="*/ 134 w 193"/>
                <a:gd name="T9" fmla="*/ 12 h 280"/>
                <a:gd name="T10" fmla="*/ 138 w 193"/>
                <a:gd name="T11" fmla="*/ 3 h 280"/>
                <a:gd name="T12" fmla="*/ 131 w 193"/>
                <a:gd name="T13" fmla="*/ 1 h 280"/>
                <a:gd name="T14" fmla="*/ 129 w 193"/>
                <a:gd name="T15" fmla="*/ 0 h 280"/>
                <a:gd name="T16" fmla="*/ 106 w 193"/>
                <a:gd name="T17" fmla="*/ 9 h 280"/>
                <a:gd name="T18" fmla="*/ 16 w 193"/>
                <a:gd name="T19" fmla="*/ 5 h 280"/>
                <a:gd name="T20" fmla="*/ 13 w 193"/>
                <a:gd name="T21" fmla="*/ 17 h 280"/>
                <a:gd name="T22" fmla="*/ 16 w 193"/>
                <a:gd name="T23" fmla="*/ 26 h 280"/>
                <a:gd name="T24" fmla="*/ 20 w 193"/>
                <a:gd name="T25" fmla="*/ 34 h 280"/>
                <a:gd name="T26" fmla="*/ 22 w 193"/>
                <a:gd name="T27" fmla="*/ 51 h 280"/>
                <a:gd name="T28" fmla="*/ 24 w 193"/>
                <a:gd name="T29" fmla="*/ 69 h 280"/>
                <a:gd name="T30" fmla="*/ 22 w 193"/>
                <a:gd name="T31" fmla="*/ 76 h 280"/>
                <a:gd name="T32" fmla="*/ 22 w 193"/>
                <a:gd name="T33" fmla="*/ 85 h 280"/>
                <a:gd name="T34" fmla="*/ 24 w 193"/>
                <a:gd name="T35" fmla="*/ 89 h 280"/>
                <a:gd name="T36" fmla="*/ 34 w 193"/>
                <a:gd name="T37" fmla="*/ 125 h 280"/>
                <a:gd name="T38" fmla="*/ 29 w 193"/>
                <a:gd name="T39" fmla="*/ 130 h 280"/>
                <a:gd name="T40" fmla="*/ 24 w 193"/>
                <a:gd name="T41" fmla="*/ 134 h 280"/>
                <a:gd name="T42" fmla="*/ 15 w 193"/>
                <a:gd name="T43" fmla="*/ 153 h 280"/>
                <a:gd name="T44" fmla="*/ 9 w 193"/>
                <a:gd name="T45" fmla="*/ 173 h 280"/>
                <a:gd name="T46" fmla="*/ 2 w 193"/>
                <a:gd name="T47" fmla="*/ 184 h 280"/>
                <a:gd name="T48" fmla="*/ 9 w 193"/>
                <a:gd name="T49" fmla="*/ 232 h 280"/>
                <a:gd name="T50" fmla="*/ 20 w 193"/>
                <a:gd name="T51" fmla="*/ 237 h 280"/>
                <a:gd name="T52" fmla="*/ 24 w 193"/>
                <a:gd name="T53" fmla="*/ 259 h 280"/>
                <a:gd name="T54" fmla="*/ 15 w 193"/>
                <a:gd name="T55" fmla="*/ 259 h 280"/>
                <a:gd name="T56" fmla="*/ 9 w 193"/>
                <a:gd name="T57" fmla="*/ 259 h 280"/>
                <a:gd name="T58" fmla="*/ 54 w 193"/>
                <a:gd name="T59" fmla="*/ 280 h 280"/>
                <a:gd name="T60" fmla="*/ 109 w 193"/>
                <a:gd name="T61" fmla="*/ 259 h 280"/>
                <a:gd name="T62" fmla="*/ 170 w 193"/>
                <a:gd name="T63" fmla="*/ 234 h 280"/>
                <a:gd name="T64" fmla="*/ 181 w 193"/>
                <a:gd name="T65" fmla="*/ 234 h 280"/>
                <a:gd name="T66" fmla="*/ 193 w 193"/>
                <a:gd name="T67" fmla="*/ 221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93" h="280">
                  <a:moveTo>
                    <a:pt x="193" y="221"/>
                  </a:moveTo>
                  <a:lnTo>
                    <a:pt x="190" y="219"/>
                  </a:lnTo>
                  <a:lnTo>
                    <a:pt x="170" y="198"/>
                  </a:lnTo>
                  <a:lnTo>
                    <a:pt x="159" y="73"/>
                  </a:lnTo>
                  <a:lnTo>
                    <a:pt x="156" y="69"/>
                  </a:lnTo>
                  <a:lnTo>
                    <a:pt x="152" y="41"/>
                  </a:lnTo>
                  <a:lnTo>
                    <a:pt x="140" y="25"/>
                  </a:lnTo>
                  <a:lnTo>
                    <a:pt x="132" y="21"/>
                  </a:lnTo>
                  <a:lnTo>
                    <a:pt x="132" y="16"/>
                  </a:lnTo>
                  <a:lnTo>
                    <a:pt x="134" y="12"/>
                  </a:lnTo>
                  <a:lnTo>
                    <a:pt x="134" y="9"/>
                  </a:lnTo>
                  <a:lnTo>
                    <a:pt x="138" y="3"/>
                  </a:lnTo>
                  <a:lnTo>
                    <a:pt x="138" y="3"/>
                  </a:lnTo>
                  <a:lnTo>
                    <a:pt x="131" y="1"/>
                  </a:lnTo>
                  <a:lnTo>
                    <a:pt x="129" y="1"/>
                  </a:lnTo>
                  <a:lnTo>
                    <a:pt x="129" y="0"/>
                  </a:lnTo>
                  <a:lnTo>
                    <a:pt x="116" y="1"/>
                  </a:lnTo>
                  <a:lnTo>
                    <a:pt x="106" y="9"/>
                  </a:lnTo>
                  <a:lnTo>
                    <a:pt x="102" y="9"/>
                  </a:lnTo>
                  <a:lnTo>
                    <a:pt x="16" y="5"/>
                  </a:lnTo>
                  <a:lnTo>
                    <a:pt x="13" y="12"/>
                  </a:lnTo>
                  <a:lnTo>
                    <a:pt x="13" y="17"/>
                  </a:lnTo>
                  <a:lnTo>
                    <a:pt x="15" y="25"/>
                  </a:lnTo>
                  <a:lnTo>
                    <a:pt x="16" y="26"/>
                  </a:lnTo>
                  <a:lnTo>
                    <a:pt x="16" y="34"/>
                  </a:lnTo>
                  <a:lnTo>
                    <a:pt x="20" y="34"/>
                  </a:lnTo>
                  <a:lnTo>
                    <a:pt x="18" y="44"/>
                  </a:lnTo>
                  <a:lnTo>
                    <a:pt x="22" y="51"/>
                  </a:lnTo>
                  <a:lnTo>
                    <a:pt x="22" y="64"/>
                  </a:lnTo>
                  <a:lnTo>
                    <a:pt x="24" y="69"/>
                  </a:lnTo>
                  <a:lnTo>
                    <a:pt x="24" y="75"/>
                  </a:lnTo>
                  <a:lnTo>
                    <a:pt x="22" y="76"/>
                  </a:lnTo>
                  <a:lnTo>
                    <a:pt x="25" y="80"/>
                  </a:lnTo>
                  <a:lnTo>
                    <a:pt x="22" y="85"/>
                  </a:lnTo>
                  <a:lnTo>
                    <a:pt x="20" y="87"/>
                  </a:lnTo>
                  <a:lnTo>
                    <a:pt x="24" y="89"/>
                  </a:lnTo>
                  <a:lnTo>
                    <a:pt x="25" y="91"/>
                  </a:lnTo>
                  <a:lnTo>
                    <a:pt x="34" y="125"/>
                  </a:lnTo>
                  <a:lnTo>
                    <a:pt x="29" y="125"/>
                  </a:lnTo>
                  <a:lnTo>
                    <a:pt x="29" y="130"/>
                  </a:lnTo>
                  <a:lnTo>
                    <a:pt x="27" y="130"/>
                  </a:lnTo>
                  <a:lnTo>
                    <a:pt x="24" y="134"/>
                  </a:lnTo>
                  <a:lnTo>
                    <a:pt x="22" y="135"/>
                  </a:lnTo>
                  <a:lnTo>
                    <a:pt x="15" y="153"/>
                  </a:lnTo>
                  <a:lnTo>
                    <a:pt x="13" y="169"/>
                  </a:lnTo>
                  <a:lnTo>
                    <a:pt x="9" y="173"/>
                  </a:lnTo>
                  <a:lnTo>
                    <a:pt x="6" y="178"/>
                  </a:lnTo>
                  <a:lnTo>
                    <a:pt x="2" y="184"/>
                  </a:lnTo>
                  <a:lnTo>
                    <a:pt x="0" y="203"/>
                  </a:lnTo>
                  <a:lnTo>
                    <a:pt x="9" y="232"/>
                  </a:lnTo>
                  <a:lnTo>
                    <a:pt x="13" y="235"/>
                  </a:lnTo>
                  <a:lnTo>
                    <a:pt x="20" y="237"/>
                  </a:lnTo>
                  <a:lnTo>
                    <a:pt x="20" y="237"/>
                  </a:lnTo>
                  <a:lnTo>
                    <a:pt x="24" y="259"/>
                  </a:lnTo>
                  <a:lnTo>
                    <a:pt x="18" y="259"/>
                  </a:lnTo>
                  <a:lnTo>
                    <a:pt x="15" y="259"/>
                  </a:lnTo>
                  <a:lnTo>
                    <a:pt x="9" y="259"/>
                  </a:lnTo>
                  <a:lnTo>
                    <a:pt x="9" y="259"/>
                  </a:lnTo>
                  <a:lnTo>
                    <a:pt x="4" y="264"/>
                  </a:lnTo>
                  <a:lnTo>
                    <a:pt x="54" y="280"/>
                  </a:lnTo>
                  <a:lnTo>
                    <a:pt x="77" y="266"/>
                  </a:lnTo>
                  <a:lnTo>
                    <a:pt x="109" y="259"/>
                  </a:lnTo>
                  <a:lnTo>
                    <a:pt x="150" y="235"/>
                  </a:lnTo>
                  <a:lnTo>
                    <a:pt x="170" y="234"/>
                  </a:lnTo>
                  <a:lnTo>
                    <a:pt x="174" y="235"/>
                  </a:lnTo>
                  <a:lnTo>
                    <a:pt x="181" y="234"/>
                  </a:lnTo>
                  <a:lnTo>
                    <a:pt x="190" y="221"/>
                  </a:lnTo>
                  <a:lnTo>
                    <a:pt x="193" y="221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288" name="Freeform 42">
              <a:extLst>
                <a:ext uri="{FF2B5EF4-FFF2-40B4-BE49-F238E27FC236}">
                  <a16:creationId xmlns:a16="http://schemas.microsoft.com/office/drawing/2014/main" id="{C417F1B8-2930-409B-9CDF-B13AE41DE9E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8" y="2007"/>
              <a:ext cx="193" cy="280"/>
            </a:xfrm>
            <a:custGeom>
              <a:avLst/>
              <a:gdLst>
                <a:gd name="T0" fmla="*/ 190 w 193"/>
                <a:gd name="T1" fmla="*/ 219 h 280"/>
                <a:gd name="T2" fmla="*/ 159 w 193"/>
                <a:gd name="T3" fmla="*/ 73 h 280"/>
                <a:gd name="T4" fmla="*/ 152 w 193"/>
                <a:gd name="T5" fmla="*/ 41 h 280"/>
                <a:gd name="T6" fmla="*/ 132 w 193"/>
                <a:gd name="T7" fmla="*/ 21 h 280"/>
                <a:gd name="T8" fmla="*/ 134 w 193"/>
                <a:gd name="T9" fmla="*/ 12 h 280"/>
                <a:gd name="T10" fmla="*/ 138 w 193"/>
                <a:gd name="T11" fmla="*/ 3 h 280"/>
                <a:gd name="T12" fmla="*/ 131 w 193"/>
                <a:gd name="T13" fmla="*/ 1 h 280"/>
                <a:gd name="T14" fmla="*/ 129 w 193"/>
                <a:gd name="T15" fmla="*/ 0 h 280"/>
                <a:gd name="T16" fmla="*/ 106 w 193"/>
                <a:gd name="T17" fmla="*/ 9 h 280"/>
                <a:gd name="T18" fmla="*/ 16 w 193"/>
                <a:gd name="T19" fmla="*/ 5 h 280"/>
                <a:gd name="T20" fmla="*/ 13 w 193"/>
                <a:gd name="T21" fmla="*/ 17 h 280"/>
                <a:gd name="T22" fmla="*/ 16 w 193"/>
                <a:gd name="T23" fmla="*/ 26 h 280"/>
                <a:gd name="T24" fmla="*/ 20 w 193"/>
                <a:gd name="T25" fmla="*/ 34 h 280"/>
                <a:gd name="T26" fmla="*/ 22 w 193"/>
                <a:gd name="T27" fmla="*/ 51 h 280"/>
                <a:gd name="T28" fmla="*/ 24 w 193"/>
                <a:gd name="T29" fmla="*/ 69 h 280"/>
                <a:gd name="T30" fmla="*/ 22 w 193"/>
                <a:gd name="T31" fmla="*/ 76 h 280"/>
                <a:gd name="T32" fmla="*/ 22 w 193"/>
                <a:gd name="T33" fmla="*/ 85 h 280"/>
                <a:gd name="T34" fmla="*/ 24 w 193"/>
                <a:gd name="T35" fmla="*/ 89 h 280"/>
                <a:gd name="T36" fmla="*/ 34 w 193"/>
                <a:gd name="T37" fmla="*/ 125 h 280"/>
                <a:gd name="T38" fmla="*/ 29 w 193"/>
                <a:gd name="T39" fmla="*/ 130 h 280"/>
                <a:gd name="T40" fmla="*/ 24 w 193"/>
                <a:gd name="T41" fmla="*/ 134 h 280"/>
                <a:gd name="T42" fmla="*/ 15 w 193"/>
                <a:gd name="T43" fmla="*/ 153 h 280"/>
                <a:gd name="T44" fmla="*/ 9 w 193"/>
                <a:gd name="T45" fmla="*/ 173 h 280"/>
                <a:gd name="T46" fmla="*/ 2 w 193"/>
                <a:gd name="T47" fmla="*/ 184 h 280"/>
                <a:gd name="T48" fmla="*/ 9 w 193"/>
                <a:gd name="T49" fmla="*/ 232 h 280"/>
                <a:gd name="T50" fmla="*/ 20 w 193"/>
                <a:gd name="T51" fmla="*/ 237 h 280"/>
                <a:gd name="T52" fmla="*/ 24 w 193"/>
                <a:gd name="T53" fmla="*/ 259 h 280"/>
                <a:gd name="T54" fmla="*/ 15 w 193"/>
                <a:gd name="T55" fmla="*/ 259 h 280"/>
                <a:gd name="T56" fmla="*/ 9 w 193"/>
                <a:gd name="T57" fmla="*/ 259 h 280"/>
                <a:gd name="T58" fmla="*/ 54 w 193"/>
                <a:gd name="T59" fmla="*/ 280 h 280"/>
                <a:gd name="T60" fmla="*/ 109 w 193"/>
                <a:gd name="T61" fmla="*/ 259 h 280"/>
                <a:gd name="T62" fmla="*/ 170 w 193"/>
                <a:gd name="T63" fmla="*/ 234 h 280"/>
                <a:gd name="T64" fmla="*/ 181 w 193"/>
                <a:gd name="T65" fmla="*/ 234 h 280"/>
                <a:gd name="T66" fmla="*/ 193 w 193"/>
                <a:gd name="T67" fmla="*/ 221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93" h="280">
                  <a:moveTo>
                    <a:pt x="193" y="221"/>
                  </a:moveTo>
                  <a:lnTo>
                    <a:pt x="190" y="219"/>
                  </a:lnTo>
                  <a:lnTo>
                    <a:pt x="170" y="198"/>
                  </a:lnTo>
                  <a:lnTo>
                    <a:pt x="159" y="73"/>
                  </a:lnTo>
                  <a:lnTo>
                    <a:pt x="156" y="69"/>
                  </a:lnTo>
                  <a:lnTo>
                    <a:pt x="152" y="41"/>
                  </a:lnTo>
                  <a:lnTo>
                    <a:pt x="140" y="25"/>
                  </a:lnTo>
                  <a:lnTo>
                    <a:pt x="132" y="21"/>
                  </a:lnTo>
                  <a:lnTo>
                    <a:pt x="132" y="16"/>
                  </a:lnTo>
                  <a:lnTo>
                    <a:pt x="134" y="12"/>
                  </a:lnTo>
                  <a:lnTo>
                    <a:pt x="134" y="9"/>
                  </a:lnTo>
                  <a:lnTo>
                    <a:pt x="138" y="3"/>
                  </a:lnTo>
                  <a:lnTo>
                    <a:pt x="138" y="3"/>
                  </a:lnTo>
                  <a:lnTo>
                    <a:pt x="131" y="1"/>
                  </a:lnTo>
                  <a:lnTo>
                    <a:pt x="129" y="1"/>
                  </a:lnTo>
                  <a:lnTo>
                    <a:pt x="129" y="0"/>
                  </a:lnTo>
                  <a:lnTo>
                    <a:pt x="116" y="1"/>
                  </a:lnTo>
                  <a:lnTo>
                    <a:pt x="106" y="9"/>
                  </a:lnTo>
                  <a:lnTo>
                    <a:pt x="102" y="9"/>
                  </a:lnTo>
                  <a:lnTo>
                    <a:pt x="16" y="5"/>
                  </a:lnTo>
                  <a:lnTo>
                    <a:pt x="13" y="12"/>
                  </a:lnTo>
                  <a:lnTo>
                    <a:pt x="13" y="17"/>
                  </a:lnTo>
                  <a:lnTo>
                    <a:pt x="15" y="25"/>
                  </a:lnTo>
                  <a:lnTo>
                    <a:pt x="16" y="26"/>
                  </a:lnTo>
                  <a:lnTo>
                    <a:pt x="16" y="34"/>
                  </a:lnTo>
                  <a:lnTo>
                    <a:pt x="20" y="34"/>
                  </a:lnTo>
                  <a:lnTo>
                    <a:pt x="18" y="44"/>
                  </a:lnTo>
                  <a:lnTo>
                    <a:pt x="22" y="51"/>
                  </a:lnTo>
                  <a:lnTo>
                    <a:pt x="22" y="64"/>
                  </a:lnTo>
                  <a:lnTo>
                    <a:pt x="24" y="69"/>
                  </a:lnTo>
                  <a:lnTo>
                    <a:pt x="24" y="75"/>
                  </a:lnTo>
                  <a:lnTo>
                    <a:pt x="22" y="76"/>
                  </a:lnTo>
                  <a:lnTo>
                    <a:pt x="25" y="80"/>
                  </a:lnTo>
                  <a:lnTo>
                    <a:pt x="22" y="85"/>
                  </a:lnTo>
                  <a:lnTo>
                    <a:pt x="20" y="87"/>
                  </a:lnTo>
                  <a:lnTo>
                    <a:pt x="24" y="89"/>
                  </a:lnTo>
                  <a:lnTo>
                    <a:pt x="25" y="91"/>
                  </a:lnTo>
                  <a:lnTo>
                    <a:pt x="34" y="125"/>
                  </a:lnTo>
                  <a:lnTo>
                    <a:pt x="29" y="125"/>
                  </a:lnTo>
                  <a:lnTo>
                    <a:pt x="29" y="130"/>
                  </a:lnTo>
                  <a:lnTo>
                    <a:pt x="27" y="130"/>
                  </a:lnTo>
                  <a:lnTo>
                    <a:pt x="24" y="134"/>
                  </a:lnTo>
                  <a:lnTo>
                    <a:pt x="22" y="135"/>
                  </a:lnTo>
                  <a:lnTo>
                    <a:pt x="15" y="153"/>
                  </a:lnTo>
                  <a:lnTo>
                    <a:pt x="13" y="169"/>
                  </a:lnTo>
                  <a:lnTo>
                    <a:pt x="9" y="173"/>
                  </a:lnTo>
                  <a:lnTo>
                    <a:pt x="6" y="178"/>
                  </a:lnTo>
                  <a:lnTo>
                    <a:pt x="2" y="184"/>
                  </a:lnTo>
                  <a:lnTo>
                    <a:pt x="0" y="203"/>
                  </a:lnTo>
                  <a:lnTo>
                    <a:pt x="9" y="232"/>
                  </a:lnTo>
                  <a:lnTo>
                    <a:pt x="13" y="235"/>
                  </a:lnTo>
                  <a:lnTo>
                    <a:pt x="20" y="237"/>
                  </a:lnTo>
                  <a:lnTo>
                    <a:pt x="20" y="237"/>
                  </a:lnTo>
                  <a:lnTo>
                    <a:pt x="24" y="259"/>
                  </a:lnTo>
                  <a:lnTo>
                    <a:pt x="18" y="259"/>
                  </a:lnTo>
                  <a:lnTo>
                    <a:pt x="15" y="259"/>
                  </a:lnTo>
                  <a:lnTo>
                    <a:pt x="9" y="259"/>
                  </a:lnTo>
                  <a:lnTo>
                    <a:pt x="9" y="259"/>
                  </a:lnTo>
                  <a:lnTo>
                    <a:pt x="4" y="264"/>
                  </a:lnTo>
                  <a:lnTo>
                    <a:pt x="54" y="280"/>
                  </a:lnTo>
                  <a:lnTo>
                    <a:pt x="77" y="266"/>
                  </a:lnTo>
                  <a:lnTo>
                    <a:pt x="109" y="259"/>
                  </a:lnTo>
                  <a:lnTo>
                    <a:pt x="150" y="235"/>
                  </a:lnTo>
                  <a:lnTo>
                    <a:pt x="170" y="234"/>
                  </a:lnTo>
                  <a:lnTo>
                    <a:pt x="174" y="235"/>
                  </a:lnTo>
                  <a:lnTo>
                    <a:pt x="181" y="234"/>
                  </a:lnTo>
                  <a:lnTo>
                    <a:pt x="190" y="221"/>
                  </a:lnTo>
                  <a:lnTo>
                    <a:pt x="193" y="221"/>
                  </a:lnTo>
                </a:path>
              </a:pathLst>
            </a:custGeom>
            <a:noFill/>
            <a:ln w="6350">
              <a:solidFill>
                <a:srgbClr val="F0F0F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289" name="Freeform 43">
              <a:extLst>
                <a:ext uri="{FF2B5EF4-FFF2-40B4-BE49-F238E27FC236}">
                  <a16:creationId xmlns:a16="http://schemas.microsoft.com/office/drawing/2014/main" id="{5B882856-147E-432D-B958-EEE47A6BDC0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4" y="1889"/>
              <a:ext cx="503" cy="418"/>
            </a:xfrm>
            <a:custGeom>
              <a:avLst/>
              <a:gdLst>
                <a:gd name="T0" fmla="*/ 35 w 503"/>
                <a:gd name="T1" fmla="*/ 59 h 418"/>
                <a:gd name="T2" fmla="*/ 41 w 503"/>
                <a:gd name="T3" fmla="*/ 52 h 418"/>
                <a:gd name="T4" fmla="*/ 51 w 503"/>
                <a:gd name="T5" fmla="*/ 44 h 418"/>
                <a:gd name="T6" fmla="*/ 73 w 503"/>
                <a:gd name="T7" fmla="*/ 7 h 418"/>
                <a:gd name="T8" fmla="*/ 155 w 503"/>
                <a:gd name="T9" fmla="*/ 14 h 418"/>
                <a:gd name="T10" fmla="*/ 182 w 503"/>
                <a:gd name="T11" fmla="*/ 37 h 418"/>
                <a:gd name="T12" fmla="*/ 194 w 503"/>
                <a:gd name="T13" fmla="*/ 30 h 418"/>
                <a:gd name="T14" fmla="*/ 225 w 503"/>
                <a:gd name="T15" fmla="*/ 21 h 418"/>
                <a:gd name="T16" fmla="*/ 284 w 503"/>
                <a:gd name="T17" fmla="*/ 44 h 418"/>
                <a:gd name="T18" fmla="*/ 325 w 503"/>
                <a:gd name="T19" fmla="*/ 21 h 418"/>
                <a:gd name="T20" fmla="*/ 405 w 503"/>
                <a:gd name="T21" fmla="*/ 28 h 418"/>
                <a:gd name="T22" fmla="*/ 419 w 503"/>
                <a:gd name="T23" fmla="*/ 25 h 418"/>
                <a:gd name="T24" fmla="*/ 426 w 503"/>
                <a:gd name="T25" fmla="*/ 16 h 418"/>
                <a:gd name="T26" fmla="*/ 437 w 503"/>
                <a:gd name="T27" fmla="*/ 11 h 418"/>
                <a:gd name="T28" fmla="*/ 448 w 503"/>
                <a:gd name="T29" fmla="*/ 2 h 418"/>
                <a:gd name="T30" fmla="*/ 450 w 503"/>
                <a:gd name="T31" fmla="*/ 0 h 418"/>
                <a:gd name="T32" fmla="*/ 471 w 503"/>
                <a:gd name="T33" fmla="*/ 27 h 418"/>
                <a:gd name="T34" fmla="*/ 489 w 503"/>
                <a:gd name="T35" fmla="*/ 57 h 418"/>
                <a:gd name="T36" fmla="*/ 498 w 503"/>
                <a:gd name="T37" fmla="*/ 62 h 418"/>
                <a:gd name="T38" fmla="*/ 503 w 503"/>
                <a:gd name="T39" fmla="*/ 69 h 418"/>
                <a:gd name="T40" fmla="*/ 489 w 503"/>
                <a:gd name="T41" fmla="*/ 103 h 418"/>
                <a:gd name="T42" fmla="*/ 471 w 503"/>
                <a:gd name="T43" fmla="*/ 112 h 418"/>
                <a:gd name="T44" fmla="*/ 430 w 503"/>
                <a:gd name="T45" fmla="*/ 219 h 418"/>
                <a:gd name="T46" fmla="*/ 410 w 503"/>
                <a:gd name="T47" fmla="*/ 235 h 418"/>
                <a:gd name="T48" fmla="*/ 367 w 503"/>
                <a:gd name="T49" fmla="*/ 321 h 418"/>
                <a:gd name="T50" fmla="*/ 350 w 503"/>
                <a:gd name="T51" fmla="*/ 314 h 418"/>
                <a:gd name="T52" fmla="*/ 346 w 503"/>
                <a:gd name="T53" fmla="*/ 312 h 418"/>
                <a:gd name="T54" fmla="*/ 335 w 503"/>
                <a:gd name="T55" fmla="*/ 300 h 418"/>
                <a:gd name="T56" fmla="*/ 294 w 503"/>
                <a:gd name="T57" fmla="*/ 303 h 418"/>
                <a:gd name="T58" fmla="*/ 282 w 503"/>
                <a:gd name="T59" fmla="*/ 321 h 418"/>
                <a:gd name="T60" fmla="*/ 259 w 503"/>
                <a:gd name="T61" fmla="*/ 360 h 418"/>
                <a:gd name="T62" fmla="*/ 250 w 503"/>
                <a:gd name="T63" fmla="*/ 385 h 418"/>
                <a:gd name="T64" fmla="*/ 244 w 503"/>
                <a:gd name="T65" fmla="*/ 396 h 418"/>
                <a:gd name="T66" fmla="*/ 237 w 503"/>
                <a:gd name="T67" fmla="*/ 391 h 418"/>
                <a:gd name="T68" fmla="*/ 234 w 503"/>
                <a:gd name="T69" fmla="*/ 407 h 418"/>
                <a:gd name="T70" fmla="*/ 189 w 503"/>
                <a:gd name="T71" fmla="*/ 400 h 418"/>
                <a:gd name="T72" fmla="*/ 182 w 503"/>
                <a:gd name="T73" fmla="*/ 405 h 418"/>
                <a:gd name="T74" fmla="*/ 176 w 503"/>
                <a:gd name="T75" fmla="*/ 410 h 418"/>
                <a:gd name="T76" fmla="*/ 173 w 503"/>
                <a:gd name="T77" fmla="*/ 412 h 418"/>
                <a:gd name="T78" fmla="*/ 166 w 503"/>
                <a:gd name="T79" fmla="*/ 412 h 418"/>
                <a:gd name="T80" fmla="*/ 150 w 503"/>
                <a:gd name="T81" fmla="*/ 418 h 418"/>
                <a:gd name="T82" fmla="*/ 141 w 503"/>
                <a:gd name="T83" fmla="*/ 412 h 418"/>
                <a:gd name="T84" fmla="*/ 130 w 503"/>
                <a:gd name="T85" fmla="*/ 409 h 418"/>
                <a:gd name="T86" fmla="*/ 118 w 503"/>
                <a:gd name="T87" fmla="*/ 393 h 418"/>
                <a:gd name="T88" fmla="*/ 118 w 503"/>
                <a:gd name="T89" fmla="*/ 368 h 418"/>
                <a:gd name="T90" fmla="*/ 109 w 503"/>
                <a:gd name="T91" fmla="*/ 366 h 418"/>
                <a:gd name="T92" fmla="*/ 103 w 503"/>
                <a:gd name="T93" fmla="*/ 353 h 418"/>
                <a:gd name="T94" fmla="*/ 98 w 503"/>
                <a:gd name="T95" fmla="*/ 348 h 418"/>
                <a:gd name="T96" fmla="*/ 91 w 503"/>
                <a:gd name="T97" fmla="*/ 337 h 418"/>
                <a:gd name="T98" fmla="*/ 1 w 503"/>
                <a:gd name="T99" fmla="*/ 328 h 418"/>
                <a:gd name="T100" fmla="*/ 3 w 503"/>
                <a:gd name="T101" fmla="*/ 232 h 418"/>
                <a:gd name="T102" fmla="*/ 19 w 503"/>
                <a:gd name="T103" fmla="*/ 187 h 418"/>
                <a:gd name="T104" fmla="*/ 37 w 503"/>
                <a:gd name="T105" fmla="*/ 166 h 418"/>
                <a:gd name="T106" fmla="*/ 39 w 503"/>
                <a:gd name="T107" fmla="*/ 162 h 418"/>
                <a:gd name="T108" fmla="*/ 35 w 503"/>
                <a:gd name="T109" fmla="*/ 157 h 418"/>
                <a:gd name="T110" fmla="*/ 37 w 503"/>
                <a:gd name="T111" fmla="*/ 150 h 418"/>
                <a:gd name="T112" fmla="*/ 44 w 503"/>
                <a:gd name="T113" fmla="*/ 148 h 418"/>
                <a:gd name="T114" fmla="*/ 41 w 503"/>
                <a:gd name="T115" fmla="*/ 116 h 418"/>
                <a:gd name="T116" fmla="*/ 32 w 503"/>
                <a:gd name="T117" fmla="*/ 105 h 418"/>
                <a:gd name="T118" fmla="*/ 37 w 503"/>
                <a:gd name="T119" fmla="*/ 91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03" h="418">
                  <a:moveTo>
                    <a:pt x="37" y="91"/>
                  </a:moveTo>
                  <a:lnTo>
                    <a:pt x="35" y="59"/>
                  </a:lnTo>
                  <a:lnTo>
                    <a:pt x="39" y="55"/>
                  </a:lnTo>
                  <a:lnTo>
                    <a:pt x="41" y="52"/>
                  </a:lnTo>
                  <a:lnTo>
                    <a:pt x="48" y="50"/>
                  </a:lnTo>
                  <a:lnTo>
                    <a:pt x="51" y="44"/>
                  </a:lnTo>
                  <a:lnTo>
                    <a:pt x="60" y="16"/>
                  </a:lnTo>
                  <a:lnTo>
                    <a:pt x="73" y="7"/>
                  </a:lnTo>
                  <a:lnTo>
                    <a:pt x="125" y="0"/>
                  </a:lnTo>
                  <a:lnTo>
                    <a:pt x="155" y="14"/>
                  </a:lnTo>
                  <a:lnTo>
                    <a:pt x="178" y="36"/>
                  </a:lnTo>
                  <a:lnTo>
                    <a:pt x="182" y="37"/>
                  </a:lnTo>
                  <a:lnTo>
                    <a:pt x="189" y="37"/>
                  </a:lnTo>
                  <a:lnTo>
                    <a:pt x="194" y="30"/>
                  </a:lnTo>
                  <a:lnTo>
                    <a:pt x="214" y="21"/>
                  </a:lnTo>
                  <a:lnTo>
                    <a:pt x="225" y="21"/>
                  </a:lnTo>
                  <a:lnTo>
                    <a:pt x="255" y="39"/>
                  </a:lnTo>
                  <a:lnTo>
                    <a:pt x="284" y="44"/>
                  </a:lnTo>
                  <a:lnTo>
                    <a:pt x="292" y="43"/>
                  </a:lnTo>
                  <a:lnTo>
                    <a:pt x="325" y="21"/>
                  </a:lnTo>
                  <a:lnTo>
                    <a:pt x="384" y="18"/>
                  </a:lnTo>
                  <a:lnTo>
                    <a:pt x="405" y="28"/>
                  </a:lnTo>
                  <a:lnTo>
                    <a:pt x="414" y="27"/>
                  </a:lnTo>
                  <a:lnTo>
                    <a:pt x="419" y="25"/>
                  </a:lnTo>
                  <a:lnTo>
                    <a:pt x="426" y="18"/>
                  </a:lnTo>
                  <a:lnTo>
                    <a:pt x="426" y="16"/>
                  </a:lnTo>
                  <a:lnTo>
                    <a:pt x="432" y="12"/>
                  </a:lnTo>
                  <a:lnTo>
                    <a:pt x="437" y="11"/>
                  </a:lnTo>
                  <a:lnTo>
                    <a:pt x="442" y="11"/>
                  </a:lnTo>
                  <a:lnTo>
                    <a:pt x="448" y="2"/>
                  </a:lnTo>
                  <a:lnTo>
                    <a:pt x="448" y="2"/>
                  </a:lnTo>
                  <a:lnTo>
                    <a:pt x="450" y="0"/>
                  </a:lnTo>
                  <a:lnTo>
                    <a:pt x="460" y="23"/>
                  </a:lnTo>
                  <a:lnTo>
                    <a:pt x="471" y="27"/>
                  </a:lnTo>
                  <a:lnTo>
                    <a:pt x="482" y="52"/>
                  </a:lnTo>
                  <a:lnTo>
                    <a:pt x="489" y="57"/>
                  </a:lnTo>
                  <a:lnTo>
                    <a:pt x="489" y="61"/>
                  </a:lnTo>
                  <a:lnTo>
                    <a:pt x="498" y="62"/>
                  </a:lnTo>
                  <a:lnTo>
                    <a:pt x="501" y="64"/>
                  </a:lnTo>
                  <a:lnTo>
                    <a:pt x="503" y="69"/>
                  </a:lnTo>
                  <a:lnTo>
                    <a:pt x="503" y="94"/>
                  </a:lnTo>
                  <a:lnTo>
                    <a:pt x="489" y="103"/>
                  </a:lnTo>
                  <a:lnTo>
                    <a:pt x="487" y="105"/>
                  </a:lnTo>
                  <a:lnTo>
                    <a:pt x="471" y="112"/>
                  </a:lnTo>
                  <a:lnTo>
                    <a:pt x="460" y="125"/>
                  </a:lnTo>
                  <a:lnTo>
                    <a:pt x="430" y="219"/>
                  </a:lnTo>
                  <a:lnTo>
                    <a:pt x="419" y="225"/>
                  </a:lnTo>
                  <a:lnTo>
                    <a:pt x="410" y="235"/>
                  </a:lnTo>
                  <a:lnTo>
                    <a:pt x="375" y="318"/>
                  </a:lnTo>
                  <a:lnTo>
                    <a:pt x="367" y="321"/>
                  </a:lnTo>
                  <a:lnTo>
                    <a:pt x="357" y="321"/>
                  </a:lnTo>
                  <a:lnTo>
                    <a:pt x="350" y="314"/>
                  </a:lnTo>
                  <a:lnTo>
                    <a:pt x="346" y="314"/>
                  </a:lnTo>
                  <a:lnTo>
                    <a:pt x="346" y="312"/>
                  </a:lnTo>
                  <a:lnTo>
                    <a:pt x="344" y="309"/>
                  </a:lnTo>
                  <a:lnTo>
                    <a:pt x="335" y="300"/>
                  </a:lnTo>
                  <a:lnTo>
                    <a:pt x="294" y="303"/>
                  </a:lnTo>
                  <a:lnTo>
                    <a:pt x="294" y="303"/>
                  </a:lnTo>
                  <a:lnTo>
                    <a:pt x="291" y="316"/>
                  </a:lnTo>
                  <a:lnTo>
                    <a:pt x="282" y="321"/>
                  </a:lnTo>
                  <a:lnTo>
                    <a:pt x="269" y="335"/>
                  </a:lnTo>
                  <a:lnTo>
                    <a:pt x="259" y="360"/>
                  </a:lnTo>
                  <a:lnTo>
                    <a:pt x="259" y="371"/>
                  </a:lnTo>
                  <a:lnTo>
                    <a:pt x="250" y="385"/>
                  </a:lnTo>
                  <a:lnTo>
                    <a:pt x="244" y="391"/>
                  </a:lnTo>
                  <a:lnTo>
                    <a:pt x="244" y="396"/>
                  </a:lnTo>
                  <a:lnTo>
                    <a:pt x="242" y="391"/>
                  </a:lnTo>
                  <a:lnTo>
                    <a:pt x="237" y="391"/>
                  </a:lnTo>
                  <a:lnTo>
                    <a:pt x="235" y="398"/>
                  </a:lnTo>
                  <a:lnTo>
                    <a:pt x="234" y="407"/>
                  </a:lnTo>
                  <a:lnTo>
                    <a:pt x="207" y="407"/>
                  </a:lnTo>
                  <a:lnTo>
                    <a:pt x="189" y="400"/>
                  </a:lnTo>
                  <a:lnTo>
                    <a:pt x="185" y="405"/>
                  </a:lnTo>
                  <a:lnTo>
                    <a:pt x="182" y="405"/>
                  </a:lnTo>
                  <a:lnTo>
                    <a:pt x="180" y="410"/>
                  </a:lnTo>
                  <a:lnTo>
                    <a:pt x="176" y="410"/>
                  </a:lnTo>
                  <a:lnTo>
                    <a:pt x="175" y="410"/>
                  </a:lnTo>
                  <a:lnTo>
                    <a:pt x="173" y="412"/>
                  </a:lnTo>
                  <a:lnTo>
                    <a:pt x="167" y="410"/>
                  </a:lnTo>
                  <a:lnTo>
                    <a:pt x="166" y="412"/>
                  </a:lnTo>
                  <a:lnTo>
                    <a:pt x="164" y="410"/>
                  </a:lnTo>
                  <a:lnTo>
                    <a:pt x="150" y="418"/>
                  </a:lnTo>
                  <a:lnTo>
                    <a:pt x="148" y="410"/>
                  </a:lnTo>
                  <a:lnTo>
                    <a:pt x="141" y="412"/>
                  </a:lnTo>
                  <a:lnTo>
                    <a:pt x="141" y="412"/>
                  </a:lnTo>
                  <a:lnTo>
                    <a:pt x="130" y="409"/>
                  </a:lnTo>
                  <a:lnTo>
                    <a:pt x="126" y="403"/>
                  </a:lnTo>
                  <a:lnTo>
                    <a:pt x="118" y="393"/>
                  </a:lnTo>
                  <a:lnTo>
                    <a:pt x="112" y="369"/>
                  </a:lnTo>
                  <a:lnTo>
                    <a:pt x="118" y="368"/>
                  </a:lnTo>
                  <a:lnTo>
                    <a:pt x="114" y="368"/>
                  </a:lnTo>
                  <a:lnTo>
                    <a:pt x="109" y="366"/>
                  </a:lnTo>
                  <a:lnTo>
                    <a:pt x="105" y="357"/>
                  </a:lnTo>
                  <a:lnTo>
                    <a:pt x="103" y="353"/>
                  </a:lnTo>
                  <a:lnTo>
                    <a:pt x="101" y="350"/>
                  </a:lnTo>
                  <a:lnTo>
                    <a:pt x="98" y="348"/>
                  </a:lnTo>
                  <a:lnTo>
                    <a:pt x="96" y="344"/>
                  </a:lnTo>
                  <a:lnTo>
                    <a:pt x="91" y="337"/>
                  </a:lnTo>
                  <a:lnTo>
                    <a:pt x="66" y="327"/>
                  </a:lnTo>
                  <a:lnTo>
                    <a:pt x="1" y="328"/>
                  </a:lnTo>
                  <a:lnTo>
                    <a:pt x="0" y="325"/>
                  </a:lnTo>
                  <a:lnTo>
                    <a:pt x="3" y="232"/>
                  </a:lnTo>
                  <a:lnTo>
                    <a:pt x="16" y="207"/>
                  </a:lnTo>
                  <a:lnTo>
                    <a:pt x="19" y="187"/>
                  </a:lnTo>
                  <a:lnTo>
                    <a:pt x="35" y="171"/>
                  </a:lnTo>
                  <a:lnTo>
                    <a:pt x="37" y="166"/>
                  </a:lnTo>
                  <a:lnTo>
                    <a:pt x="39" y="164"/>
                  </a:lnTo>
                  <a:lnTo>
                    <a:pt x="39" y="162"/>
                  </a:lnTo>
                  <a:lnTo>
                    <a:pt x="39" y="160"/>
                  </a:lnTo>
                  <a:lnTo>
                    <a:pt x="35" y="157"/>
                  </a:lnTo>
                  <a:lnTo>
                    <a:pt x="35" y="153"/>
                  </a:lnTo>
                  <a:lnTo>
                    <a:pt x="37" y="150"/>
                  </a:lnTo>
                  <a:lnTo>
                    <a:pt x="41" y="148"/>
                  </a:lnTo>
                  <a:lnTo>
                    <a:pt x="44" y="148"/>
                  </a:lnTo>
                  <a:lnTo>
                    <a:pt x="44" y="146"/>
                  </a:lnTo>
                  <a:lnTo>
                    <a:pt x="41" y="116"/>
                  </a:lnTo>
                  <a:lnTo>
                    <a:pt x="34" y="109"/>
                  </a:lnTo>
                  <a:lnTo>
                    <a:pt x="32" y="105"/>
                  </a:lnTo>
                  <a:lnTo>
                    <a:pt x="34" y="96"/>
                  </a:lnTo>
                  <a:lnTo>
                    <a:pt x="37" y="91"/>
                  </a:lnTo>
                  <a:close/>
                </a:path>
              </a:pathLst>
            </a:custGeom>
            <a:solidFill>
              <a:srgbClr val="00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290" name="Freeform 44">
              <a:extLst>
                <a:ext uri="{FF2B5EF4-FFF2-40B4-BE49-F238E27FC236}">
                  <a16:creationId xmlns:a16="http://schemas.microsoft.com/office/drawing/2014/main" id="{598D84CC-8FED-4003-AAE4-BC4B8CBEE16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4" y="1889"/>
              <a:ext cx="503" cy="418"/>
            </a:xfrm>
            <a:custGeom>
              <a:avLst/>
              <a:gdLst>
                <a:gd name="T0" fmla="*/ 35 w 503"/>
                <a:gd name="T1" fmla="*/ 59 h 418"/>
                <a:gd name="T2" fmla="*/ 41 w 503"/>
                <a:gd name="T3" fmla="*/ 52 h 418"/>
                <a:gd name="T4" fmla="*/ 51 w 503"/>
                <a:gd name="T5" fmla="*/ 44 h 418"/>
                <a:gd name="T6" fmla="*/ 73 w 503"/>
                <a:gd name="T7" fmla="*/ 7 h 418"/>
                <a:gd name="T8" fmla="*/ 155 w 503"/>
                <a:gd name="T9" fmla="*/ 14 h 418"/>
                <a:gd name="T10" fmla="*/ 182 w 503"/>
                <a:gd name="T11" fmla="*/ 37 h 418"/>
                <a:gd name="T12" fmla="*/ 194 w 503"/>
                <a:gd name="T13" fmla="*/ 30 h 418"/>
                <a:gd name="T14" fmla="*/ 225 w 503"/>
                <a:gd name="T15" fmla="*/ 21 h 418"/>
                <a:gd name="T16" fmla="*/ 284 w 503"/>
                <a:gd name="T17" fmla="*/ 44 h 418"/>
                <a:gd name="T18" fmla="*/ 325 w 503"/>
                <a:gd name="T19" fmla="*/ 21 h 418"/>
                <a:gd name="T20" fmla="*/ 405 w 503"/>
                <a:gd name="T21" fmla="*/ 28 h 418"/>
                <a:gd name="T22" fmla="*/ 419 w 503"/>
                <a:gd name="T23" fmla="*/ 25 h 418"/>
                <a:gd name="T24" fmla="*/ 426 w 503"/>
                <a:gd name="T25" fmla="*/ 16 h 418"/>
                <a:gd name="T26" fmla="*/ 437 w 503"/>
                <a:gd name="T27" fmla="*/ 11 h 418"/>
                <a:gd name="T28" fmla="*/ 448 w 503"/>
                <a:gd name="T29" fmla="*/ 2 h 418"/>
                <a:gd name="T30" fmla="*/ 450 w 503"/>
                <a:gd name="T31" fmla="*/ 0 h 418"/>
                <a:gd name="T32" fmla="*/ 471 w 503"/>
                <a:gd name="T33" fmla="*/ 27 h 418"/>
                <a:gd name="T34" fmla="*/ 489 w 503"/>
                <a:gd name="T35" fmla="*/ 57 h 418"/>
                <a:gd name="T36" fmla="*/ 498 w 503"/>
                <a:gd name="T37" fmla="*/ 62 h 418"/>
                <a:gd name="T38" fmla="*/ 503 w 503"/>
                <a:gd name="T39" fmla="*/ 69 h 418"/>
                <a:gd name="T40" fmla="*/ 489 w 503"/>
                <a:gd name="T41" fmla="*/ 103 h 418"/>
                <a:gd name="T42" fmla="*/ 471 w 503"/>
                <a:gd name="T43" fmla="*/ 112 h 418"/>
                <a:gd name="T44" fmla="*/ 430 w 503"/>
                <a:gd name="T45" fmla="*/ 219 h 418"/>
                <a:gd name="T46" fmla="*/ 410 w 503"/>
                <a:gd name="T47" fmla="*/ 235 h 418"/>
                <a:gd name="T48" fmla="*/ 367 w 503"/>
                <a:gd name="T49" fmla="*/ 321 h 418"/>
                <a:gd name="T50" fmla="*/ 350 w 503"/>
                <a:gd name="T51" fmla="*/ 314 h 418"/>
                <a:gd name="T52" fmla="*/ 346 w 503"/>
                <a:gd name="T53" fmla="*/ 312 h 418"/>
                <a:gd name="T54" fmla="*/ 335 w 503"/>
                <a:gd name="T55" fmla="*/ 300 h 418"/>
                <a:gd name="T56" fmla="*/ 294 w 503"/>
                <a:gd name="T57" fmla="*/ 303 h 418"/>
                <a:gd name="T58" fmla="*/ 282 w 503"/>
                <a:gd name="T59" fmla="*/ 321 h 418"/>
                <a:gd name="T60" fmla="*/ 259 w 503"/>
                <a:gd name="T61" fmla="*/ 360 h 418"/>
                <a:gd name="T62" fmla="*/ 250 w 503"/>
                <a:gd name="T63" fmla="*/ 385 h 418"/>
                <a:gd name="T64" fmla="*/ 244 w 503"/>
                <a:gd name="T65" fmla="*/ 396 h 418"/>
                <a:gd name="T66" fmla="*/ 237 w 503"/>
                <a:gd name="T67" fmla="*/ 391 h 418"/>
                <a:gd name="T68" fmla="*/ 234 w 503"/>
                <a:gd name="T69" fmla="*/ 407 h 418"/>
                <a:gd name="T70" fmla="*/ 189 w 503"/>
                <a:gd name="T71" fmla="*/ 400 h 418"/>
                <a:gd name="T72" fmla="*/ 182 w 503"/>
                <a:gd name="T73" fmla="*/ 405 h 418"/>
                <a:gd name="T74" fmla="*/ 176 w 503"/>
                <a:gd name="T75" fmla="*/ 410 h 418"/>
                <a:gd name="T76" fmla="*/ 173 w 503"/>
                <a:gd name="T77" fmla="*/ 412 h 418"/>
                <a:gd name="T78" fmla="*/ 166 w 503"/>
                <a:gd name="T79" fmla="*/ 412 h 418"/>
                <a:gd name="T80" fmla="*/ 150 w 503"/>
                <a:gd name="T81" fmla="*/ 418 h 418"/>
                <a:gd name="T82" fmla="*/ 141 w 503"/>
                <a:gd name="T83" fmla="*/ 412 h 418"/>
                <a:gd name="T84" fmla="*/ 130 w 503"/>
                <a:gd name="T85" fmla="*/ 409 h 418"/>
                <a:gd name="T86" fmla="*/ 118 w 503"/>
                <a:gd name="T87" fmla="*/ 393 h 418"/>
                <a:gd name="T88" fmla="*/ 118 w 503"/>
                <a:gd name="T89" fmla="*/ 368 h 418"/>
                <a:gd name="T90" fmla="*/ 109 w 503"/>
                <a:gd name="T91" fmla="*/ 366 h 418"/>
                <a:gd name="T92" fmla="*/ 103 w 503"/>
                <a:gd name="T93" fmla="*/ 353 h 418"/>
                <a:gd name="T94" fmla="*/ 98 w 503"/>
                <a:gd name="T95" fmla="*/ 348 h 418"/>
                <a:gd name="T96" fmla="*/ 91 w 503"/>
                <a:gd name="T97" fmla="*/ 337 h 418"/>
                <a:gd name="T98" fmla="*/ 1 w 503"/>
                <a:gd name="T99" fmla="*/ 328 h 418"/>
                <a:gd name="T100" fmla="*/ 3 w 503"/>
                <a:gd name="T101" fmla="*/ 232 h 418"/>
                <a:gd name="T102" fmla="*/ 19 w 503"/>
                <a:gd name="T103" fmla="*/ 187 h 418"/>
                <a:gd name="T104" fmla="*/ 37 w 503"/>
                <a:gd name="T105" fmla="*/ 166 h 418"/>
                <a:gd name="T106" fmla="*/ 39 w 503"/>
                <a:gd name="T107" fmla="*/ 162 h 418"/>
                <a:gd name="T108" fmla="*/ 35 w 503"/>
                <a:gd name="T109" fmla="*/ 157 h 418"/>
                <a:gd name="T110" fmla="*/ 37 w 503"/>
                <a:gd name="T111" fmla="*/ 150 h 418"/>
                <a:gd name="T112" fmla="*/ 44 w 503"/>
                <a:gd name="T113" fmla="*/ 148 h 418"/>
                <a:gd name="T114" fmla="*/ 41 w 503"/>
                <a:gd name="T115" fmla="*/ 116 h 418"/>
                <a:gd name="T116" fmla="*/ 32 w 503"/>
                <a:gd name="T117" fmla="*/ 105 h 418"/>
                <a:gd name="T118" fmla="*/ 37 w 503"/>
                <a:gd name="T119" fmla="*/ 91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03" h="418">
                  <a:moveTo>
                    <a:pt x="37" y="91"/>
                  </a:moveTo>
                  <a:lnTo>
                    <a:pt x="35" y="59"/>
                  </a:lnTo>
                  <a:lnTo>
                    <a:pt x="39" y="55"/>
                  </a:lnTo>
                  <a:lnTo>
                    <a:pt x="41" y="52"/>
                  </a:lnTo>
                  <a:lnTo>
                    <a:pt x="48" y="50"/>
                  </a:lnTo>
                  <a:lnTo>
                    <a:pt x="51" y="44"/>
                  </a:lnTo>
                  <a:lnTo>
                    <a:pt x="60" y="16"/>
                  </a:lnTo>
                  <a:lnTo>
                    <a:pt x="73" y="7"/>
                  </a:lnTo>
                  <a:lnTo>
                    <a:pt x="125" y="0"/>
                  </a:lnTo>
                  <a:lnTo>
                    <a:pt x="155" y="14"/>
                  </a:lnTo>
                  <a:lnTo>
                    <a:pt x="178" y="36"/>
                  </a:lnTo>
                  <a:lnTo>
                    <a:pt x="182" y="37"/>
                  </a:lnTo>
                  <a:lnTo>
                    <a:pt x="189" y="37"/>
                  </a:lnTo>
                  <a:lnTo>
                    <a:pt x="194" y="30"/>
                  </a:lnTo>
                  <a:lnTo>
                    <a:pt x="214" y="21"/>
                  </a:lnTo>
                  <a:lnTo>
                    <a:pt x="225" y="21"/>
                  </a:lnTo>
                  <a:lnTo>
                    <a:pt x="255" y="39"/>
                  </a:lnTo>
                  <a:lnTo>
                    <a:pt x="284" y="44"/>
                  </a:lnTo>
                  <a:lnTo>
                    <a:pt x="292" y="43"/>
                  </a:lnTo>
                  <a:lnTo>
                    <a:pt x="325" y="21"/>
                  </a:lnTo>
                  <a:lnTo>
                    <a:pt x="384" y="18"/>
                  </a:lnTo>
                  <a:lnTo>
                    <a:pt x="405" y="28"/>
                  </a:lnTo>
                  <a:lnTo>
                    <a:pt x="414" y="27"/>
                  </a:lnTo>
                  <a:lnTo>
                    <a:pt x="419" y="25"/>
                  </a:lnTo>
                  <a:lnTo>
                    <a:pt x="426" y="18"/>
                  </a:lnTo>
                  <a:lnTo>
                    <a:pt x="426" y="16"/>
                  </a:lnTo>
                  <a:lnTo>
                    <a:pt x="432" y="12"/>
                  </a:lnTo>
                  <a:lnTo>
                    <a:pt x="437" y="11"/>
                  </a:lnTo>
                  <a:lnTo>
                    <a:pt x="442" y="11"/>
                  </a:lnTo>
                  <a:lnTo>
                    <a:pt x="448" y="2"/>
                  </a:lnTo>
                  <a:lnTo>
                    <a:pt x="448" y="2"/>
                  </a:lnTo>
                  <a:lnTo>
                    <a:pt x="450" y="0"/>
                  </a:lnTo>
                  <a:lnTo>
                    <a:pt x="460" y="23"/>
                  </a:lnTo>
                  <a:lnTo>
                    <a:pt x="471" y="27"/>
                  </a:lnTo>
                  <a:lnTo>
                    <a:pt x="482" y="52"/>
                  </a:lnTo>
                  <a:lnTo>
                    <a:pt x="489" y="57"/>
                  </a:lnTo>
                  <a:lnTo>
                    <a:pt x="489" y="61"/>
                  </a:lnTo>
                  <a:lnTo>
                    <a:pt x="498" y="62"/>
                  </a:lnTo>
                  <a:lnTo>
                    <a:pt x="501" y="64"/>
                  </a:lnTo>
                  <a:lnTo>
                    <a:pt x="503" y="69"/>
                  </a:lnTo>
                  <a:lnTo>
                    <a:pt x="503" y="94"/>
                  </a:lnTo>
                  <a:lnTo>
                    <a:pt x="489" y="103"/>
                  </a:lnTo>
                  <a:lnTo>
                    <a:pt x="487" y="105"/>
                  </a:lnTo>
                  <a:lnTo>
                    <a:pt x="471" y="112"/>
                  </a:lnTo>
                  <a:lnTo>
                    <a:pt x="460" y="125"/>
                  </a:lnTo>
                  <a:lnTo>
                    <a:pt x="430" y="219"/>
                  </a:lnTo>
                  <a:lnTo>
                    <a:pt x="419" y="225"/>
                  </a:lnTo>
                  <a:lnTo>
                    <a:pt x="410" y="235"/>
                  </a:lnTo>
                  <a:lnTo>
                    <a:pt x="375" y="318"/>
                  </a:lnTo>
                  <a:lnTo>
                    <a:pt x="367" y="321"/>
                  </a:lnTo>
                  <a:lnTo>
                    <a:pt x="357" y="321"/>
                  </a:lnTo>
                  <a:lnTo>
                    <a:pt x="350" y="314"/>
                  </a:lnTo>
                  <a:lnTo>
                    <a:pt x="346" y="314"/>
                  </a:lnTo>
                  <a:lnTo>
                    <a:pt x="346" y="312"/>
                  </a:lnTo>
                  <a:lnTo>
                    <a:pt x="344" y="309"/>
                  </a:lnTo>
                  <a:lnTo>
                    <a:pt x="335" y="300"/>
                  </a:lnTo>
                  <a:lnTo>
                    <a:pt x="294" y="303"/>
                  </a:lnTo>
                  <a:lnTo>
                    <a:pt x="294" y="303"/>
                  </a:lnTo>
                  <a:lnTo>
                    <a:pt x="291" y="316"/>
                  </a:lnTo>
                  <a:lnTo>
                    <a:pt x="282" y="321"/>
                  </a:lnTo>
                  <a:lnTo>
                    <a:pt x="269" y="335"/>
                  </a:lnTo>
                  <a:lnTo>
                    <a:pt x="259" y="360"/>
                  </a:lnTo>
                  <a:lnTo>
                    <a:pt x="259" y="371"/>
                  </a:lnTo>
                  <a:lnTo>
                    <a:pt x="250" y="385"/>
                  </a:lnTo>
                  <a:lnTo>
                    <a:pt x="244" y="391"/>
                  </a:lnTo>
                  <a:lnTo>
                    <a:pt x="244" y="396"/>
                  </a:lnTo>
                  <a:lnTo>
                    <a:pt x="242" y="391"/>
                  </a:lnTo>
                  <a:lnTo>
                    <a:pt x="237" y="391"/>
                  </a:lnTo>
                  <a:lnTo>
                    <a:pt x="235" y="398"/>
                  </a:lnTo>
                  <a:lnTo>
                    <a:pt x="234" y="407"/>
                  </a:lnTo>
                  <a:lnTo>
                    <a:pt x="207" y="407"/>
                  </a:lnTo>
                  <a:lnTo>
                    <a:pt x="189" y="400"/>
                  </a:lnTo>
                  <a:lnTo>
                    <a:pt x="185" y="405"/>
                  </a:lnTo>
                  <a:lnTo>
                    <a:pt x="182" y="405"/>
                  </a:lnTo>
                  <a:lnTo>
                    <a:pt x="180" y="410"/>
                  </a:lnTo>
                  <a:lnTo>
                    <a:pt x="176" y="410"/>
                  </a:lnTo>
                  <a:lnTo>
                    <a:pt x="175" y="410"/>
                  </a:lnTo>
                  <a:lnTo>
                    <a:pt x="173" y="412"/>
                  </a:lnTo>
                  <a:lnTo>
                    <a:pt x="167" y="410"/>
                  </a:lnTo>
                  <a:lnTo>
                    <a:pt x="166" y="412"/>
                  </a:lnTo>
                  <a:lnTo>
                    <a:pt x="164" y="410"/>
                  </a:lnTo>
                  <a:lnTo>
                    <a:pt x="150" y="418"/>
                  </a:lnTo>
                  <a:lnTo>
                    <a:pt x="148" y="410"/>
                  </a:lnTo>
                  <a:lnTo>
                    <a:pt x="141" y="412"/>
                  </a:lnTo>
                  <a:lnTo>
                    <a:pt x="141" y="412"/>
                  </a:lnTo>
                  <a:lnTo>
                    <a:pt x="130" y="409"/>
                  </a:lnTo>
                  <a:lnTo>
                    <a:pt x="126" y="403"/>
                  </a:lnTo>
                  <a:lnTo>
                    <a:pt x="118" y="393"/>
                  </a:lnTo>
                  <a:lnTo>
                    <a:pt x="112" y="369"/>
                  </a:lnTo>
                  <a:lnTo>
                    <a:pt x="118" y="368"/>
                  </a:lnTo>
                  <a:lnTo>
                    <a:pt x="114" y="368"/>
                  </a:lnTo>
                  <a:lnTo>
                    <a:pt x="109" y="366"/>
                  </a:lnTo>
                  <a:lnTo>
                    <a:pt x="105" y="357"/>
                  </a:lnTo>
                  <a:lnTo>
                    <a:pt x="103" y="353"/>
                  </a:lnTo>
                  <a:lnTo>
                    <a:pt x="101" y="350"/>
                  </a:lnTo>
                  <a:lnTo>
                    <a:pt x="98" y="348"/>
                  </a:lnTo>
                  <a:lnTo>
                    <a:pt x="96" y="344"/>
                  </a:lnTo>
                  <a:lnTo>
                    <a:pt x="91" y="337"/>
                  </a:lnTo>
                  <a:lnTo>
                    <a:pt x="66" y="327"/>
                  </a:lnTo>
                  <a:lnTo>
                    <a:pt x="1" y="328"/>
                  </a:lnTo>
                  <a:lnTo>
                    <a:pt x="0" y="325"/>
                  </a:lnTo>
                  <a:lnTo>
                    <a:pt x="3" y="232"/>
                  </a:lnTo>
                  <a:lnTo>
                    <a:pt x="16" y="207"/>
                  </a:lnTo>
                  <a:lnTo>
                    <a:pt x="19" y="187"/>
                  </a:lnTo>
                  <a:lnTo>
                    <a:pt x="35" y="171"/>
                  </a:lnTo>
                  <a:lnTo>
                    <a:pt x="37" y="166"/>
                  </a:lnTo>
                  <a:lnTo>
                    <a:pt x="39" y="164"/>
                  </a:lnTo>
                  <a:lnTo>
                    <a:pt x="39" y="162"/>
                  </a:lnTo>
                  <a:lnTo>
                    <a:pt x="39" y="160"/>
                  </a:lnTo>
                  <a:lnTo>
                    <a:pt x="35" y="157"/>
                  </a:lnTo>
                  <a:lnTo>
                    <a:pt x="35" y="153"/>
                  </a:lnTo>
                  <a:lnTo>
                    <a:pt x="37" y="150"/>
                  </a:lnTo>
                  <a:lnTo>
                    <a:pt x="41" y="148"/>
                  </a:lnTo>
                  <a:lnTo>
                    <a:pt x="44" y="148"/>
                  </a:lnTo>
                  <a:lnTo>
                    <a:pt x="44" y="146"/>
                  </a:lnTo>
                  <a:lnTo>
                    <a:pt x="41" y="116"/>
                  </a:lnTo>
                  <a:lnTo>
                    <a:pt x="34" y="109"/>
                  </a:lnTo>
                  <a:lnTo>
                    <a:pt x="32" y="105"/>
                  </a:lnTo>
                  <a:lnTo>
                    <a:pt x="34" y="96"/>
                  </a:lnTo>
                  <a:lnTo>
                    <a:pt x="37" y="91"/>
                  </a:lnTo>
                </a:path>
              </a:pathLst>
            </a:custGeom>
            <a:noFill/>
            <a:ln w="6350">
              <a:solidFill>
                <a:srgbClr val="F0F0F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291" name="Freeform 45">
              <a:extLst>
                <a:ext uri="{FF2B5EF4-FFF2-40B4-BE49-F238E27FC236}">
                  <a16:creationId xmlns:a16="http://schemas.microsoft.com/office/drawing/2014/main" id="{1502ED45-31D5-46C1-8B94-3D6F912E81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4" y="2328"/>
              <a:ext cx="327" cy="379"/>
            </a:xfrm>
            <a:custGeom>
              <a:avLst/>
              <a:gdLst>
                <a:gd name="T0" fmla="*/ 322 w 327"/>
                <a:gd name="T1" fmla="*/ 5 h 379"/>
                <a:gd name="T2" fmla="*/ 270 w 327"/>
                <a:gd name="T3" fmla="*/ 0 h 379"/>
                <a:gd name="T4" fmla="*/ 224 w 327"/>
                <a:gd name="T5" fmla="*/ 27 h 379"/>
                <a:gd name="T6" fmla="*/ 215 w 327"/>
                <a:gd name="T7" fmla="*/ 46 h 379"/>
                <a:gd name="T8" fmla="*/ 213 w 327"/>
                <a:gd name="T9" fmla="*/ 88 h 379"/>
                <a:gd name="T10" fmla="*/ 191 w 327"/>
                <a:gd name="T11" fmla="*/ 75 h 379"/>
                <a:gd name="T12" fmla="*/ 161 w 327"/>
                <a:gd name="T13" fmla="*/ 71 h 379"/>
                <a:gd name="T14" fmla="*/ 93 w 327"/>
                <a:gd name="T15" fmla="*/ 66 h 379"/>
                <a:gd name="T16" fmla="*/ 88 w 327"/>
                <a:gd name="T17" fmla="*/ 107 h 379"/>
                <a:gd name="T18" fmla="*/ 107 w 327"/>
                <a:gd name="T19" fmla="*/ 93 h 379"/>
                <a:gd name="T20" fmla="*/ 138 w 327"/>
                <a:gd name="T21" fmla="*/ 107 h 379"/>
                <a:gd name="T22" fmla="*/ 125 w 327"/>
                <a:gd name="T23" fmla="*/ 148 h 379"/>
                <a:gd name="T24" fmla="*/ 136 w 327"/>
                <a:gd name="T25" fmla="*/ 195 h 379"/>
                <a:gd name="T26" fmla="*/ 115 w 327"/>
                <a:gd name="T27" fmla="*/ 264 h 379"/>
                <a:gd name="T28" fmla="*/ 81 w 327"/>
                <a:gd name="T29" fmla="*/ 254 h 379"/>
                <a:gd name="T30" fmla="*/ 66 w 327"/>
                <a:gd name="T31" fmla="*/ 241 h 379"/>
                <a:gd name="T32" fmla="*/ 25 w 327"/>
                <a:gd name="T33" fmla="*/ 270 h 379"/>
                <a:gd name="T34" fmla="*/ 20 w 327"/>
                <a:gd name="T35" fmla="*/ 286 h 379"/>
                <a:gd name="T36" fmla="*/ 24 w 327"/>
                <a:gd name="T37" fmla="*/ 311 h 379"/>
                <a:gd name="T38" fmla="*/ 6 w 327"/>
                <a:gd name="T39" fmla="*/ 312 h 379"/>
                <a:gd name="T40" fmla="*/ 0 w 327"/>
                <a:gd name="T41" fmla="*/ 330 h 379"/>
                <a:gd name="T42" fmla="*/ 25 w 327"/>
                <a:gd name="T43" fmla="*/ 354 h 379"/>
                <a:gd name="T44" fmla="*/ 57 w 327"/>
                <a:gd name="T45" fmla="*/ 366 h 379"/>
                <a:gd name="T46" fmla="*/ 72 w 327"/>
                <a:gd name="T47" fmla="*/ 350 h 379"/>
                <a:gd name="T48" fmla="*/ 82 w 327"/>
                <a:gd name="T49" fmla="*/ 361 h 379"/>
                <a:gd name="T50" fmla="*/ 104 w 327"/>
                <a:gd name="T51" fmla="*/ 366 h 379"/>
                <a:gd name="T52" fmla="*/ 116 w 327"/>
                <a:gd name="T53" fmla="*/ 352 h 379"/>
                <a:gd name="T54" fmla="*/ 140 w 327"/>
                <a:gd name="T55" fmla="*/ 350 h 379"/>
                <a:gd name="T56" fmla="*/ 149 w 327"/>
                <a:gd name="T57" fmla="*/ 368 h 379"/>
                <a:gd name="T58" fmla="*/ 193 w 327"/>
                <a:gd name="T59" fmla="*/ 339 h 379"/>
                <a:gd name="T60" fmla="*/ 227 w 327"/>
                <a:gd name="T61" fmla="*/ 250 h 379"/>
                <a:gd name="T62" fmla="*/ 286 w 327"/>
                <a:gd name="T63" fmla="*/ 191 h 379"/>
                <a:gd name="T64" fmla="*/ 327 w 327"/>
                <a:gd name="T65" fmla="*/ 14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7" h="379">
                  <a:moveTo>
                    <a:pt x="325" y="0"/>
                  </a:moveTo>
                  <a:lnTo>
                    <a:pt x="322" y="5"/>
                  </a:lnTo>
                  <a:lnTo>
                    <a:pt x="297" y="13"/>
                  </a:lnTo>
                  <a:lnTo>
                    <a:pt x="270" y="0"/>
                  </a:lnTo>
                  <a:lnTo>
                    <a:pt x="254" y="4"/>
                  </a:lnTo>
                  <a:lnTo>
                    <a:pt x="224" y="27"/>
                  </a:lnTo>
                  <a:lnTo>
                    <a:pt x="216" y="38"/>
                  </a:lnTo>
                  <a:lnTo>
                    <a:pt x="215" y="46"/>
                  </a:lnTo>
                  <a:lnTo>
                    <a:pt x="216" y="80"/>
                  </a:lnTo>
                  <a:lnTo>
                    <a:pt x="213" y="88"/>
                  </a:lnTo>
                  <a:lnTo>
                    <a:pt x="211" y="91"/>
                  </a:lnTo>
                  <a:lnTo>
                    <a:pt x="191" y="75"/>
                  </a:lnTo>
                  <a:lnTo>
                    <a:pt x="184" y="77"/>
                  </a:lnTo>
                  <a:lnTo>
                    <a:pt x="161" y="71"/>
                  </a:lnTo>
                  <a:lnTo>
                    <a:pt x="152" y="66"/>
                  </a:lnTo>
                  <a:lnTo>
                    <a:pt x="93" y="66"/>
                  </a:lnTo>
                  <a:lnTo>
                    <a:pt x="88" y="79"/>
                  </a:lnTo>
                  <a:lnTo>
                    <a:pt x="88" y="107"/>
                  </a:lnTo>
                  <a:lnTo>
                    <a:pt x="95" y="111"/>
                  </a:lnTo>
                  <a:lnTo>
                    <a:pt x="107" y="93"/>
                  </a:lnTo>
                  <a:lnTo>
                    <a:pt x="131" y="98"/>
                  </a:lnTo>
                  <a:lnTo>
                    <a:pt x="138" y="107"/>
                  </a:lnTo>
                  <a:lnTo>
                    <a:pt x="140" y="125"/>
                  </a:lnTo>
                  <a:lnTo>
                    <a:pt x="125" y="148"/>
                  </a:lnTo>
                  <a:lnTo>
                    <a:pt x="124" y="161"/>
                  </a:lnTo>
                  <a:lnTo>
                    <a:pt x="136" y="195"/>
                  </a:lnTo>
                  <a:lnTo>
                    <a:pt x="127" y="259"/>
                  </a:lnTo>
                  <a:lnTo>
                    <a:pt x="115" y="264"/>
                  </a:lnTo>
                  <a:lnTo>
                    <a:pt x="99" y="252"/>
                  </a:lnTo>
                  <a:lnTo>
                    <a:pt x="81" y="254"/>
                  </a:lnTo>
                  <a:lnTo>
                    <a:pt x="74" y="245"/>
                  </a:lnTo>
                  <a:lnTo>
                    <a:pt x="66" y="241"/>
                  </a:lnTo>
                  <a:lnTo>
                    <a:pt x="52" y="255"/>
                  </a:lnTo>
                  <a:lnTo>
                    <a:pt x="25" y="270"/>
                  </a:lnTo>
                  <a:lnTo>
                    <a:pt x="20" y="277"/>
                  </a:lnTo>
                  <a:lnTo>
                    <a:pt x="20" y="286"/>
                  </a:lnTo>
                  <a:lnTo>
                    <a:pt x="25" y="307"/>
                  </a:lnTo>
                  <a:lnTo>
                    <a:pt x="24" y="311"/>
                  </a:lnTo>
                  <a:lnTo>
                    <a:pt x="15" y="311"/>
                  </a:lnTo>
                  <a:lnTo>
                    <a:pt x="6" y="312"/>
                  </a:lnTo>
                  <a:lnTo>
                    <a:pt x="0" y="320"/>
                  </a:lnTo>
                  <a:lnTo>
                    <a:pt x="0" y="330"/>
                  </a:lnTo>
                  <a:lnTo>
                    <a:pt x="9" y="336"/>
                  </a:lnTo>
                  <a:lnTo>
                    <a:pt x="25" y="354"/>
                  </a:lnTo>
                  <a:lnTo>
                    <a:pt x="38" y="379"/>
                  </a:lnTo>
                  <a:lnTo>
                    <a:pt x="57" y="366"/>
                  </a:lnTo>
                  <a:lnTo>
                    <a:pt x="63" y="354"/>
                  </a:lnTo>
                  <a:lnTo>
                    <a:pt x="72" y="350"/>
                  </a:lnTo>
                  <a:lnTo>
                    <a:pt x="79" y="354"/>
                  </a:lnTo>
                  <a:lnTo>
                    <a:pt x="82" y="361"/>
                  </a:lnTo>
                  <a:lnTo>
                    <a:pt x="95" y="370"/>
                  </a:lnTo>
                  <a:lnTo>
                    <a:pt x="104" y="366"/>
                  </a:lnTo>
                  <a:lnTo>
                    <a:pt x="109" y="357"/>
                  </a:lnTo>
                  <a:lnTo>
                    <a:pt x="116" y="352"/>
                  </a:lnTo>
                  <a:lnTo>
                    <a:pt x="138" y="348"/>
                  </a:lnTo>
                  <a:lnTo>
                    <a:pt x="140" y="350"/>
                  </a:lnTo>
                  <a:lnTo>
                    <a:pt x="140" y="364"/>
                  </a:lnTo>
                  <a:lnTo>
                    <a:pt x="149" y="368"/>
                  </a:lnTo>
                  <a:lnTo>
                    <a:pt x="165" y="361"/>
                  </a:lnTo>
                  <a:lnTo>
                    <a:pt x="193" y="339"/>
                  </a:lnTo>
                  <a:lnTo>
                    <a:pt x="216" y="311"/>
                  </a:lnTo>
                  <a:lnTo>
                    <a:pt x="227" y="250"/>
                  </a:lnTo>
                  <a:lnTo>
                    <a:pt x="259" y="209"/>
                  </a:lnTo>
                  <a:lnTo>
                    <a:pt x="286" y="191"/>
                  </a:lnTo>
                  <a:lnTo>
                    <a:pt x="300" y="77"/>
                  </a:lnTo>
                  <a:lnTo>
                    <a:pt x="327" y="14"/>
                  </a:lnTo>
                  <a:lnTo>
                    <a:pt x="32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292" name="Freeform 46">
              <a:extLst>
                <a:ext uri="{FF2B5EF4-FFF2-40B4-BE49-F238E27FC236}">
                  <a16:creationId xmlns:a16="http://schemas.microsoft.com/office/drawing/2014/main" id="{560AF0C1-52A9-4EED-9D43-6F7D7D00722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4" y="2328"/>
              <a:ext cx="327" cy="379"/>
            </a:xfrm>
            <a:custGeom>
              <a:avLst/>
              <a:gdLst>
                <a:gd name="T0" fmla="*/ 322 w 327"/>
                <a:gd name="T1" fmla="*/ 5 h 379"/>
                <a:gd name="T2" fmla="*/ 270 w 327"/>
                <a:gd name="T3" fmla="*/ 0 h 379"/>
                <a:gd name="T4" fmla="*/ 224 w 327"/>
                <a:gd name="T5" fmla="*/ 27 h 379"/>
                <a:gd name="T6" fmla="*/ 215 w 327"/>
                <a:gd name="T7" fmla="*/ 46 h 379"/>
                <a:gd name="T8" fmla="*/ 213 w 327"/>
                <a:gd name="T9" fmla="*/ 88 h 379"/>
                <a:gd name="T10" fmla="*/ 191 w 327"/>
                <a:gd name="T11" fmla="*/ 75 h 379"/>
                <a:gd name="T12" fmla="*/ 161 w 327"/>
                <a:gd name="T13" fmla="*/ 71 h 379"/>
                <a:gd name="T14" fmla="*/ 93 w 327"/>
                <a:gd name="T15" fmla="*/ 66 h 379"/>
                <a:gd name="T16" fmla="*/ 88 w 327"/>
                <a:gd name="T17" fmla="*/ 107 h 379"/>
                <a:gd name="T18" fmla="*/ 107 w 327"/>
                <a:gd name="T19" fmla="*/ 93 h 379"/>
                <a:gd name="T20" fmla="*/ 138 w 327"/>
                <a:gd name="T21" fmla="*/ 107 h 379"/>
                <a:gd name="T22" fmla="*/ 125 w 327"/>
                <a:gd name="T23" fmla="*/ 148 h 379"/>
                <a:gd name="T24" fmla="*/ 136 w 327"/>
                <a:gd name="T25" fmla="*/ 195 h 379"/>
                <a:gd name="T26" fmla="*/ 115 w 327"/>
                <a:gd name="T27" fmla="*/ 264 h 379"/>
                <a:gd name="T28" fmla="*/ 81 w 327"/>
                <a:gd name="T29" fmla="*/ 254 h 379"/>
                <a:gd name="T30" fmla="*/ 66 w 327"/>
                <a:gd name="T31" fmla="*/ 241 h 379"/>
                <a:gd name="T32" fmla="*/ 25 w 327"/>
                <a:gd name="T33" fmla="*/ 270 h 379"/>
                <a:gd name="T34" fmla="*/ 20 w 327"/>
                <a:gd name="T35" fmla="*/ 286 h 379"/>
                <a:gd name="T36" fmla="*/ 24 w 327"/>
                <a:gd name="T37" fmla="*/ 311 h 379"/>
                <a:gd name="T38" fmla="*/ 6 w 327"/>
                <a:gd name="T39" fmla="*/ 312 h 379"/>
                <a:gd name="T40" fmla="*/ 0 w 327"/>
                <a:gd name="T41" fmla="*/ 330 h 379"/>
                <a:gd name="T42" fmla="*/ 25 w 327"/>
                <a:gd name="T43" fmla="*/ 354 h 379"/>
                <a:gd name="T44" fmla="*/ 57 w 327"/>
                <a:gd name="T45" fmla="*/ 366 h 379"/>
                <a:gd name="T46" fmla="*/ 72 w 327"/>
                <a:gd name="T47" fmla="*/ 350 h 379"/>
                <a:gd name="T48" fmla="*/ 82 w 327"/>
                <a:gd name="T49" fmla="*/ 361 h 379"/>
                <a:gd name="T50" fmla="*/ 104 w 327"/>
                <a:gd name="T51" fmla="*/ 366 h 379"/>
                <a:gd name="T52" fmla="*/ 116 w 327"/>
                <a:gd name="T53" fmla="*/ 352 h 379"/>
                <a:gd name="T54" fmla="*/ 140 w 327"/>
                <a:gd name="T55" fmla="*/ 350 h 379"/>
                <a:gd name="T56" fmla="*/ 149 w 327"/>
                <a:gd name="T57" fmla="*/ 368 h 379"/>
                <a:gd name="T58" fmla="*/ 193 w 327"/>
                <a:gd name="T59" fmla="*/ 339 h 379"/>
                <a:gd name="T60" fmla="*/ 227 w 327"/>
                <a:gd name="T61" fmla="*/ 250 h 379"/>
                <a:gd name="T62" fmla="*/ 286 w 327"/>
                <a:gd name="T63" fmla="*/ 191 h 379"/>
                <a:gd name="T64" fmla="*/ 327 w 327"/>
                <a:gd name="T65" fmla="*/ 14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7" h="379">
                  <a:moveTo>
                    <a:pt x="325" y="0"/>
                  </a:moveTo>
                  <a:lnTo>
                    <a:pt x="322" y="5"/>
                  </a:lnTo>
                  <a:lnTo>
                    <a:pt x="297" y="13"/>
                  </a:lnTo>
                  <a:lnTo>
                    <a:pt x="270" y="0"/>
                  </a:lnTo>
                  <a:lnTo>
                    <a:pt x="254" y="4"/>
                  </a:lnTo>
                  <a:lnTo>
                    <a:pt x="224" y="27"/>
                  </a:lnTo>
                  <a:lnTo>
                    <a:pt x="216" y="38"/>
                  </a:lnTo>
                  <a:lnTo>
                    <a:pt x="215" y="46"/>
                  </a:lnTo>
                  <a:lnTo>
                    <a:pt x="216" y="80"/>
                  </a:lnTo>
                  <a:lnTo>
                    <a:pt x="213" y="88"/>
                  </a:lnTo>
                  <a:lnTo>
                    <a:pt x="211" y="91"/>
                  </a:lnTo>
                  <a:lnTo>
                    <a:pt x="191" y="75"/>
                  </a:lnTo>
                  <a:lnTo>
                    <a:pt x="184" y="77"/>
                  </a:lnTo>
                  <a:lnTo>
                    <a:pt x="161" y="71"/>
                  </a:lnTo>
                  <a:lnTo>
                    <a:pt x="152" y="66"/>
                  </a:lnTo>
                  <a:lnTo>
                    <a:pt x="93" y="66"/>
                  </a:lnTo>
                  <a:lnTo>
                    <a:pt x="88" y="79"/>
                  </a:lnTo>
                  <a:lnTo>
                    <a:pt x="88" y="107"/>
                  </a:lnTo>
                  <a:lnTo>
                    <a:pt x="95" y="111"/>
                  </a:lnTo>
                  <a:lnTo>
                    <a:pt x="107" y="93"/>
                  </a:lnTo>
                  <a:lnTo>
                    <a:pt x="131" y="98"/>
                  </a:lnTo>
                  <a:lnTo>
                    <a:pt x="138" y="107"/>
                  </a:lnTo>
                  <a:lnTo>
                    <a:pt x="140" y="125"/>
                  </a:lnTo>
                  <a:lnTo>
                    <a:pt x="125" y="148"/>
                  </a:lnTo>
                  <a:lnTo>
                    <a:pt x="124" y="161"/>
                  </a:lnTo>
                  <a:lnTo>
                    <a:pt x="136" y="195"/>
                  </a:lnTo>
                  <a:lnTo>
                    <a:pt x="127" y="259"/>
                  </a:lnTo>
                  <a:lnTo>
                    <a:pt x="115" y="264"/>
                  </a:lnTo>
                  <a:lnTo>
                    <a:pt x="99" y="252"/>
                  </a:lnTo>
                  <a:lnTo>
                    <a:pt x="81" y="254"/>
                  </a:lnTo>
                  <a:lnTo>
                    <a:pt x="74" y="245"/>
                  </a:lnTo>
                  <a:lnTo>
                    <a:pt x="66" y="241"/>
                  </a:lnTo>
                  <a:lnTo>
                    <a:pt x="52" y="255"/>
                  </a:lnTo>
                  <a:lnTo>
                    <a:pt x="25" y="270"/>
                  </a:lnTo>
                  <a:lnTo>
                    <a:pt x="20" y="277"/>
                  </a:lnTo>
                  <a:lnTo>
                    <a:pt x="20" y="286"/>
                  </a:lnTo>
                  <a:lnTo>
                    <a:pt x="25" y="307"/>
                  </a:lnTo>
                  <a:lnTo>
                    <a:pt x="24" y="311"/>
                  </a:lnTo>
                  <a:lnTo>
                    <a:pt x="15" y="311"/>
                  </a:lnTo>
                  <a:lnTo>
                    <a:pt x="6" y="312"/>
                  </a:lnTo>
                  <a:lnTo>
                    <a:pt x="0" y="320"/>
                  </a:lnTo>
                  <a:lnTo>
                    <a:pt x="0" y="330"/>
                  </a:lnTo>
                  <a:lnTo>
                    <a:pt x="9" y="336"/>
                  </a:lnTo>
                  <a:lnTo>
                    <a:pt x="25" y="354"/>
                  </a:lnTo>
                  <a:lnTo>
                    <a:pt x="38" y="379"/>
                  </a:lnTo>
                  <a:lnTo>
                    <a:pt x="57" y="366"/>
                  </a:lnTo>
                  <a:lnTo>
                    <a:pt x="63" y="354"/>
                  </a:lnTo>
                  <a:lnTo>
                    <a:pt x="72" y="350"/>
                  </a:lnTo>
                  <a:lnTo>
                    <a:pt x="79" y="354"/>
                  </a:lnTo>
                  <a:lnTo>
                    <a:pt x="82" y="361"/>
                  </a:lnTo>
                  <a:lnTo>
                    <a:pt x="95" y="370"/>
                  </a:lnTo>
                  <a:lnTo>
                    <a:pt x="104" y="366"/>
                  </a:lnTo>
                  <a:lnTo>
                    <a:pt x="109" y="357"/>
                  </a:lnTo>
                  <a:lnTo>
                    <a:pt x="116" y="352"/>
                  </a:lnTo>
                  <a:lnTo>
                    <a:pt x="138" y="348"/>
                  </a:lnTo>
                  <a:lnTo>
                    <a:pt x="140" y="350"/>
                  </a:lnTo>
                  <a:lnTo>
                    <a:pt x="140" y="364"/>
                  </a:lnTo>
                  <a:lnTo>
                    <a:pt x="149" y="368"/>
                  </a:lnTo>
                  <a:lnTo>
                    <a:pt x="165" y="361"/>
                  </a:lnTo>
                  <a:lnTo>
                    <a:pt x="193" y="339"/>
                  </a:lnTo>
                  <a:lnTo>
                    <a:pt x="216" y="311"/>
                  </a:lnTo>
                  <a:lnTo>
                    <a:pt x="227" y="250"/>
                  </a:lnTo>
                  <a:lnTo>
                    <a:pt x="259" y="209"/>
                  </a:lnTo>
                  <a:lnTo>
                    <a:pt x="286" y="191"/>
                  </a:lnTo>
                  <a:lnTo>
                    <a:pt x="300" y="77"/>
                  </a:lnTo>
                  <a:lnTo>
                    <a:pt x="327" y="14"/>
                  </a:lnTo>
                  <a:lnTo>
                    <a:pt x="325" y="0"/>
                  </a:lnTo>
                </a:path>
              </a:pathLst>
            </a:custGeom>
            <a:noFill/>
            <a:ln w="6350">
              <a:solidFill>
                <a:srgbClr val="F0F0F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293" name="Freeform 47">
              <a:extLst>
                <a:ext uri="{FF2B5EF4-FFF2-40B4-BE49-F238E27FC236}">
                  <a16:creationId xmlns:a16="http://schemas.microsoft.com/office/drawing/2014/main" id="{B346A3A9-A749-49EC-9B4B-9DE7B53EB55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8" y="2392"/>
              <a:ext cx="83" cy="56"/>
            </a:xfrm>
            <a:custGeom>
              <a:avLst/>
              <a:gdLst>
                <a:gd name="T0" fmla="*/ 83 w 83"/>
                <a:gd name="T1" fmla="*/ 0 h 56"/>
                <a:gd name="T2" fmla="*/ 16 w 83"/>
                <a:gd name="T3" fmla="*/ 4 h 56"/>
                <a:gd name="T4" fmla="*/ 16 w 83"/>
                <a:gd name="T5" fmla="*/ 11 h 56"/>
                <a:gd name="T6" fmla="*/ 10 w 83"/>
                <a:gd name="T7" fmla="*/ 22 h 56"/>
                <a:gd name="T8" fmla="*/ 8 w 83"/>
                <a:gd name="T9" fmla="*/ 31 h 56"/>
                <a:gd name="T10" fmla="*/ 0 w 83"/>
                <a:gd name="T11" fmla="*/ 43 h 56"/>
                <a:gd name="T12" fmla="*/ 10 w 83"/>
                <a:gd name="T13" fmla="*/ 50 h 56"/>
                <a:gd name="T14" fmla="*/ 12 w 83"/>
                <a:gd name="T15" fmla="*/ 52 h 56"/>
                <a:gd name="T16" fmla="*/ 8 w 83"/>
                <a:gd name="T17" fmla="*/ 56 h 56"/>
                <a:gd name="T18" fmla="*/ 8 w 83"/>
                <a:gd name="T19" fmla="*/ 54 h 56"/>
                <a:gd name="T20" fmla="*/ 83 w 83"/>
                <a:gd name="T21" fmla="*/ 48 h 56"/>
                <a:gd name="T22" fmla="*/ 82 w 83"/>
                <a:gd name="T23" fmla="*/ 47 h 56"/>
                <a:gd name="T24" fmla="*/ 78 w 83"/>
                <a:gd name="T25" fmla="*/ 11 h 56"/>
                <a:gd name="T26" fmla="*/ 83 w 83"/>
                <a:gd name="T2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3" h="56">
                  <a:moveTo>
                    <a:pt x="83" y="0"/>
                  </a:moveTo>
                  <a:lnTo>
                    <a:pt x="16" y="4"/>
                  </a:lnTo>
                  <a:lnTo>
                    <a:pt x="16" y="11"/>
                  </a:lnTo>
                  <a:lnTo>
                    <a:pt x="10" y="22"/>
                  </a:lnTo>
                  <a:lnTo>
                    <a:pt x="8" y="31"/>
                  </a:lnTo>
                  <a:lnTo>
                    <a:pt x="0" y="43"/>
                  </a:lnTo>
                  <a:lnTo>
                    <a:pt x="10" y="50"/>
                  </a:lnTo>
                  <a:lnTo>
                    <a:pt x="12" y="52"/>
                  </a:lnTo>
                  <a:lnTo>
                    <a:pt x="8" y="56"/>
                  </a:lnTo>
                  <a:lnTo>
                    <a:pt x="8" y="54"/>
                  </a:lnTo>
                  <a:lnTo>
                    <a:pt x="83" y="48"/>
                  </a:lnTo>
                  <a:lnTo>
                    <a:pt x="82" y="47"/>
                  </a:lnTo>
                  <a:lnTo>
                    <a:pt x="78" y="11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294" name="Freeform 48">
              <a:extLst>
                <a:ext uri="{FF2B5EF4-FFF2-40B4-BE49-F238E27FC236}">
                  <a16:creationId xmlns:a16="http://schemas.microsoft.com/office/drawing/2014/main" id="{60679DAC-6203-4AD3-986F-3E45078ABF5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8" y="2392"/>
              <a:ext cx="83" cy="56"/>
            </a:xfrm>
            <a:custGeom>
              <a:avLst/>
              <a:gdLst>
                <a:gd name="T0" fmla="*/ 83 w 83"/>
                <a:gd name="T1" fmla="*/ 0 h 56"/>
                <a:gd name="T2" fmla="*/ 16 w 83"/>
                <a:gd name="T3" fmla="*/ 4 h 56"/>
                <a:gd name="T4" fmla="*/ 16 w 83"/>
                <a:gd name="T5" fmla="*/ 11 h 56"/>
                <a:gd name="T6" fmla="*/ 10 w 83"/>
                <a:gd name="T7" fmla="*/ 22 h 56"/>
                <a:gd name="T8" fmla="*/ 8 w 83"/>
                <a:gd name="T9" fmla="*/ 31 h 56"/>
                <a:gd name="T10" fmla="*/ 0 w 83"/>
                <a:gd name="T11" fmla="*/ 43 h 56"/>
                <a:gd name="T12" fmla="*/ 10 w 83"/>
                <a:gd name="T13" fmla="*/ 50 h 56"/>
                <a:gd name="T14" fmla="*/ 12 w 83"/>
                <a:gd name="T15" fmla="*/ 52 h 56"/>
                <a:gd name="T16" fmla="*/ 8 w 83"/>
                <a:gd name="T17" fmla="*/ 56 h 56"/>
                <a:gd name="T18" fmla="*/ 8 w 83"/>
                <a:gd name="T19" fmla="*/ 54 h 56"/>
                <a:gd name="T20" fmla="*/ 83 w 83"/>
                <a:gd name="T21" fmla="*/ 48 h 56"/>
                <a:gd name="T22" fmla="*/ 82 w 83"/>
                <a:gd name="T23" fmla="*/ 47 h 56"/>
                <a:gd name="T24" fmla="*/ 78 w 83"/>
                <a:gd name="T25" fmla="*/ 11 h 56"/>
                <a:gd name="T26" fmla="*/ 83 w 83"/>
                <a:gd name="T2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3" h="56">
                  <a:moveTo>
                    <a:pt x="83" y="0"/>
                  </a:moveTo>
                  <a:lnTo>
                    <a:pt x="16" y="4"/>
                  </a:lnTo>
                  <a:lnTo>
                    <a:pt x="16" y="11"/>
                  </a:lnTo>
                  <a:lnTo>
                    <a:pt x="10" y="22"/>
                  </a:lnTo>
                  <a:lnTo>
                    <a:pt x="8" y="31"/>
                  </a:lnTo>
                  <a:lnTo>
                    <a:pt x="0" y="43"/>
                  </a:lnTo>
                  <a:lnTo>
                    <a:pt x="10" y="50"/>
                  </a:lnTo>
                  <a:lnTo>
                    <a:pt x="12" y="52"/>
                  </a:lnTo>
                  <a:lnTo>
                    <a:pt x="8" y="56"/>
                  </a:lnTo>
                  <a:lnTo>
                    <a:pt x="8" y="54"/>
                  </a:lnTo>
                  <a:lnTo>
                    <a:pt x="83" y="48"/>
                  </a:lnTo>
                  <a:lnTo>
                    <a:pt x="82" y="47"/>
                  </a:lnTo>
                  <a:lnTo>
                    <a:pt x="78" y="11"/>
                  </a:lnTo>
                  <a:lnTo>
                    <a:pt x="83" y="0"/>
                  </a:lnTo>
                </a:path>
              </a:pathLst>
            </a:custGeom>
            <a:noFill/>
            <a:ln w="6350">
              <a:solidFill>
                <a:srgbClr val="F0F0F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295" name="Freeform 49">
              <a:extLst>
                <a:ext uri="{FF2B5EF4-FFF2-40B4-BE49-F238E27FC236}">
                  <a16:creationId xmlns:a16="http://schemas.microsoft.com/office/drawing/2014/main" id="{983DFF05-3A32-4699-A790-673805018C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1" y="1700"/>
              <a:ext cx="284" cy="253"/>
            </a:xfrm>
            <a:custGeom>
              <a:avLst/>
              <a:gdLst>
                <a:gd name="T0" fmla="*/ 78 w 284"/>
                <a:gd name="T1" fmla="*/ 17 h 253"/>
                <a:gd name="T2" fmla="*/ 41 w 284"/>
                <a:gd name="T3" fmla="*/ 39 h 253"/>
                <a:gd name="T4" fmla="*/ 25 w 284"/>
                <a:gd name="T5" fmla="*/ 44 h 253"/>
                <a:gd name="T6" fmla="*/ 1 w 284"/>
                <a:gd name="T7" fmla="*/ 169 h 253"/>
                <a:gd name="T8" fmla="*/ 14 w 284"/>
                <a:gd name="T9" fmla="*/ 169 h 253"/>
                <a:gd name="T10" fmla="*/ 21 w 284"/>
                <a:gd name="T11" fmla="*/ 171 h 253"/>
                <a:gd name="T12" fmla="*/ 23 w 284"/>
                <a:gd name="T13" fmla="*/ 167 h 253"/>
                <a:gd name="T14" fmla="*/ 32 w 284"/>
                <a:gd name="T15" fmla="*/ 164 h 253"/>
                <a:gd name="T16" fmla="*/ 37 w 284"/>
                <a:gd name="T17" fmla="*/ 171 h 253"/>
                <a:gd name="T18" fmla="*/ 59 w 284"/>
                <a:gd name="T19" fmla="*/ 144 h 253"/>
                <a:gd name="T20" fmla="*/ 73 w 284"/>
                <a:gd name="T21" fmla="*/ 153 h 253"/>
                <a:gd name="T22" fmla="*/ 75 w 284"/>
                <a:gd name="T23" fmla="*/ 155 h 253"/>
                <a:gd name="T24" fmla="*/ 87 w 284"/>
                <a:gd name="T25" fmla="*/ 164 h 253"/>
                <a:gd name="T26" fmla="*/ 101 w 284"/>
                <a:gd name="T27" fmla="*/ 162 h 253"/>
                <a:gd name="T28" fmla="*/ 105 w 284"/>
                <a:gd name="T29" fmla="*/ 155 h 253"/>
                <a:gd name="T30" fmla="*/ 114 w 284"/>
                <a:gd name="T31" fmla="*/ 158 h 253"/>
                <a:gd name="T32" fmla="*/ 117 w 284"/>
                <a:gd name="T33" fmla="*/ 164 h 253"/>
                <a:gd name="T34" fmla="*/ 125 w 284"/>
                <a:gd name="T35" fmla="*/ 162 h 253"/>
                <a:gd name="T36" fmla="*/ 132 w 284"/>
                <a:gd name="T37" fmla="*/ 158 h 253"/>
                <a:gd name="T38" fmla="*/ 142 w 284"/>
                <a:gd name="T39" fmla="*/ 162 h 253"/>
                <a:gd name="T40" fmla="*/ 148 w 284"/>
                <a:gd name="T41" fmla="*/ 164 h 253"/>
                <a:gd name="T42" fmla="*/ 159 w 284"/>
                <a:gd name="T43" fmla="*/ 162 h 253"/>
                <a:gd name="T44" fmla="*/ 182 w 284"/>
                <a:gd name="T45" fmla="*/ 176 h 253"/>
                <a:gd name="T46" fmla="*/ 225 w 284"/>
                <a:gd name="T47" fmla="*/ 217 h 253"/>
                <a:gd name="T48" fmla="*/ 246 w 284"/>
                <a:gd name="T49" fmla="*/ 242 h 253"/>
                <a:gd name="T50" fmla="*/ 259 w 284"/>
                <a:gd name="T51" fmla="*/ 250 h 253"/>
                <a:gd name="T52" fmla="*/ 280 w 284"/>
                <a:gd name="T53" fmla="*/ 230 h 253"/>
                <a:gd name="T54" fmla="*/ 271 w 284"/>
                <a:gd name="T55" fmla="*/ 230 h 253"/>
                <a:gd name="T56" fmla="*/ 267 w 284"/>
                <a:gd name="T57" fmla="*/ 221 h 253"/>
                <a:gd name="T58" fmla="*/ 259 w 284"/>
                <a:gd name="T59" fmla="*/ 219 h 253"/>
                <a:gd name="T60" fmla="*/ 253 w 284"/>
                <a:gd name="T61" fmla="*/ 207 h 253"/>
                <a:gd name="T62" fmla="*/ 250 w 284"/>
                <a:gd name="T63" fmla="*/ 201 h 253"/>
                <a:gd name="T64" fmla="*/ 241 w 284"/>
                <a:gd name="T65" fmla="*/ 198 h 253"/>
                <a:gd name="T66" fmla="*/ 235 w 284"/>
                <a:gd name="T67" fmla="*/ 189 h 253"/>
                <a:gd name="T68" fmla="*/ 230 w 284"/>
                <a:gd name="T69" fmla="*/ 187 h 253"/>
                <a:gd name="T70" fmla="*/ 225 w 284"/>
                <a:gd name="T71" fmla="*/ 185 h 253"/>
                <a:gd name="T72" fmla="*/ 207 w 284"/>
                <a:gd name="T73" fmla="*/ 157 h 253"/>
                <a:gd name="T74" fmla="*/ 192 w 284"/>
                <a:gd name="T75" fmla="*/ 153 h 253"/>
                <a:gd name="T76" fmla="*/ 185 w 284"/>
                <a:gd name="T77" fmla="*/ 150 h 253"/>
                <a:gd name="T78" fmla="*/ 180 w 284"/>
                <a:gd name="T79" fmla="*/ 142 h 253"/>
                <a:gd name="T80" fmla="*/ 169 w 284"/>
                <a:gd name="T81" fmla="*/ 139 h 253"/>
                <a:gd name="T82" fmla="*/ 164 w 284"/>
                <a:gd name="T83" fmla="*/ 142 h 253"/>
                <a:gd name="T84" fmla="*/ 157 w 284"/>
                <a:gd name="T85" fmla="*/ 133 h 253"/>
                <a:gd name="T86" fmla="*/ 153 w 284"/>
                <a:gd name="T87" fmla="*/ 126 h 253"/>
                <a:gd name="T88" fmla="*/ 153 w 284"/>
                <a:gd name="T89" fmla="*/ 121 h 253"/>
                <a:gd name="T90" fmla="*/ 148 w 284"/>
                <a:gd name="T91" fmla="*/ 117 h 253"/>
                <a:gd name="T92" fmla="*/ 142 w 284"/>
                <a:gd name="T93" fmla="*/ 119 h 253"/>
                <a:gd name="T94" fmla="*/ 146 w 284"/>
                <a:gd name="T95" fmla="*/ 126 h 253"/>
                <a:gd name="T96" fmla="*/ 142 w 284"/>
                <a:gd name="T97" fmla="*/ 132 h 253"/>
                <a:gd name="T98" fmla="*/ 137 w 284"/>
                <a:gd name="T99" fmla="*/ 128 h 253"/>
                <a:gd name="T100" fmla="*/ 135 w 284"/>
                <a:gd name="T101" fmla="*/ 121 h 253"/>
                <a:gd name="T102" fmla="*/ 134 w 284"/>
                <a:gd name="T103" fmla="*/ 112 h 253"/>
                <a:gd name="T104" fmla="*/ 126 w 284"/>
                <a:gd name="T105" fmla="*/ 110 h 253"/>
                <a:gd name="T106" fmla="*/ 125 w 284"/>
                <a:gd name="T107" fmla="*/ 107 h 253"/>
                <a:gd name="T108" fmla="*/ 117 w 284"/>
                <a:gd name="T109" fmla="*/ 92 h 253"/>
                <a:gd name="T110" fmla="*/ 89 w 284"/>
                <a:gd name="T111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4" h="253">
                  <a:moveTo>
                    <a:pt x="85" y="0"/>
                  </a:moveTo>
                  <a:lnTo>
                    <a:pt x="78" y="17"/>
                  </a:lnTo>
                  <a:lnTo>
                    <a:pt x="46" y="32"/>
                  </a:lnTo>
                  <a:lnTo>
                    <a:pt x="41" y="39"/>
                  </a:lnTo>
                  <a:lnTo>
                    <a:pt x="34" y="42"/>
                  </a:lnTo>
                  <a:lnTo>
                    <a:pt x="25" y="44"/>
                  </a:lnTo>
                  <a:lnTo>
                    <a:pt x="0" y="157"/>
                  </a:lnTo>
                  <a:lnTo>
                    <a:pt x="1" y="169"/>
                  </a:lnTo>
                  <a:lnTo>
                    <a:pt x="3" y="169"/>
                  </a:lnTo>
                  <a:lnTo>
                    <a:pt x="14" y="169"/>
                  </a:lnTo>
                  <a:lnTo>
                    <a:pt x="17" y="173"/>
                  </a:lnTo>
                  <a:lnTo>
                    <a:pt x="21" y="171"/>
                  </a:lnTo>
                  <a:lnTo>
                    <a:pt x="23" y="169"/>
                  </a:lnTo>
                  <a:lnTo>
                    <a:pt x="23" y="167"/>
                  </a:lnTo>
                  <a:lnTo>
                    <a:pt x="26" y="164"/>
                  </a:lnTo>
                  <a:lnTo>
                    <a:pt x="32" y="164"/>
                  </a:lnTo>
                  <a:lnTo>
                    <a:pt x="35" y="167"/>
                  </a:lnTo>
                  <a:lnTo>
                    <a:pt x="37" y="171"/>
                  </a:lnTo>
                  <a:lnTo>
                    <a:pt x="42" y="178"/>
                  </a:lnTo>
                  <a:lnTo>
                    <a:pt x="59" y="144"/>
                  </a:lnTo>
                  <a:lnTo>
                    <a:pt x="66" y="153"/>
                  </a:lnTo>
                  <a:lnTo>
                    <a:pt x="73" y="153"/>
                  </a:lnTo>
                  <a:lnTo>
                    <a:pt x="75" y="153"/>
                  </a:lnTo>
                  <a:lnTo>
                    <a:pt x="75" y="155"/>
                  </a:lnTo>
                  <a:lnTo>
                    <a:pt x="80" y="164"/>
                  </a:lnTo>
                  <a:lnTo>
                    <a:pt x="87" y="164"/>
                  </a:lnTo>
                  <a:lnTo>
                    <a:pt x="91" y="164"/>
                  </a:lnTo>
                  <a:lnTo>
                    <a:pt x="101" y="162"/>
                  </a:lnTo>
                  <a:lnTo>
                    <a:pt x="105" y="158"/>
                  </a:lnTo>
                  <a:lnTo>
                    <a:pt x="105" y="155"/>
                  </a:lnTo>
                  <a:lnTo>
                    <a:pt x="109" y="155"/>
                  </a:lnTo>
                  <a:lnTo>
                    <a:pt x="114" y="158"/>
                  </a:lnTo>
                  <a:lnTo>
                    <a:pt x="116" y="164"/>
                  </a:lnTo>
                  <a:lnTo>
                    <a:pt x="117" y="164"/>
                  </a:lnTo>
                  <a:lnTo>
                    <a:pt x="119" y="162"/>
                  </a:lnTo>
                  <a:lnTo>
                    <a:pt x="125" y="162"/>
                  </a:lnTo>
                  <a:lnTo>
                    <a:pt x="128" y="158"/>
                  </a:lnTo>
                  <a:lnTo>
                    <a:pt x="132" y="158"/>
                  </a:lnTo>
                  <a:lnTo>
                    <a:pt x="135" y="162"/>
                  </a:lnTo>
                  <a:lnTo>
                    <a:pt x="142" y="162"/>
                  </a:lnTo>
                  <a:lnTo>
                    <a:pt x="144" y="164"/>
                  </a:lnTo>
                  <a:lnTo>
                    <a:pt x="148" y="164"/>
                  </a:lnTo>
                  <a:lnTo>
                    <a:pt x="148" y="162"/>
                  </a:lnTo>
                  <a:lnTo>
                    <a:pt x="159" y="162"/>
                  </a:lnTo>
                  <a:lnTo>
                    <a:pt x="176" y="175"/>
                  </a:lnTo>
                  <a:lnTo>
                    <a:pt x="182" y="176"/>
                  </a:lnTo>
                  <a:lnTo>
                    <a:pt x="201" y="200"/>
                  </a:lnTo>
                  <a:lnTo>
                    <a:pt x="225" y="217"/>
                  </a:lnTo>
                  <a:lnTo>
                    <a:pt x="234" y="235"/>
                  </a:lnTo>
                  <a:lnTo>
                    <a:pt x="246" y="242"/>
                  </a:lnTo>
                  <a:lnTo>
                    <a:pt x="255" y="253"/>
                  </a:lnTo>
                  <a:lnTo>
                    <a:pt x="259" y="250"/>
                  </a:lnTo>
                  <a:lnTo>
                    <a:pt x="284" y="235"/>
                  </a:lnTo>
                  <a:lnTo>
                    <a:pt x="280" y="230"/>
                  </a:lnTo>
                  <a:lnTo>
                    <a:pt x="275" y="232"/>
                  </a:lnTo>
                  <a:lnTo>
                    <a:pt x="271" y="230"/>
                  </a:lnTo>
                  <a:lnTo>
                    <a:pt x="269" y="226"/>
                  </a:lnTo>
                  <a:lnTo>
                    <a:pt x="267" y="221"/>
                  </a:lnTo>
                  <a:lnTo>
                    <a:pt x="266" y="221"/>
                  </a:lnTo>
                  <a:lnTo>
                    <a:pt x="259" y="219"/>
                  </a:lnTo>
                  <a:lnTo>
                    <a:pt x="257" y="217"/>
                  </a:lnTo>
                  <a:lnTo>
                    <a:pt x="253" y="207"/>
                  </a:lnTo>
                  <a:lnTo>
                    <a:pt x="250" y="205"/>
                  </a:lnTo>
                  <a:lnTo>
                    <a:pt x="250" y="201"/>
                  </a:lnTo>
                  <a:lnTo>
                    <a:pt x="244" y="200"/>
                  </a:lnTo>
                  <a:lnTo>
                    <a:pt x="241" y="198"/>
                  </a:lnTo>
                  <a:lnTo>
                    <a:pt x="237" y="191"/>
                  </a:lnTo>
                  <a:lnTo>
                    <a:pt x="235" y="189"/>
                  </a:lnTo>
                  <a:lnTo>
                    <a:pt x="232" y="189"/>
                  </a:lnTo>
                  <a:lnTo>
                    <a:pt x="230" y="187"/>
                  </a:lnTo>
                  <a:lnTo>
                    <a:pt x="226" y="187"/>
                  </a:lnTo>
                  <a:lnTo>
                    <a:pt x="225" y="185"/>
                  </a:lnTo>
                  <a:lnTo>
                    <a:pt x="225" y="182"/>
                  </a:lnTo>
                  <a:lnTo>
                    <a:pt x="207" y="157"/>
                  </a:lnTo>
                  <a:lnTo>
                    <a:pt x="201" y="153"/>
                  </a:lnTo>
                  <a:lnTo>
                    <a:pt x="192" y="153"/>
                  </a:lnTo>
                  <a:lnTo>
                    <a:pt x="189" y="151"/>
                  </a:lnTo>
                  <a:lnTo>
                    <a:pt x="185" y="150"/>
                  </a:lnTo>
                  <a:lnTo>
                    <a:pt x="182" y="148"/>
                  </a:lnTo>
                  <a:lnTo>
                    <a:pt x="180" y="142"/>
                  </a:lnTo>
                  <a:lnTo>
                    <a:pt x="173" y="139"/>
                  </a:lnTo>
                  <a:lnTo>
                    <a:pt x="169" y="139"/>
                  </a:lnTo>
                  <a:lnTo>
                    <a:pt x="166" y="141"/>
                  </a:lnTo>
                  <a:lnTo>
                    <a:pt x="164" y="142"/>
                  </a:lnTo>
                  <a:lnTo>
                    <a:pt x="160" y="141"/>
                  </a:lnTo>
                  <a:lnTo>
                    <a:pt x="157" y="133"/>
                  </a:lnTo>
                  <a:lnTo>
                    <a:pt x="153" y="130"/>
                  </a:lnTo>
                  <a:lnTo>
                    <a:pt x="153" y="126"/>
                  </a:lnTo>
                  <a:lnTo>
                    <a:pt x="155" y="123"/>
                  </a:lnTo>
                  <a:lnTo>
                    <a:pt x="153" y="121"/>
                  </a:lnTo>
                  <a:lnTo>
                    <a:pt x="150" y="119"/>
                  </a:lnTo>
                  <a:lnTo>
                    <a:pt x="148" y="117"/>
                  </a:lnTo>
                  <a:lnTo>
                    <a:pt x="144" y="117"/>
                  </a:lnTo>
                  <a:lnTo>
                    <a:pt x="142" y="119"/>
                  </a:lnTo>
                  <a:lnTo>
                    <a:pt x="142" y="123"/>
                  </a:lnTo>
                  <a:lnTo>
                    <a:pt x="146" y="126"/>
                  </a:lnTo>
                  <a:lnTo>
                    <a:pt x="144" y="132"/>
                  </a:lnTo>
                  <a:lnTo>
                    <a:pt x="142" y="132"/>
                  </a:lnTo>
                  <a:lnTo>
                    <a:pt x="139" y="130"/>
                  </a:lnTo>
                  <a:lnTo>
                    <a:pt x="137" y="128"/>
                  </a:lnTo>
                  <a:lnTo>
                    <a:pt x="139" y="125"/>
                  </a:lnTo>
                  <a:lnTo>
                    <a:pt x="135" y="121"/>
                  </a:lnTo>
                  <a:lnTo>
                    <a:pt x="134" y="114"/>
                  </a:lnTo>
                  <a:lnTo>
                    <a:pt x="134" y="112"/>
                  </a:lnTo>
                  <a:lnTo>
                    <a:pt x="128" y="112"/>
                  </a:lnTo>
                  <a:lnTo>
                    <a:pt x="126" y="110"/>
                  </a:lnTo>
                  <a:lnTo>
                    <a:pt x="126" y="107"/>
                  </a:lnTo>
                  <a:lnTo>
                    <a:pt x="125" y="107"/>
                  </a:lnTo>
                  <a:lnTo>
                    <a:pt x="125" y="101"/>
                  </a:lnTo>
                  <a:lnTo>
                    <a:pt x="117" y="92"/>
                  </a:lnTo>
                  <a:lnTo>
                    <a:pt x="101" y="23"/>
                  </a:lnTo>
                  <a:lnTo>
                    <a:pt x="89" y="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296" name="Freeform 50">
              <a:extLst>
                <a:ext uri="{FF2B5EF4-FFF2-40B4-BE49-F238E27FC236}">
                  <a16:creationId xmlns:a16="http://schemas.microsoft.com/office/drawing/2014/main" id="{B7B0A9F5-F1A2-41DA-945B-5F2B56B2CDD8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1" y="1700"/>
              <a:ext cx="284" cy="253"/>
            </a:xfrm>
            <a:custGeom>
              <a:avLst/>
              <a:gdLst>
                <a:gd name="T0" fmla="*/ 78 w 284"/>
                <a:gd name="T1" fmla="*/ 17 h 253"/>
                <a:gd name="T2" fmla="*/ 41 w 284"/>
                <a:gd name="T3" fmla="*/ 39 h 253"/>
                <a:gd name="T4" fmla="*/ 25 w 284"/>
                <a:gd name="T5" fmla="*/ 44 h 253"/>
                <a:gd name="T6" fmla="*/ 1 w 284"/>
                <a:gd name="T7" fmla="*/ 169 h 253"/>
                <a:gd name="T8" fmla="*/ 14 w 284"/>
                <a:gd name="T9" fmla="*/ 169 h 253"/>
                <a:gd name="T10" fmla="*/ 21 w 284"/>
                <a:gd name="T11" fmla="*/ 171 h 253"/>
                <a:gd name="T12" fmla="*/ 23 w 284"/>
                <a:gd name="T13" fmla="*/ 167 h 253"/>
                <a:gd name="T14" fmla="*/ 32 w 284"/>
                <a:gd name="T15" fmla="*/ 164 h 253"/>
                <a:gd name="T16" fmla="*/ 37 w 284"/>
                <a:gd name="T17" fmla="*/ 171 h 253"/>
                <a:gd name="T18" fmla="*/ 59 w 284"/>
                <a:gd name="T19" fmla="*/ 144 h 253"/>
                <a:gd name="T20" fmla="*/ 73 w 284"/>
                <a:gd name="T21" fmla="*/ 153 h 253"/>
                <a:gd name="T22" fmla="*/ 75 w 284"/>
                <a:gd name="T23" fmla="*/ 155 h 253"/>
                <a:gd name="T24" fmla="*/ 87 w 284"/>
                <a:gd name="T25" fmla="*/ 164 h 253"/>
                <a:gd name="T26" fmla="*/ 101 w 284"/>
                <a:gd name="T27" fmla="*/ 162 h 253"/>
                <a:gd name="T28" fmla="*/ 105 w 284"/>
                <a:gd name="T29" fmla="*/ 155 h 253"/>
                <a:gd name="T30" fmla="*/ 114 w 284"/>
                <a:gd name="T31" fmla="*/ 158 h 253"/>
                <a:gd name="T32" fmla="*/ 117 w 284"/>
                <a:gd name="T33" fmla="*/ 164 h 253"/>
                <a:gd name="T34" fmla="*/ 125 w 284"/>
                <a:gd name="T35" fmla="*/ 162 h 253"/>
                <a:gd name="T36" fmla="*/ 132 w 284"/>
                <a:gd name="T37" fmla="*/ 158 h 253"/>
                <a:gd name="T38" fmla="*/ 142 w 284"/>
                <a:gd name="T39" fmla="*/ 162 h 253"/>
                <a:gd name="T40" fmla="*/ 148 w 284"/>
                <a:gd name="T41" fmla="*/ 164 h 253"/>
                <a:gd name="T42" fmla="*/ 159 w 284"/>
                <a:gd name="T43" fmla="*/ 162 h 253"/>
                <a:gd name="T44" fmla="*/ 182 w 284"/>
                <a:gd name="T45" fmla="*/ 176 h 253"/>
                <a:gd name="T46" fmla="*/ 225 w 284"/>
                <a:gd name="T47" fmla="*/ 217 h 253"/>
                <a:gd name="T48" fmla="*/ 246 w 284"/>
                <a:gd name="T49" fmla="*/ 242 h 253"/>
                <a:gd name="T50" fmla="*/ 259 w 284"/>
                <a:gd name="T51" fmla="*/ 250 h 253"/>
                <a:gd name="T52" fmla="*/ 280 w 284"/>
                <a:gd name="T53" fmla="*/ 230 h 253"/>
                <a:gd name="T54" fmla="*/ 271 w 284"/>
                <a:gd name="T55" fmla="*/ 230 h 253"/>
                <a:gd name="T56" fmla="*/ 267 w 284"/>
                <a:gd name="T57" fmla="*/ 221 h 253"/>
                <a:gd name="T58" fmla="*/ 259 w 284"/>
                <a:gd name="T59" fmla="*/ 219 h 253"/>
                <a:gd name="T60" fmla="*/ 253 w 284"/>
                <a:gd name="T61" fmla="*/ 207 h 253"/>
                <a:gd name="T62" fmla="*/ 250 w 284"/>
                <a:gd name="T63" fmla="*/ 201 h 253"/>
                <a:gd name="T64" fmla="*/ 241 w 284"/>
                <a:gd name="T65" fmla="*/ 198 h 253"/>
                <a:gd name="T66" fmla="*/ 235 w 284"/>
                <a:gd name="T67" fmla="*/ 189 h 253"/>
                <a:gd name="T68" fmla="*/ 230 w 284"/>
                <a:gd name="T69" fmla="*/ 187 h 253"/>
                <a:gd name="T70" fmla="*/ 225 w 284"/>
                <a:gd name="T71" fmla="*/ 185 h 253"/>
                <a:gd name="T72" fmla="*/ 207 w 284"/>
                <a:gd name="T73" fmla="*/ 157 h 253"/>
                <a:gd name="T74" fmla="*/ 192 w 284"/>
                <a:gd name="T75" fmla="*/ 153 h 253"/>
                <a:gd name="T76" fmla="*/ 185 w 284"/>
                <a:gd name="T77" fmla="*/ 150 h 253"/>
                <a:gd name="T78" fmla="*/ 180 w 284"/>
                <a:gd name="T79" fmla="*/ 142 h 253"/>
                <a:gd name="T80" fmla="*/ 169 w 284"/>
                <a:gd name="T81" fmla="*/ 139 h 253"/>
                <a:gd name="T82" fmla="*/ 164 w 284"/>
                <a:gd name="T83" fmla="*/ 142 h 253"/>
                <a:gd name="T84" fmla="*/ 157 w 284"/>
                <a:gd name="T85" fmla="*/ 133 h 253"/>
                <a:gd name="T86" fmla="*/ 153 w 284"/>
                <a:gd name="T87" fmla="*/ 126 h 253"/>
                <a:gd name="T88" fmla="*/ 153 w 284"/>
                <a:gd name="T89" fmla="*/ 121 h 253"/>
                <a:gd name="T90" fmla="*/ 148 w 284"/>
                <a:gd name="T91" fmla="*/ 117 h 253"/>
                <a:gd name="T92" fmla="*/ 142 w 284"/>
                <a:gd name="T93" fmla="*/ 119 h 253"/>
                <a:gd name="T94" fmla="*/ 146 w 284"/>
                <a:gd name="T95" fmla="*/ 126 h 253"/>
                <a:gd name="T96" fmla="*/ 142 w 284"/>
                <a:gd name="T97" fmla="*/ 132 h 253"/>
                <a:gd name="T98" fmla="*/ 137 w 284"/>
                <a:gd name="T99" fmla="*/ 128 h 253"/>
                <a:gd name="T100" fmla="*/ 135 w 284"/>
                <a:gd name="T101" fmla="*/ 121 h 253"/>
                <a:gd name="T102" fmla="*/ 134 w 284"/>
                <a:gd name="T103" fmla="*/ 112 h 253"/>
                <a:gd name="T104" fmla="*/ 126 w 284"/>
                <a:gd name="T105" fmla="*/ 110 h 253"/>
                <a:gd name="T106" fmla="*/ 125 w 284"/>
                <a:gd name="T107" fmla="*/ 107 h 253"/>
                <a:gd name="T108" fmla="*/ 117 w 284"/>
                <a:gd name="T109" fmla="*/ 92 h 253"/>
                <a:gd name="T110" fmla="*/ 89 w 284"/>
                <a:gd name="T111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4" h="253">
                  <a:moveTo>
                    <a:pt x="85" y="0"/>
                  </a:moveTo>
                  <a:lnTo>
                    <a:pt x="78" y="17"/>
                  </a:lnTo>
                  <a:lnTo>
                    <a:pt x="46" y="32"/>
                  </a:lnTo>
                  <a:lnTo>
                    <a:pt x="41" y="39"/>
                  </a:lnTo>
                  <a:lnTo>
                    <a:pt x="34" y="42"/>
                  </a:lnTo>
                  <a:lnTo>
                    <a:pt x="25" y="44"/>
                  </a:lnTo>
                  <a:lnTo>
                    <a:pt x="0" y="157"/>
                  </a:lnTo>
                  <a:lnTo>
                    <a:pt x="1" y="169"/>
                  </a:lnTo>
                  <a:lnTo>
                    <a:pt x="3" y="169"/>
                  </a:lnTo>
                  <a:lnTo>
                    <a:pt x="14" y="169"/>
                  </a:lnTo>
                  <a:lnTo>
                    <a:pt x="17" y="173"/>
                  </a:lnTo>
                  <a:lnTo>
                    <a:pt x="21" y="171"/>
                  </a:lnTo>
                  <a:lnTo>
                    <a:pt x="23" y="169"/>
                  </a:lnTo>
                  <a:lnTo>
                    <a:pt x="23" y="167"/>
                  </a:lnTo>
                  <a:lnTo>
                    <a:pt x="26" y="164"/>
                  </a:lnTo>
                  <a:lnTo>
                    <a:pt x="32" y="164"/>
                  </a:lnTo>
                  <a:lnTo>
                    <a:pt x="35" y="167"/>
                  </a:lnTo>
                  <a:lnTo>
                    <a:pt x="37" y="171"/>
                  </a:lnTo>
                  <a:lnTo>
                    <a:pt x="42" y="178"/>
                  </a:lnTo>
                  <a:lnTo>
                    <a:pt x="59" y="144"/>
                  </a:lnTo>
                  <a:lnTo>
                    <a:pt x="66" y="153"/>
                  </a:lnTo>
                  <a:lnTo>
                    <a:pt x="73" y="153"/>
                  </a:lnTo>
                  <a:lnTo>
                    <a:pt x="75" y="153"/>
                  </a:lnTo>
                  <a:lnTo>
                    <a:pt x="75" y="155"/>
                  </a:lnTo>
                  <a:lnTo>
                    <a:pt x="80" y="164"/>
                  </a:lnTo>
                  <a:lnTo>
                    <a:pt x="87" y="164"/>
                  </a:lnTo>
                  <a:lnTo>
                    <a:pt x="91" y="164"/>
                  </a:lnTo>
                  <a:lnTo>
                    <a:pt x="101" y="162"/>
                  </a:lnTo>
                  <a:lnTo>
                    <a:pt x="105" y="158"/>
                  </a:lnTo>
                  <a:lnTo>
                    <a:pt x="105" y="155"/>
                  </a:lnTo>
                  <a:lnTo>
                    <a:pt x="109" y="155"/>
                  </a:lnTo>
                  <a:lnTo>
                    <a:pt x="114" y="158"/>
                  </a:lnTo>
                  <a:lnTo>
                    <a:pt x="116" y="164"/>
                  </a:lnTo>
                  <a:lnTo>
                    <a:pt x="117" y="164"/>
                  </a:lnTo>
                  <a:lnTo>
                    <a:pt x="119" y="162"/>
                  </a:lnTo>
                  <a:lnTo>
                    <a:pt x="125" y="162"/>
                  </a:lnTo>
                  <a:lnTo>
                    <a:pt x="128" y="158"/>
                  </a:lnTo>
                  <a:lnTo>
                    <a:pt x="132" y="158"/>
                  </a:lnTo>
                  <a:lnTo>
                    <a:pt x="135" y="162"/>
                  </a:lnTo>
                  <a:lnTo>
                    <a:pt x="142" y="162"/>
                  </a:lnTo>
                  <a:lnTo>
                    <a:pt x="144" y="164"/>
                  </a:lnTo>
                  <a:lnTo>
                    <a:pt x="148" y="164"/>
                  </a:lnTo>
                  <a:lnTo>
                    <a:pt x="148" y="162"/>
                  </a:lnTo>
                  <a:lnTo>
                    <a:pt x="159" y="162"/>
                  </a:lnTo>
                  <a:lnTo>
                    <a:pt x="176" y="175"/>
                  </a:lnTo>
                  <a:lnTo>
                    <a:pt x="182" y="176"/>
                  </a:lnTo>
                  <a:lnTo>
                    <a:pt x="201" y="200"/>
                  </a:lnTo>
                  <a:lnTo>
                    <a:pt x="225" y="217"/>
                  </a:lnTo>
                  <a:lnTo>
                    <a:pt x="234" y="235"/>
                  </a:lnTo>
                  <a:lnTo>
                    <a:pt x="246" y="242"/>
                  </a:lnTo>
                  <a:lnTo>
                    <a:pt x="255" y="253"/>
                  </a:lnTo>
                  <a:lnTo>
                    <a:pt x="259" y="250"/>
                  </a:lnTo>
                  <a:lnTo>
                    <a:pt x="284" y="235"/>
                  </a:lnTo>
                  <a:lnTo>
                    <a:pt x="280" y="230"/>
                  </a:lnTo>
                  <a:lnTo>
                    <a:pt x="275" y="232"/>
                  </a:lnTo>
                  <a:lnTo>
                    <a:pt x="271" y="230"/>
                  </a:lnTo>
                  <a:lnTo>
                    <a:pt x="269" y="226"/>
                  </a:lnTo>
                  <a:lnTo>
                    <a:pt x="267" y="221"/>
                  </a:lnTo>
                  <a:lnTo>
                    <a:pt x="266" y="221"/>
                  </a:lnTo>
                  <a:lnTo>
                    <a:pt x="259" y="219"/>
                  </a:lnTo>
                  <a:lnTo>
                    <a:pt x="257" y="217"/>
                  </a:lnTo>
                  <a:lnTo>
                    <a:pt x="253" y="207"/>
                  </a:lnTo>
                  <a:lnTo>
                    <a:pt x="250" y="205"/>
                  </a:lnTo>
                  <a:lnTo>
                    <a:pt x="250" y="201"/>
                  </a:lnTo>
                  <a:lnTo>
                    <a:pt x="244" y="200"/>
                  </a:lnTo>
                  <a:lnTo>
                    <a:pt x="241" y="198"/>
                  </a:lnTo>
                  <a:lnTo>
                    <a:pt x="237" y="191"/>
                  </a:lnTo>
                  <a:lnTo>
                    <a:pt x="235" y="189"/>
                  </a:lnTo>
                  <a:lnTo>
                    <a:pt x="232" y="189"/>
                  </a:lnTo>
                  <a:lnTo>
                    <a:pt x="230" y="187"/>
                  </a:lnTo>
                  <a:lnTo>
                    <a:pt x="226" y="187"/>
                  </a:lnTo>
                  <a:lnTo>
                    <a:pt x="225" y="185"/>
                  </a:lnTo>
                  <a:lnTo>
                    <a:pt x="225" y="182"/>
                  </a:lnTo>
                  <a:lnTo>
                    <a:pt x="207" y="157"/>
                  </a:lnTo>
                  <a:lnTo>
                    <a:pt x="201" y="153"/>
                  </a:lnTo>
                  <a:lnTo>
                    <a:pt x="192" y="153"/>
                  </a:lnTo>
                  <a:lnTo>
                    <a:pt x="189" y="151"/>
                  </a:lnTo>
                  <a:lnTo>
                    <a:pt x="185" y="150"/>
                  </a:lnTo>
                  <a:lnTo>
                    <a:pt x="182" y="148"/>
                  </a:lnTo>
                  <a:lnTo>
                    <a:pt x="180" y="142"/>
                  </a:lnTo>
                  <a:lnTo>
                    <a:pt x="173" y="139"/>
                  </a:lnTo>
                  <a:lnTo>
                    <a:pt x="169" y="139"/>
                  </a:lnTo>
                  <a:lnTo>
                    <a:pt x="166" y="141"/>
                  </a:lnTo>
                  <a:lnTo>
                    <a:pt x="164" y="142"/>
                  </a:lnTo>
                  <a:lnTo>
                    <a:pt x="160" y="141"/>
                  </a:lnTo>
                  <a:lnTo>
                    <a:pt x="157" y="133"/>
                  </a:lnTo>
                  <a:lnTo>
                    <a:pt x="153" y="130"/>
                  </a:lnTo>
                  <a:lnTo>
                    <a:pt x="153" y="126"/>
                  </a:lnTo>
                  <a:lnTo>
                    <a:pt x="155" y="123"/>
                  </a:lnTo>
                  <a:lnTo>
                    <a:pt x="153" y="121"/>
                  </a:lnTo>
                  <a:lnTo>
                    <a:pt x="150" y="119"/>
                  </a:lnTo>
                  <a:lnTo>
                    <a:pt x="148" y="117"/>
                  </a:lnTo>
                  <a:lnTo>
                    <a:pt x="144" y="117"/>
                  </a:lnTo>
                  <a:lnTo>
                    <a:pt x="142" y="119"/>
                  </a:lnTo>
                  <a:lnTo>
                    <a:pt x="142" y="123"/>
                  </a:lnTo>
                  <a:lnTo>
                    <a:pt x="146" y="126"/>
                  </a:lnTo>
                  <a:lnTo>
                    <a:pt x="144" y="132"/>
                  </a:lnTo>
                  <a:lnTo>
                    <a:pt x="142" y="132"/>
                  </a:lnTo>
                  <a:lnTo>
                    <a:pt x="139" y="130"/>
                  </a:lnTo>
                  <a:lnTo>
                    <a:pt x="137" y="128"/>
                  </a:lnTo>
                  <a:lnTo>
                    <a:pt x="139" y="125"/>
                  </a:lnTo>
                  <a:lnTo>
                    <a:pt x="135" y="121"/>
                  </a:lnTo>
                  <a:lnTo>
                    <a:pt x="134" y="114"/>
                  </a:lnTo>
                  <a:lnTo>
                    <a:pt x="134" y="112"/>
                  </a:lnTo>
                  <a:lnTo>
                    <a:pt x="128" y="112"/>
                  </a:lnTo>
                  <a:lnTo>
                    <a:pt x="126" y="110"/>
                  </a:lnTo>
                  <a:lnTo>
                    <a:pt x="126" y="107"/>
                  </a:lnTo>
                  <a:lnTo>
                    <a:pt x="125" y="107"/>
                  </a:lnTo>
                  <a:lnTo>
                    <a:pt x="125" y="101"/>
                  </a:lnTo>
                  <a:lnTo>
                    <a:pt x="117" y="92"/>
                  </a:lnTo>
                  <a:lnTo>
                    <a:pt x="101" y="23"/>
                  </a:lnTo>
                  <a:lnTo>
                    <a:pt x="89" y="0"/>
                  </a:lnTo>
                  <a:lnTo>
                    <a:pt x="85" y="0"/>
                  </a:lnTo>
                </a:path>
              </a:pathLst>
            </a:custGeom>
            <a:noFill/>
            <a:ln w="6350">
              <a:solidFill>
                <a:srgbClr val="F0F0F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297" name="Freeform 51">
              <a:extLst>
                <a:ext uri="{FF2B5EF4-FFF2-40B4-BE49-F238E27FC236}">
                  <a16:creationId xmlns:a16="http://schemas.microsoft.com/office/drawing/2014/main" id="{67B42AE9-CE49-4519-B523-96C06F96D66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5" y="2587"/>
              <a:ext cx="73" cy="89"/>
            </a:xfrm>
            <a:custGeom>
              <a:avLst/>
              <a:gdLst>
                <a:gd name="T0" fmla="*/ 66 w 73"/>
                <a:gd name="T1" fmla="*/ 2 h 89"/>
                <a:gd name="T2" fmla="*/ 64 w 73"/>
                <a:gd name="T3" fmla="*/ 0 h 89"/>
                <a:gd name="T4" fmla="*/ 60 w 73"/>
                <a:gd name="T5" fmla="*/ 0 h 89"/>
                <a:gd name="T6" fmla="*/ 60 w 73"/>
                <a:gd name="T7" fmla="*/ 0 h 89"/>
                <a:gd name="T8" fmla="*/ 57 w 73"/>
                <a:gd name="T9" fmla="*/ 0 h 89"/>
                <a:gd name="T10" fmla="*/ 46 w 73"/>
                <a:gd name="T11" fmla="*/ 2 h 89"/>
                <a:gd name="T12" fmla="*/ 39 w 73"/>
                <a:gd name="T13" fmla="*/ 2 h 89"/>
                <a:gd name="T14" fmla="*/ 37 w 73"/>
                <a:gd name="T15" fmla="*/ 3 h 89"/>
                <a:gd name="T16" fmla="*/ 35 w 73"/>
                <a:gd name="T17" fmla="*/ 7 h 89"/>
                <a:gd name="T18" fmla="*/ 35 w 73"/>
                <a:gd name="T19" fmla="*/ 12 h 89"/>
                <a:gd name="T20" fmla="*/ 32 w 73"/>
                <a:gd name="T21" fmla="*/ 16 h 89"/>
                <a:gd name="T22" fmla="*/ 26 w 73"/>
                <a:gd name="T23" fmla="*/ 16 h 89"/>
                <a:gd name="T24" fmla="*/ 23 w 73"/>
                <a:gd name="T25" fmla="*/ 18 h 89"/>
                <a:gd name="T26" fmla="*/ 17 w 73"/>
                <a:gd name="T27" fmla="*/ 20 h 89"/>
                <a:gd name="T28" fmla="*/ 16 w 73"/>
                <a:gd name="T29" fmla="*/ 20 h 89"/>
                <a:gd name="T30" fmla="*/ 10 w 73"/>
                <a:gd name="T31" fmla="*/ 7 h 89"/>
                <a:gd name="T32" fmla="*/ 9 w 73"/>
                <a:gd name="T33" fmla="*/ 7 h 89"/>
                <a:gd name="T34" fmla="*/ 5 w 73"/>
                <a:gd name="T35" fmla="*/ 7 h 89"/>
                <a:gd name="T36" fmla="*/ 1 w 73"/>
                <a:gd name="T37" fmla="*/ 9 h 89"/>
                <a:gd name="T38" fmla="*/ 1 w 73"/>
                <a:gd name="T39" fmla="*/ 16 h 89"/>
                <a:gd name="T40" fmla="*/ 0 w 73"/>
                <a:gd name="T41" fmla="*/ 16 h 89"/>
                <a:gd name="T42" fmla="*/ 7 w 73"/>
                <a:gd name="T43" fmla="*/ 27 h 89"/>
                <a:gd name="T44" fmla="*/ 9 w 73"/>
                <a:gd name="T45" fmla="*/ 45 h 89"/>
                <a:gd name="T46" fmla="*/ 10 w 73"/>
                <a:gd name="T47" fmla="*/ 48 h 89"/>
                <a:gd name="T48" fmla="*/ 14 w 73"/>
                <a:gd name="T49" fmla="*/ 78 h 89"/>
                <a:gd name="T50" fmla="*/ 23 w 73"/>
                <a:gd name="T51" fmla="*/ 89 h 89"/>
                <a:gd name="T52" fmla="*/ 25 w 73"/>
                <a:gd name="T53" fmla="*/ 87 h 89"/>
                <a:gd name="T54" fmla="*/ 44 w 73"/>
                <a:gd name="T55" fmla="*/ 82 h 89"/>
                <a:gd name="T56" fmla="*/ 73 w 73"/>
                <a:gd name="T57" fmla="*/ 37 h 89"/>
                <a:gd name="T58" fmla="*/ 73 w 73"/>
                <a:gd name="T59" fmla="*/ 30 h 89"/>
                <a:gd name="T60" fmla="*/ 71 w 73"/>
                <a:gd name="T61" fmla="*/ 27 h 89"/>
                <a:gd name="T62" fmla="*/ 69 w 73"/>
                <a:gd name="T63" fmla="*/ 23 h 89"/>
                <a:gd name="T64" fmla="*/ 64 w 73"/>
                <a:gd name="T65" fmla="*/ 23 h 89"/>
                <a:gd name="T66" fmla="*/ 60 w 73"/>
                <a:gd name="T67" fmla="*/ 20 h 89"/>
                <a:gd name="T68" fmla="*/ 60 w 73"/>
                <a:gd name="T69" fmla="*/ 12 h 89"/>
                <a:gd name="T70" fmla="*/ 62 w 73"/>
                <a:gd name="T71" fmla="*/ 7 h 89"/>
                <a:gd name="T72" fmla="*/ 66 w 73"/>
                <a:gd name="T73" fmla="*/ 2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" h="89">
                  <a:moveTo>
                    <a:pt x="66" y="2"/>
                  </a:moveTo>
                  <a:lnTo>
                    <a:pt x="64" y="0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57" y="0"/>
                  </a:lnTo>
                  <a:lnTo>
                    <a:pt x="46" y="2"/>
                  </a:lnTo>
                  <a:lnTo>
                    <a:pt x="39" y="2"/>
                  </a:lnTo>
                  <a:lnTo>
                    <a:pt x="37" y="3"/>
                  </a:lnTo>
                  <a:lnTo>
                    <a:pt x="35" y="7"/>
                  </a:lnTo>
                  <a:lnTo>
                    <a:pt x="35" y="12"/>
                  </a:lnTo>
                  <a:lnTo>
                    <a:pt x="32" y="16"/>
                  </a:lnTo>
                  <a:lnTo>
                    <a:pt x="26" y="16"/>
                  </a:lnTo>
                  <a:lnTo>
                    <a:pt x="23" y="18"/>
                  </a:lnTo>
                  <a:lnTo>
                    <a:pt x="17" y="20"/>
                  </a:lnTo>
                  <a:lnTo>
                    <a:pt x="16" y="20"/>
                  </a:lnTo>
                  <a:lnTo>
                    <a:pt x="10" y="7"/>
                  </a:lnTo>
                  <a:lnTo>
                    <a:pt x="9" y="7"/>
                  </a:lnTo>
                  <a:lnTo>
                    <a:pt x="5" y="7"/>
                  </a:lnTo>
                  <a:lnTo>
                    <a:pt x="1" y="9"/>
                  </a:lnTo>
                  <a:lnTo>
                    <a:pt x="1" y="16"/>
                  </a:lnTo>
                  <a:lnTo>
                    <a:pt x="0" y="16"/>
                  </a:lnTo>
                  <a:lnTo>
                    <a:pt x="7" y="27"/>
                  </a:lnTo>
                  <a:lnTo>
                    <a:pt x="9" y="45"/>
                  </a:lnTo>
                  <a:lnTo>
                    <a:pt x="10" y="48"/>
                  </a:lnTo>
                  <a:lnTo>
                    <a:pt x="14" y="78"/>
                  </a:lnTo>
                  <a:lnTo>
                    <a:pt x="23" y="89"/>
                  </a:lnTo>
                  <a:lnTo>
                    <a:pt x="25" y="87"/>
                  </a:lnTo>
                  <a:lnTo>
                    <a:pt x="44" y="82"/>
                  </a:lnTo>
                  <a:lnTo>
                    <a:pt x="73" y="37"/>
                  </a:lnTo>
                  <a:lnTo>
                    <a:pt x="73" y="30"/>
                  </a:lnTo>
                  <a:lnTo>
                    <a:pt x="71" y="27"/>
                  </a:lnTo>
                  <a:lnTo>
                    <a:pt x="69" y="23"/>
                  </a:lnTo>
                  <a:lnTo>
                    <a:pt x="64" y="23"/>
                  </a:lnTo>
                  <a:lnTo>
                    <a:pt x="60" y="20"/>
                  </a:lnTo>
                  <a:lnTo>
                    <a:pt x="60" y="12"/>
                  </a:lnTo>
                  <a:lnTo>
                    <a:pt x="62" y="7"/>
                  </a:lnTo>
                  <a:lnTo>
                    <a:pt x="66" y="2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298" name="Freeform 52">
              <a:extLst>
                <a:ext uri="{FF2B5EF4-FFF2-40B4-BE49-F238E27FC236}">
                  <a16:creationId xmlns:a16="http://schemas.microsoft.com/office/drawing/2014/main" id="{E225C462-E58B-46A3-A6C3-FBBC3DC7104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5" y="2587"/>
              <a:ext cx="73" cy="89"/>
            </a:xfrm>
            <a:custGeom>
              <a:avLst/>
              <a:gdLst>
                <a:gd name="T0" fmla="*/ 66 w 73"/>
                <a:gd name="T1" fmla="*/ 2 h 89"/>
                <a:gd name="T2" fmla="*/ 64 w 73"/>
                <a:gd name="T3" fmla="*/ 0 h 89"/>
                <a:gd name="T4" fmla="*/ 60 w 73"/>
                <a:gd name="T5" fmla="*/ 0 h 89"/>
                <a:gd name="T6" fmla="*/ 60 w 73"/>
                <a:gd name="T7" fmla="*/ 0 h 89"/>
                <a:gd name="T8" fmla="*/ 57 w 73"/>
                <a:gd name="T9" fmla="*/ 0 h 89"/>
                <a:gd name="T10" fmla="*/ 46 w 73"/>
                <a:gd name="T11" fmla="*/ 2 h 89"/>
                <a:gd name="T12" fmla="*/ 39 w 73"/>
                <a:gd name="T13" fmla="*/ 2 h 89"/>
                <a:gd name="T14" fmla="*/ 37 w 73"/>
                <a:gd name="T15" fmla="*/ 3 h 89"/>
                <a:gd name="T16" fmla="*/ 35 w 73"/>
                <a:gd name="T17" fmla="*/ 7 h 89"/>
                <a:gd name="T18" fmla="*/ 35 w 73"/>
                <a:gd name="T19" fmla="*/ 12 h 89"/>
                <a:gd name="T20" fmla="*/ 32 w 73"/>
                <a:gd name="T21" fmla="*/ 16 h 89"/>
                <a:gd name="T22" fmla="*/ 26 w 73"/>
                <a:gd name="T23" fmla="*/ 16 h 89"/>
                <a:gd name="T24" fmla="*/ 23 w 73"/>
                <a:gd name="T25" fmla="*/ 18 h 89"/>
                <a:gd name="T26" fmla="*/ 17 w 73"/>
                <a:gd name="T27" fmla="*/ 20 h 89"/>
                <a:gd name="T28" fmla="*/ 16 w 73"/>
                <a:gd name="T29" fmla="*/ 20 h 89"/>
                <a:gd name="T30" fmla="*/ 10 w 73"/>
                <a:gd name="T31" fmla="*/ 7 h 89"/>
                <a:gd name="T32" fmla="*/ 9 w 73"/>
                <a:gd name="T33" fmla="*/ 7 h 89"/>
                <a:gd name="T34" fmla="*/ 5 w 73"/>
                <a:gd name="T35" fmla="*/ 7 h 89"/>
                <a:gd name="T36" fmla="*/ 1 w 73"/>
                <a:gd name="T37" fmla="*/ 9 h 89"/>
                <a:gd name="T38" fmla="*/ 1 w 73"/>
                <a:gd name="T39" fmla="*/ 16 h 89"/>
                <a:gd name="T40" fmla="*/ 0 w 73"/>
                <a:gd name="T41" fmla="*/ 16 h 89"/>
                <a:gd name="T42" fmla="*/ 7 w 73"/>
                <a:gd name="T43" fmla="*/ 27 h 89"/>
                <a:gd name="T44" fmla="*/ 9 w 73"/>
                <a:gd name="T45" fmla="*/ 45 h 89"/>
                <a:gd name="T46" fmla="*/ 10 w 73"/>
                <a:gd name="T47" fmla="*/ 48 h 89"/>
                <a:gd name="T48" fmla="*/ 14 w 73"/>
                <a:gd name="T49" fmla="*/ 78 h 89"/>
                <a:gd name="T50" fmla="*/ 23 w 73"/>
                <a:gd name="T51" fmla="*/ 89 h 89"/>
                <a:gd name="T52" fmla="*/ 25 w 73"/>
                <a:gd name="T53" fmla="*/ 87 h 89"/>
                <a:gd name="T54" fmla="*/ 44 w 73"/>
                <a:gd name="T55" fmla="*/ 82 h 89"/>
                <a:gd name="T56" fmla="*/ 73 w 73"/>
                <a:gd name="T57" fmla="*/ 37 h 89"/>
                <a:gd name="T58" fmla="*/ 73 w 73"/>
                <a:gd name="T59" fmla="*/ 30 h 89"/>
                <a:gd name="T60" fmla="*/ 71 w 73"/>
                <a:gd name="T61" fmla="*/ 27 h 89"/>
                <a:gd name="T62" fmla="*/ 69 w 73"/>
                <a:gd name="T63" fmla="*/ 23 h 89"/>
                <a:gd name="T64" fmla="*/ 64 w 73"/>
                <a:gd name="T65" fmla="*/ 23 h 89"/>
                <a:gd name="T66" fmla="*/ 60 w 73"/>
                <a:gd name="T67" fmla="*/ 20 h 89"/>
                <a:gd name="T68" fmla="*/ 60 w 73"/>
                <a:gd name="T69" fmla="*/ 12 h 89"/>
                <a:gd name="T70" fmla="*/ 62 w 73"/>
                <a:gd name="T71" fmla="*/ 7 h 89"/>
                <a:gd name="T72" fmla="*/ 66 w 73"/>
                <a:gd name="T73" fmla="*/ 2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" h="89">
                  <a:moveTo>
                    <a:pt x="66" y="2"/>
                  </a:moveTo>
                  <a:lnTo>
                    <a:pt x="64" y="0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57" y="0"/>
                  </a:lnTo>
                  <a:lnTo>
                    <a:pt x="46" y="2"/>
                  </a:lnTo>
                  <a:lnTo>
                    <a:pt x="39" y="2"/>
                  </a:lnTo>
                  <a:lnTo>
                    <a:pt x="37" y="3"/>
                  </a:lnTo>
                  <a:lnTo>
                    <a:pt x="35" y="7"/>
                  </a:lnTo>
                  <a:lnTo>
                    <a:pt x="35" y="12"/>
                  </a:lnTo>
                  <a:lnTo>
                    <a:pt x="32" y="16"/>
                  </a:lnTo>
                  <a:lnTo>
                    <a:pt x="26" y="16"/>
                  </a:lnTo>
                  <a:lnTo>
                    <a:pt x="23" y="18"/>
                  </a:lnTo>
                  <a:lnTo>
                    <a:pt x="17" y="20"/>
                  </a:lnTo>
                  <a:lnTo>
                    <a:pt x="16" y="20"/>
                  </a:lnTo>
                  <a:lnTo>
                    <a:pt x="10" y="7"/>
                  </a:lnTo>
                  <a:lnTo>
                    <a:pt x="9" y="7"/>
                  </a:lnTo>
                  <a:lnTo>
                    <a:pt x="5" y="7"/>
                  </a:lnTo>
                  <a:lnTo>
                    <a:pt x="1" y="9"/>
                  </a:lnTo>
                  <a:lnTo>
                    <a:pt x="1" y="16"/>
                  </a:lnTo>
                  <a:lnTo>
                    <a:pt x="0" y="16"/>
                  </a:lnTo>
                  <a:lnTo>
                    <a:pt x="7" y="27"/>
                  </a:lnTo>
                  <a:lnTo>
                    <a:pt x="9" y="45"/>
                  </a:lnTo>
                  <a:lnTo>
                    <a:pt x="10" y="48"/>
                  </a:lnTo>
                  <a:lnTo>
                    <a:pt x="14" y="78"/>
                  </a:lnTo>
                  <a:lnTo>
                    <a:pt x="23" y="89"/>
                  </a:lnTo>
                  <a:lnTo>
                    <a:pt x="25" y="87"/>
                  </a:lnTo>
                  <a:lnTo>
                    <a:pt x="44" y="82"/>
                  </a:lnTo>
                  <a:lnTo>
                    <a:pt x="73" y="37"/>
                  </a:lnTo>
                  <a:lnTo>
                    <a:pt x="73" y="30"/>
                  </a:lnTo>
                  <a:lnTo>
                    <a:pt x="71" y="27"/>
                  </a:lnTo>
                  <a:lnTo>
                    <a:pt x="69" y="23"/>
                  </a:lnTo>
                  <a:lnTo>
                    <a:pt x="64" y="23"/>
                  </a:lnTo>
                  <a:lnTo>
                    <a:pt x="60" y="20"/>
                  </a:lnTo>
                  <a:lnTo>
                    <a:pt x="60" y="12"/>
                  </a:lnTo>
                  <a:lnTo>
                    <a:pt x="62" y="7"/>
                  </a:lnTo>
                  <a:lnTo>
                    <a:pt x="66" y="2"/>
                  </a:lnTo>
                </a:path>
              </a:pathLst>
            </a:custGeom>
            <a:noFill/>
            <a:ln w="6350">
              <a:solidFill>
                <a:srgbClr val="F0F0F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299" name="Freeform 53">
              <a:extLst>
                <a:ext uri="{FF2B5EF4-FFF2-40B4-BE49-F238E27FC236}">
                  <a16:creationId xmlns:a16="http://schemas.microsoft.com/office/drawing/2014/main" id="{0B9977C2-5F27-4DFF-A961-17555A8F86F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2" y="2894"/>
              <a:ext cx="135" cy="337"/>
            </a:xfrm>
            <a:custGeom>
              <a:avLst/>
              <a:gdLst>
                <a:gd name="T0" fmla="*/ 46 w 135"/>
                <a:gd name="T1" fmla="*/ 7 h 337"/>
                <a:gd name="T2" fmla="*/ 41 w 135"/>
                <a:gd name="T3" fmla="*/ 7 h 337"/>
                <a:gd name="T4" fmla="*/ 30 w 135"/>
                <a:gd name="T5" fmla="*/ 9 h 337"/>
                <a:gd name="T6" fmla="*/ 18 w 135"/>
                <a:gd name="T7" fmla="*/ 4 h 337"/>
                <a:gd name="T8" fmla="*/ 9 w 135"/>
                <a:gd name="T9" fmla="*/ 0 h 337"/>
                <a:gd name="T10" fmla="*/ 10 w 135"/>
                <a:gd name="T11" fmla="*/ 5 h 337"/>
                <a:gd name="T12" fmla="*/ 19 w 135"/>
                <a:gd name="T13" fmla="*/ 11 h 337"/>
                <a:gd name="T14" fmla="*/ 26 w 135"/>
                <a:gd name="T15" fmla="*/ 30 h 337"/>
                <a:gd name="T16" fmla="*/ 34 w 135"/>
                <a:gd name="T17" fmla="*/ 48 h 337"/>
                <a:gd name="T18" fmla="*/ 39 w 135"/>
                <a:gd name="T19" fmla="*/ 55 h 337"/>
                <a:gd name="T20" fmla="*/ 32 w 135"/>
                <a:gd name="T21" fmla="*/ 62 h 337"/>
                <a:gd name="T22" fmla="*/ 26 w 135"/>
                <a:gd name="T23" fmla="*/ 64 h 337"/>
                <a:gd name="T24" fmla="*/ 21 w 135"/>
                <a:gd name="T25" fmla="*/ 93 h 337"/>
                <a:gd name="T26" fmla="*/ 25 w 135"/>
                <a:gd name="T27" fmla="*/ 127 h 337"/>
                <a:gd name="T28" fmla="*/ 30 w 135"/>
                <a:gd name="T29" fmla="*/ 134 h 337"/>
                <a:gd name="T30" fmla="*/ 21 w 135"/>
                <a:gd name="T31" fmla="*/ 137 h 337"/>
                <a:gd name="T32" fmla="*/ 12 w 135"/>
                <a:gd name="T33" fmla="*/ 143 h 337"/>
                <a:gd name="T34" fmla="*/ 5 w 135"/>
                <a:gd name="T35" fmla="*/ 177 h 337"/>
                <a:gd name="T36" fmla="*/ 0 w 135"/>
                <a:gd name="T37" fmla="*/ 187 h 337"/>
                <a:gd name="T38" fmla="*/ 5 w 135"/>
                <a:gd name="T39" fmla="*/ 195 h 337"/>
                <a:gd name="T40" fmla="*/ 14 w 135"/>
                <a:gd name="T41" fmla="*/ 200 h 337"/>
                <a:gd name="T42" fmla="*/ 18 w 135"/>
                <a:gd name="T43" fmla="*/ 204 h 337"/>
                <a:gd name="T44" fmla="*/ 28 w 135"/>
                <a:gd name="T45" fmla="*/ 218 h 337"/>
                <a:gd name="T46" fmla="*/ 39 w 135"/>
                <a:gd name="T47" fmla="*/ 227 h 337"/>
                <a:gd name="T48" fmla="*/ 71 w 135"/>
                <a:gd name="T49" fmla="*/ 223 h 337"/>
                <a:gd name="T50" fmla="*/ 78 w 135"/>
                <a:gd name="T51" fmla="*/ 257 h 337"/>
                <a:gd name="T52" fmla="*/ 71 w 135"/>
                <a:gd name="T53" fmla="*/ 268 h 337"/>
                <a:gd name="T54" fmla="*/ 68 w 135"/>
                <a:gd name="T55" fmla="*/ 279 h 337"/>
                <a:gd name="T56" fmla="*/ 68 w 135"/>
                <a:gd name="T57" fmla="*/ 289 h 337"/>
                <a:gd name="T58" fmla="*/ 75 w 135"/>
                <a:gd name="T59" fmla="*/ 304 h 337"/>
                <a:gd name="T60" fmla="*/ 91 w 135"/>
                <a:gd name="T61" fmla="*/ 321 h 337"/>
                <a:gd name="T62" fmla="*/ 101 w 135"/>
                <a:gd name="T63" fmla="*/ 329 h 337"/>
                <a:gd name="T64" fmla="*/ 98 w 135"/>
                <a:gd name="T65" fmla="*/ 337 h 337"/>
                <a:gd name="T66" fmla="*/ 109 w 135"/>
                <a:gd name="T67" fmla="*/ 337 h 337"/>
                <a:gd name="T68" fmla="*/ 110 w 135"/>
                <a:gd name="T69" fmla="*/ 325 h 337"/>
                <a:gd name="T70" fmla="*/ 105 w 135"/>
                <a:gd name="T71" fmla="*/ 318 h 337"/>
                <a:gd name="T72" fmla="*/ 109 w 135"/>
                <a:gd name="T73" fmla="*/ 307 h 337"/>
                <a:gd name="T74" fmla="*/ 109 w 135"/>
                <a:gd name="T75" fmla="*/ 302 h 337"/>
                <a:gd name="T76" fmla="*/ 130 w 135"/>
                <a:gd name="T77" fmla="*/ 287 h 337"/>
                <a:gd name="T78" fmla="*/ 135 w 135"/>
                <a:gd name="T79" fmla="*/ 266 h 337"/>
                <a:gd name="T80" fmla="*/ 135 w 135"/>
                <a:gd name="T81" fmla="*/ 241 h 337"/>
                <a:gd name="T82" fmla="*/ 91 w 135"/>
                <a:gd name="T83" fmla="*/ 180 h 337"/>
                <a:gd name="T84" fmla="*/ 89 w 135"/>
                <a:gd name="T85" fmla="*/ 187 h 337"/>
                <a:gd name="T86" fmla="*/ 94 w 135"/>
                <a:gd name="T87" fmla="*/ 193 h 337"/>
                <a:gd name="T88" fmla="*/ 105 w 135"/>
                <a:gd name="T89" fmla="*/ 214 h 337"/>
                <a:gd name="T90" fmla="*/ 103 w 135"/>
                <a:gd name="T91" fmla="*/ 220 h 337"/>
                <a:gd name="T92" fmla="*/ 98 w 135"/>
                <a:gd name="T93" fmla="*/ 212 h 337"/>
                <a:gd name="T94" fmla="*/ 91 w 135"/>
                <a:gd name="T95" fmla="*/ 205 h 337"/>
                <a:gd name="T96" fmla="*/ 89 w 135"/>
                <a:gd name="T97" fmla="*/ 205 h 337"/>
                <a:gd name="T98" fmla="*/ 84 w 135"/>
                <a:gd name="T99" fmla="*/ 212 h 337"/>
                <a:gd name="T100" fmla="*/ 78 w 135"/>
                <a:gd name="T101" fmla="*/ 211 h 337"/>
                <a:gd name="T102" fmla="*/ 75 w 135"/>
                <a:gd name="T103" fmla="*/ 200 h 337"/>
                <a:gd name="T104" fmla="*/ 76 w 135"/>
                <a:gd name="T105" fmla="*/ 191 h 337"/>
                <a:gd name="T106" fmla="*/ 66 w 135"/>
                <a:gd name="T107" fmla="*/ 173 h 337"/>
                <a:gd name="T108" fmla="*/ 66 w 135"/>
                <a:gd name="T109" fmla="*/ 162 h 337"/>
                <a:gd name="T110" fmla="*/ 51 w 135"/>
                <a:gd name="T111" fmla="*/ 123 h 337"/>
                <a:gd name="T112" fmla="*/ 64 w 135"/>
                <a:gd name="T113" fmla="*/ 100 h 337"/>
                <a:gd name="T114" fmla="*/ 62 w 135"/>
                <a:gd name="T115" fmla="*/ 48 h 337"/>
                <a:gd name="T116" fmla="*/ 59 w 135"/>
                <a:gd name="T117" fmla="*/ 39 h 337"/>
                <a:gd name="T118" fmla="*/ 48 w 135"/>
                <a:gd name="T119" fmla="*/ 23 h 337"/>
                <a:gd name="T120" fmla="*/ 53 w 135"/>
                <a:gd name="T121" fmla="*/ 7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5" h="337">
                  <a:moveTo>
                    <a:pt x="48" y="12"/>
                  </a:moveTo>
                  <a:lnTo>
                    <a:pt x="46" y="7"/>
                  </a:lnTo>
                  <a:lnTo>
                    <a:pt x="44" y="7"/>
                  </a:lnTo>
                  <a:lnTo>
                    <a:pt x="41" y="7"/>
                  </a:lnTo>
                  <a:lnTo>
                    <a:pt x="32" y="9"/>
                  </a:lnTo>
                  <a:lnTo>
                    <a:pt x="30" y="9"/>
                  </a:lnTo>
                  <a:lnTo>
                    <a:pt x="26" y="4"/>
                  </a:lnTo>
                  <a:lnTo>
                    <a:pt x="18" y="4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4"/>
                  </a:lnTo>
                  <a:lnTo>
                    <a:pt x="10" y="5"/>
                  </a:lnTo>
                  <a:lnTo>
                    <a:pt x="10" y="11"/>
                  </a:lnTo>
                  <a:lnTo>
                    <a:pt x="19" y="11"/>
                  </a:lnTo>
                  <a:lnTo>
                    <a:pt x="25" y="21"/>
                  </a:lnTo>
                  <a:lnTo>
                    <a:pt x="26" y="30"/>
                  </a:lnTo>
                  <a:lnTo>
                    <a:pt x="32" y="34"/>
                  </a:lnTo>
                  <a:lnTo>
                    <a:pt x="34" y="48"/>
                  </a:lnTo>
                  <a:lnTo>
                    <a:pt x="37" y="50"/>
                  </a:lnTo>
                  <a:lnTo>
                    <a:pt x="39" y="55"/>
                  </a:lnTo>
                  <a:lnTo>
                    <a:pt x="39" y="59"/>
                  </a:lnTo>
                  <a:lnTo>
                    <a:pt x="32" y="62"/>
                  </a:lnTo>
                  <a:lnTo>
                    <a:pt x="30" y="62"/>
                  </a:lnTo>
                  <a:lnTo>
                    <a:pt x="26" y="64"/>
                  </a:lnTo>
                  <a:lnTo>
                    <a:pt x="26" y="79"/>
                  </a:lnTo>
                  <a:lnTo>
                    <a:pt x="21" y="93"/>
                  </a:lnTo>
                  <a:lnTo>
                    <a:pt x="23" y="123"/>
                  </a:lnTo>
                  <a:lnTo>
                    <a:pt x="25" y="127"/>
                  </a:lnTo>
                  <a:lnTo>
                    <a:pt x="30" y="129"/>
                  </a:lnTo>
                  <a:lnTo>
                    <a:pt x="30" y="134"/>
                  </a:lnTo>
                  <a:lnTo>
                    <a:pt x="28" y="136"/>
                  </a:lnTo>
                  <a:lnTo>
                    <a:pt x="21" y="137"/>
                  </a:lnTo>
                  <a:lnTo>
                    <a:pt x="18" y="141"/>
                  </a:lnTo>
                  <a:lnTo>
                    <a:pt x="12" y="143"/>
                  </a:lnTo>
                  <a:lnTo>
                    <a:pt x="12" y="143"/>
                  </a:lnTo>
                  <a:lnTo>
                    <a:pt x="5" y="177"/>
                  </a:lnTo>
                  <a:lnTo>
                    <a:pt x="0" y="184"/>
                  </a:lnTo>
                  <a:lnTo>
                    <a:pt x="0" y="187"/>
                  </a:lnTo>
                  <a:lnTo>
                    <a:pt x="0" y="193"/>
                  </a:lnTo>
                  <a:lnTo>
                    <a:pt x="5" y="195"/>
                  </a:lnTo>
                  <a:lnTo>
                    <a:pt x="7" y="200"/>
                  </a:lnTo>
                  <a:lnTo>
                    <a:pt x="14" y="200"/>
                  </a:lnTo>
                  <a:lnTo>
                    <a:pt x="16" y="200"/>
                  </a:lnTo>
                  <a:lnTo>
                    <a:pt x="18" y="204"/>
                  </a:lnTo>
                  <a:lnTo>
                    <a:pt x="21" y="205"/>
                  </a:lnTo>
                  <a:lnTo>
                    <a:pt x="28" y="218"/>
                  </a:lnTo>
                  <a:lnTo>
                    <a:pt x="35" y="227"/>
                  </a:lnTo>
                  <a:lnTo>
                    <a:pt x="39" y="227"/>
                  </a:lnTo>
                  <a:lnTo>
                    <a:pt x="68" y="221"/>
                  </a:lnTo>
                  <a:lnTo>
                    <a:pt x="71" y="223"/>
                  </a:lnTo>
                  <a:lnTo>
                    <a:pt x="75" y="227"/>
                  </a:lnTo>
                  <a:lnTo>
                    <a:pt x="78" y="257"/>
                  </a:lnTo>
                  <a:lnTo>
                    <a:pt x="76" y="262"/>
                  </a:lnTo>
                  <a:lnTo>
                    <a:pt x="71" y="268"/>
                  </a:lnTo>
                  <a:lnTo>
                    <a:pt x="73" y="275"/>
                  </a:lnTo>
                  <a:lnTo>
                    <a:pt x="68" y="279"/>
                  </a:lnTo>
                  <a:lnTo>
                    <a:pt x="66" y="286"/>
                  </a:lnTo>
                  <a:lnTo>
                    <a:pt x="68" y="289"/>
                  </a:lnTo>
                  <a:lnTo>
                    <a:pt x="73" y="302"/>
                  </a:lnTo>
                  <a:lnTo>
                    <a:pt x="75" y="304"/>
                  </a:lnTo>
                  <a:lnTo>
                    <a:pt x="78" y="305"/>
                  </a:lnTo>
                  <a:lnTo>
                    <a:pt x="91" y="321"/>
                  </a:lnTo>
                  <a:lnTo>
                    <a:pt x="100" y="325"/>
                  </a:lnTo>
                  <a:lnTo>
                    <a:pt x="101" y="329"/>
                  </a:lnTo>
                  <a:lnTo>
                    <a:pt x="101" y="332"/>
                  </a:lnTo>
                  <a:lnTo>
                    <a:pt x="98" y="337"/>
                  </a:lnTo>
                  <a:lnTo>
                    <a:pt x="100" y="337"/>
                  </a:lnTo>
                  <a:lnTo>
                    <a:pt x="109" y="337"/>
                  </a:lnTo>
                  <a:lnTo>
                    <a:pt x="110" y="337"/>
                  </a:lnTo>
                  <a:lnTo>
                    <a:pt x="110" y="325"/>
                  </a:lnTo>
                  <a:lnTo>
                    <a:pt x="109" y="321"/>
                  </a:lnTo>
                  <a:lnTo>
                    <a:pt x="105" y="318"/>
                  </a:lnTo>
                  <a:lnTo>
                    <a:pt x="105" y="312"/>
                  </a:lnTo>
                  <a:lnTo>
                    <a:pt x="109" y="307"/>
                  </a:lnTo>
                  <a:lnTo>
                    <a:pt x="109" y="305"/>
                  </a:lnTo>
                  <a:lnTo>
                    <a:pt x="109" y="302"/>
                  </a:lnTo>
                  <a:lnTo>
                    <a:pt x="128" y="293"/>
                  </a:lnTo>
                  <a:lnTo>
                    <a:pt x="130" y="287"/>
                  </a:lnTo>
                  <a:lnTo>
                    <a:pt x="132" y="271"/>
                  </a:lnTo>
                  <a:lnTo>
                    <a:pt x="135" y="266"/>
                  </a:lnTo>
                  <a:lnTo>
                    <a:pt x="130" y="254"/>
                  </a:lnTo>
                  <a:lnTo>
                    <a:pt x="135" y="241"/>
                  </a:lnTo>
                  <a:lnTo>
                    <a:pt x="134" y="230"/>
                  </a:lnTo>
                  <a:lnTo>
                    <a:pt x="91" y="180"/>
                  </a:lnTo>
                  <a:lnTo>
                    <a:pt x="89" y="180"/>
                  </a:lnTo>
                  <a:lnTo>
                    <a:pt x="89" y="187"/>
                  </a:lnTo>
                  <a:lnTo>
                    <a:pt x="91" y="191"/>
                  </a:lnTo>
                  <a:lnTo>
                    <a:pt x="94" y="193"/>
                  </a:lnTo>
                  <a:lnTo>
                    <a:pt x="98" y="195"/>
                  </a:lnTo>
                  <a:lnTo>
                    <a:pt x="105" y="214"/>
                  </a:lnTo>
                  <a:lnTo>
                    <a:pt x="105" y="220"/>
                  </a:lnTo>
                  <a:lnTo>
                    <a:pt x="103" y="220"/>
                  </a:lnTo>
                  <a:lnTo>
                    <a:pt x="101" y="220"/>
                  </a:lnTo>
                  <a:lnTo>
                    <a:pt x="98" y="212"/>
                  </a:lnTo>
                  <a:lnTo>
                    <a:pt x="94" y="211"/>
                  </a:lnTo>
                  <a:lnTo>
                    <a:pt x="91" y="205"/>
                  </a:lnTo>
                  <a:lnTo>
                    <a:pt x="91" y="205"/>
                  </a:lnTo>
                  <a:lnTo>
                    <a:pt x="89" y="205"/>
                  </a:lnTo>
                  <a:lnTo>
                    <a:pt x="85" y="212"/>
                  </a:lnTo>
                  <a:lnTo>
                    <a:pt x="84" y="212"/>
                  </a:lnTo>
                  <a:lnTo>
                    <a:pt x="80" y="212"/>
                  </a:lnTo>
                  <a:lnTo>
                    <a:pt x="78" y="211"/>
                  </a:lnTo>
                  <a:lnTo>
                    <a:pt x="75" y="207"/>
                  </a:lnTo>
                  <a:lnTo>
                    <a:pt x="75" y="200"/>
                  </a:lnTo>
                  <a:lnTo>
                    <a:pt x="76" y="195"/>
                  </a:lnTo>
                  <a:lnTo>
                    <a:pt x="76" y="191"/>
                  </a:lnTo>
                  <a:lnTo>
                    <a:pt x="69" y="184"/>
                  </a:lnTo>
                  <a:lnTo>
                    <a:pt x="66" y="173"/>
                  </a:lnTo>
                  <a:lnTo>
                    <a:pt x="66" y="162"/>
                  </a:lnTo>
                  <a:lnTo>
                    <a:pt x="66" y="162"/>
                  </a:lnTo>
                  <a:lnTo>
                    <a:pt x="51" y="127"/>
                  </a:lnTo>
                  <a:lnTo>
                    <a:pt x="51" y="123"/>
                  </a:lnTo>
                  <a:lnTo>
                    <a:pt x="53" y="120"/>
                  </a:lnTo>
                  <a:lnTo>
                    <a:pt x="64" y="100"/>
                  </a:lnTo>
                  <a:lnTo>
                    <a:pt x="60" y="54"/>
                  </a:lnTo>
                  <a:lnTo>
                    <a:pt x="62" y="48"/>
                  </a:lnTo>
                  <a:lnTo>
                    <a:pt x="62" y="43"/>
                  </a:lnTo>
                  <a:lnTo>
                    <a:pt x="59" y="39"/>
                  </a:lnTo>
                  <a:lnTo>
                    <a:pt x="53" y="34"/>
                  </a:lnTo>
                  <a:lnTo>
                    <a:pt x="48" y="23"/>
                  </a:lnTo>
                  <a:lnTo>
                    <a:pt x="48" y="12"/>
                  </a:lnTo>
                  <a:lnTo>
                    <a:pt x="53" y="7"/>
                  </a:lnTo>
                  <a:lnTo>
                    <a:pt x="48" y="12"/>
                  </a:lnTo>
                  <a:close/>
                </a:path>
              </a:pathLst>
            </a:custGeom>
            <a:solidFill>
              <a:srgbClr val="F4AE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300" name="Freeform 54">
              <a:extLst>
                <a:ext uri="{FF2B5EF4-FFF2-40B4-BE49-F238E27FC236}">
                  <a16:creationId xmlns:a16="http://schemas.microsoft.com/office/drawing/2014/main" id="{4259874C-4152-48BC-874A-FF18AE7491AE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2" y="2894"/>
              <a:ext cx="135" cy="337"/>
            </a:xfrm>
            <a:custGeom>
              <a:avLst/>
              <a:gdLst>
                <a:gd name="T0" fmla="*/ 46 w 135"/>
                <a:gd name="T1" fmla="*/ 7 h 337"/>
                <a:gd name="T2" fmla="*/ 41 w 135"/>
                <a:gd name="T3" fmla="*/ 7 h 337"/>
                <a:gd name="T4" fmla="*/ 30 w 135"/>
                <a:gd name="T5" fmla="*/ 9 h 337"/>
                <a:gd name="T6" fmla="*/ 18 w 135"/>
                <a:gd name="T7" fmla="*/ 4 h 337"/>
                <a:gd name="T8" fmla="*/ 9 w 135"/>
                <a:gd name="T9" fmla="*/ 0 h 337"/>
                <a:gd name="T10" fmla="*/ 10 w 135"/>
                <a:gd name="T11" fmla="*/ 5 h 337"/>
                <a:gd name="T12" fmla="*/ 19 w 135"/>
                <a:gd name="T13" fmla="*/ 11 h 337"/>
                <a:gd name="T14" fmla="*/ 26 w 135"/>
                <a:gd name="T15" fmla="*/ 30 h 337"/>
                <a:gd name="T16" fmla="*/ 34 w 135"/>
                <a:gd name="T17" fmla="*/ 48 h 337"/>
                <a:gd name="T18" fmla="*/ 39 w 135"/>
                <a:gd name="T19" fmla="*/ 55 h 337"/>
                <a:gd name="T20" fmla="*/ 32 w 135"/>
                <a:gd name="T21" fmla="*/ 62 h 337"/>
                <a:gd name="T22" fmla="*/ 26 w 135"/>
                <a:gd name="T23" fmla="*/ 64 h 337"/>
                <a:gd name="T24" fmla="*/ 21 w 135"/>
                <a:gd name="T25" fmla="*/ 93 h 337"/>
                <a:gd name="T26" fmla="*/ 25 w 135"/>
                <a:gd name="T27" fmla="*/ 127 h 337"/>
                <a:gd name="T28" fmla="*/ 30 w 135"/>
                <a:gd name="T29" fmla="*/ 134 h 337"/>
                <a:gd name="T30" fmla="*/ 21 w 135"/>
                <a:gd name="T31" fmla="*/ 137 h 337"/>
                <a:gd name="T32" fmla="*/ 12 w 135"/>
                <a:gd name="T33" fmla="*/ 143 h 337"/>
                <a:gd name="T34" fmla="*/ 5 w 135"/>
                <a:gd name="T35" fmla="*/ 177 h 337"/>
                <a:gd name="T36" fmla="*/ 0 w 135"/>
                <a:gd name="T37" fmla="*/ 187 h 337"/>
                <a:gd name="T38" fmla="*/ 5 w 135"/>
                <a:gd name="T39" fmla="*/ 195 h 337"/>
                <a:gd name="T40" fmla="*/ 14 w 135"/>
                <a:gd name="T41" fmla="*/ 200 h 337"/>
                <a:gd name="T42" fmla="*/ 18 w 135"/>
                <a:gd name="T43" fmla="*/ 204 h 337"/>
                <a:gd name="T44" fmla="*/ 28 w 135"/>
                <a:gd name="T45" fmla="*/ 218 h 337"/>
                <a:gd name="T46" fmla="*/ 39 w 135"/>
                <a:gd name="T47" fmla="*/ 227 h 337"/>
                <a:gd name="T48" fmla="*/ 71 w 135"/>
                <a:gd name="T49" fmla="*/ 223 h 337"/>
                <a:gd name="T50" fmla="*/ 78 w 135"/>
                <a:gd name="T51" fmla="*/ 257 h 337"/>
                <a:gd name="T52" fmla="*/ 71 w 135"/>
                <a:gd name="T53" fmla="*/ 268 h 337"/>
                <a:gd name="T54" fmla="*/ 68 w 135"/>
                <a:gd name="T55" fmla="*/ 279 h 337"/>
                <a:gd name="T56" fmla="*/ 68 w 135"/>
                <a:gd name="T57" fmla="*/ 289 h 337"/>
                <a:gd name="T58" fmla="*/ 75 w 135"/>
                <a:gd name="T59" fmla="*/ 304 h 337"/>
                <a:gd name="T60" fmla="*/ 91 w 135"/>
                <a:gd name="T61" fmla="*/ 321 h 337"/>
                <a:gd name="T62" fmla="*/ 101 w 135"/>
                <a:gd name="T63" fmla="*/ 329 h 337"/>
                <a:gd name="T64" fmla="*/ 98 w 135"/>
                <a:gd name="T65" fmla="*/ 337 h 337"/>
                <a:gd name="T66" fmla="*/ 109 w 135"/>
                <a:gd name="T67" fmla="*/ 337 h 337"/>
                <a:gd name="T68" fmla="*/ 110 w 135"/>
                <a:gd name="T69" fmla="*/ 325 h 337"/>
                <a:gd name="T70" fmla="*/ 105 w 135"/>
                <a:gd name="T71" fmla="*/ 318 h 337"/>
                <a:gd name="T72" fmla="*/ 109 w 135"/>
                <a:gd name="T73" fmla="*/ 307 h 337"/>
                <a:gd name="T74" fmla="*/ 109 w 135"/>
                <a:gd name="T75" fmla="*/ 302 h 337"/>
                <a:gd name="T76" fmla="*/ 130 w 135"/>
                <a:gd name="T77" fmla="*/ 287 h 337"/>
                <a:gd name="T78" fmla="*/ 135 w 135"/>
                <a:gd name="T79" fmla="*/ 266 h 337"/>
                <a:gd name="T80" fmla="*/ 135 w 135"/>
                <a:gd name="T81" fmla="*/ 241 h 337"/>
                <a:gd name="T82" fmla="*/ 91 w 135"/>
                <a:gd name="T83" fmla="*/ 180 h 337"/>
                <a:gd name="T84" fmla="*/ 89 w 135"/>
                <a:gd name="T85" fmla="*/ 187 h 337"/>
                <a:gd name="T86" fmla="*/ 94 w 135"/>
                <a:gd name="T87" fmla="*/ 193 h 337"/>
                <a:gd name="T88" fmla="*/ 105 w 135"/>
                <a:gd name="T89" fmla="*/ 214 h 337"/>
                <a:gd name="T90" fmla="*/ 103 w 135"/>
                <a:gd name="T91" fmla="*/ 220 h 337"/>
                <a:gd name="T92" fmla="*/ 98 w 135"/>
                <a:gd name="T93" fmla="*/ 212 h 337"/>
                <a:gd name="T94" fmla="*/ 91 w 135"/>
                <a:gd name="T95" fmla="*/ 205 h 337"/>
                <a:gd name="T96" fmla="*/ 89 w 135"/>
                <a:gd name="T97" fmla="*/ 205 h 337"/>
                <a:gd name="T98" fmla="*/ 84 w 135"/>
                <a:gd name="T99" fmla="*/ 212 h 337"/>
                <a:gd name="T100" fmla="*/ 78 w 135"/>
                <a:gd name="T101" fmla="*/ 211 h 337"/>
                <a:gd name="T102" fmla="*/ 75 w 135"/>
                <a:gd name="T103" fmla="*/ 200 h 337"/>
                <a:gd name="T104" fmla="*/ 76 w 135"/>
                <a:gd name="T105" fmla="*/ 191 h 337"/>
                <a:gd name="T106" fmla="*/ 66 w 135"/>
                <a:gd name="T107" fmla="*/ 173 h 337"/>
                <a:gd name="T108" fmla="*/ 66 w 135"/>
                <a:gd name="T109" fmla="*/ 162 h 337"/>
                <a:gd name="T110" fmla="*/ 51 w 135"/>
                <a:gd name="T111" fmla="*/ 123 h 337"/>
                <a:gd name="T112" fmla="*/ 64 w 135"/>
                <a:gd name="T113" fmla="*/ 100 h 337"/>
                <a:gd name="T114" fmla="*/ 62 w 135"/>
                <a:gd name="T115" fmla="*/ 48 h 337"/>
                <a:gd name="T116" fmla="*/ 59 w 135"/>
                <a:gd name="T117" fmla="*/ 39 h 337"/>
                <a:gd name="T118" fmla="*/ 48 w 135"/>
                <a:gd name="T119" fmla="*/ 23 h 337"/>
                <a:gd name="T120" fmla="*/ 53 w 135"/>
                <a:gd name="T121" fmla="*/ 7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5" h="337">
                  <a:moveTo>
                    <a:pt x="48" y="12"/>
                  </a:moveTo>
                  <a:lnTo>
                    <a:pt x="46" y="7"/>
                  </a:lnTo>
                  <a:lnTo>
                    <a:pt x="44" y="7"/>
                  </a:lnTo>
                  <a:lnTo>
                    <a:pt x="41" y="7"/>
                  </a:lnTo>
                  <a:lnTo>
                    <a:pt x="32" y="9"/>
                  </a:lnTo>
                  <a:lnTo>
                    <a:pt x="30" y="9"/>
                  </a:lnTo>
                  <a:lnTo>
                    <a:pt x="26" y="4"/>
                  </a:lnTo>
                  <a:lnTo>
                    <a:pt x="18" y="4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4"/>
                  </a:lnTo>
                  <a:lnTo>
                    <a:pt x="10" y="5"/>
                  </a:lnTo>
                  <a:lnTo>
                    <a:pt x="10" y="11"/>
                  </a:lnTo>
                  <a:lnTo>
                    <a:pt x="19" y="11"/>
                  </a:lnTo>
                  <a:lnTo>
                    <a:pt x="25" y="21"/>
                  </a:lnTo>
                  <a:lnTo>
                    <a:pt x="26" y="30"/>
                  </a:lnTo>
                  <a:lnTo>
                    <a:pt x="32" y="34"/>
                  </a:lnTo>
                  <a:lnTo>
                    <a:pt x="34" y="48"/>
                  </a:lnTo>
                  <a:lnTo>
                    <a:pt x="37" y="50"/>
                  </a:lnTo>
                  <a:lnTo>
                    <a:pt x="39" y="55"/>
                  </a:lnTo>
                  <a:lnTo>
                    <a:pt x="39" y="59"/>
                  </a:lnTo>
                  <a:lnTo>
                    <a:pt x="32" y="62"/>
                  </a:lnTo>
                  <a:lnTo>
                    <a:pt x="30" y="62"/>
                  </a:lnTo>
                  <a:lnTo>
                    <a:pt x="26" y="64"/>
                  </a:lnTo>
                  <a:lnTo>
                    <a:pt x="26" y="79"/>
                  </a:lnTo>
                  <a:lnTo>
                    <a:pt x="21" y="93"/>
                  </a:lnTo>
                  <a:lnTo>
                    <a:pt x="23" y="123"/>
                  </a:lnTo>
                  <a:lnTo>
                    <a:pt x="25" y="127"/>
                  </a:lnTo>
                  <a:lnTo>
                    <a:pt x="30" y="129"/>
                  </a:lnTo>
                  <a:lnTo>
                    <a:pt x="30" y="134"/>
                  </a:lnTo>
                  <a:lnTo>
                    <a:pt x="28" y="136"/>
                  </a:lnTo>
                  <a:lnTo>
                    <a:pt x="21" y="137"/>
                  </a:lnTo>
                  <a:lnTo>
                    <a:pt x="18" y="141"/>
                  </a:lnTo>
                  <a:lnTo>
                    <a:pt x="12" y="143"/>
                  </a:lnTo>
                  <a:lnTo>
                    <a:pt x="12" y="143"/>
                  </a:lnTo>
                  <a:lnTo>
                    <a:pt x="5" y="177"/>
                  </a:lnTo>
                  <a:lnTo>
                    <a:pt x="0" y="184"/>
                  </a:lnTo>
                  <a:lnTo>
                    <a:pt x="0" y="187"/>
                  </a:lnTo>
                  <a:lnTo>
                    <a:pt x="0" y="193"/>
                  </a:lnTo>
                  <a:lnTo>
                    <a:pt x="5" y="195"/>
                  </a:lnTo>
                  <a:lnTo>
                    <a:pt x="7" y="200"/>
                  </a:lnTo>
                  <a:lnTo>
                    <a:pt x="14" y="200"/>
                  </a:lnTo>
                  <a:lnTo>
                    <a:pt x="16" y="200"/>
                  </a:lnTo>
                  <a:lnTo>
                    <a:pt x="18" y="204"/>
                  </a:lnTo>
                  <a:lnTo>
                    <a:pt x="21" y="205"/>
                  </a:lnTo>
                  <a:lnTo>
                    <a:pt x="28" y="218"/>
                  </a:lnTo>
                  <a:lnTo>
                    <a:pt x="35" y="227"/>
                  </a:lnTo>
                  <a:lnTo>
                    <a:pt x="39" y="227"/>
                  </a:lnTo>
                  <a:lnTo>
                    <a:pt x="68" y="221"/>
                  </a:lnTo>
                  <a:lnTo>
                    <a:pt x="71" y="223"/>
                  </a:lnTo>
                  <a:lnTo>
                    <a:pt x="75" y="227"/>
                  </a:lnTo>
                  <a:lnTo>
                    <a:pt x="78" y="257"/>
                  </a:lnTo>
                  <a:lnTo>
                    <a:pt x="76" y="262"/>
                  </a:lnTo>
                  <a:lnTo>
                    <a:pt x="71" y="268"/>
                  </a:lnTo>
                  <a:lnTo>
                    <a:pt x="73" y="275"/>
                  </a:lnTo>
                  <a:lnTo>
                    <a:pt x="68" y="279"/>
                  </a:lnTo>
                  <a:lnTo>
                    <a:pt x="66" y="286"/>
                  </a:lnTo>
                  <a:lnTo>
                    <a:pt x="68" y="289"/>
                  </a:lnTo>
                  <a:lnTo>
                    <a:pt x="73" y="302"/>
                  </a:lnTo>
                  <a:lnTo>
                    <a:pt x="75" y="304"/>
                  </a:lnTo>
                  <a:lnTo>
                    <a:pt x="78" y="305"/>
                  </a:lnTo>
                  <a:lnTo>
                    <a:pt x="91" y="321"/>
                  </a:lnTo>
                  <a:lnTo>
                    <a:pt x="100" y="325"/>
                  </a:lnTo>
                  <a:lnTo>
                    <a:pt x="101" y="329"/>
                  </a:lnTo>
                  <a:lnTo>
                    <a:pt x="101" y="332"/>
                  </a:lnTo>
                  <a:lnTo>
                    <a:pt x="98" y="337"/>
                  </a:lnTo>
                  <a:lnTo>
                    <a:pt x="100" y="337"/>
                  </a:lnTo>
                  <a:lnTo>
                    <a:pt x="109" y="337"/>
                  </a:lnTo>
                  <a:lnTo>
                    <a:pt x="110" y="337"/>
                  </a:lnTo>
                  <a:lnTo>
                    <a:pt x="110" y="325"/>
                  </a:lnTo>
                  <a:lnTo>
                    <a:pt x="109" y="321"/>
                  </a:lnTo>
                  <a:lnTo>
                    <a:pt x="105" y="318"/>
                  </a:lnTo>
                  <a:lnTo>
                    <a:pt x="105" y="312"/>
                  </a:lnTo>
                  <a:lnTo>
                    <a:pt x="109" y="307"/>
                  </a:lnTo>
                  <a:lnTo>
                    <a:pt x="109" y="305"/>
                  </a:lnTo>
                  <a:lnTo>
                    <a:pt x="109" y="302"/>
                  </a:lnTo>
                  <a:lnTo>
                    <a:pt x="128" y="293"/>
                  </a:lnTo>
                  <a:lnTo>
                    <a:pt x="130" y="287"/>
                  </a:lnTo>
                  <a:lnTo>
                    <a:pt x="132" y="271"/>
                  </a:lnTo>
                  <a:lnTo>
                    <a:pt x="135" y="266"/>
                  </a:lnTo>
                  <a:lnTo>
                    <a:pt x="130" y="254"/>
                  </a:lnTo>
                  <a:lnTo>
                    <a:pt x="135" y="241"/>
                  </a:lnTo>
                  <a:lnTo>
                    <a:pt x="134" y="230"/>
                  </a:lnTo>
                  <a:lnTo>
                    <a:pt x="91" y="180"/>
                  </a:lnTo>
                  <a:lnTo>
                    <a:pt x="89" y="180"/>
                  </a:lnTo>
                  <a:lnTo>
                    <a:pt x="89" y="187"/>
                  </a:lnTo>
                  <a:lnTo>
                    <a:pt x="91" y="191"/>
                  </a:lnTo>
                  <a:lnTo>
                    <a:pt x="94" y="193"/>
                  </a:lnTo>
                  <a:lnTo>
                    <a:pt x="98" y="195"/>
                  </a:lnTo>
                  <a:lnTo>
                    <a:pt x="105" y="214"/>
                  </a:lnTo>
                  <a:lnTo>
                    <a:pt x="105" y="220"/>
                  </a:lnTo>
                  <a:lnTo>
                    <a:pt x="103" y="220"/>
                  </a:lnTo>
                  <a:lnTo>
                    <a:pt x="101" y="220"/>
                  </a:lnTo>
                  <a:lnTo>
                    <a:pt x="98" y="212"/>
                  </a:lnTo>
                  <a:lnTo>
                    <a:pt x="94" y="211"/>
                  </a:lnTo>
                  <a:lnTo>
                    <a:pt x="91" y="205"/>
                  </a:lnTo>
                  <a:lnTo>
                    <a:pt x="91" y="205"/>
                  </a:lnTo>
                  <a:lnTo>
                    <a:pt x="89" y="205"/>
                  </a:lnTo>
                  <a:lnTo>
                    <a:pt x="85" y="212"/>
                  </a:lnTo>
                  <a:lnTo>
                    <a:pt x="84" y="212"/>
                  </a:lnTo>
                  <a:lnTo>
                    <a:pt x="80" y="212"/>
                  </a:lnTo>
                  <a:lnTo>
                    <a:pt x="78" y="211"/>
                  </a:lnTo>
                  <a:lnTo>
                    <a:pt x="75" y="207"/>
                  </a:lnTo>
                  <a:lnTo>
                    <a:pt x="75" y="200"/>
                  </a:lnTo>
                  <a:lnTo>
                    <a:pt x="76" y="195"/>
                  </a:lnTo>
                  <a:lnTo>
                    <a:pt x="76" y="191"/>
                  </a:lnTo>
                  <a:lnTo>
                    <a:pt x="69" y="184"/>
                  </a:lnTo>
                  <a:lnTo>
                    <a:pt x="66" y="173"/>
                  </a:lnTo>
                  <a:lnTo>
                    <a:pt x="66" y="162"/>
                  </a:lnTo>
                  <a:lnTo>
                    <a:pt x="66" y="162"/>
                  </a:lnTo>
                  <a:lnTo>
                    <a:pt x="51" y="127"/>
                  </a:lnTo>
                  <a:lnTo>
                    <a:pt x="51" y="123"/>
                  </a:lnTo>
                  <a:lnTo>
                    <a:pt x="53" y="120"/>
                  </a:lnTo>
                  <a:lnTo>
                    <a:pt x="64" y="100"/>
                  </a:lnTo>
                  <a:lnTo>
                    <a:pt x="60" y="54"/>
                  </a:lnTo>
                  <a:lnTo>
                    <a:pt x="62" y="48"/>
                  </a:lnTo>
                  <a:lnTo>
                    <a:pt x="62" y="43"/>
                  </a:lnTo>
                  <a:lnTo>
                    <a:pt x="59" y="39"/>
                  </a:lnTo>
                  <a:lnTo>
                    <a:pt x="53" y="34"/>
                  </a:lnTo>
                  <a:lnTo>
                    <a:pt x="48" y="23"/>
                  </a:lnTo>
                  <a:lnTo>
                    <a:pt x="48" y="12"/>
                  </a:lnTo>
                  <a:lnTo>
                    <a:pt x="53" y="7"/>
                  </a:lnTo>
                  <a:lnTo>
                    <a:pt x="48" y="12"/>
                  </a:lnTo>
                </a:path>
              </a:pathLst>
            </a:custGeom>
            <a:noFill/>
            <a:ln w="6350">
              <a:solidFill>
                <a:srgbClr val="F0F0F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301" name="Freeform 55">
              <a:extLst>
                <a:ext uri="{FF2B5EF4-FFF2-40B4-BE49-F238E27FC236}">
                  <a16:creationId xmlns:a16="http://schemas.microsoft.com/office/drawing/2014/main" id="{F0179C42-A536-4F64-9616-5E7AD6FE91B8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0" y="2310"/>
              <a:ext cx="226" cy="238"/>
            </a:xfrm>
            <a:custGeom>
              <a:avLst/>
              <a:gdLst>
                <a:gd name="T0" fmla="*/ 183 w 226"/>
                <a:gd name="T1" fmla="*/ 2 h 238"/>
                <a:gd name="T2" fmla="*/ 183 w 226"/>
                <a:gd name="T3" fmla="*/ 0 h 238"/>
                <a:gd name="T4" fmla="*/ 183 w 226"/>
                <a:gd name="T5" fmla="*/ 2 h 238"/>
                <a:gd name="T6" fmla="*/ 162 w 226"/>
                <a:gd name="T7" fmla="*/ 16 h 238"/>
                <a:gd name="T8" fmla="*/ 100 w 226"/>
                <a:gd name="T9" fmla="*/ 23 h 238"/>
                <a:gd name="T10" fmla="*/ 96 w 226"/>
                <a:gd name="T11" fmla="*/ 16 h 238"/>
                <a:gd name="T12" fmla="*/ 85 w 226"/>
                <a:gd name="T13" fmla="*/ 18 h 238"/>
                <a:gd name="T14" fmla="*/ 78 w 226"/>
                <a:gd name="T15" fmla="*/ 20 h 238"/>
                <a:gd name="T16" fmla="*/ 69 w 226"/>
                <a:gd name="T17" fmla="*/ 16 h 238"/>
                <a:gd name="T18" fmla="*/ 59 w 226"/>
                <a:gd name="T19" fmla="*/ 18 h 238"/>
                <a:gd name="T20" fmla="*/ 53 w 226"/>
                <a:gd name="T21" fmla="*/ 22 h 238"/>
                <a:gd name="T22" fmla="*/ 48 w 226"/>
                <a:gd name="T23" fmla="*/ 63 h 238"/>
                <a:gd name="T24" fmla="*/ 51 w 226"/>
                <a:gd name="T25" fmla="*/ 70 h 238"/>
                <a:gd name="T26" fmla="*/ 59 w 226"/>
                <a:gd name="T27" fmla="*/ 77 h 238"/>
                <a:gd name="T28" fmla="*/ 64 w 226"/>
                <a:gd name="T29" fmla="*/ 79 h 238"/>
                <a:gd name="T30" fmla="*/ 67 w 226"/>
                <a:gd name="T31" fmla="*/ 82 h 238"/>
                <a:gd name="T32" fmla="*/ 67 w 226"/>
                <a:gd name="T33" fmla="*/ 88 h 238"/>
                <a:gd name="T34" fmla="*/ 64 w 226"/>
                <a:gd name="T35" fmla="*/ 95 h 238"/>
                <a:gd name="T36" fmla="*/ 53 w 226"/>
                <a:gd name="T37" fmla="*/ 106 h 238"/>
                <a:gd name="T38" fmla="*/ 44 w 226"/>
                <a:gd name="T39" fmla="*/ 111 h 238"/>
                <a:gd name="T40" fmla="*/ 14 w 226"/>
                <a:gd name="T41" fmla="*/ 150 h 238"/>
                <a:gd name="T42" fmla="*/ 0 w 226"/>
                <a:gd name="T43" fmla="*/ 232 h 238"/>
                <a:gd name="T44" fmla="*/ 3 w 226"/>
                <a:gd name="T45" fmla="*/ 236 h 238"/>
                <a:gd name="T46" fmla="*/ 9 w 226"/>
                <a:gd name="T47" fmla="*/ 238 h 238"/>
                <a:gd name="T48" fmla="*/ 16 w 226"/>
                <a:gd name="T49" fmla="*/ 236 h 238"/>
                <a:gd name="T50" fmla="*/ 21 w 226"/>
                <a:gd name="T51" fmla="*/ 229 h 238"/>
                <a:gd name="T52" fmla="*/ 23 w 226"/>
                <a:gd name="T53" fmla="*/ 225 h 238"/>
                <a:gd name="T54" fmla="*/ 30 w 226"/>
                <a:gd name="T55" fmla="*/ 223 h 238"/>
                <a:gd name="T56" fmla="*/ 34 w 226"/>
                <a:gd name="T57" fmla="*/ 222 h 238"/>
                <a:gd name="T58" fmla="*/ 50 w 226"/>
                <a:gd name="T59" fmla="*/ 223 h 238"/>
                <a:gd name="T60" fmla="*/ 55 w 226"/>
                <a:gd name="T61" fmla="*/ 220 h 238"/>
                <a:gd name="T62" fmla="*/ 55 w 226"/>
                <a:gd name="T63" fmla="*/ 220 h 238"/>
                <a:gd name="T64" fmla="*/ 91 w 226"/>
                <a:gd name="T65" fmla="*/ 220 h 238"/>
                <a:gd name="T66" fmla="*/ 87 w 226"/>
                <a:gd name="T67" fmla="*/ 214 h 238"/>
                <a:gd name="T68" fmla="*/ 96 w 226"/>
                <a:gd name="T69" fmla="*/ 193 h 238"/>
                <a:gd name="T70" fmla="*/ 96 w 226"/>
                <a:gd name="T71" fmla="*/ 189 h 238"/>
                <a:gd name="T72" fmla="*/ 96 w 226"/>
                <a:gd name="T73" fmla="*/ 184 h 238"/>
                <a:gd name="T74" fmla="*/ 112 w 226"/>
                <a:gd name="T75" fmla="*/ 179 h 238"/>
                <a:gd name="T76" fmla="*/ 116 w 226"/>
                <a:gd name="T77" fmla="*/ 173 h 238"/>
                <a:gd name="T78" fmla="*/ 121 w 226"/>
                <a:gd name="T79" fmla="*/ 175 h 238"/>
                <a:gd name="T80" fmla="*/ 125 w 226"/>
                <a:gd name="T81" fmla="*/ 175 h 238"/>
                <a:gd name="T82" fmla="*/ 126 w 226"/>
                <a:gd name="T83" fmla="*/ 170 h 238"/>
                <a:gd name="T84" fmla="*/ 130 w 226"/>
                <a:gd name="T85" fmla="*/ 172 h 238"/>
                <a:gd name="T86" fmla="*/ 139 w 226"/>
                <a:gd name="T87" fmla="*/ 173 h 238"/>
                <a:gd name="T88" fmla="*/ 144 w 226"/>
                <a:gd name="T89" fmla="*/ 175 h 238"/>
                <a:gd name="T90" fmla="*/ 153 w 226"/>
                <a:gd name="T91" fmla="*/ 163 h 238"/>
                <a:gd name="T92" fmla="*/ 169 w 226"/>
                <a:gd name="T93" fmla="*/ 170 h 238"/>
                <a:gd name="T94" fmla="*/ 176 w 226"/>
                <a:gd name="T95" fmla="*/ 168 h 238"/>
                <a:gd name="T96" fmla="*/ 183 w 226"/>
                <a:gd name="T97" fmla="*/ 170 h 238"/>
                <a:gd name="T98" fmla="*/ 226 w 226"/>
                <a:gd name="T99" fmla="*/ 113 h 238"/>
                <a:gd name="T100" fmla="*/ 226 w 226"/>
                <a:gd name="T101" fmla="*/ 64 h 238"/>
                <a:gd name="T102" fmla="*/ 226 w 226"/>
                <a:gd name="T103" fmla="*/ 59 h 238"/>
                <a:gd name="T104" fmla="*/ 219 w 226"/>
                <a:gd name="T105" fmla="*/ 52 h 238"/>
                <a:gd name="T106" fmla="*/ 210 w 226"/>
                <a:gd name="T107" fmla="*/ 48 h 238"/>
                <a:gd name="T108" fmla="*/ 207 w 226"/>
                <a:gd name="T109" fmla="*/ 43 h 238"/>
                <a:gd name="T110" fmla="*/ 201 w 226"/>
                <a:gd name="T111" fmla="*/ 18 h 238"/>
                <a:gd name="T112" fmla="*/ 200 w 226"/>
                <a:gd name="T113" fmla="*/ 16 h 238"/>
                <a:gd name="T114" fmla="*/ 198 w 226"/>
                <a:gd name="T115" fmla="*/ 14 h 238"/>
                <a:gd name="T116" fmla="*/ 198 w 226"/>
                <a:gd name="T117" fmla="*/ 9 h 238"/>
                <a:gd name="T118" fmla="*/ 196 w 226"/>
                <a:gd name="T119" fmla="*/ 7 h 238"/>
                <a:gd name="T120" fmla="*/ 187 w 226"/>
                <a:gd name="T121" fmla="*/ 6 h 238"/>
                <a:gd name="T122" fmla="*/ 185 w 226"/>
                <a:gd name="T123" fmla="*/ 4 h 238"/>
                <a:gd name="T124" fmla="*/ 183 w 226"/>
                <a:gd name="T125" fmla="*/ 2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26" h="238">
                  <a:moveTo>
                    <a:pt x="183" y="2"/>
                  </a:moveTo>
                  <a:lnTo>
                    <a:pt x="183" y="0"/>
                  </a:lnTo>
                  <a:lnTo>
                    <a:pt x="183" y="2"/>
                  </a:lnTo>
                  <a:lnTo>
                    <a:pt x="162" y="16"/>
                  </a:lnTo>
                  <a:lnTo>
                    <a:pt x="100" y="23"/>
                  </a:lnTo>
                  <a:lnTo>
                    <a:pt x="96" y="16"/>
                  </a:lnTo>
                  <a:lnTo>
                    <a:pt x="85" y="18"/>
                  </a:lnTo>
                  <a:lnTo>
                    <a:pt x="78" y="20"/>
                  </a:lnTo>
                  <a:lnTo>
                    <a:pt x="69" y="16"/>
                  </a:lnTo>
                  <a:lnTo>
                    <a:pt x="59" y="18"/>
                  </a:lnTo>
                  <a:lnTo>
                    <a:pt x="53" y="22"/>
                  </a:lnTo>
                  <a:lnTo>
                    <a:pt x="48" y="63"/>
                  </a:lnTo>
                  <a:lnTo>
                    <a:pt x="51" y="70"/>
                  </a:lnTo>
                  <a:lnTo>
                    <a:pt x="59" y="77"/>
                  </a:lnTo>
                  <a:lnTo>
                    <a:pt x="64" y="79"/>
                  </a:lnTo>
                  <a:lnTo>
                    <a:pt x="67" y="82"/>
                  </a:lnTo>
                  <a:lnTo>
                    <a:pt x="67" y="88"/>
                  </a:lnTo>
                  <a:lnTo>
                    <a:pt x="64" y="95"/>
                  </a:lnTo>
                  <a:lnTo>
                    <a:pt x="53" y="106"/>
                  </a:lnTo>
                  <a:lnTo>
                    <a:pt x="44" y="111"/>
                  </a:lnTo>
                  <a:lnTo>
                    <a:pt x="14" y="150"/>
                  </a:lnTo>
                  <a:lnTo>
                    <a:pt x="0" y="232"/>
                  </a:lnTo>
                  <a:lnTo>
                    <a:pt x="3" y="236"/>
                  </a:lnTo>
                  <a:lnTo>
                    <a:pt x="9" y="238"/>
                  </a:lnTo>
                  <a:lnTo>
                    <a:pt x="16" y="236"/>
                  </a:lnTo>
                  <a:lnTo>
                    <a:pt x="21" y="229"/>
                  </a:lnTo>
                  <a:lnTo>
                    <a:pt x="23" y="225"/>
                  </a:lnTo>
                  <a:lnTo>
                    <a:pt x="30" y="223"/>
                  </a:lnTo>
                  <a:lnTo>
                    <a:pt x="34" y="222"/>
                  </a:lnTo>
                  <a:lnTo>
                    <a:pt x="50" y="223"/>
                  </a:lnTo>
                  <a:lnTo>
                    <a:pt x="55" y="220"/>
                  </a:lnTo>
                  <a:lnTo>
                    <a:pt x="55" y="220"/>
                  </a:lnTo>
                  <a:lnTo>
                    <a:pt x="91" y="220"/>
                  </a:lnTo>
                  <a:lnTo>
                    <a:pt x="87" y="214"/>
                  </a:lnTo>
                  <a:lnTo>
                    <a:pt x="96" y="193"/>
                  </a:lnTo>
                  <a:lnTo>
                    <a:pt x="96" y="189"/>
                  </a:lnTo>
                  <a:lnTo>
                    <a:pt x="96" y="184"/>
                  </a:lnTo>
                  <a:lnTo>
                    <a:pt x="112" y="179"/>
                  </a:lnTo>
                  <a:lnTo>
                    <a:pt x="116" y="173"/>
                  </a:lnTo>
                  <a:lnTo>
                    <a:pt x="121" y="175"/>
                  </a:lnTo>
                  <a:lnTo>
                    <a:pt x="125" y="175"/>
                  </a:lnTo>
                  <a:lnTo>
                    <a:pt x="126" y="170"/>
                  </a:lnTo>
                  <a:lnTo>
                    <a:pt x="130" y="172"/>
                  </a:lnTo>
                  <a:lnTo>
                    <a:pt x="139" y="173"/>
                  </a:lnTo>
                  <a:lnTo>
                    <a:pt x="144" y="175"/>
                  </a:lnTo>
                  <a:lnTo>
                    <a:pt x="153" y="163"/>
                  </a:lnTo>
                  <a:lnTo>
                    <a:pt x="169" y="170"/>
                  </a:lnTo>
                  <a:lnTo>
                    <a:pt x="176" y="168"/>
                  </a:lnTo>
                  <a:lnTo>
                    <a:pt x="183" y="170"/>
                  </a:lnTo>
                  <a:lnTo>
                    <a:pt x="226" y="113"/>
                  </a:lnTo>
                  <a:lnTo>
                    <a:pt x="226" y="64"/>
                  </a:lnTo>
                  <a:lnTo>
                    <a:pt x="226" y="59"/>
                  </a:lnTo>
                  <a:lnTo>
                    <a:pt x="219" y="52"/>
                  </a:lnTo>
                  <a:lnTo>
                    <a:pt x="210" y="48"/>
                  </a:lnTo>
                  <a:lnTo>
                    <a:pt x="207" y="43"/>
                  </a:lnTo>
                  <a:lnTo>
                    <a:pt x="201" y="18"/>
                  </a:lnTo>
                  <a:lnTo>
                    <a:pt x="200" y="16"/>
                  </a:lnTo>
                  <a:lnTo>
                    <a:pt x="198" y="14"/>
                  </a:lnTo>
                  <a:lnTo>
                    <a:pt x="198" y="9"/>
                  </a:lnTo>
                  <a:lnTo>
                    <a:pt x="196" y="7"/>
                  </a:lnTo>
                  <a:lnTo>
                    <a:pt x="187" y="6"/>
                  </a:lnTo>
                  <a:lnTo>
                    <a:pt x="185" y="4"/>
                  </a:lnTo>
                  <a:lnTo>
                    <a:pt x="183" y="2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302" name="Freeform 56">
              <a:extLst>
                <a:ext uri="{FF2B5EF4-FFF2-40B4-BE49-F238E27FC236}">
                  <a16:creationId xmlns:a16="http://schemas.microsoft.com/office/drawing/2014/main" id="{080D5C82-68E9-4451-A6AC-E5F85F565FB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0" y="2310"/>
              <a:ext cx="226" cy="238"/>
            </a:xfrm>
            <a:custGeom>
              <a:avLst/>
              <a:gdLst>
                <a:gd name="T0" fmla="*/ 183 w 226"/>
                <a:gd name="T1" fmla="*/ 2 h 238"/>
                <a:gd name="T2" fmla="*/ 183 w 226"/>
                <a:gd name="T3" fmla="*/ 0 h 238"/>
                <a:gd name="T4" fmla="*/ 183 w 226"/>
                <a:gd name="T5" fmla="*/ 2 h 238"/>
                <a:gd name="T6" fmla="*/ 162 w 226"/>
                <a:gd name="T7" fmla="*/ 16 h 238"/>
                <a:gd name="T8" fmla="*/ 100 w 226"/>
                <a:gd name="T9" fmla="*/ 23 h 238"/>
                <a:gd name="T10" fmla="*/ 96 w 226"/>
                <a:gd name="T11" fmla="*/ 16 h 238"/>
                <a:gd name="T12" fmla="*/ 85 w 226"/>
                <a:gd name="T13" fmla="*/ 18 h 238"/>
                <a:gd name="T14" fmla="*/ 78 w 226"/>
                <a:gd name="T15" fmla="*/ 20 h 238"/>
                <a:gd name="T16" fmla="*/ 69 w 226"/>
                <a:gd name="T17" fmla="*/ 16 h 238"/>
                <a:gd name="T18" fmla="*/ 59 w 226"/>
                <a:gd name="T19" fmla="*/ 18 h 238"/>
                <a:gd name="T20" fmla="*/ 53 w 226"/>
                <a:gd name="T21" fmla="*/ 22 h 238"/>
                <a:gd name="T22" fmla="*/ 48 w 226"/>
                <a:gd name="T23" fmla="*/ 63 h 238"/>
                <a:gd name="T24" fmla="*/ 51 w 226"/>
                <a:gd name="T25" fmla="*/ 70 h 238"/>
                <a:gd name="T26" fmla="*/ 59 w 226"/>
                <a:gd name="T27" fmla="*/ 77 h 238"/>
                <a:gd name="T28" fmla="*/ 64 w 226"/>
                <a:gd name="T29" fmla="*/ 79 h 238"/>
                <a:gd name="T30" fmla="*/ 67 w 226"/>
                <a:gd name="T31" fmla="*/ 82 h 238"/>
                <a:gd name="T32" fmla="*/ 67 w 226"/>
                <a:gd name="T33" fmla="*/ 88 h 238"/>
                <a:gd name="T34" fmla="*/ 64 w 226"/>
                <a:gd name="T35" fmla="*/ 95 h 238"/>
                <a:gd name="T36" fmla="*/ 53 w 226"/>
                <a:gd name="T37" fmla="*/ 106 h 238"/>
                <a:gd name="T38" fmla="*/ 44 w 226"/>
                <a:gd name="T39" fmla="*/ 111 h 238"/>
                <a:gd name="T40" fmla="*/ 14 w 226"/>
                <a:gd name="T41" fmla="*/ 150 h 238"/>
                <a:gd name="T42" fmla="*/ 0 w 226"/>
                <a:gd name="T43" fmla="*/ 232 h 238"/>
                <a:gd name="T44" fmla="*/ 3 w 226"/>
                <a:gd name="T45" fmla="*/ 236 h 238"/>
                <a:gd name="T46" fmla="*/ 9 w 226"/>
                <a:gd name="T47" fmla="*/ 238 h 238"/>
                <a:gd name="T48" fmla="*/ 16 w 226"/>
                <a:gd name="T49" fmla="*/ 236 h 238"/>
                <a:gd name="T50" fmla="*/ 21 w 226"/>
                <a:gd name="T51" fmla="*/ 229 h 238"/>
                <a:gd name="T52" fmla="*/ 23 w 226"/>
                <a:gd name="T53" fmla="*/ 225 h 238"/>
                <a:gd name="T54" fmla="*/ 30 w 226"/>
                <a:gd name="T55" fmla="*/ 223 h 238"/>
                <a:gd name="T56" fmla="*/ 34 w 226"/>
                <a:gd name="T57" fmla="*/ 222 h 238"/>
                <a:gd name="T58" fmla="*/ 50 w 226"/>
                <a:gd name="T59" fmla="*/ 223 h 238"/>
                <a:gd name="T60" fmla="*/ 55 w 226"/>
                <a:gd name="T61" fmla="*/ 220 h 238"/>
                <a:gd name="T62" fmla="*/ 55 w 226"/>
                <a:gd name="T63" fmla="*/ 220 h 238"/>
                <a:gd name="T64" fmla="*/ 91 w 226"/>
                <a:gd name="T65" fmla="*/ 220 h 238"/>
                <a:gd name="T66" fmla="*/ 87 w 226"/>
                <a:gd name="T67" fmla="*/ 214 h 238"/>
                <a:gd name="T68" fmla="*/ 96 w 226"/>
                <a:gd name="T69" fmla="*/ 193 h 238"/>
                <a:gd name="T70" fmla="*/ 96 w 226"/>
                <a:gd name="T71" fmla="*/ 189 h 238"/>
                <a:gd name="T72" fmla="*/ 96 w 226"/>
                <a:gd name="T73" fmla="*/ 184 h 238"/>
                <a:gd name="T74" fmla="*/ 112 w 226"/>
                <a:gd name="T75" fmla="*/ 179 h 238"/>
                <a:gd name="T76" fmla="*/ 116 w 226"/>
                <a:gd name="T77" fmla="*/ 173 h 238"/>
                <a:gd name="T78" fmla="*/ 121 w 226"/>
                <a:gd name="T79" fmla="*/ 175 h 238"/>
                <a:gd name="T80" fmla="*/ 125 w 226"/>
                <a:gd name="T81" fmla="*/ 175 h 238"/>
                <a:gd name="T82" fmla="*/ 126 w 226"/>
                <a:gd name="T83" fmla="*/ 170 h 238"/>
                <a:gd name="T84" fmla="*/ 130 w 226"/>
                <a:gd name="T85" fmla="*/ 172 h 238"/>
                <a:gd name="T86" fmla="*/ 139 w 226"/>
                <a:gd name="T87" fmla="*/ 173 h 238"/>
                <a:gd name="T88" fmla="*/ 144 w 226"/>
                <a:gd name="T89" fmla="*/ 175 h 238"/>
                <a:gd name="T90" fmla="*/ 153 w 226"/>
                <a:gd name="T91" fmla="*/ 163 h 238"/>
                <a:gd name="T92" fmla="*/ 169 w 226"/>
                <a:gd name="T93" fmla="*/ 170 h 238"/>
                <a:gd name="T94" fmla="*/ 176 w 226"/>
                <a:gd name="T95" fmla="*/ 168 h 238"/>
                <a:gd name="T96" fmla="*/ 183 w 226"/>
                <a:gd name="T97" fmla="*/ 170 h 238"/>
                <a:gd name="T98" fmla="*/ 226 w 226"/>
                <a:gd name="T99" fmla="*/ 113 h 238"/>
                <a:gd name="T100" fmla="*/ 226 w 226"/>
                <a:gd name="T101" fmla="*/ 64 h 238"/>
                <a:gd name="T102" fmla="*/ 226 w 226"/>
                <a:gd name="T103" fmla="*/ 59 h 238"/>
                <a:gd name="T104" fmla="*/ 219 w 226"/>
                <a:gd name="T105" fmla="*/ 52 h 238"/>
                <a:gd name="T106" fmla="*/ 210 w 226"/>
                <a:gd name="T107" fmla="*/ 48 h 238"/>
                <a:gd name="T108" fmla="*/ 207 w 226"/>
                <a:gd name="T109" fmla="*/ 43 h 238"/>
                <a:gd name="T110" fmla="*/ 201 w 226"/>
                <a:gd name="T111" fmla="*/ 18 h 238"/>
                <a:gd name="T112" fmla="*/ 200 w 226"/>
                <a:gd name="T113" fmla="*/ 16 h 238"/>
                <a:gd name="T114" fmla="*/ 198 w 226"/>
                <a:gd name="T115" fmla="*/ 14 h 238"/>
                <a:gd name="T116" fmla="*/ 198 w 226"/>
                <a:gd name="T117" fmla="*/ 9 h 238"/>
                <a:gd name="T118" fmla="*/ 196 w 226"/>
                <a:gd name="T119" fmla="*/ 7 h 238"/>
                <a:gd name="T120" fmla="*/ 187 w 226"/>
                <a:gd name="T121" fmla="*/ 6 h 238"/>
                <a:gd name="T122" fmla="*/ 185 w 226"/>
                <a:gd name="T123" fmla="*/ 4 h 238"/>
                <a:gd name="T124" fmla="*/ 183 w 226"/>
                <a:gd name="T125" fmla="*/ 2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26" h="238">
                  <a:moveTo>
                    <a:pt x="183" y="2"/>
                  </a:moveTo>
                  <a:lnTo>
                    <a:pt x="183" y="0"/>
                  </a:lnTo>
                  <a:lnTo>
                    <a:pt x="183" y="2"/>
                  </a:lnTo>
                  <a:lnTo>
                    <a:pt x="162" y="16"/>
                  </a:lnTo>
                  <a:lnTo>
                    <a:pt x="100" y="23"/>
                  </a:lnTo>
                  <a:lnTo>
                    <a:pt x="96" y="16"/>
                  </a:lnTo>
                  <a:lnTo>
                    <a:pt x="85" y="18"/>
                  </a:lnTo>
                  <a:lnTo>
                    <a:pt x="78" y="20"/>
                  </a:lnTo>
                  <a:lnTo>
                    <a:pt x="69" y="16"/>
                  </a:lnTo>
                  <a:lnTo>
                    <a:pt x="59" y="18"/>
                  </a:lnTo>
                  <a:lnTo>
                    <a:pt x="53" y="22"/>
                  </a:lnTo>
                  <a:lnTo>
                    <a:pt x="48" y="63"/>
                  </a:lnTo>
                  <a:lnTo>
                    <a:pt x="51" y="70"/>
                  </a:lnTo>
                  <a:lnTo>
                    <a:pt x="59" y="77"/>
                  </a:lnTo>
                  <a:lnTo>
                    <a:pt x="64" y="79"/>
                  </a:lnTo>
                  <a:lnTo>
                    <a:pt x="67" y="82"/>
                  </a:lnTo>
                  <a:lnTo>
                    <a:pt x="67" y="88"/>
                  </a:lnTo>
                  <a:lnTo>
                    <a:pt x="64" y="95"/>
                  </a:lnTo>
                  <a:lnTo>
                    <a:pt x="53" y="106"/>
                  </a:lnTo>
                  <a:lnTo>
                    <a:pt x="44" y="111"/>
                  </a:lnTo>
                  <a:lnTo>
                    <a:pt x="14" y="150"/>
                  </a:lnTo>
                  <a:lnTo>
                    <a:pt x="0" y="232"/>
                  </a:lnTo>
                  <a:lnTo>
                    <a:pt x="3" y="236"/>
                  </a:lnTo>
                  <a:lnTo>
                    <a:pt x="9" y="238"/>
                  </a:lnTo>
                  <a:lnTo>
                    <a:pt x="16" y="236"/>
                  </a:lnTo>
                  <a:lnTo>
                    <a:pt x="21" y="229"/>
                  </a:lnTo>
                  <a:lnTo>
                    <a:pt x="23" y="225"/>
                  </a:lnTo>
                  <a:lnTo>
                    <a:pt x="30" y="223"/>
                  </a:lnTo>
                  <a:lnTo>
                    <a:pt x="34" y="222"/>
                  </a:lnTo>
                  <a:lnTo>
                    <a:pt x="50" y="223"/>
                  </a:lnTo>
                  <a:lnTo>
                    <a:pt x="55" y="220"/>
                  </a:lnTo>
                  <a:lnTo>
                    <a:pt x="55" y="220"/>
                  </a:lnTo>
                  <a:lnTo>
                    <a:pt x="91" y="220"/>
                  </a:lnTo>
                  <a:lnTo>
                    <a:pt x="87" y="214"/>
                  </a:lnTo>
                  <a:lnTo>
                    <a:pt x="96" y="193"/>
                  </a:lnTo>
                  <a:lnTo>
                    <a:pt x="96" y="189"/>
                  </a:lnTo>
                  <a:lnTo>
                    <a:pt x="96" y="184"/>
                  </a:lnTo>
                  <a:lnTo>
                    <a:pt x="112" y="179"/>
                  </a:lnTo>
                  <a:lnTo>
                    <a:pt x="116" y="173"/>
                  </a:lnTo>
                  <a:lnTo>
                    <a:pt x="121" y="175"/>
                  </a:lnTo>
                  <a:lnTo>
                    <a:pt x="125" y="175"/>
                  </a:lnTo>
                  <a:lnTo>
                    <a:pt x="126" y="170"/>
                  </a:lnTo>
                  <a:lnTo>
                    <a:pt x="130" y="172"/>
                  </a:lnTo>
                  <a:lnTo>
                    <a:pt x="139" y="173"/>
                  </a:lnTo>
                  <a:lnTo>
                    <a:pt x="144" y="175"/>
                  </a:lnTo>
                  <a:lnTo>
                    <a:pt x="153" y="163"/>
                  </a:lnTo>
                  <a:lnTo>
                    <a:pt x="169" y="170"/>
                  </a:lnTo>
                  <a:lnTo>
                    <a:pt x="176" y="168"/>
                  </a:lnTo>
                  <a:lnTo>
                    <a:pt x="183" y="170"/>
                  </a:lnTo>
                  <a:lnTo>
                    <a:pt x="226" y="113"/>
                  </a:lnTo>
                  <a:lnTo>
                    <a:pt x="226" y="64"/>
                  </a:lnTo>
                  <a:lnTo>
                    <a:pt x="226" y="59"/>
                  </a:lnTo>
                  <a:lnTo>
                    <a:pt x="219" y="52"/>
                  </a:lnTo>
                  <a:lnTo>
                    <a:pt x="210" y="48"/>
                  </a:lnTo>
                  <a:lnTo>
                    <a:pt x="207" y="43"/>
                  </a:lnTo>
                  <a:lnTo>
                    <a:pt x="201" y="18"/>
                  </a:lnTo>
                  <a:lnTo>
                    <a:pt x="200" y="16"/>
                  </a:lnTo>
                  <a:lnTo>
                    <a:pt x="198" y="14"/>
                  </a:lnTo>
                  <a:lnTo>
                    <a:pt x="198" y="9"/>
                  </a:lnTo>
                  <a:lnTo>
                    <a:pt x="196" y="7"/>
                  </a:lnTo>
                  <a:lnTo>
                    <a:pt x="187" y="6"/>
                  </a:lnTo>
                  <a:lnTo>
                    <a:pt x="185" y="4"/>
                  </a:lnTo>
                  <a:lnTo>
                    <a:pt x="183" y="2"/>
                  </a:lnTo>
                </a:path>
              </a:pathLst>
            </a:custGeom>
            <a:noFill/>
            <a:ln w="6350">
              <a:solidFill>
                <a:srgbClr val="F0F0F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303" name="Freeform 57">
              <a:extLst>
                <a:ext uri="{FF2B5EF4-FFF2-40B4-BE49-F238E27FC236}">
                  <a16:creationId xmlns:a16="http://schemas.microsoft.com/office/drawing/2014/main" id="{82BB7D8B-54A9-4D36-992F-13ACD8737C21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8" y="3223"/>
              <a:ext cx="578" cy="569"/>
            </a:xfrm>
            <a:custGeom>
              <a:avLst/>
              <a:gdLst>
                <a:gd name="T0" fmla="*/ 96 w 578"/>
                <a:gd name="T1" fmla="*/ 21 h 569"/>
                <a:gd name="T2" fmla="*/ 75 w 578"/>
                <a:gd name="T3" fmla="*/ 8 h 569"/>
                <a:gd name="T4" fmla="*/ 46 w 578"/>
                <a:gd name="T5" fmla="*/ 0 h 569"/>
                <a:gd name="T6" fmla="*/ 30 w 578"/>
                <a:gd name="T7" fmla="*/ 10 h 569"/>
                <a:gd name="T8" fmla="*/ 17 w 578"/>
                <a:gd name="T9" fmla="*/ 8 h 569"/>
                <a:gd name="T10" fmla="*/ 0 w 578"/>
                <a:gd name="T11" fmla="*/ 42 h 569"/>
                <a:gd name="T12" fmla="*/ 1 w 578"/>
                <a:gd name="T13" fmla="*/ 58 h 569"/>
                <a:gd name="T14" fmla="*/ 21 w 578"/>
                <a:gd name="T15" fmla="*/ 85 h 569"/>
                <a:gd name="T16" fmla="*/ 92 w 578"/>
                <a:gd name="T17" fmla="*/ 219 h 569"/>
                <a:gd name="T18" fmla="*/ 119 w 578"/>
                <a:gd name="T19" fmla="*/ 342 h 569"/>
                <a:gd name="T20" fmla="*/ 135 w 578"/>
                <a:gd name="T21" fmla="*/ 410 h 569"/>
                <a:gd name="T22" fmla="*/ 141 w 578"/>
                <a:gd name="T23" fmla="*/ 437 h 569"/>
                <a:gd name="T24" fmla="*/ 201 w 578"/>
                <a:gd name="T25" fmla="*/ 549 h 569"/>
                <a:gd name="T26" fmla="*/ 207 w 578"/>
                <a:gd name="T27" fmla="*/ 551 h 569"/>
                <a:gd name="T28" fmla="*/ 214 w 578"/>
                <a:gd name="T29" fmla="*/ 548 h 569"/>
                <a:gd name="T30" fmla="*/ 233 w 578"/>
                <a:gd name="T31" fmla="*/ 533 h 569"/>
                <a:gd name="T32" fmla="*/ 253 w 578"/>
                <a:gd name="T33" fmla="*/ 557 h 569"/>
                <a:gd name="T34" fmla="*/ 275 w 578"/>
                <a:gd name="T35" fmla="*/ 569 h 569"/>
                <a:gd name="T36" fmla="*/ 317 w 578"/>
                <a:gd name="T37" fmla="*/ 567 h 569"/>
                <a:gd name="T38" fmla="*/ 355 w 578"/>
                <a:gd name="T39" fmla="*/ 542 h 569"/>
                <a:gd name="T40" fmla="*/ 399 w 578"/>
                <a:gd name="T41" fmla="*/ 232 h 569"/>
                <a:gd name="T42" fmla="*/ 403 w 578"/>
                <a:gd name="T43" fmla="*/ 67 h 569"/>
                <a:gd name="T44" fmla="*/ 507 w 578"/>
                <a:gd name="T45" fmla="*/ 57 h 569"/>
                <a:gd name="T46" fmla="*/ 514 w 578"/>
                <a:gd name="T47" fmla="*/ 78 h 569"/>
                <a:gd name="T48" fmla="*/ 539 w 578"/>
                <a:gd name="T49" fmla="*/ 55 h 569"/>
                <a:gd name="T50" fmla="*/ 564 w 578"/>
                <a:gd name="T51" fmla="*/ 44 h 569"/>
                <a:gd name="T52" fmla="*/ 578 w 578"/>
                <a:gd name="T53" fmla="*/ 41 h 569"/>
                <a:gd name="T54" fmla="*/ 569 w 578"/>
                <a:gd name="T55" fmla="*/ 28 h 569"/>
                <a:gd name="T56" fmla="*/ 539 w 578"/>
                <a:gd name="T57" fmla="*/ 23 h 569"/>
                <a:gd name="T58" fmla="*/ 498 w 578"/>
                <a:gd name="T59" fmla="*/ 33 h 569"/>
                <a:gd name="T60" fmla="*/ 421 w 578"/>
                <a:gd name="T61" fmla="*/ 50 h 569"/>
                <a:gd name="T62" fmla="*/ 300 w 578"/>
                <a:gd name="T63" fmla="*/ 28 h 569"/>
                <a:gd name="T64" fmla="*/ 271 w 578"/>
                <a:gd name="T65" fmla="*/ 21 h 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78" h="569">
                  <a:moveTo>
                    <a:pt x="271" y="21"/>
                  </a:moveTo>
                  <a:lnTo>
                    <a:pt x="96" y="21"/>
                  </a:lnTo>
                  <a:lnTo>
                    <a:pt x="85" y="12"/>
                  </a:lnTo>
                  <a:lnTo>
                    <a:pt x="75" y="8"/>
                  </a:lnTo>
                  <a:lnTo>
                    <a:pt x="71" y="1"/>
                  </a:lnTo>
                  <a:lnTo>
                    <a:pt x="46" y="0"/>
                  </a:lnTo>
                  <a:lnTo>
                    <a:pt x="39" y="3"/>
                  </a:lnTo>
                  <a:lnTo>
                    <a:pt x="30" y="10"/>
                  </a:lnTo>
                  <a:lnTo>
                    <a:pt x="25" y="14"/>
                  </a:lnTo>
                  <a:lnTo>
                    <a:pt x="17" y="8"/>
                  </a:lnTo>
                  <a:lnTo>
                    <a:pt x="0" y="21"/>
                  </a:lnTo>
                  <a:lnTo>
                    <a:pt x="0" y="42"/>
                  </a:lnTo>
                  <a:lnTo>
                    <a:pt x="1" y="50"/>
                  </a:lnTo>
                  <a:lnTo>
                    <a:pt x="1" y="58"/>
                  </a:lnTo>
                  <a:lnTo>
                    <a:pt x="14" y="80"/>
                  </a:lnTo>
                  <a:lnTo>
                    <a:pt x="21" y="85"/>
                  </a:lnTo>
                  <a:lnTo>
                    <a:pt x="92" y="214"/>
                  </a:lnTo>
                  <a:lnTo>
                    <a:pt x="92" y="219"/>
                  </a:lnTo>
                  <a:lnTo>
                    <a:pt x="117" y="260"/>
                  </a:lnTo>
                  <a:lnTo>
                    <a:pt x="119" y="342"/>
                  </a:lnTo>
                  <a:lnTo>
                    <a:pt x="135" y="374"/>
                  </a:lnTo>
                  <a:lnTo>
                    <a:pt x="135" y="410"/>
                  </a:lnTo>
                  <a:lnTo>
                    <a:pt x="142" y="430"/>
                  </a:lnTo>
                  <a:lnTo>
                    <a:pt x="141" y="437"/>
                  </a:lnTo>
                  <a:lnTo>
                    <a:pt x="153" y="489"/>
                  </a:lnTo>
                  <a:lnTo>
                    <a:pt x="201" y="549"/>
                  </a:lnTo>
                  <a:lnTo>
                    <a:pt x="205" y="549"/>
                  </a:lnTo>
                  <a:lnTo>
                    <a:pt x="207" y="551"/>
                  </a:lnTo>
                  <a:lnTo>
                    <a:pt x="212" y="551"/>
                  </a:lnTo>
                  <a:lnTo>
                    <a:pt x="214" y="548"/>
                  </a:lnTo>
                  <a:lnTo>
                    <a:pt x="223" y="533"/>
                  </a:lnTo>
                  <a:lnTo>
                    <a:pt x="233" y="533"/>
                  </a:lnTo>
                  <a:lnTo>
                    <a:pt x="253" y="548"/>
                  </a:lnTo>
                  <a:lnTo>
                    <a:pt x="253" y="557"/>
                  </a:lnTo>
                  <a:lnTo>
                    <a:pt x="262" y="567"/>
                  </a:lnTo>
                  <a:lnTo>
                    <a:pt x="275" y="569"/>
                  </a:lnTo>
                  <a:lnTo>
                    <a:pt x="287" y="565"/>
                  </a:lnTo>
                  <a:lnTo>
                    <a:pt x="317" y="567"/>
                  </a:lnTo>
                  <a:lnTo>
                    <a:pt x="342" y="548"/>
                  </a:lnTo>
                  <a:lnTo>
                    <a:pt x="355" y="542"/>
                  </a:lnTo>
                  <a:lnTo>
                    <a:pt x="355" y="232"/>
                  </a:lnTo>
                  <a:lnTo>
                    <a:pt x="399" y="232"/>
                  </a:lnTo>
                  <a:lnTo>
                    <a:pt x="399" y="71"/>
                  </a:lnTo>
                  <a:lnTo>
                    <a:pt x="403" y="67"/>
                  </a:lnTo>
                  <a:lnTo>
                    <a:pt x="498" y="55"/>
                  </a:lnTo>
                  <a:lnTo>
                    <a:pt x="507" y="57"/>
                  </a:lnTo>
                  <a:lnTo>
                    <a:pt x="512" y="67"/>
                  </a:lnTo>
                  <a:lnTo>
                    <a:pt x="514" y="78"/>
                  </a:lnTo>
                  <a:lnTo>
                    <a:pt x="526" y="64"/>
                  </a:lnTo>
                  <a:lnTo>
                    <a:pt x="539" y="55"/>
                  </a:lnTo>
                  <a:lnTo>
                    <a:pt x="560" y="48"/>
                  </a:lnTo>
                  <a:lnTo>
                    <a:pt x="564" y="44"/>
                  </a:lnTo>
                  <a:lnTo>
                    <a:pt x="569" y="41"/>
                  </a:lnTo>
                  <a:lnTo>
                    <a:pt x="578" y="41"/>
                  </a:lnTo>
                  <a:lnTo>
                    <a:pt x="573" y="30"/>
                  </a:lnTo>
                  <a:lnTo>
                    <a:pt x="569" y="28"/>
                  </a:lnTo>
                  <a:lnTo>
                    <a:pt x="541" y="25"/>
                  </a:lnTo>
                  <a:lnTo>
                    <a:pt x="539" y="23"/>
                  </a:lnTo>
                  <a:lnTo>
                    <a:pt x="499" y="32"/>
                  </a:lnTo>
                  <a:lnTo>
                    <a:pt x="498" y="33"/>
                  </a:lnTo>
                  <a:lnTo>
                    <a:pt x="423" y="53"/>
                  </a:lnTo>
                  <a:lnTo>
                    <a:pt x="421" y="50"/>
                  </a:lnTo>
                  <a:lnTo>
                    <a:pt x="305" y="37"/>
                  </a:lnTo>
                  <a:lnTo>
                    <a:pt x="300" y="28"/>
                  </a:lnTo>
                  <a:lnTo>
                    <a:pt x="287" y="21"/>
                  </a:lnTo>
                  <a:lnTo>
                    <a:pt x="271" y="21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304" name="Freeform 58">
              <a:extLst>
                <a:ext uri="{FF2B5EF4-FFF2-40B4-BE49-F238E27FC236}">
                  <a16:creationId xmlns:a16="http://schemas.microsoft.com/office/drawing/2014/main" id="{F56902ED-6E2F-46AA-8C55-82799AC2678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8" y="3223"/>
              <a:ext cx="578" cy="569"/>
            </a:xfrm>
            <a:custGeom>
              <a:avLst/>
              <a:gdLst>
                <a:gd name="T0" fmla="*/ 96 w 578"/>
                <a:gd name="T1" fmla="*/ 21 h 569"/>
                <a:gd name="T2" fmla="*/ 75 w 578"/>
                <a:gd name="T3" fmla="*/ 8 h 569"/>
                <a:gd name="T4" fmla="*/ 46 w 578"/>
                <a:gd name="T5" fmla="*/ 0 h 569"/>
                <a:gd name="T6" fmla="*/ 30 w 578"/>
                <a:gd name="T7" fmla="*/ 10 h 569"/>
                <a:gd name="T8" fmla="*/ 17 w 578"/>
                <a:gd name="T9" fmla="*/ 8 h 569"/>
                <a:gd name="T10" fmla="*/ 0 w 578"/>
                <a:gd name="T11" fmla="*/ 42 h 569"/>
                <a:gd name="T12" fmla="*/ 1 w 578"/>
                <a:gd name="T13" fmla="*/ 58 h 569"/>
                <a:gd name="T14" fmla="*/ 21 w 578"/>
                <a:gd name="T15" fmla="*/ 85 h 569"/>
                <a:gd name="T16" fmla="*/ 92 w 578"/>
                <a:gd name="T17" fmla="*/ 219 h 569"/>
                <a:gd name="T18" fmla="*/ 119 w 578"/>
                <a:gd name="T19" fmla="*/ 342 h 569"/>
                <a:gd name="T20" fmla="*/ 135 w 578"/>
                <a:gd name="T21" fmla="*/ 410 h 569"/>
                <a:gd name="T22" fmla="*/ 141 w 578"/>
                <a:gd name="T23" fmla="*/ 437 h 569"/>
                <a:gd name="T24" fmla="*/ 201 w 578"/>
                <a:gd name="T25" fmla="*/ 549 h 569"/>
                <a:gd name="T26" fmla="*/ 207 w 578"/>
                <a:gd name="T27" fmla="*/ 551 h 569"/>
                <a:gd name="T28" fmla="*/ 214 w 578"/>
                <a:gd name="T29" fmla="*/ 548 h 569"/>
                <a:gd name="T30" fmla="*/ 233 w 578"/>
                <a:gd name="T31" fmla="*/ 533 h 569"/>
                <a:gd name="T32" fmla="*/ 253 w 578"/>
                <a:gd name="T33" fmla="*/ 557 h 569"/>
                <a:gd name="T34" fmla="*/ 275 w 578"/>
                <a:gd name="T35" fmla="*/ 569 h 569"/>
                <a:gd name="T36" fmla="*/ 317 w 578"/>
                <a:gd name="T37" fmla="*/ 567 h 569"/>
                <a:gd name="T38" fmla="*/ 355 w 578"/>
                <a:gd name="T39" fmla="*/ 542 h 569"/>
                <a:gd name="T40" fmla="*/ 399 w 578"/>
                <a:gd name="T41" fmla="*/ 232 h 569"/>
                <a:gd name="T42" fmla="*/ 403 w 578"/>
                <a:gd name="T43" fmla="*/ 67 h 569"/>
                <a:gd name="T44" fmla="*/ 507 w 578"/>
                <a:gd name="T45" fmla="*/ 57 h 569"/>
                <a:gd name="T46" fmla="*/ 514 w 578"/>
                <a:gd name="T47" fmla="*/ 78 h 569"/>
                <a:gd name="T48" fmla="*/ 539 w 578"/>
                <a:gd name="T49" fmla="*/ 55 h 569"/>
                <a:gd name="T50" fmla="*/ 564 w 578"/>
                <a:gd name="T51" fmla="*/ 44 h 569"/>
                <a:gd name="T52" fmla="*/ 578 w 578"/>
                <a:gd name="T53" fmla="*/ 41 h 569"/>
                <a:gd name="T54" fmla="*/ 569 w 578"/>
                <a:gd name="T55" fmla="*/ 28 h 569"/>
                <a:gd name="T56" fmla="*/ 539 w 578"/>
                <a:gd name="T57" fmla="*/ 23 h 569"/>
                <a:gd name="T58" fmla="*/ 498 w 578"/>
                <a:gd name="T59" fmla="*/ 33 h 569"/>
                <a:gd name="T60" fmla="*/ 421 w 578"/>
                <a:gd name="T61" fmla="*/ 50 h 569"/>
                <a:gd name="T62" fmla="*/ 300 w 578"/>
                <a:gd name="T63" fmla="*/ 28 h 569"/>
                <a:gd name="T64" fmla="*/ 271 w 578"/>
                <a:gd name="T65" fmla="*/ 21 h 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78" h="569">
                  <a:moveTo>
                    <a:pt x="271" y="21"/>
                  </a:moveTo>
                  <a:lnTo>
                    <a:pt x="96" y="21"/>
                  </a:lnTo>
                  <a:lnTo>
                    <a:pt x="85" y="12"/>
                  </a:lnTo>
                  <a:lnTo>
                    <a:pt x="75" y="8"/>
                  </a:lnTo>
                  <a:lnTo>
                    <a:pt x="71" y="1"/>
                  </a:lnTo>
                  <a:lnTo>
                    <a:pt x="46" y="0"/>
                  </a:lnTo>
                  <a:lnTo>
                    <a:pt x="39" y="3"/>
                  </a:lnTo>
                  <a:lnTo>
                    <a:pt x="30" y="10"/>
                  </a:lnTo>
                  <a:lnTo>
                    <a:pt x="25" y="14"/>
                  </a:lnTo>
                  <a:lnTo>
                    <a:pt x="17" y="8"/>
                  </a:lnTo>
                  <a:lnTo>
                    <a:pt x="0" y="21"/>
                  </a:lnTo>
                  <a:lnTo>
                    <a:pt x="0" y="42"/>
                  </a:lnTo>
                  <a:lnTo>
                    <a:pt x="1" y="50"/>
                  </a:lnTo>
                  <a:lnTo>
                    <a:pt x="1" y="58"/>
                  </a:lnTo>
                  <a:lnTo>
                    <a:pt x="14" y="80"/>
                  </a:lnTo>
                  <a:lnTo>
                    <a:pt x="21" y="85"/>
                  </a:lnTo>
                  <a:lnTo>
                    <a:pt x="92" y="214"/>
                  </a:lnTo>
                  <a:lnTo>
                    <a:pt x="92" y="219"/>
                  </a:lnTo>
                  <a:lnTo>
                    <a:pt x="117" y="260"/>
                  </a:lnTo>
                  <a:lnTo>
                    <a:pt x="119" y="342"/>
                  </a:lnTo>
                  <a:lnTo>
                    <a:pt x="135" y="374"/>
                  </a:lnTo>
                  <a:lnTo>
                    <a:pt x="135" y="410"/>
                  </a:lnTo>
                  <a:lnTo>
                    <a:pt x="142" y="430"/>
                  </a:lnTo>
                  <a:lnTo>
                    <a:pt x="141" y="437"/>
                  </a:lnTo>
                  <a:lnTo>
                    <a:pt x="153" y="489"/>
                  </a:lnTo>
                  <a:lnTo>
                    <a:pt x="201" y="549"/>
                  </a:lnTo>
                  <a:lnTo>
                    <a:pt x="205" y="549"/>
                  </a:lnTo>
                  <a:lnTo>
                    <a:pt x="207" y="551"/>
                  </a:lnTo>
                  <a:lnTo>
                    <a:pt x="212" y="551"/>
                  </a:lnTo>
                  <a:lnTo>
                    <a:pt x="214" y="548"/>
                  </a:lnTo>
                  <a:lnTo>
                    <a:pt x="223" y="533"/>
                  </a:lnTo>
                  <a:lnTo>
                    <a:pt x="233" y="533"/>
                  </a:lnTo>
                  <a:lnTo>
                    <a:pt x="253" y="548"/>
                  </a:lnTo>
                  <a:lnTo>
                    <a:pt x="253" y="557"/>
                  </a:lnTo>
                  <a:lnTo>
                    <a:pt x="262" y="567"/>
                  </a:lnTo>
                  <a:lnTo>
                    <a:pt x="275" y="569"/>
                  </a:lnTo>
                  <a:lnTo>
                    <a:pt x="287" y="565"/>
                  </a:lnTo>
                  <a:lnTo>
                    <a:pt x="317" y="567"/>
                  </a:lnTo>
                  <a:lnTo>
                    <a:pt x="342" y="548"/>
                  </a:lnTo>
                  <a:lnTo>
                    <a:pt x="355" y="542"/>
                  </a:lnTo>
                  <a:lnTo>
                    <a:pt x="355" y="232"/>
                  </a:lnTo>
                  <a:lnTo>
                    <a:pt x="399" y="232"/>
                  </a:lnTo>
                  <a:lnTo>
                    <a:pt x="399" y="71"/>
                  </a:lnTo>
                  <a:lnTo>
                    <a:pt x="403" y="67"/>
                  </a:lnTo>
                  <a:lnTo>
                    <a:pt x="498" y="55"/>
                  </a:lnTo>
                  <a:lnTo>
                    <a:pt x="507" y="57"/>
                  </a:lnTo>
                  <a:lnTo>
                    <a:pt x="512" y="67"/>
                  </a:lnTo>
                  <a:lnTo>
                    <a:pt x="514" y="78"/>
                  </a:lnTo>
                  <a:lnTo>
                    <a:pt x="526" y="64"/>
                  </a:lnTo>
                  <a:lnTo>
                    <a:pt x="539" y="55"/>
                  </a:lnTo>
                  <a:lnTo>
                    <a:pt x="560" y="48"/>
                  </a:lnTo>
                  <a:lnTo>
                    <a:pt x="564" y="44"/>
                  </a:lnTo>
                  <a:lnTo>
                    <a:pt x="569" y="41"/>
                  </a:lnTo>
                  <a:lnTo>
                    <a:pt x="578" y="41"/>
                  </a:lnTo>
                  <a:lnTo>
                    <a:pt x="573" y="30"/>
                  </a:lnTo>
                  <a:lnTo>
                    <a:pt x="569" y="28"/>
                  </a:lnTo>
                  <a:lnTo>
                    <a:pt x="541" y="25"/>
                  </a:lnTo>
                  <a:lnTo>
                    <a:pt x="539" y="23"/>
                  </a:lnTo>
                  <a:lnTo>
                    <a:pt x="499" y="32"/>
                  </a:lnTo>
                  <a:lnTo>
                    <a:pt x="498" y="33"/>
                  </a:lnTo>
                  <a:lnTo>
                    <a:pt x="423" y="53"/>
                  </a:lnTo>
                  <a:lnTo>
                    <a:pt x="421" y="50"/>
                  </a:lnTo>
                  <a:lnTo>
                    <a:pt x="305" y="37"/>
                  </a:lnTo>
                  <a:lnTo>
                    <a:pt x="300" y="28"/>
                  </a:lnTo>
                  <a:lnTo>
                    <a:pt x="287" y="21"/>
                  </a:lnTo>
                  <a:lnTo>
                    <a:pt x="271" y="21"/>
                  </a:lnTo>
                </a:path>
              </a:pathLst>
            </a:custGeom>
            <a:noFill/>
            <a:ln w="6350">
              <a:solidFill>
                <a:srgbClr val="F0F0F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305" name="Freeform 59">
              <a:extLst>
                <a:ext uri="{FF2B5EF4-FFF2-40B4-BE49-F238E27FC236}">
                  <a16:creationId xmlns:a16="http://schemas.microsoft.com/office/drawing/2014/main" id="{A9ABCA94-EE71-44FE-AE10-9F8E9DA468D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6" y="3630"/>
              <a:ext cx="54" cy="71"/>
            </a:xfrm>
            <a:custGeom>
              <a:avLst/>
              <a:gdLst>
                <a:gd name="T0" fmla="*/ 54 w 54"/>
                <a:gd name="T1" fmla="*/ 50 h 71"/>
                <a:gd name="T2" fmla="*/ 50 w 54"/>
                <a:gd name="T3" fmla="*/ 5 h 71"/>
                <a:gd name="T4" fmla="*/ 45 w 54"/>
                <a:gd name="T5" fmla="*/ 12 h 71"/>
                <a:gd name="T6" fmla="*/ 27 w 54"/>
                <a:gd name="T7" fmla="*/ 0 h 71"/>
                <a:gd name="T8" fmla="*/ 16 w 54"/>
                <a:gd name="T9" fmla="*/ 7 h 71"/>
                <a:gd name="T10" fmla="*/ 0 w 54"/>
                <a:gd name="T11" fmla="*/ 42 h 71"/>
                <a:gd name="T12" fmla="*/ 11 w 54"/>
                <a:gd name="T13" fmla="*/ 67 h 71"/>
                <a:gd name="T14" fmla="*/ 38 w 54"/>
                <a:gd name="T15" fmla="*/ 71 h 71"/>
                <a:gd name="T16" fmla="*/ 45 w 54"/>
                <a:gd name="T17" fmla="*/ 64 h 71"/>
                <a:gd name="T18" fmla="*/ 48 w 54"/>
                <a:gd name="T19" fmla="*/ 51 h 71"/>
                <a:gd name="T20" fmla="*/ 54 w 54"/>
                <a:gd name="T21" fmla="*/ 5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" h="71">
                  <a:moveTo>
                    <a:pt x="54" y="50"/>
                  </a:moveTo>
                  <a:lnTo>
                    <a:pt x="50" y="5"/>
                  </a:lnTo>
                  <a:lnTo>
                    <a:pt x="45" y="12"/>
                  </a:lnTo>
                  <a:lnTo>
                    <a:pt x="27" y="0"/>
                  </a:lnTo>
                  <a:lnTo>
                    <a:pt x="16" y="7"/>
                  </a:lnTo>
                  <a:lnTo>
                    <a:pt x="0" y="42"/>
                  </a:lnTo>
                  <a:lnTo>
                    <a:pt x="11" y="67"/>
                  </a:lnTo>
                  <a:lnTo>
                    <a:pt x="38" y="71"/>
                  </a:lnTo>
                  <a:lnTo>
                    <a:pt x="45" y="64"/>
                  </a:lnTo>
                  <a:lnTo>
                    <a:pt x="48" y="51"/>
                  </a:lnTo>
                  <a:lnTo>
                    <a:pt x="54" y="5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306" name="Freeform 60">
              <a:extLst>
                <a:ext uri="{FF2B5EF4-FFF2-40B4-BE49-F238E27FC236}">
                  <a16:creationId xmlns:a16="http://schemas.microsoft.com/office/drawing/2014/main" id="{E6335FD5-59AD-435E-A6FD-48E366AE312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6" y="3630"/>
              <a:ext cx="54" cy="71"/>
            </a:xfrm>
            <a:custGeom>
              <a:avLst/>
              <a:gdLst>
                <a:gd name="T0" fmla="*/ 54 w 54"/>
                <a:gd name="T1" fmla="*/ 50 h 71"/>
                <a:gd name="T2" fmla="*/ 50 w 54"/>
                <a:gd name="T3" fmla="*/ 5 h 71"/>
                <a:gd name="T4" fmla="*/ 45 w 54"/>
                <a:gd name="T5" fmla="*/ 12 h 71"/>
                <a:gd name="T6" fmla="*/ 27 w 54"/>
                <a:gd name="T7" fmla="*/ 0 h 71"/>
                <a:gd name="T8" fmla="*/ 16 w 54"/>
                <a:gd name="T9" fmla="*/ 7 h 71"/>
                <a:gd name="T10" fmla="*/ 0 w 54"/>
                <a:gd name="T11" fmla="*/ 42 h 71"/>
                <a:gd name="T12" fmla="*/ 11 w 54"/>
                <a:gd name="T13" fmla="*/ 67 h 71"/>
                <a:gd name="T14" fmla="*/ 38 w 54"/>
                <a:gd name="T15" fmla="*/ 71 h 71"/>
                <a:gd name="T16" fmla="*/ 45 w 54"/>
                <a:gd name="T17" fmla="*/ 64 h 71"/>
                <a:gd name="T18" fmla="*/ 48 w 54"/>
                <a:gd name="T19" fmla="*/ 51 h 71"/>
                <a:gd name="T20" fmla="*/ 54 w 54"/>
                <a:gd name="T21" fmla="*/ 5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" h="71">
                  <a:moveTo>
                    <a:pt x="54" y="50"/>
                  </a:moveTo>
                  <a:lnTo>
                    <a:pt x="50" y="5"/>
                  </a:lnTo>
                  <a:lnTo>
                    <a:pt x="45" y="12"/>
                  </a:lnTo>
                  <a:lnTo>
                    <a:pt x="27" y="0"/>
                  </a:lnTo>
                  <a:lnTo>
                    <a:pt x="16" y="7"/>
                  </a:lnTo>
                  <a:lnTo>
                    <a:pt x="0" y="42"/>
                  </a:lnTo>
                  <a:lnTo>
                    <a:pt x="11" y="67"/>
                  </a:lnTo>
                  <a:lnTo>
                    <a:pt x="38" y="71"/>
                  </a:lnTo>
                  <a:lnTo>
                    <a:pt x="45" y="64"/>
                  </a:lnTo>
                  <a:lnTo>
                    <a:pt x="48" y="51"/>
                  </a:lnTo>
                  <a:lnTo>
                    <a:pt x="54" y="50"/>
                  </a:lnTo>
                </a:path>
              </a:pathLst>
            </a:custGeom>
            <a:noFill/>
            <a:ln w="6350">
              <a:solidFill>
                <a:srgbClr val="F0F0F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307" name="Freeform 61">
              <a:extLst>
                <a:ext uri="{FF2B5EF4-FFF2-40B4-BE49-F238E27FC236}">
                  <a16:creationId xmlns:a16="http://schemas.microsoft.com/office/drawing/2014/main" id="{020155D4-03A5-4DDE-95E4-556AB78646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9" y="3364"/>
              <a:ext cx="16" cy="25"/>
            </a:xfrm>
            <a:custGeom>
              <a:avLst/>
              <a:gdLst>
                <a:gd name="T0" fmla="*/ 5 w 16"/>
                <a:gd name="T1" fmla="*/ 5 h 25"/>
                <a:gd name="T2" fmla="*/ 7 w 16"/>
                <a:gd name="T3" fmla="*/ 3 h 25"/>
                <a:gd name="T4" fmla="*/ 12 w 16"/>
                <a:gd name="T5" fmla="*/ 0 h 25"/>
                <a:gd name="T6" fmla="*/ 14 w 16"/>
                <a:gd name="T7" fmla="*/ 7 h 25"/>
                <a:gd name="T8" fmla="*/ 16 w 16"/>
                <a:gd name="T9" fmla="*/ 14 h 25"/>
                <a:gd name="T10" fmla="*/ 16 w 16"/>
                <a:gd name="T11" fmla="*/ 19 h 25"/>
                <a:gd name="T12" fmla="*/ 10 w 16"/>
                <a:gd name="T13" fmla="*/ 23 h 25"/>
                <a:gd name="T14" fmla="*/ 2 w 16"/>
                <a:gd name="T15" fmla="*/ 25 h 25"/>
                <a:gd name="T16" fmla="*/ 0 w 16"/>
                <a:gd name="T17" fmla="*/ 16 h 25"/>
                <a:gd name="T18" fmla="*/ 3 w 16"/>
                <a:gd name="T19" fmla="*/ 8 h 25"/>
                <a:gd name="T20" fmla="*/ 5 w 16"/>
                <a:gd name="T21" fmla="*/ 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25">
                  <a:moveTo>
                    <a:pt x="5" y="5"/>
                  </a:moveTo>
                  <a:lnTo>
                    <a:pt x="7" y="3"/>
                  </a:lnTo>
                  <a:lnTo>
                    <a:pt x="12" y="0"/>
                  </a:lnTo>
                  <a:lnTo>
                    <a:pt x="14" y="7"/>
                  </a:lnTo>
                  <a:lnTo>
                    <a:pt x="16" y="14"/>
                  </a:lnTo>
                  <a:lnTo>
                    <a:pt x="16" y="19"/>
                  </a:lnTo>
                  <a:lnTo>
                    <a:pt x="10" y="23"/>
                  </a:lnTo>
                  <a:lnTo>
                    <a:pt x="2" y="25"/>
                  </a:lnTo>
                  <a:lnTo>
                    <a:pt x="0" y="16"/>
                  </a:lnTo>
                  <a:lnTo>
                    <a:pt x="3" y="8"/>
                  </a:lnTo>
                  <a:lnTo>
                    <a:pt x="5" y="5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308" name="Freeform 62">
              <a:extLst>
                <a:ext uri="{FF2B5EF4-FFF2-40B4-BE49-F238E27FC236}">
                  <a16:creationId xmlns:a16="http://schemas.microsoft.com/office/drawing/2014/main" id="{BAE80FAE-58F1-4711-8D7C-60CA312E6D4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9" y="3364"/>
              <a:ext cx="16" cy="25"/>
            </a:xfrm>
            <a:custGeom>
              <a:avLst/>
              <a:gdLst>
                <a:gd name="T0" fmla="*/ 5 w 16"/>
                <a:gd name="T1" fmla="*/ 5 h 25"/>
                <a:gd name="T2" fmla="*/ 7 w 16"/>
                <a:gd name="T3" fmla="*/ 3 h 25"/>
                <a:gd name="T4" fmla="*/ 12 w 16"/>
                <a:gd name="T5" fmla="*/ 0 h 25"/>
                <a:gd name="T6" fmla="*/ 14 w 16"/>
                <a:gd name="T7" fmla="*/ 7 h 25"/>
                <a:gd name="T8" fmla="*/ 16 w 16"/>
                <a:gd name="T9" fmla="*/ 14 h 25"/>
                <a:gd name="T10" fmla="*/ 16 w 16"/>
                <a:gd name="T11" fmla="*/ 19 h 25"/>
                <a:gd name="T12" fmla="*/ 10 w 16"/>
                <a:gd name="T13" fmla="*/ 23 h 25"/>
                <a:gd name="T14" fmla="*/ 2 w 16"/>
                <a:gd name="T15" fmla="*/ 25 h 25"/>
                <a:gd name="T16" fmla="*/ 0 w 16"/>
                <a:gd name="T17" fmla="*/ 16 h 25"/>
                <a:gd name="T18" fmla="*/ 3 w 16"/>
                <a:gd name="T19" fmla="*/ 8 h 25"/>
                <a:gd name="T20" fmla="*/ 5 w 16"/>
                <a:gd name="T21" fmla="*/ 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25">
                  <a:moveTo>
                    <a:pt x="5" y="5"/>
                  </a:moveTo>
                  <a:lnTo>
                    <a:pt x="7" y="3"/>
                  </a:lnTo>
                  <a:lnTo>
                    <a:pt x="12" y="0"/>
                  </a:lnTo>
                  <a:lnTo>
                    <a:pt x="14" y="7"/>
                  </a:lnTo>
                  <a:lnTo>
                    <a:pt x="16" y="14"/>
                  </a:lnTo>
                  <a:lnTo>
                    <a:pt x="16" y="19"/>
                  </a:lnTo>
                  <a:lnTo>
                    <a:pt x="10" y="23"/>
                  </a:lnTo>
                  <a:lnTo>
                    <a:pt x="2" y="25"/>
                  </a:lnTo>
                  <a:lnTo>
                    <a:pt x="0" y="16"/>
                  </a:lnTo>
                  <a:lnTo>
                    <a:pt x="3" y="8"/>
                  </a:lnTo>
                  <a:lnTo>
                    <a:pt x="5" y="5"/>
                  </a:lnTo>
                </a:path>
              </a:pathLst>
            </a:custGeom>
            <a:noFill/>
            <a:ln w="6350">
              <a:solidFill>
                <a:srgbClr val="F0F0F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309" name="Freeform 63">
              <a:extLst>
                <a:ext uri="{FF2B5EF4-FFF2-40B4-BE49-F238E27FC236}">
                  <a16:creationId xmlns:a16="http://schemas.microsoft.com/office/drawing/2014/main" id="{F37E8476-0895-4688-9857-E5C01304AEB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4" y="2164"/>
              <a:ext cx="14" cy="7"/>
            </a:xfrm>
            <a:custGeom>
              <a:avLst/>
              <a:gdLst>
                <a:gd name="T0" fmla="*/ 14 w 14"/>
                <a:gd name="T1" fmla="*/ 2 h 7"/>
                <a:gd name="T2" fmla="*/ 14 w 14"/>
                <a:gd name="T3" fmla="*/ 2 h 7"/>
                <a:gd name="T4" fmla="*/ 9 w 14"/>
                <a:gd name="T5" fmla="*/ 0 h 7"/>
                <a:gd name="T6" fmla="*/ 5 w 14"/>
                <a:gd name="T7" fmla="*/ 2 h 7"/>
                <a:gd name="T8" fmla="*/ 0 w 14"/>
                <a:gd name="T9" fmla="*/ 2 h 7"/>
                <a:gd name="T10" fmla="*/ 2 w 14"/>
                <a:gd name="T11" fmla="*/ 5 h 7"/>
                <a:gd name="T12" fmla="*/ 7 w 14"/>
                <a:gd name="T13" fmla="*/ 7 h 7"/>
                <a:gd name="T14" fmla="*/ 13 w 14"/>
                <a:gd name="T15" fmla="*/ 7 h 7"/>
                <a:gd name="T16" fmla="*/ 14 w 14"/>
                <a:gd name="T1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7">
                  <a:moveTo>
                    <a:pt x="14" y="2"/>
                  </a:moveTo>
                  <a:lnTo>
                    <a:pt x="14" y="2"/>
                  </a:lnTo>
                  <a:lnTo>
                    <a:pt x="9" y="0"/>
                  </a:lnTo>
                  <a:lnTo>
                    <a:pt x="5" y="2"/>
                  </a:lnTo>
                  <a:lnTo>
                    <a:pt x="0" y="2"/>
                  </a:lnTo>
                  <a:lnTo>
                    <a:pt x="2" y="5"/>
                  </a:lnTo>
                  <a:lnTo>
                    <a:pt x="7" y="7"/>
                  </a:lnTo>
                  <a:lnTo>
                    <a:pt x="13" y="7"/>
                  </a:lnTo>
                  <a:lnTo>
                    <a:pt x="14" y="2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310" name="Freeform 64">
              <a:extLst>
                <a:ext uri="{FF2B5EF4-FFF2-40B4-BE49-F238E27FC236}">
                  <a16:creationId xmlns:a16="http://schemas.microsoft.com/office/drawing/2014/main" id="{CF62D2A4-2165-45F0-A1DA-DF7613EB065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4" y="2164"/>
              <a:ext cx="14" cy="7"/>
            </a:xfrm>
            <a:custGeom>
              <a:avLst/>
              <a:gdLst>
                <a:gd name="T0" fmla="*/ 14 w 14"/>
                <a:gd name="T1" fmla="*/ 2 h 7"/>
                <a:gd name="T2" fmla="*/ 14 w 14"/>
                <a:gd name="T3" fmla="*/ 2 h 7"/>
                <a:gd name="T4" fmla="*/ 9 w 14"/>
                <a:gd name="T5" fmla="*/ 0 h 7"/>
                <a:gd name="T6" fmla="*/ 5 w 14"/>
                <a:gd name="T7" fmla="*/ 2 h 7"/>
                <a:gd name="T8" fmla="*/ 0 w 14"/>
                <a:gd name="T9" fmla="*/ 2 h 7"/>
                <a:gd name="T10" fmla="*/ 2 w 14"/>
                <a:gd name="T11" fmla="*/ 5 h 7"/>
                <a:gd name="T12" fmla="*/ 7 w 14"/>
                <a:gd name="T13" fmla="*/ 7 h 7"/>
                <a:gd name="T14" fmla="*/ 13 w 14"/>
                <a:gd name="T15" fmla="*/ 7 h 7"/>
                <a:gd name="T16" fmla="*/ 14 w 14"/>
                <a:gd name="T1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7">
                  <a:moveTo>
                    <a:pt x="14" y="2"/>
                  </a:moveTo>
                  <a:lnTo>
                    <a:pt x="14" y="2"/>
                  </a:lnTo>
                  <a:lnTo>
                    <a:pt x="9" y="0"/>
                  </a:lnTo>
                  <a:lnTo>
                    <a:pt x="5" y="2"/>
                  </a:lnTo>
                  <a:lnTo>
                    <a:pt x="0" y="2"/>
                  </a:lnTo>
                  <a:lnTo>
                    <a:pt x="2" y="5"/>
                  </a:lnTo>
                  <a:lnTo>
                    <a:pt x="7" y="7"/>
                  </a:lnTo>
                  <a:lnTo>
                    <a:pt x="13" y="7"/>
                  </a:lnTo>
                  <a:lnTo>
                    <a:pt x="14" y="2"/>
                  </a:lnTo>
                </a:path>
              </a:pathLst>
            </a:custGeom>
            <a:noFill/>
            <a:ln w="6350">
              <a:solidFill>
                <a:srgbClr val="F0F0F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311" name="Freeform 65">
              <a:extLst>
                <a:ext uri="{FF2B5EF4-FFF2-40B4-BE49-F238E27FC236}">
                  <a16:creationId xmlns:a16="http://schemas.microsoft.com/office/drawing/2014/main" id="{F8AFF130-279D-42CB-9216-09C5DDE3C04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4" y="2735"/>
              <a:ext cx="14" cy="30"/>
            </a:xfrm>
            <a:custGeom>
              <a:avLst/>
              <a:gdLst>
                <a:gd name="T0" fmla="*/ 5 w 14"/>
                <a:gd name="T1" fmla="*/ 0 h 30"/>
                <a:gd name="T2" fmla="*/ 7 w 14"/>
                <a:gd name="T3" fmla="*/ 16 h 30"/>
                <a:gd name="T4" fmla="*/ 9 w 14"/>
                <a:gd name="T5" fmla="*/ 20 h 30"/>
                <a:gd name="T6" fmla="*/ 11 w 14"/>
                <a:gd name="T7" fmla="*/ 20 h 30"/>
                <a:gd name="T8" fmla="*/ 14 w 14"/>
                <a:gd name="T9" fmla="*/ 30 h 30"/>
                <a:gd name="T10" fmla="*/ 3 w 14"/>
                <a:gd name="T11" fmla="*/ 22 h 30"/>
                <a:gd name="T12" fmla="*/ 0 w 14"/>
                <a:gd name="T13" fmla="*/ 7 h 30"/>
                <a:gd name="T14" fmla="*/ 3 w 14"/>
                <a:gd name="T15" fmla="*/ 0 h 30"/>
                <a:gd name="T16" fmla="*/ 5 w 14"/>
                <a:gd name="T1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30">
                  <a:moveTo>
                    <a:pt x="5" y="0"/>
                  </a:moveTo>
                  <a:lnTo>
                    <a:pt x="7" y="16"/>
                  </a:lnTo>
                  <a:lnTo>
                    <a:pt x="9" y="20"/>
                  </a:lnTo>
                  <a:lnTo>
                    <a:pt x="11" y="20"/>
                  </a:lnTo>
                  <a:lnTo>
                    <a:pt x="14" y="30"/>
                  </a:lnTo>
                  <a:lnTo>
                    <a:pt x="3" y="22"/>
                  </a:lnTo>
                  <a:lnTo>
                    <a:pt x="0" y="7"/>
                  </a:lnTo>
                  <a:lnTo>
                    <a:pt x="3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312" name="Freeform 66">
              <a:extLst>
                <a:ext uri="{FF2B5EF4-FFF2-40B4-BE49-F238E27FC236}">
                  <a16:creationId xmlns:a16="http://schemas.microsoft.com/office/drawing/2014/main" id="{FEB56DC5-9613-4AAD-B95A-CA7263C4F3F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4" y="2735"/>
              <a:ext cx="14" cy="30"/>
            </a:xfrm>
            <a:custGeom>
              <a:avLst/>
              <a:gdLst>
                <a:gd name="T0" fmla="*/ 5 w 14"/>
                <a:gd name="T1" fmla="*/ 0 h 30"/>
                <a:gd name="T2" fmla="*/ 7 w 14"/>
                <a:gd name="T3" fmla="*/ 16 h 30"/>
                <a:gd name="T4" fmla="*/ 9 w 14"/>
                <a:gd name="T5" fmla="*/ 20 h 30"/>
                <a:gd name="T6" fmla="*/ 11 w 14"/>
                <a:gd name="T7" fmla="*/ 20 h 30"/>
                <a:gd name="T8" fmla="*/ 14 w 14"/>
                <a:gd name="T9" fmla="*/ 30 h 30"/>
                <a:gd name="T10" fmla="*/ 3 w 14"/>
                <a:gd name="T11" fmla="*/ 22 h 30"/>
                <a:gd name="T12" fmla="*/ 0 w 14"/>
                <a:gd name="T13" fmla="*/ 7 h 30"/>
                <a:gd name="T14" fmla="*/ 3 w 14"/>
                <a:gd name="T15" fmla="*/ 0 h 30"/>
                <a:gd name="T16" fmla="*/ 5 w 14"/>
                <a:gd name="T1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30">
                  <a:moveTo>
                    <a:pt x="5" y="0"/>
                  </a:moveTo>
                  <a:lnTo>
                    <a:pt x="7" y="16"/>
                  </a:lnTo>
                  <a:lnTo>
                    <a:pt x="9" y="20"/>
                  </a:lnTo>
                  <a:lnTo>
                    <a:pt x="11" y="20"/>
                  </a:lnTo>
                  <a:lnTo>
                    <a:pt x="14" y="30"/>
                  </a:lnTo>
                  <a:lnTo>
                    <a:pt x="3" y="22"/>
                  </a:lnTo>
                  <a:lnTo>
                    <a:pt x="0" y="7"/>
                  </a:lnTo>
                  <a:lnTo>
                    <a:pt x="3" y="0"/>
                  </a:lnTo>
                  <a:lnTo>
                    <a:pt x="5" y="0"/>
                  </a:lnTo>
                </a:path>
              </a:pathLst>
            </a:custGeom>
            <a:noFill/>
            <a:ln w="6350">
              <a:solidFill>
                <a:srgbClr val="F0F0F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313" name="Freeform 67">
              <a:extLst>
                <a:ext uri="{FF2B5EF4-FFF2-40B4-BE49-F238E27FC236}">
                  <a16:creationId xmlns:a16="http://schemas.microsoft.com/office/drawing/2014/main" id="{E883932C-5DA1-4E96-A80E-A0DBD57D0F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7" y="1760"/>
              <a:ext cx="273" cy="193"/>
            </a:xfrm>
            <a:custGeom>
              <a:avLst/>
              <a:gdLst>
                <a:gd name="T0" fmla="*/ 41 w 273"/>
                <a:gd name="T1" fmla="*/ 132 h 193"/>
                <a:gd name="T2" fmla="*/ 12 w 273"/>
                <a:gd name="T3" fmla="*/ 88 h 193"/>
                <a:gd name="T4" fmla="*/ 5 w 273"/>
                <a:gd name="T5" fmla="*/ 91 h 193"/>
                <a:gd name="T6" fmla="*/ 2 w 273"/>
                <a:gd name="T7" fmla="*/ 84 h 193"/>
                <a:gd name="T8" fmla="*/ 30 w 273"/>
                <a:gd name="T9" fmla="*/ 68 h 193"/>
                <a:gd name="T10" fmla="*/ 46 w 273"/>
                <a:gd name="T11" fmla="*/ 25 h 193"/>
                <a:gd name="T12" fmla="*/ 59 w 273"/>
                <a:gd name="T13" fmla="*/ 7 h 193"/>
                <a:gd name="T14" fmla="*/ 82 w 273"/>
                <a:gd name="T15" fmla="*/ 9 h 193"/>
                <a:gd name="T16" fmla="*/ 98 w 273"/>
                <a:gd name="T17" fmla="*/ 4 h 193"/>
                <a:gd name="T18" fmla="*/ 107 w 273"/>
                <a:gd name="T19" fmla="*/ 0 h 193"/>
                <a:gd name="T20" fmla="*/ 116 w 273"/>
                <a:gd name="T21" fmla="*/ 0 h 193"/>
                <a:gd name="T22" fmla="*/ 139 w 273"/>
                <a:gd name="T23" fmla="*/ 2 h 193"/>
                <a:gd name="T24" fmla="*/ 154 w 273"/>
                <a:gd name="T25" fmla="*/ 13 h 193"/>
                <a:gd name="T26" fmla="*/ 170 w 273"/>
                <a:gd name="T27" fmla="*/ 22 h 193"/>
                <a:gd name="T28" fmla="*/ 175 w 273"/>
                <a:gd name="T29" fmla="*/ 23 h 193"/>
                <a:gd name="T30" fmla="*/ 189 w 273"/>
                <a:gd name="T31" fmla="*/ 45 h 193"/>
                <a:gd name="T32" fmla="*/ 195 w 273"/>
                <a:gd name="T33" fmla="*/ 52 h 193"/>
                <a:gd name="T34" fmla="*/ 200 w 273"/>
                <a:gd name="T35" fmla="*/ 52 h 193"/>
                <a:gd name="T36" fmla="*/ 207 w 273"/>
                <a:gd name="T37" fmla="*/ 61 h 193"/>
                <a:gd name="T38" fmla="*/ 207 w 273"/>
                <a:gd name="T39" fmla="*/ 65 h 193"/>
                <a:gd name="T40" fmla="*/ 216 w 273"/>
                <a:gd name="T41" fmla="*/ 70 h 193"/>
                <a:gd name="T42" fmla="*/ 223 w 273"/>
                <a:gd name="T43" fmla="*/ 79 h 193"/>
                <a:gd name="T44" fmla="*/ 237 w 273"/>
                <a:gd name="T45" fmla="*/ 88 h 193"/>
                <a:gd name="T46" fmla="*/ 236 w 273"/>
                <a:gd name="T47" fmla="*/ 102 h 193"/>
                <a:gd name="T48" fmla="*/ 239 w 273"/>
                <a:gd name="T49" fmla="*/ 104 h 193"/>
                <a:gd name="T50" fmla="*/ 245 w 273"/>
                <a:gd name="T51" fmla="*/ 122 h 193"/>
                <a:gd name="T52" fmla="*/ 241 w 273"/>
                <a:gd name="T53" fmla="*/ 134 h 193"/>
                <a:gd name="T54" fmla="*/ 252 w 273"/>
                <a:gd name="T55" fmla="*/ 148 h 193"/>
                <a:gd name="T56" fmla="*/ 259 w 273"/>
                <a:gd name="T57" fmla="*/ 147 h 193"/>
                <a:gd name="T58" fmla="*/ 262 w 273"/>
                <a:gd name="T59" fmla="*/ 156 h 193"/>
                <a:gd name="T60" fmla="*/ 270 w 273"/>
                <a:gd name="T61" fmla="*/ 165 h 193"/>
                <a:gd name="T62" fmla="*/ 270 w 273"/>
                <a:gd name="T63" fmla="*/ 168 h 193"/>
                <a:gd name="T64" fmla="*/ 270 w 273"/>
                <a:gd name="T65" fmla="*/ 177 h 193"/>
                <a:gd name="T66" fmla="*/ 271 w 273"/>
                <a:gd name="T67" fmla="*/ 188 h 193"/>
                <a:gd name="T68" fmla="*/ 257 w 273"/>
                <a:gd name="T69" fmla="*/ 190 h 193"/>
                <a:gd name="T70" fmla="*/ 237 w 273"/>
                <a:gd name="T71" fmla="*/ 190 h 193"/>
                <a:gd name="T72" fmla="*/ 223 w 273"/>
                <a:gd name="T73" fmla="*/ 190 h 193"/>
                <a:gd name="T74" fmla="*/ 209 w 273"/>
                <a:gd name="T75" fmla="*/ 190 h 193"/>
                <a:gd name="T76" fmla="*/ 202 w 273"/>
                <a:gd name="T77" fmla="*/ 188 h 193"/>
                <a:gd name="T78" fmla="*/ 195 w 273"/>
                <a:gd name="T79" fmla="*/ 179 h 193"/>
                <a:gd name="T80" fmla="*/ 180 w 273"/>
                <a:gd name="T81" fmla="*/ 177 h 193"/>
                <a:gd name="T82" fmla="*/ 59 w 273"/>
                <a:gd name="T83" fmla="*/ 188 h 193"/>
                <a:gd name="T84" fmla="*/ 37 w 273"/>
                <a:gd name="T85" fmla="*/ 191 h 193"/>
                <a:gd name="T86" fmla="*/ 36 w 273"/>
                <a:gd name="T87" fmla="*/ 190 h 193"/>
                <a:gd name="T88" fmla="*/ 39 w 273"/>
                <a:gd name="T89" fmla="*/ 157 h 193"/>
                <a:gd name="T90" fmla="*/ 79 w 273"/>
                <a:gd name="T91" fmla="*/ 148 h 193"/>
                <a:gd name="T92" fmla="*/ 95 w 273"/>
                <a:gd name="T93" fmla="*/ 147 h 193"/>
                <a:gd name="T94" fmla="*/ 107 w 273"/>
                <a:gd name="T95" fmla="*/ 140 h 193"/>
                <a:gd name="T96" fmla="*/ 121 w 273"/>
                <a:gd name="T97" fmla="*/ 145 h 193"/>
                <a:gd name="T98" fmla="*/ 139 w 273"/>
                <a:gd name="T99" fmla="*/ 152 h 193"/>
                <a:gd name="T100" fmla="*/ 152 w 273"/>
                <a:gd name="T101" fmla="*/ 150 h 193"/>
                <a:gd name="T102" fmla="*/ 164 w 273"/>
                <a:gd name="T103" fmla="*/ 143 h 193"/>
                <a:gd name="T104" fmla="*/ 162 w 273"/>
                <a:gd name="T105" fmla="*/ 140 h 193"/>
                <a:gd name="T106" fmla="*/ 145 w 273"/>
                <a:gd name="T107" fmla="*/ 143 h 193"/>
                <a:gd name="T108" fmla="*/ 132 w 273"/>
                <a:gd name="T109" fmla="*/ 136 h 193"/>
                <a:gd name="T110" fmla="*/ 116 w 273"/>
                <a:gd name="T111" fmla="*/ 129 h 193"/>
                <a:gd name="T112" fmla="*/ 102 w 273"/>
                <a:gd name="T113" fmla="*/ 129 h 193"/>
                <a:gd name="T114" fmla="*/ 89 w 273"/>
                <a:gd name="T115" fmla="*/ 138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73" h="193">
                  <a:moveTo>
                    <a:pt x="45" y="138"/>
                  </a:moveTo>
                  <a:lnTo>
                    <a:pt x="43" y="138"/>
                  </a:lnTo>
                  <a:lnTo>
                    <a:pt x="41" y="132"/>
                  </a:lnTo>
                  <a:lnTo>
                    <a:pt x="36" y="125"/>
                  </a:lnTo>
                  <a:lnTo>
                    <a:pt x="34" y="116"/>
                  </a:lnTo>
                  <a:lnTo>
                    <a:pt x="12" y="88"/>
                  </a:lnTo>
                  <a:lnTo>
                    <a:pt x="9" y="88"/>
                  </a:lnTo>
                  <a:lnTo>
                    <a:pt x="7" y="88"/>
                  </a:lnTo>
                  <a:lnTo>
                    <a:pt x="5" y="91"/>
                  </a:lnTo>
                  <a:lnTo>
                    <a:pt x="2" y="88"/>
                  </a:lnTo>
                  <a:lnTo>
                    <a:pt x="0" y="86"/>
                  </a:lnTo>
                  <a:lnTo>
                    <a:pt x="2" y="84"/>
                  </a:lnTo>
                  <a:lnTo>
                    <a:pt x="5" y="84"/>
                  </a:lnTo>
                  <a:lnTo>
                    <a:pt x="14" y="81"/>
                  </a:lnTo>
                  <a:lnTo>
                    <a:pt x="30" y="68"/>
                  </a:lnTo>
                  <a:lnTo>
                    <a:pt x="45" y="45"/>
                  </a:lnTo>
                  <a:lnTo>
                    <a:pt x="45" y="25"/>
                  </a:lnTo>
                  <a:lnTo>
                    <a:pt x="46" y="25"/>
                  </a:lnTo>
                  <a:lnTo>
                    <a:pt x="54" y="16"/>
                  </a:lnTo>
                  <a:lnTo>
                    <a:pt x="55" y="7"/>
                  </a:lnTo>
                  <a:lnTo>
                    <a:pt x="59" y="7"/>
                  </a:lnTo>
                  <a:lnTo>
                    <a:pt x="61" y="6"/>
                  </a:lnTo>
                  <a:lnTo>
                    <a:pt x="73" y="6"/>
                  </a:lnTo>
                  <a:lnTo>
                    <a:pt x="82" y="9"/>
                  </a:lnTo>
                  <a:lnTo>
                    <a:pt x="87" y="7"/>
                  </a:lnTo>
                  <a:lnTo>
                    <a:pt x="89" y="6"/>
                  </a:lnTo>
                  <a:lnTo>
                    <a:pt x="98" y="4"/>
                  </a:lnTo>
                  <a:lnTo>
                    <a:pt x="105" y="4"/>
                  </a:lnTo>
                  <a:lnTo>
                    <a:pt x="105" y="4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112" y="0"/>
                  </a:lnTo>
                  <a:lnTo>
                    <a:pt x="116" y="0"/>
                  </a:lnTo>
                  <a:lnTo>
                    <a:pt x="134" y="2"/>
                  </a:lnTo>
                  <a:lnTo>
                    <a:pt x="136" y="2"/>
                  </a:lnTo>
                  <a:lnTo>
                    <a:pt x="139" y="2"/>
                  </a:lnTo>
                  <a:lnTo>
                    <a:pt x="141" y="6"/>
                  </a:lnTo>
                  <a:lnTo>
                    <a:pt x="145" y="6"/>
                  </a:lnTo>
                  <a:lnTo>
                    <a:pt x="154" y="13"/>
                  </a:lnTo>
                  <a:lnTo>
                    <a:pt x="155" y="18"/>
                  </a:lnTo>
                  <a:lnTo>
                    <a:pt x="161" y="23"/>
                  </a:lnTo>
                  <a:lnTo>
                    <a:pt x="170" y="22"/>
                  </a:lnTo>
                  <a:lnTo>
                    <a:pt x="170" y="25"/>
                  </a:lnTo>
                  <a:lnTo>
                    <a:pt x="171" y="25"/>
                  </a:lnTo>
                  <a:lnTo>
                    <a:pt x="175" y="23"/>
                  </a:lnTo>
                  <a:lnTo>
                    <a:pt x="179" y="23"/>
                  </a:lnTo>
                  <a:lnTo>
                    <a:pt x="189" y="43"/>
                  </a:lnTo>
                  <a:lnTo>
                    <a:pt x="189" y="45"/>
                  </a:lnTo>
                  <a:lnTo>
                    <a:pt x="193" y="47"/>
                  </a:lnTo>
                  <a:lnTo>
                    <a:pt x="195" y="50"/>
                  </a:lnTo>
                  <a:lnTo>
                    <a:pt x="195" y="52"/>
                  </a:lnTo>
                  <a:lnTo>
                    <a:pt x="196" y="54"/>
                  </a:lnTo>
                  <a:lnTo>
                    <a:pt x="200" y="52"/>
                  </a:lnTo>
                  <a:lnTo>
                    <a:pt x="200" y="52"/>
                  </a:lnTo>
                  <a:lnTo>
                    <a:pt x="202" y="57"/>
                  </a:lnTo>
                  <a:lnTo>
                    <a:pt x="205" y="59"/>
                  </a:lnTo>
                  <a:lnTo>
                    <a:pt x="207" y="61"/>
                  </a:lnTo>
                  <a:lnTo>
                    <a:pt x="204" y="63"/>
                  </a:lnTo>
                  <a:lnTo>
                    <a:pt x="204" y="63"/>
                  </a:lnTo>
                  <a:lnTo>
                    <a:pt x="207" y="65"/>
                  </a:lnTo>
                  <a:lnTo>
                    <a:pt x="209" y="68"/>
                  </a:lnTo>
                  <a:lnTo>
                    <a:pt x="212" y="70"/>
                  </a:lnTo>
                  <a:lnTo>
                    <a:pt x="216" y="70"/>
                  </a:lnTo>
                  <a:lnTo>
                    <a:pt x="220" y="72"/>
                  </a:lnTo>
                  <a:lnTo>
                    <a:pt x="221" y="73"/>
                  </a:lnTo>
                  <a:lnTo>
                    <a:pt x="223" y="79"/>
                  </a:lnTo>
                  <a:lnTo>
                    <a:pt x="225" y="79"/>
                  </a:lnTo>
                  <a:lnTo>
                    <a:pt x="229" y="81"/>
                  </a:lnTo>
                  <a:lnTo>
                    <a:pt x="237" y="88"/>
                  </a:lnTo>
                  <a:lnTo>
                    <a:pt x="237" y="91"/>
                  </a:lnTo>
                  <a:lnTo>
                    <a:pt x="236" y="97"/>
                  </a:lnTo>
                  <a:lnTo>
                    <a:pt x="236" y="102"/>
                  </a:lnTo>
                  <a:lnTo>
                    <a:pt x="237" y="102"/>
                  </a:lnTo>
                  <a:lnTo>
                    <a:pt x="237" y="104"/>
                  </a:lnTo>
                  <a:lnTo>
                    <a:pt x="239" y="104"/>
                  </a:lnTo>
                  <a:lnTo>
                    <a:pt x="241" y="107"/>
                  </a:lnTo>
                  <a:lnTo>
                    <a:pt x="243" y="118"/>
                  </a:lnTo>
                  <a:lnTo>
                    <a:pt x="245" y="122"/>
                  </a:lnTo>
                  <a:lnTo>
                    <a:pt x="246" y="125"/>
                  </a:lnTo>
                  <a:lnTo>
                    <a:pt x="243" y="131"/>
                  </a:lnTo>
                  <a:lnTo>
                    <a:pt x="241" y="134"/>
                  </a:lnTo>
                  <a:lnTo>
                    <a:pt x="248" y="141"/>
                  </a:lnTo>
                  <a:lnTo>
                    <a:pt x="250" y="147"/>
                  </a:lnTo>
                  <a:lnTo>
                    <a:pt x="252" y="148"/>
                  </a:lnTo>
                  <a:lnTo>
                    <a:pt x="254" y="148"/>
                  </a:lnTo>
                  <a:lnTo>
                    <a:pt x="255" y="145"/>
                  </a:lnTo>
                  <a:lnTo>
                    <a:pt x="259" y="147"/>
                  </a:lnTo>
                  <a:lnTo>
                    <a:pt x="259" y="148"/>
                  </a:lnTo>
                  <a:lnTo>
                    <a:pt x="262" y="152"/>
                  </a:lnTo>
                  <a:lnTo>
                    <a:pt x="262" y="156"/>
                  </a:lnTo>
                  <a:lnTo>
                    <a:pt x="266" y="156"/>
                  </a:lnTo>
                  <a:lnTo>
                    <a:pt x="268" y="161"/>
                  </a:lnTo>
                  <a:lnTo>
                    <a:pt x="270" y="165"/>
                  </a:lnTo>
                  <a:lnTo>
                    <a:pt x="271" y="166"/>
                  </a:lnTo>
                  <a:lnTo>
                    <a:pt x="270" y="166"/>
                  </a:lnTo>
                  <a:lnTo>
                    <a:pt x="270" y="168"/>
                  </a:lnTo>
                  <a:lnTo>
                    <a:pt x="271" y="172"/>
                  </a:lnTo>
                  <a:lnTo>
                    <a:pt x="271" y="175"/>
                  </a:lnTo>
                  <a:lnTo>
                    <a:pt x="270" y="177"/>
                  </a:lnTo>
                  <a:lnTo>
                    <a:pt x="270" y="182"/>
                  </a:lnTo>
                  <a:lnTo>
                    <a:pt x="273" y="186"/>
                  </a:lnTo>
                  <a:lnTo>
                    <a:pt x="271" y="188"/>
                  </a:lnTo>
                  <a:lnTo>
                    <a:pt x="271" y="190"/>
                  </a:lnTo>
                  <a:lnTo>
                    <a:pt x="262" y="188"/>
                  </a:lnTo>
                  <a:lnTo>
                    <a:pt x="257" y="190"/>
                  </a:lnTo>
                  <a:lnTo>
                    <a:pt x="246" y="190"/>
                  </a:lnTo>
                  <a:lnTo>
                    <a:pt x="245" y="190"/>
                  </a:lnTo>
                  <a:lnTo>
                    <a:pt x="237" y="190"/>
                  </a:lnTo>
                  <a:lnTo>
                    <a:pt x="232" y="191"/>
                  </a:lnTo>
                  <a:lnTo>
                    <a:pt x="229" y="193"/>
                  </a:lnTo>
                  <a:lnTo>
                    <a:pt x="223" y="190"/>
                  </a:lnTo>
                  <a:lnTo>
                    <a:pt x="221" y="191"/>
                  </a:lnTo>
                  <a:lnTo>
                    <a:pt x="214" y="190"/>
                  </a:lnTo>
                  <a:lnTo>
                    <a:pt x="209" y="190"/>
                  </a:lnTo>
                  <a:lnTo>
                    <a:pt x="204" y="184"/>
                  </a:lnTo>
                  <a:lnTo>
                    <a:pt x="204" y="184"/>
                  </a:lnTo>
                  <a:lnTo>
                    <a:pt x="202" y="188"/>
                  </a:lnTo>
                  <a:lnTo>
                    <a:pt x="196" y="188"/>
                  </a:lnTo>
                  <a:lnTo>
                    <a:pt x="196" y="182"/>
                  </a:lnTo>
                  <a:lnTo>
                    <a:pt x="195" y="179"/>
                  </a:lnTo>
                  <a:lnTo>
                    <a:pt x="187" y="179"/>
                  </a:lnTo>
                  <a:lnTo>
                    <a:pt x="182" y="181"/>
                  </a:lnTo>
                  <a:lnTo>
                    <a:pt x="180" y="177"/>
                  </a:lnTo>
                  <a:lnTo>
                    <a:pt x="107" y="177"/>
                  </a:lnTo>
                  <a:lnTo>
                    <a:pt x="82" y="188"/>
                  </a:lnTo>
                  <a:lnTo>
                    <a:pt x="59" y="188"/>
                  </a:lnTo>
                  <a:lnTo>
                    <a:pt x="46" y="193"/>
                  </a:lnTo>
                  <a:lnTo>
                    <a:pt x="41" y="193"/>
                  </a:lnTo>
                  <a:lnTo>
                    <a:pt x="37" y="191"/>
                  </a:lnTo>
                  <a:lnTo>
                    <a:pt x="36" y="190"/>
                  </a:lnTo>
                  <a:lnTo>
                    <a:pt x="36" y="190"/>
                  </a:lnTo>
                  <a:lnTo>
                    <a:pt x="36" y="190"/>
                  </a:lnTo>
                  <a:lnTo>
                    <a:pt x="34" y="190"/>
                  </a:lnTo>
                  <a:lnTo>
                    <a:pt x="36" y="163"/>
                  </a:lnTo>
                  <a:lnTo>
                    <a:pt x="39" y="157"/>
                  </a:lnTo>
                  <a:lnTo>
                    <a:pt x="75" y="154"/>
                  </a:lnTo>
                  <a:lnTo>
                    <a:pt x="77" y="154"/>
                  </a:lnTo>
                  <a:lnTo>
                    <a:pt x="79" y="148"/>
                  </a:lnTo>
                  <a:lnTo>
                    <a:pt x="82" y="147"/>
                  </a:lnTo>
                  <a:lnTo>
                    <a:pt x="86" y="148"/>
                  </a:lnTo>
                  <a:lnTo>
                    <a:pt x="95" y="147"/>
                  </a:lnTo>
                  <a:lnTo>
                    <a:pt x="102" y="145"/>
                  </a:lnTo>
                  <a:lnTo>
                    <a:pt x="105" y="140"/>
                  </a:lnTo>
                  <a:lnTo>
                    <a:pt x="107" y="140"/>
                  </a:lnTo>
                  <a:lnTo>
                    <a:pt x="112" y="140"/>
                  </a:lnTo>
                  <a:lnTo>
                    <a:pt x="114" y="143"/>
                  </a:lnTo>
                  <a:lnTo>
                    <a:pt x="121" y="145"/>
                  </a:lnTo>
                  <a:lnTo>
                    <a:pt x="127" y="148"/>
                  </a:lnTo>
                  <a:lnTo>
                    <a:pt x="132" y="148"/>
                  </a:lnTo>
                  <a:lnTo>
                    <a:pt x="139" y="152"/>
                  </a:lnTo>
                  <a:lnTo>
                    <a:pt x="145" y="152"/>
                  </a:lnTo>
                  <a:lnTo>
                    <a:pt x="148" y="154"/>
                  </a:lnTo>
                  <a:lnTo>
                    <a:pt x="152" y="150"/>
                  </a:lnTo>
                  <a:lnTo>
                    <a:pt x="162" y="148"/>
                  </a:lnTo>
                  <a:lnTo>
                    <a:pt x="164" y="147"/>
                  </a:lnTo>
                  <a:lnTo>
                    <a:pt x="164" y="143"/>
                  </a:lnTo>
                  <a:lnTo>
                    <a:pt x="164" y="140"/>
                  </a:lnTo>
                  <a:lnTo>
                    <a:pt x="164" y="140"/>
                  </a:lnTo>
                  <a:lnTo>
                    <a:pt x="162" y="140"/>
                  </a:lnTo>
                  <a:lnTo>
                    <a:pt x="159" y="138"/>
                  </a:lnTo>
                  <a:lnTo>
                    <a:pt x="155" y="138"/>
                  </a:lnTo>
                  <a:lnTo>
                    <a:pt x="145" y="143"/>
                  </a:lnTo>
                  <a:lnTo>
                    <a:pt x="139" y="141"/>
                  </a:lnTo>
                  <a:lnTo>
                    <a:pt x="134" y="140"/>
                  </a:lnTo>
                  <a:lnTo>
                    <a:pt x="132" y="136"/>
                  </a:lnTo>
                  <a:lnTo>
                    <a:pt x="130" y="134"/>
                  </a:lnTo>
                  <a:lnTo>
                    <a:pt x="121" y="134"/>
                  </a:lnTo>
                  <a:lnTo>
                    <a:pt x="116" y="129"/>
                  </a:lnTo>
                  <a:lnTo>
                    <a:pt x="112" y="129"/>
                  </a:lnTo>
                  <a:lnTo>
                    <a:pt x="109" y="127"/>
                  </a:lnTo>
                  <a:lnTo>
                    <a:pt x="102" y="129"/>
                  </a:lnTo>
                  <a:lnTo>
                    <a:pt x="96" y="129"/>
                  </a:lnTo>
                  <a:lnTo>
                    <a:pt x="91" y="132"/>
                  </a:lnTo>
                  <a:lnTo>
                    <a:pt x="89" y="138"/>
                  </a:lnTo>
                  <a:lnTo>
                    <a:pt x="45" y="138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314" name="Freeform 68">
              <a:extLst>
                <a:ext uri="{FF2B5EF4-FFF2-40B4-BE49-F238E27FC236}">
                  <a16:creationId xmlns:a16="http://schemas.microsoft.com/office/drawing/2014/main" id="{4EFF2239-874B-4D11-8685-2FB9A3D5CA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7" y="1760"/>
              <a:ext cx="273" cy="193"/>
            </a:xfrm>
            <a:custGeom>
              <a:avLst/>
              <a:gdLst>
                <a:gd name="T0" fmla="*/ 41 w 273"/>
                <a:gd name="T1" fmla="*/ 132 h 193"/>
                <a:gd name="T2" fmla="*/ 12 w 273"/>
                <a:gd name="T3" fmla="*/ 88 h 193"/>
                <a:gd name="T4" fmla="*/ 5 w 273"/>
                <a:gd name="T5" fmla="*/ 91 h 193"/>
                <a:gd name="T6" fmla="*/ 2 w 273"/>
                <a:gd name="T7" fmla="*/ 84 h 193"/>
                <a:gd name="T8" fmla="*/ 30 w 273"/>
                <a:gd name="T9" fmla="*/ 68 h 193"/>
                <a:gd name="T10" fmla="*/ 46 w 273"/>
                <a:gd name="T11" fmla="*/ 25 h 193"/>
                <a:gd name="T12" fmla="*/ 59 w 273"/>
                <a:gd name="T13" fmla="*/ 7 h 193"/>
                <a:gd name="T14" fmla="*/ 82 w 273"/>
                <a:gd name="T15" fmla="*/ 9 h 193"/>
                <a:gd name="T16" fmla="*/ 98 w 273"/>
                <a:gd name="T17" fmla="*/ 4 h 193"/>
                <a:gd name="T18" fmla="*/ 107 w 273"/>
                <a:gd name="T19" fmla="*/ 0 h 193"/>
                <a:gd name="T20" fmla="*/ 116 w 273"/>
                <a:gd name="T21" fmla="*/ 0 h 193"/>
                <a:gd name="T22" fmla="*/ 139 w 273"/>
                <a:gd name="T23" fmla="*/ 2 h 193"/>
                <a:gd name="T24" fmla="*/ 154 w 273"/>
                <a:gd name="T25" fmla="*/ 13 h 193"/>
                <a:gd name="T26" fmla="*/ 170 w 273"/>
                <a:gd name="T27" fmla="*/ 22 h 193"/>
                <a:gd name="T28" fmla="*/ 175 w 273"/>
                <a:gd name="T29" fmla="*/ 23 h 193"/>
                <a:gd name="T30" fmla="*/ 189 w 273"/>
                <a:gd name="T31" fmla="*/ 45 h 193"/>
                <a:gd name="T32" fmla="*/ 195 w 273"/>
                <a:gd name="T33" fmla="*/ 52 h 193"/>
                <a:gd name="T34" fmla="*/ 200 w 273"/>
                <a:gd name="T35" fmla="*/ 52 h 193"/>
                <a:gd name="T36" fmla="*/ 207 w 273"/>
                <a:gd name="T37" fmla="*/ 61 h 193"/>
                <a:gd name="T38" fmla="*/ 207 w 273"/>
                <a:gd name="T39" fmla="*/ 65 h 193"/>
                <a:gd name="T40" fmla="*/ 216 w 273"/>
                <a:gd name="T41" fmla="*/ 70 h 193"/>
                <a:gd name="T42" fmla="*/ 223 w 273"/>
                <a:gd name="T43" fmla="*/ 79 h 193"/>
                <a:gd name="T44" fmla="*/ 237 w 273"/>
                <a:gd name="T45" fmla="*/ 88 h 193"/>
                <a:gd name="T46" fmla="*/ 236 w 273"/>
                <a:gd name="T47" fmla="*/ 102 h 193"/>
                <a:gd name="T48" fmla="*/ 239 w 273"/>
                <a:gd name="T49" fmla="*/ 104 h 193"/>
                <a:gd name="T50" fmla="*/ 245 w 273"/>
                <a:gd name="T51" fmla="*/ 122 h 193"/>
                <a:gd name="T52" fmla="*/ 241 w 273"/>
                <a:gd name="T53" fmla="*/ 134 h 193"/>
                <a:gd name="T54" fmla="*/ 252 w 273"/>
                <a:gd name="T55" fmla="*/ 148 h 193"/>
                <a:gd name="T56" fmla="*/ 259 w 273"/>
                <a:gd name="T57" fmla="*/ 147 h 193"/>
                <a:gd name="T58" fmla="*/ 262 w 273"/>
                <a:gd name="T59" fmla="*/ 156 h 193"/>
                <a:gd name="T60" fmla="*/ 270 w 273"/>
                <a:gd name="T61" fmla="*/ 165 h 193"/>
                <a:gd name="T62" fmla="*/ 270 w 273"/>
                <a:gd name="T63" fmla="*/ 168 h 193"/>
                <a:gd name="T64" fmla="*/ 270 w 273"/>
                <a:gd name="T65" fmla="*/ 177 h 193"/>
                <a:gd name="T66" fmla="*/ 271 w 273"/>
                <a:gd name="T67" fmla="*/ 188 h 193"/>
                <a:gd name="T68" fmla="*/ 257 w 273"/>
                <a:gd name="T69" fmla="*/ 190 h 193"/>
                <a:gd name="T70" fmla="*/ 237 w 273"/>
                <a:gd name="T71" fmla="*/ 190 h 193"/>
                <a:gd name="T72" fmla="*/ 223 w 273"/>
                <a:gd name="T73" fmla="*/ 190 h 193"/>
                <a:gd name="T74" fmla="*/ 209 w 273"/>
                <a:gd name="T75" fmla="*/ 190 h 193"/>
                <a:gd name="T76" fmla="*/ 202 w 273"/>
                <a:gd name="T77" fmla="*/ 188 h 193"/>
                <a:gd name="T78" fmla="*/ 195 w 273"/>
                <a:gd name="T79" fmla="*/ 179 h 193"/>
                <a:gd name="T80" fmla="*/ 180 w 273"/>
                <a:gd name="T81" fmla="*/ 177 h 193"/>
                <a:gd name="T82" fmla="*/ 59 w 273"/>
                <a:gd name="T83" fmla="*/ 188 h 193"/>
                <a:gd name="T84" fmla="*/ 37 w 273"/>
                <a:gd name="T85" fmla="*/ 191 h 193"/>
                <a:gd name="T86" fmla="*/ 36 w 273"/>
                <a:gd name="T87" fmla="*/ 190 h 193"/>
                <a:gd name="T88" fmla="*/ 39 w 273"/>
                <a:gd name="T89" fmla="*/ 157 h 193"/>
                <a:gd name="T90" fmla="*/ 79 w 273"/>
                <a:gd name="T91" fmla="*/ 148 h 193"/>
                <a:gd name="T92" fmla="*/ 95 w 273"/>
                <a:gd name="T93" fmla="*/ 147 h 193"/>
                <a:gd name="T94" fmla="*/ 107 w 273"/>
                <a:gd name="T95" fmla="*/ 140 h 193"/>
                <a:gd name="T96" fmla="*/ 121 w 273"/>
                <a:gd name="T97" fmla="*/ 145 h 193"/>
                <a:gd name="T98" fmla="*/ 139 w 273"/>
                <a:gd name="T99" fmla="*/ 152 h 193"/>
                <a:gd name="T100" fmla="*/ 152 w 273"/>
                <a:gd name="T101" fmla="*/ 150 h 193"/>
                <a:gd name="T102" fmla="*/ 164 w 273"/>
                <a:gd name="T103" fmla="*/ 143 h 193"/>
                <a:gd name="T104" fmla="*/ 162 w 273"/>
                <a:gd name="T105" fmla="*/ 140 h 193"/>
                <a:gd name="T106" fmla="*/ 145 w 273"/>
                <a:gd name="T107" fmla="*/ 143 h 193"/>
                <a:gd name="T108" fmla="*/ 132 w 273"/>
                <a:gd name="T109" fmla="*/ 136 h 193"/>
                <a:gd name="T110" fmla="*/ 116 w 273"/>
                <a:gd name="T111" fmla="*/ 129 h 193"/>
                <a:gd name="T112" fmla="*/ 102 w 273"/>
                <a:gd name="T113" fmla="*/ 129 h 193"/>
                <a:gd name="T114" fmla="*/ 89 w 273"/>
                <a:gd name="T115" fmla="*/ 138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73" h="193">
                  <a:moveTo>
                    <a:pt x="45" y="138"/>
                  </a:moveTo>
                  <a:lnTo>
                    <a:pt x="43" y="138"/>
                  </a:lnTo>
                  <a:lnTo>
                    <a:pt x="41" y="132"/>
                  </a:lnTo>
                  <a:lnTo>
                    <a:pt x="36" y="125"/>
                  </a:lnTo>
                  <a:lnTo>
                    <a:pt x="34" y="116"/>
                  </a:lnTo>
                  <a:lnTo>
                    <a:pt x="12" y="88"/>
                  </a:lnTo>
                  <a:lnTo>
                    <a:pt x="9" y="88"/>
                  </a:lnTo>
                  <a:lnTo>
                    <a:pt x="7" y="88"/>
                  </a:lnTo>
                  <a:lnTo>
                    <a:pt x="5" y="91"/>
                  </a:lnTo>
                  <a:lnTo>
                    <a:pt x="2" y="88"/>
                  </a:lnTo>
                  <a:lnTo>
                    <a:pt x="0" y="86"/>
                  </a:lnTo>
                  <a:lnTo>
                    <a:pt x="2" y="84"/>
                  </a:lnTo>
                  <a:lnTo>
                    <a:pt x="5" y="84"/>
                  </a:lnTo>
                  <a:lnTo>
                    <a:pt x="14" y="81"/>
                  </a:lnTo>
                  <a:lnTo>
                    <a:pt x="30" y="68"/>
                  </a:lnTo>
                  <a:lnTo>
                    <a:pt x="45" y="45"/>
                  </a:lnTo>
                  <a:lnTo>
                    <a:pt x="45" y="25"/>
                  </a:lnTo>
                  <a:lnTo>
                    <a:pt x="46" y="25"/>
                  </a:lnTo>
                  <a:lnTo>
                    <a:pt x="54" y="16"/>
                  </a:lnTo>
                  <a:lnTo>
                    <a:pt x="55" y="7"/>
                  </a:lnTo>
                  <a:lnTo>
                    <a:pt x="59" y="7"/>
                  </a:lnTo>
                  <a:lnTo>
                    <a:pt x="61" y="6"/>
                  </a:lnTo>
                  <a:lnTo>
                    <a:pt x="73" y="6"/>
                  </a:lnTo>
                  <a:lnTo>
                    <a:pt x="82" y="9"/>
                  </a:lnTo>
                  <a:lnTo>
                    <a:pt x="87" y="7"/>
                  </a:lnTo>
                  <a:lnTo>
                    <a:pt x="89" y="6"/>
                  </a:lnTo>
                  <a:lnTo>
                    <a:pt x="98" y="4"/>
                  </a:lnTo>
                  <a:lnTo>
                    <a:pt x="105" y="4"/>
                  </a:lnTo>
                  <a:lnTo>
                    <a:pt x="105" y="4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112" y="0"/>
                  </a:lnTo>
                  <a:lnTo>
                    <a:pt x="116" y="0"/>
                  </a:lnTo>
                  <a:lnTo>
                    <a:pt x="134" y="2"/>
                  </a:lnTo>
                  <a:lnTo>
                    <a:pt x="136" y="2"/>
                  </a:lnTo>
                  <a:lnTo>
                    <a:pt x="139" y="2"/>
                  </a:lnTo>
                  <a:lnTo>
                    <a:pt x="141" y="6"/>
                  </a:lnTo>
                  <a:lnTo>
                    <a:pt x="145" y="6"/>
                  </a:lnTo>
                  <a:lnTo>
                    <a:pt x="154" y="13"/>
                  </a:lnTo>
                  <a:lnTo>
                    <a:pt x="155" y="18"/>
                  </a:lnTo>
                  <a:lnTo>
                    <a:pt x="161" y="23"/>
                  </a:lnTo>
                  <a:lnTo>
                    <a:pt x="170" y="22"/>
                  </a:lnTo>
                  <a:lnTo>
                    <a:pt x="170" y="25"/>
                  </a:lnTo>
                  <a:lnTo>
                    <a:pt x="171" y="25"/>
                  </a:lnTo>
                  <a:lnTo>
                    <a:pt x="175" y="23"/>
                  </a:lnTo>
                  <a:lnTo>
                    <a:pt x="179" y="23"/>
                  </a:lnTo>
                  <a:lnTo>
                    <a:pt x="189" y="43"/>
                  </a:lnTo>
                  <a:lnTo>
                    <a:pt x="189" y="45"/>
                  </a:lnTo>
                  <a:lnTo>
                    <a:pt x="193" y="47"/>
                  </a:lnTo>
                  <a:lnTo>
                    <a:pt x="195" y="50"/>
                  </a:lnTo>
                  <a:lnTo>
                    <a:pt x="195" y="52"/>
                  </a:lnTo>
                  <a:lnTo>
                    <a:pt x="196" y="54"/>
                  </a:lnTo>
                  <a:lnTo>
                    <a:pt x="200" y="52"/>
                  </a:lnTo>
                  <a:lnTo>
                    <a:pt x="200" y="52"/>
                  </a:lnTo>
                  <a:lnTo>
                    <a:pt x="202" y="57"/>
                  </a:lnTo>
                  <a:lnTo>
                    <a:pt x="205" y="59"/>
                  </a:lnTo>
                  <a:lnTo>
                    <a:pt x="207" y="61"/>
                  </a:lnTo>
                  <a:lnTo>
                    <a:pt x="204" y="63"/>
                  </a:lnTo>
                  <a:lnTo>
                    <a:pt x="204" y="63"/>
                  </a:lnTo>
                  <a:lnTo>
                    <a:pt x="207" y="65"/>
                  </a:lnTo>
                  <a:lnTo>
                    <a:pt x="209" y="68"/>
                  </a:lnTo>
                  <a:lnTo>
                    <a:pt x="212" y="70"/>
                  </a:lnTo>
                  <a:lnTo>
                    <a:pt x="216" y="70"/>
                  </a:lnTo>
                  <a:lnTo>
                    <a:pt x="220" y="72"/>
                  </a:lnTo>
                  <a:lnTo>
                    <a:pt x="221" y="73"/>
                  </a:lnTo>
                  <a:lnTo>
                    <a:pt x="223" y="79"/>
                  </a:lnTo>
                  <a:lnTo>
                    <a:pt x="225" y="79"/>
                  </a:lnTo>
                  <a:lnTo>
                    <a:pt x="229" y="81"/>
                  </a:lnTo>
                  <a:lnTo>
                    <a:pt x="237" y="88"/>
                  </a:lnTo>
                  <a:lnTo>
                    <a:pt x="237" y="91"/>
                  </a:lnTo>
                  <a:lnTo>
                    <a:pt x="236" y="97"/>
                  </a:lnTo>
                  <a:lnTo>
                    <a:pt x="236" y="102"/>
                  </a:lnTo>
                  <a:lnTo>
                    <a:pt x="237" y="102"/>
                  </a:lnTo>
                  <a:lnTo>
                    <a:pt x="237" y="104"/>
                  </a:lnTo>
                  <a:lnTo>
                    <a:pt x="239" y="104"/>
                  </a:lnTo>
                  <a:lnTo>
                    <a:pt x="241" y="107"/>
                  </a:lnTo>
                  <a:lnTo>
                    <a:pt x="243" y="118"/>
                  </a:lnTo>
                  <a:lnTo>
                    <a:pt x="245" y="122"/>
                  </a:lnTo>
                  <a:lnTo>
                    <a:pt x="246" y="125"/>
                  </a:lnTo>
                  <a:lnTo>
                    <a:pt x="243" y="131"/>
                  </a:lnTo>
                  <a:lnTo>
                    <a:pt x="241" y="134"/>
                  </a:lnTo>
                  <a:lnTo>
                    <a:pt x="248" y="141"/>
                  </a:lnTo>
                  <a:lnTo>
                    <a:pt x="250" y="147"/>
                  </a:lnTo>
                  <a:lnTo>
                    <a:pt x="252" y="148"/>
                  </a:lnTo>
                  <a:lnTo>
                    <a:pt x="254" y="148"/>
                  </a:lnTo>
                  <a:lnTo>
                    <a:pt x="255" y="145"/>
                  </a:lnTo>
                  <a:lnTo>
                    <a:pt x="259" y="147"/>
                  </a:lnTo>
                  <a:lnTo>
                    <a:pt x="259" y="148"/>
                  </a:lnTo>
                  <a:lnTo>
                    <a:pt x="262" y="152"/>
                  </a:lnTo>
                  <a:lnTo>
                    <a:pt x="262" y="156"/>
                  </a:lnTo>
                  <a:lnTo>
                    <a:pt x="266" y="156"/>
                  </a:lnTo>
                  <a:lnTo>
                    <a:pt x="268" y="161"/>
                  </a:lnTo>
                  <a:lnTo>
                    <a:pt x="270" y="165"/>
                  </a:lnTo>
                  <a:lnTo>
                    <a:pt x="271" y="166"/>
                  </a:lnTo>
                  <a:lnTo>
                    <a:pt x="270" y="166"/>
                  </a:lnTo>
                  <a:lnTo>
                    <a:pt x="270" y="168"/>
                  </a:lnTo>
                  <a:lnTo>
                    <a:pt x="271" y="172"/>
                  </a:lnTo>
                  <a:lnTo>
                    <a:pt x="271" y="175"/>
                  </a:lnTo>
                  <a:lnTo>
                    <a:pt x="270" y="177"/>
                  </a:lnTo>
                  <a:lnTo>
                    <a:pt x="270" y="182"/>
                  </a:lnTo>
                  <a:lnTo>
                    <a:pt x="273" y="186"/>
                  </a:lnTo>
                  <a:lnTo>
                    <a:pt x="271" y="188"/>
                  </a:lnTo>
                  <a:lnTo>
                    <a:pt x="271" y="190"/>
                  </a:lnTo>
                  <a:lnTo>
                    <a:pt x="262" y="188"/>
                  </a:lnTo>
                  <a:lnTo>
                    <a:pt x="257" y="190"/>
                  </a:lnTo>
                  <a:lnTo>
                    <a:pt x="246" y="190"/>
                  </a:lnTo>
                  <a:lnTo>
                    <a:pt x="245" y="190"/>
                  </a:lnTo>
                  <a:lnTo>
                    <a:pt x="237" y="190"/>
                  </a:lnTo>
                  <a:lnTo>
                    <a:pt x="232" y="191"/>
                  </a:lnTo>
                  <a:lnTo>
                    <a:pt x="229" y="193"/>
                  </a:lnTo>
                  <a:lnTo>
                    <a:pt x="223" y="190"/>
                  </a:lnTo>
                  <a:lnTo>
                    <a:pt x="221" y="191"/>
                  </a:lnTo>
                  <a:lnTo>
                    <a:pt x="214" y="190"/>
                  </a:lnTo>
                  <a:lnTo>
                    <a:pt x="209" y="190"/>
                  </a:lnTo>
                  <a:lnTo>
                    <a:pt x="204" y="184"/>
                  </a:lnTo>
                  <a:lnTo>
                    <a:pt x="204" y="184"/>
                  </a:lnTo>
                  <a:lnTo>
                    <a:pt x="202" y="188"/>
                  </a:lnTo>
                  <a:lnTo>
                    <a:pt x="196" y="188"/>
                  </a:lnTo>
                  <a:lnTo>
                    <a:pt x="196" y="182"/>
                  </a:lnTo>
                  <a:lnTo>
                    <a:pt x="195" y="179"/>
                  </a:lnTo>
                  <a:lnTo>
                    <a:pt x="187" y="179"/>
                  </a:lnTo>
                  <a:lnTo>
                    <a:pt x="182" y="181"/>
                  </a:lnTo>
                  <a:lnTo>
                    <a:pt x="180" y="177"/>
                  </a:lnTo>
                  <a:lnTo>
                    <a:pt x="107" y="177"/>
                  </a:lnTo>
                  <a:lnTo>
                    <a:pt x="82" y="188"/>
                  </a:lnTo>
                  <a:lnTo>
                    <a:pt x="59" y="188"/>
                  </a:lnTo>
                  <a:lnTo>
                    <a:pt x="46" y="193"/>
                  </a:lnTo>
                  <a:lnTo>
                    <a:pt x="41" y="193"/>
                  </a:lnTo>
                  <a:lnTo>
                    <a:pt x="37" y="191"/>
                  </a:lnTo>
                  <a:lnTo>
                    <a:pt x="36" y="190"/>
                  </a:lnTo>
                  <a:lnTo>
                    <a:pt x="36" y="190"/>
                  </a:lnTo>
                  <a:lnTo>
                    <a:pt x="36" y="190"/>
                  </a:lnTo>
                  <a:lnTo>
                    <a:pt x="34" y="190"/>
                  </a:lnTo>
                  <a:lnTo>
                    <a:pt x="36" y="163"/>
                  </a:lnTo>
                  <a:lnTo>
                    <a:pt x="39" y="157"/>
                  </a:lnTo>
                  <a:lnTo>
                    <a:pt x="75" y="154"/>
                  </a:lnTo>
                  <a:lnTo>
                    <a:pt x="77" y="154"/>
                  </a:lnTo>
                  <a:lnTo>
                    <a:pt x="79" y="148"/>
                  </a:lnTo>
                  <a:lnTo>
                    <a:pt x="82" y="147"/>
                  </a:lnTo>
                  <a:lnTo>
                    <a:pt x="86" y="148"/>
                  </a:lnTo>
                  <a:lnTo>
                    <a:pt x="95" y="147"/>
                  </a:lnTo>
                  <a:lnTo>
                    <a:pt x="102" y="145"/>
                  </a:lnTo>
                  <a:lnTo>
                    <a:pt x="105" y="140"/>
                  </a:lnTo>
                  <a:lnTo>
                    <a:pt x="107" y="140"/>
                  </a:lnTo>
                  <a:lnTo>
                    <a:pt x="112" y="140"/>
                  </a:lnTo>
                  <a:lnTo>
                    <a:pt x="114" y="143"/>
                  </a:lnTo>
                  <a:lnTo>
                    <a:pt x="121" y="145"/>
                  </a:lnTo>
                  <a:lnTo>
                    <a:pt x="127" y="148"/>
                  </a:lnTo>
                  <a:lnTo>
                    <a:pt x="132" y="148"/>
                  </a:lnTo>
                  <a:lnTo>
                    <a:pt x="139" y="152"/>
                  </a:lnTo>
                  <a:lnTo>
                    <a:pt x="145" y="152"/>
                  </a:lnTo>
                  <a:lnTo>
                    <a:pt x="148" y="154"/>
                  </a:lnTo>
                  <a:lnTo>
                    <a:pt x="152" y="150"/>
                  </a:lnTo>
                  <a:lnTo>
                    <a:pt x="162" y="148"/>
                  </a:lnTo>
                  <a:lnTo>
                    <a:pt x="164" y="147"/>
                  </a:lnTo>
                  <a:lnTo>
                    <a:pt x="164" y="143"/>
                  </a:lnTo>
                  <a:lnTo>
                    <a:pt x="164" y="140"/>
                  </a:lnTo>
                  <a:lnTo>
                    <a:pt x="164" y="140"/>
                  </a:lnTo>
                  <a:lnTo>
                    <a:pt x="162" y="140"/>
                  </a:lnTo>
                  <a:lnTo>
                    <a:pt x="159" y="138"/>
                  </a:lnTo>
                  <a:lnTo>
                    <a:pt x="155" y="138"/>
                  </a:lnTo>
                  <a:lnTo>
                    <a:pt x="145" y="143"/>
                  </a:lnTo>
                  <a:lnTo>
                    <a:pt x="139" y="141"/>
                  </a:lnTo>
                  <a:lnTo>
                    <a:pt x="134" y="140"/>
                  </a:lnTo>
                  <a:lnTo>
                    <a:pt x="132" y="136"/>
                  </a:lnTo>
                  <a:lnTo>
                    <a:pt x="130" y="134"/>
                  </a:lnTo>
                  <a:lnTo>
                    <a:pt x="121" y="134"/>
                  </a:lnTo>
                  <a:lnTo>
                    <a:pt x="116" y="129"/>
                  </a:lnTo>
                  <a:lnTo>
                    <a:pt x="112" y="129"/>
                  </a:lnTo>
                  <a:lnTo>
                    <a:pt x="109" y="127"/>
                  </a:lnTo>
                  <a:lnTo>
                    <a:pt x="102" y="129"/>
                  </a:lnTo>
                  <a:lnTo>
                    <a:pt x="96" y="129"/>
                  </a:lnTo>
                  <a:lnTo>
                    <a:pt x="91" y="132"/>
                  </a:lnTo>
                  <a:lnTo>
                    <a:pt x="89" y="138"/>
                  </a:lnTo>
                  <a:lnTo>
                    <a:pt x="45" y="138"/>
                  </a:lnTo>
                </a:path>
              </a:pathLst>
            </a:custGeom>
            <a:noFill/>
            <a:ln w="6350">
              <a:solidFill>
                <a:srgbClr val="F0F0F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315" name="Freeform 69">
              <a:extLst>
                <a:ext uri="{FF2B5EF4-FFF2-40B4-BE49-F238E27FC236}">
                  <a16:creationId xmlns:a16="http://schemas.microsoft.com/office/drawing/2014/main" id="{C5CB3CA1-423C-46BE-831A-F82BDE0F169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8" y="2528"/>
              <a:ext cx="469" cy="466"/>
            </a:xfrm>
            <a:custGeom>
              <a:avLst/>
              <a:gdLst>
                <a:gd name="T0" fmla="*/ 418 w 469"/>
                <a:gd name="T1" fmla="*/ 159 h 466"/>
                <a:gd name="T2" fmla="*/ 412 w 469"/>
                <a:gd name="T3" fmla="*/ 243 h 466"/>
                <a:gd name="T4" fmla="*/ 428 w 469"/>
                <a:gd name="T5" fmla="*/ 266 h 466"/>
                <a:gd name="T6" fmla="*/ 423 w 469"/>
                <a:gd name="T7" fmla="*/ 277 h 466"/>
                <a:gd name="T8" fmla="*/ 423 w 469"/>
                <a:gd name="T9" fmla="*/ 300 h 466"/>
                <a:gd name="T10" fmla="*/ 418 w 469"/>
                <a:gd name="T11" fmla="*/ 312 h 466"/>
                <a:gd name="T12" fmla="*/ 427 w 469"/>
                <a:gd name="T13" fmla="*/ 339 h 466"/>
                <a:gd name="T14" fmla="*/ 434 w 469"/>
                <a:gd name="T15" fmla="*/ 359 h 466"/>
                <a:gd name="T16" fmla="*/ 437 w 469"/>
                <a:gd name="T17" fmla="*/ 373 h 466"/>
                <a:gd name="T18" fmla="*/ 443 w 469"/>
                <a:gd name="T19" fmla="*/ 386 h 466"/>
                <a:gd name="T20" fmla="*/ 455 w 469"/>
                <a:gd name="T21" fmla="*/ 403 h 466"/>
                <a:gd name="T22" fmla="*/ 469 w 469"/>
                <a:gd name="T23" fmla="*/ 409 h 466"/>
                <a:gd name="T24" fmla="*/ 393 w 469"/>
                <a:gd name="T25" fmla="*/ 450 h 466"/>
                <a:gd name="T26" fmla="*/ 368 w 469"/>
                <a:gd name="T27" fmla="*/ 448 h 466"/>
                <a:gd name="T28" fmla="*/ 314 w 469"/>
                <a:gd name="T29" fmla="*/ 459 h 466"/>
                <a:gd name="T30" fmla="*/ 293 w 469"/>
                <a:gd name="T31" fmla="*/ 466 h 466"/>
                <a:gd name="T32" fmla="*/ 275 w 469"/>
                <a:gd name="T33" fmla="*/ 455 h 466"/>
                <a:gd name="T34" fmla="*/ 228 w 469"/>
                <a:gd name="T35" fmla="*/ 459 h 466"/>
                <a:gd name="T36" fmla="*/ 216 w 469"/>
                <a:gd name="T37" fmla="*/ 441 h 466"/>
                <a:gd name="T38" fmla="*/ 205 w 469"/>
                <a:gd name="T39" fmla="*/ 384 h 466"/>
                <a:gd name="T40" fmla="*/ 182 w 469"/>
                <a:gd name="T41" fmla="*/ 378 h 466"/>
                <a:gd name="T42" fmla="*/ 175 w 469"/>
                <a:gd name="T43" fmla="*/ 373 h 466"/>
                <a:gd name="T44" fmla="*/ 160 w 469"/>
                <a:gd name="T45" fmla="*/ 370 h 466"/>
                <a:gd name="T46" fmla="*/ 141 w 469"/>
                <a:gd name="T47" fmla="*/ 361 h 466"/>
                <a:gd name="T48" fmla="*/ 75 w 469"/>
                <a:gd name="T49" fmla="*/ 330 h 466"/>
                <a:gd name="T50" fmla="*/ 39 w 469"/>
                <a:gd name="T51" fmla="*/ 277 h 466"/>
                <a:gd name="T52" fmla="*/ 7 w 469"/>
                <a:gd name="T53" fmla="*/ 236 h 466"/>
                <a:gd name="T54" fmla="*/ 12 w 469"/>
                <a:gd name="T55" fmla="*/ 214 h 466"/>
                <a:gd name="T56" fmla="*/ 3 w 469"/>
                <a:gd name="T57" fmla="*/ 179 h 466"/>
                <a:gd name="T58" fmla="*/ 2 w 469"/>
                <a:gd name="T59" fmla="*/ 146 h 466"/>
                <a:gd name="T60" fmla="*/ 50 w 469"/>
                <a:gd name="T61" fmla="*/ 89 h 466"/>
                <a:gd name="T62" fmla="*/ 41 w 469"/>
                <a:gd name="T63" fmla="*/ 82 h 466"/>
                <a:gd name="T64" fmla="*/ 39 w 469"/>
                <a:gd name="T65" fmla="*/ 66 h 466"/>
                <a:gd name="T66" fmla="*/ 36 w 469"/>
                <a:gd name="T67" fmla="*/ 4 h 466"/>
                <a:gd name="T68" fmla="*/ 57 w 469"/>
                <a:gd name="T69" fmla="*/ 2 h 466"/>
                <a:gd name="T70" fmla="*/ 93 w 469"/>
                <a:gd name="T71" fmla="*/ 66 h 466"/>
                <a:gd name="T72" fmla="*/ 102 w 469"/>
                <a:gd name="T73" fmla="*/ 75 h 466"/>
                <a:gd name="T74" fmla="*/ 109 w 469"/>
                <a:gd name="T75" fmla="*/ 62 h 466"/>
                <a:gd name="T76" fmla="*/ 134 w 469"/>
                <a:gd name="T77" fmla="*/ 68 h 466"/>
                <a:gd name="T78" fmla="*/ 144 w 469"/>
                <a:gd name="T79" fmla="*/ 80 h 466"/>
                <a:gd name="T80" fmla="*/ 150 w 469"/>
                <a:gd name="T81" fmla="*/ 66 h 466"/>
                <a:gd name="T82" fmla="*/ 177 w 469"/>
                <a:gd name="T83" fmla="*/ 57 h 466"/>
                <a:gd name="T84" fmla="*/ 164 w 469"/>
                <a:gd name="T85" fmla="*/ 52 h 466"/>
                <a:gd name="T86" fmla="*/ 166 w 469"/>
                <a:gd name="T87" fmla="*/ 41 h 466"/>
                <a:gd name="T88" fmla="*/ 173 w 469"/>
                <a:gd name="T89" fmla="*/ 37 h 466"/>
                <a:gd name="T90" fmla="*/ 178 w 469"/>
                <a:gd name="T91" fmla="*/ 25 h 466"/>
                <a:gd name="T92" fmla="*/ 187 w 469"/>
                <a:gd name="T93" fmla="*/ 18 h 466"/>
                <a:gd name="T94" fmla="*/ 189 w 469"/>
                <a:gd name="T95" fmla="*/ 4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69" h="466">
                  <a:moveTo>
                    <a:pt x="348" y="89"/>
                  </a:moveTo>
                  <a:lnTo>
                    <a:pt x="357" y="123"/>
                  </a:lnTo>
                  <a:lnTo>
                    <a:pt x="418" y="159"/>
                  </a:lnTo>
                  <a:lnTo>
                    <a:pt x="398" y="221"/>
                  </a:lnTo>
                  <a:lnTo>
                    <a:pt x="400" y="236"/>
                  </a:lnTo>
                  <a:lnTo>
                    <a:pt x="412" y="243"/>
                  </a:lnTo>
                  <a:lnTo>
                    <a:pt x="418" y="250"/>
                  </a:lnTo>
                  <a:lnTo>
                    <a:pt x="423" y="255"/>
                  </a:lnTo>
                  <a:lnTo>
                    <a:pt x="428" y="266"/>
                  </a:lnTo>
                  <a:lnTo>
                    <a:pt x="428" y="270"/>
                  </a:lnTo>
                  <a:lnTo>
                    <a:pt x="427" y="270"/>
                  </a:lnTo>
                  <a:lnTo>
                    <a:pt x="423" y="277"/>
                  </a:lnTo>
                  <a:lnTo>
                    <a:pt x="421" y="291"/>
                  </a:lnTo>
                  <a:lnTo>
                    <a:pt x="423" y="295"/>
                  </a:lnTo>
                  <a:lnTo>
                    <a:pt x="423" y="300"/>
                  </a:lnTo>
                  <a:lnTo>
                    <a:pt x="423" y="304"/>
                  </a:lnTo>
                  <a:lnTo>
                    <a:pt x="423" y="312"/>
                  </a:lnTo>
                  <a:lnTo>
                    <a:pt x="418" y="312"/>
                  </a:lnTo>
                  <a:lnTo>
                    <a:pt x="416" y="318"/>
                  </a:lnTo>
                  <a:lnTo>
                    <a:pt x="423" y="336"/>
                  </a:lnTo>
                  <a:lnTo>
                    <a:pt x="427" y="339"/>
                  </a:lnTo>
                  <a:lnTo>
                    <a:pt x="427" y="341"/>
                  </a:lnTo>
                  <a:lnTo>
                    <a:pt x="423" y="343"/>
                  </a:lnTo>
                  <a:lnTo>
                    <a:pt x="434" y="359"/>
                  </a:lnTo>
                  <a:lnTo>
                    <a:pt x="435" y="362"/>
                  </a:lnTo>
                  <a:lnTo>
                    <a:pt x="434" y="368"/>
                  </a:lnTo>
                  <a:lnTo>
                    <a:pt x="437" y="373"/>
                  </a:lnTo>
                  <a:lnTo>
                    <a:pt x="439" y="377"/>
                  </a:lnTo>
                  <a:lnTo>
                    <a:pt x="439" y="382"/>
                  </a:lnTo>
                  <a:lnTo>
                    <a:pt x="443" y="386"/>
                  </a:lnTo>
                  <a:lnTo>
                    <a:pt x="443" y="391"/>
                  </a:lnTo>
                  <a:lnTo>
                    <a:pt x="452" y="396"/>
                  </a:lnTo>
                  <a:lnTo>
                    <a:pt x="455" y="403"/>
                  </a:lnTo>
                  <a:lnTo>
                    <a:pt x="462" y="405"/>
                  </a:lnTo>
                  <a:lnTo>
                    <a:pt x="468" y="409"/>
                  </a:lnTo>
                  <a:lnTo>
                    <a:pt x="469" y="409"/>
                  </a:lnTo>
                  <a:lnTo>
                    <a:pt x="469" y="414"/>
                  </a:lnTo>
                  <a:lnTo>
                    <a:pt x="444" y="434"/>
                  </a:lnTo>
                  <a:lnTo>
                    <a:pt x="393" y="450"/>
                  </a:lnTo>
                  <a:lnTo>
                    <a:pt x="385" y="450"/>
                  </a:lnTo>
                  <a:lnTo>
                    <a:pt x="375" y="445"/>
                  </a:lnTo>
                  <a:lnTo>
                    <a:pt x="368" y="448"/>
                  </a:lnTo>
                  <a:lnTo>
                    <a:pt x="357" y="448"/>
                  </a:lnTo>
                  <a:lnTo>
                    <a:pt x="346" y="459"/>
                  </a:lnTo>
                  <a:lnTo>
                    <a:pt x="314" y="459"/>
                  </a:lnTo>
                  <a:lnTo>
                    <a:pt x="305" y="464"/>
                  </a:lnTo>
                  <a:lnTo>
                    <a:pt x="298" y="464"/>
                  </a:lnTo>
                  <a:lnTo>
                    <a:pt x="293" y="466"/>
                  </a:lnTo>
                  <a:lnTo>
                    <a:pt x="289" y="466"/>
                  </a:lnTo>
                  <a:lnTo>
                    <a:pt x="280" y="457"/>
                  </a:lnTo>
                  <a:lnTo>
                    <a:pt x="275" y="455"/>
                  </a:lnTo>
                  <a:lnTo>
                    <a:pt x="269" y="455"/>
                  </a:lnTo>
                  <a:lnTo>
                    <a:pt x="264" y="461"/>
                  </a:lnTo>
                  <a:lnTo>
                    <a:pt x="228" y="459"/>
                  </a:lnTo>
                  <a:lnTo>
                    <a:pt x="228" y="457"/>
                  </a:lnTo>
                  <a:lnTo>
                    <a:pt x="225" y="450"/>
                  </a:lnTo>
                  <a:lnTo>
                    <a:pt x="216" y="441"/>
                  </a:lnTo>
                  <a:lnTo>
                    <a:pt x="216" y="439"/>
                  </a:lnTo>
                  <a:lnTo>
                    <a:pt x="216" y="425"/>
                  </a:lnTo>
                  <a:lnTo>
                    <a:pt x="205" y="384"/>
                  </a:lnTo>
                  <a:lnTo>
                    <a:pt x="196" y="375"/>
                  </a:lnTo>
                  <a:lnTo>
                    <a:pt x="187" y="373"/>
                  </a:lnTo>
                  <a:lnTo>
                    <a:pt x="182" y="378"/>
                  </a:lnTo>
                  <a:lnTo>
                    <a:pt x="180" y="373"/>
                  </a:lnTo>
                  <a:lnTo>
                    <a:pt x="178" y="373"/>
                  </a:lnTo>
                  <a:lnTo>
                    <a:pt x="175" y="373"/>
                  </a:lnTo>
                  <a:lnTo>
                    <a:pt x="166" y="375"/>
                  </a:lnTo>
                  <a:lnTo>
                    <a:pt x="164" y="375"/>
                  </a:lnTo>
                  <a:lnTo>
                    <a:pt x="160" y="370"/>
                  </a:lnTo>
                  <a:lnTo>
                    <a:pt x="152" y="370"/>
                  </a:lnTo>
                  <a:lnTo>
                    <a:pt x="143" y="366"/>
                  </a:lnTo>
                  <a:lnTo>
                    <a:pt x="141" y="361"/>
                  </a:lnTo>
                  <a:lnTo>
                    <a:pt x="139" y="361"/>
                  </a:lnTo>
                  <a:lnTo>
                    <a:pt x="91" y="346"/>
                  </a:lnTo>
                  <a:lnTo>
                    <a:pt x="75" y="330"/>
                  </a:lnTo>
                  <a:lnTo>
                    <a:pt x="69" y="329"/>
                  </a:lnTo>
                  <a:lnTo>
                    <a:pt x="64" y="329"/>
                  </a:lnTo>
                  <a:lnTo>
                    <a:pt x="39" y="277"/>
                  </a:lnTo>
                  <a:lnTo>
                    <a:pt x="39" y="259"/>
                  </a:lnTo>
                  <a:lnTo>
                    <a:pt x="25" y="245"/>
                  </a:lnTo>
                  <a:lnTo>
                    <a:pt x="7" y="236"/>
                  </a:lnTo>
                  <a:lnTo>
                    <a:pt x="5" y="225"/>
                  </a:lnTo>
                  <a:lnTo>
                    <a:pt x="9" y="220"/>
                  </a:lnTo>
                  <a:lnTo>
                    <a:pt x="12" y="214"/>
                  </a:lnTo>
                  <a:lnTo>
                    <a:pt x="7" y="195"/>
                  </a:lnTo>
                  <a:lnTo>
                    <a:pt x="7" y="182"/>
                  </a:lnTo>
                  <a:lnTo>
                    <a:pt x="3" y="179"/>
                  </a:lnTo>
                  <a:lnTo>
                    <a:pt x="0" y="175"/>
                  </a:lnTo>
                  <a:lnTo>
                    <a:pt x="0" y="148"/>
                  </a:lnTo>
                  <a:lnTo>
                    <a:pt x="2" y="146"/>
                  </a:lnTo>
                  <a:lnTo>
                    <a:pt x="21" y="141"/>
                  </a:lnTo>
                  <a:lnTo>
                    <a:pt x="50" y="96"/>
                  </a:lnTo>
                  <a:lnTo>
                    <a:pt x="50" y="89"/>
                  </a:lnTo>
                  <a:lnTo>
                    <a:pt x="48" y="86"/>
                  </a:lnTo>
                  <a:lnTo>
                    <a:pt x="46" y="82"/>
                  </a:lnTo>
                  <a:lnTo>
                    <a:pt x="41" y="82"/>
                  </a:lnTo>
                  <a:lnTo>
                    <a:pt x="37" y="79"/>
                  </a:lnTo>
                  <a:lnTo>
                    <a:pt x="37" y="71"/>
                  </a:lnTo>
                  <a:lnTo>
                    <a:pt x="39" y="66"/>
                  </a:lnTo>
                  <a:lnTo>
                    <a:pt x="52" y="50"/>
                  </a:lnTo>
                  <a:lnTo>
                    <a:pt x="53" y="43"/>
                  </a:lnTo>
                  <a:lnTo>
                    <a:pt x="36" y="4"/>
                  </a:lnTo>
                  <a:lnTo>
                    <a:pt x="52" y="5"/>
                  </a:lnTo>
                  <a:lnTo>
                    <a:pt x="57" y="2"/>
                  </a:lnTo>
                  <a:lnTo>
                    <a:pt x="57" y="2"/>
                  </a:lnTo>
                  <a:lnTo>
                    <a:pt x="93" y="2"/>
                  </a:lnTo>
                  <a:lnTo>
                    <a:pt x="89" y="48"/>
                  </a:lnTo>
                  <a:lnTo>
                    <a:pt x="93" y="66"/>
                  </a:lnTo>
                  <a:lnTo>
                    <a:pt x="93" y="71"/>
                  </a:lnTo>
                  <a:lnTo>
                    <a:pt x="96" y="79"/>
                  </a:lnTo>
                  <a:lnTo>
                    <a:pt x="102" y="75"/>
                  </a:lnTo>
                  <a:lnTo>
                    <a:pt x="105" y="70"/>
                  </a:lnTo>
                  <a:lnTo>
                    <a:pt x="110" y="70"/>
                  </a:lnTo>
                  <a:lnTo>
                    <a:pt x="109" y="62"/>
                  </a:lnTo>
                  <a:lnTo>
                    <a:pt x="112" y="57"/>
                  </a:lnTo>
                  <a:lnTo>
                    <a:pt x="128" y="71"/>
                  </a:lnTo>
                  <a:lnTo>
                    <a:pt x="134" y="68"/>
                  </a:lnTo>
                  <a:lnTo>
                    <a:pt x="137" y="70"/>
                  </a:lnTo>
                  <a:lnTo>
                    <a:pt x="139" y="86"/>
                  </a:lnTo>
                  <a:lnTo>
                    <a:pt x="144" y="80"/>
                  </a:lnTo>
                  <a:lnTo>
                    <a:pt x="144" y="75"/>
                  </a:lnTo>
                  <a:lnTo>
                    <a:pt x="146" y="68"/>
                  </a:lnTo>
                  <a:lnTo>
                    <a:pt x="150" y="66"/>
                  </a:lnTo>
                  <a:lnTo>
                    <a:pt x="162" y="66"/>
                  </a:lnTo>
                  <a:lnTo>
                    <a:pt x="169" y="62"/>
                  </a:lnTo>
                  <a:lnTo>
                    <a:pt x="177" y="57"/>
                  </a:lnTo>
                  <a:lnTo>
                    <a:pt x="178" y="55"/>
                  </a:lnTo>
                  <a:lnTo>
                    <a:pt x="177" y="52"/>
                  </a:lnTo>
                  <a:lnTo>
                    <a:pt x="164" y="52"/>
                  </a:lnTo>
                  <a:lnTo>
                    <a:pt x="157" y="48"/>
                  </a:lnTo>
                  <a:lnTo>
                    <a:pt x="159" y="46"/>
                  </a:lnTo>
                  <a:lnTo>
                    <a:pt x="166" y="41"/>
                  </a:lnTo>
                  <a:lnTo>
                    <a:pt x="164" y="39"/>
                  </a:lnTo>
                  <a:lnTo>
                    <a:pt x="166" y="37"/>
                  </a:lnTo>
                  <a:lnTo>
                    <a:pt x="173" y="37"/>
                  </a:lnTo>
                  <a:lnTo>
                    <a:pt x="173" y="34"/>
                  </a:lnTo>
                  <a:lnTo>
                    <a:pt x="177" y="29"/>
                  </a:lnTo>
                  <a:lnTo>
                    <a:pt x="178" y="25"/>
                  </a:lnTo>
                  <a:lnTo>
                    <a:pt x="182" y="23"/>
                  </a:lnTo>
                  <a:lnTo>
                    <a:pt x="184" y="16"/>
                  </a:lnTo>
                  <a:lnTo>
                    <a:pt x="187" y="18"/>
                  </a:lnTo>
                  <a:lnTo>
                    <a:pt x="189" y="14"/>
                  </a:lnTo>
                  <a:lnTo>
                    <a:pt x="187" y="9"/>
                  </a:lnTo>
                  <a:lnTo>
                    <a:pt x="189" y="4"/>
                  </a:lnTo>
                  <a:lnTo>
                    <a:pt x="198" y="0"/>
                  </a:lnTo>
                  <a:lnTo>
                    <a:pt x="348" y="89"/>
                  </a:lnTo>
                  <a:close/>
                </a:path>
              </a:pathLst>
            </a:custGeom>
            <a:solidFill>
              <a:srgbClr val="00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316" name="Freeform 70">
              <a:extLst>
                <a:ext uri="{FF2B5EF4-FFF2-40B4-BE49-F238E27FC236}">
                  <a16:creationId xmlns:a16="http://schemas.microsoft.com/office/drawing/2014/main" id="{54DE7290-2AA1-41CF-97C3-1F2032E9028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8" y="2528"/>
              <a:ext cx="469" cy="466"/>
            </a:xfrm>
            <a:custGeom>
              <a:avLst/>
              <a:gdLst>
                <a:gd name="T0" fmla="*/ 418 w 469"/>
                <a:gd name="T1" fmla="*/ 159 h 466"/>
                <a:gd name="T2" fmla="*/ 412 w 469"/>
                <a:gd name="T3" fmla="*/ 243 h 466"/>
                <a:gd name="T4" fmla="*/ 428 w 469"/>
                <a:gd name="T5" fmla="*/ 266 h 466"/>
                <a:gd name="T6" fmla="*/ 423 w 469"/>
                <a:gd name="T7" fmla="*/ 277 h 466"/>
                <a:gd name="T8" fmla="*/ 423 w 469"/>
                <a:gd name="T9" fmla="*/ 300 h 466"/>
                <a:gd name="T10" fmla="*/ 418 w 469"/>
                <a:gd name="T11" fmla="*/ 312 h 466"/>
                <a:gd name="T12" fmla="*/ 427 w 469"/>
                <a:gd name="T13" fmla="*/ 339 h 466"/>
                <a:gd name="T14" fmla="*/ 434 w 469"/>
                <a:gd name="T15" fmla="*/ 359 h 466"/>
                <a:gd name="T16" fmla="*/ 437 w 469"/>
                <a:gd name="T17" fmla="*/ 373 h 466"/>
                <a:gd name="T18" fmla="*/ 443 w 469"/>
                <a:gd name="T19" fmla="*/ 386 h 466"/>
                <a:gd name="T20" fmla="*/ 455 w 469"/>
                <a:gd name="T21" fmla="*/ 403 h 466"/>
                <a:gd name="T22" fmla="*/ 469 w 469"/>
                <a:gd name="T23" fmla="*/ 409 h 466"/>
                <a:gd name="T24" fmla="*/ 393 w 469"/>
                <a:gd name="T25" fmla="*/ 450 h 466"/>
                <a:gd name="T26" fmla="*/ 368 w 469"/>
                <a:gd name="T27" fmla="*/ 448 h 466"/>
                <a:gd name="T28" fmla="*/ 314 w 469"/>
                <a:gd name="T29" fmla="*/ 459 h 466"/>
                <a:gd name="T30" fmla="*/ 293 w 469"/>
                <a:gd name="T31" fmla="*/ 466 h 466"/>
                <a:gd name="T32" fmla="*/ 275 w 469"/>
                <a:gd name="T33" fmla="*/ 455 h 466"/>
                <a:gd name="T34" fmla="*/ 228 w 469"/>
                <a:gd name="T35" fmla="*/ 459 h 466"/>
                <a:gd name="T36" fmla="*/ 216 w 469"/>
                <a:gd name="T37" fmla="*/ 441 h 466"/>
                <a:gd name="T38" fmla="*/ 205 w 469"/>
                <a:gd name="T39" fmla="*/ 384 h 466"/>
                <a:gd name="T40" fmla="*/ 182 w 469"/>
                <a:gd name="T41" fmla="*/ 378 h 466"/>
                <a:gd name="T42" fmla="*/ 175 w 469"/>
                <a:gd name="T43" fmla="*/ 373 h 466"/>
                <a:gd name="T44" fmla="*/ 160 w 469"/>
                <a:gd name="T45" fmla="*/ 370 h 466"/>
                <a:gd name="T46" fmla="*/ 141 w 469"/>
                <a:gd name="T47" fmla="*/ 361 h 466"/>
                <a:gd name="T48" fmla="*/ 75 w 469"/>
                <a:gd name="T49" fmla="*/ 330 h 466"/>
                <a:gd name="T50" fmla="*/ 39 w 469"/>
                <a:gd name="T51" fmla="*/ 277 h 466"/>
                <a:gd name="T52" fmla="*/ 7 w 469"/>
                <a:gd name="T53" fmla="*/ 236 h 466"/>
                <a:gd name="T54" fmla="*/ 12 w 469"/>
                <a:gd name="T55" fmla="*/ 214 h 466"/>
                <a:gd name="T56" fmla="*/ 3 w 469"/>
                <a:gd name="T57" fmla="*/ 179 h 466"/>
                <a:gd name="T58" fmla="*/ 2 w 469"/>
                <a:gd name="T59" fmla="*/ 146 h 466"/>
                <a:gd name="T60" fmla="*/ 50 w 469"/>
                <a:gd name="T61" fmla="*/ 89 h 466"/>
                <a:gd name="T62" fmla="*/ 41 w 469"/>
                <a:gd name="T63" fmla="*/ 82 h 466"/>
                <a:gd name="T64" fmla="*/ 39 w 469"/>
                <a:gd name="T65" fmla="*/ 66 h 466"/>
                <a:gd name="T66" fmla="*/ 36 w 469"/>
                <a:gd name="T67" fmla="*/ 4 h 466"/>
                <a:gd name="T68" fmla="*/ 57 w 469"/>
                <a:gd name="T69" fmla="*/ 2 h 466"/>
                <a:gd name="T70" fmla="*/ 93 w 469"/>
                <a:gd name="T71" fmla="*/ 66 h 466"/>
                <a:gd name="T72" fmla="*/ 102 w 469"/>
                <a:gd name="T73" fmla="*/ 75 h 466"/>
                <a:gd name="T74" fmla="*/ 109 w 469"/>
                <a:gd name="T75" fmla="*/ 62 h 466"/>
                <a:gd name="T76" fmla="*/ 134 w 469"/>
                <a:gd name="T77" fmla="*/ 68 h 466"/>
                <a:gd name="T78" fmla="*/ 144 w 469"/>
                <a:gd name="T79" fmla="*/ 80 h 466"/>
                <a:gd name="T80" fmla="*/ 150 w 469"/>
                <a:gd name="T81" fmla="*/ 66 h 466"/>
                <a:gd name="T82" fmla="*/ 177 w 469"/>
                <a:gd name="T83" fmla="*/ 57 h 466"/>
                <a:gd name="T84" fmla="*/ 164 w 469"/>
                <a:gd name="T85" fmla="*/ 52 h 466"/>
                <a:gd name="T86" fmla="*/ 166 w 469"/>
                <a:gd name="T87" fmla="*/ 41 h 466"/>
                <a:gd name="T88" fmla="*/ 173 w 469"/>
                <a:gd name="T89" fmla="*/ 37 h 466"/>
                <a:gd name="T90" fmla="*/ 178 w 469"/>
                <a:gd name="T91" fmla="*/ 25 h 466"/>
                <a:gd name="T92" fmla="*/ 187 w 469"/>
                <a:gd name="T93" fmla="*/ 18 h 466"/>
                <a:gd name="T94" fmla="*/ 189 w 469"/>
                <a:gd name="T95" fmla="*/ 4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69" h="466">
                  <a:moveTo>
                    <a:pt x="348" y="89"/>
                  </a:moveTo>
                  <a:lnTo>
                    <a:pt x="357" y="123"/>
                  </a:lnTo>
                  <a:lnTo>
                    <a:pt x="418" y="159"/>
                  </a:lnTo>
                  <a:lnTo>
                    <a:pt x="398" y="221"/>
                  </a:lnTo>
                  <a:lnTo>
                    <a:pt x="400" y="236"/>
                  </a:lnTo>
                  <a:lnTo>
                    <a:pt x="412" y="243"/>
                  </a:lnTo>
                  <a:lnTo>
                    <a:pt x="418" y="250"/>
                  </a:lnTo>
                  <a:lnTo>
                    <a:pt x="423" y="255"/>
                  </a:lnTo>
                  <a:lnTo>
                    <a:pt x="428" y="266"/>
                  </a:lnTo>
                  <a:lnTo>
                    <a:pt x="428" y="270"/>
                  </a:lnTo>
                  <a:lnTo>
                    <a:pt x="427" y="270"/>
                  </a:lnTo>
                  <a:lnTo>
                    <a:pt x="423" y="277"/>
                  </a:lnTo>
                  <a:lnTo>
                    <a:pt x="421" y="291"/>
                  </a:lnTo>
                  <a:lnTo>
                    <a:pt x="423" y="295"/>
                  </a:lnTo>
                  <a:lnTo>
                    <a:pt x="423" y="300"/>
                  </a:lnTo>
                  <a:lnTo>
                    <a:pt x="423" y="304"/>
                  </a:lnTo>
                  <a:lnTo>
                    <a:pt x="423" y="312"/>
                  </a:lnTo>
                  <a:lnTo>
                    <a:pt x="418" y="312"/>
                  </a:lnTo>
                  <a:lnTo>
                    <a:pt x="416" y="318"/>
                  </a:lnTo>
                  <a:lnTo>
                    <a:pt x="423" y="336"/>
                  </a:lnTo>
                  <a:lnTo>
                    <a:pt x="427" y="339"/>
                  </a:lnTo>
                  <a:lnTo>
                    <a:pt x="427" y="341"/>
                  </a:lnTo>
                  <a:lnTo>
                    <a:pt x="423" y="343"/>
                  </a:lnTo>
                  <a:lnTo>
                    <a:pt x="434" y="359"/>
                  </a:lnTo>
                  <a:lnTo>
                    <a:pt x="435" y="362"/>
                  </a:lnTo>
                  <a:lnTo>
                    <a:pt x="434" y="368"/>
                  </a:lnTo>
                  <a:lnTo>
                    <a:pt x="437" y="373"/>
                  </a:lnTo>
                  <a:lnTo>
                    <a:pt x="439" y="377"/>
                  </a:lnTo>
                  <a:lnTo>
                    <a:pt x="439" y="382"/>
                  </a:lnTo>
                  <a:lnTo>
                    <a:pt x="443" y="386"/>
                  </a:lnTo>
                  <a:lnTo>
                    <a:pt x="443" y="391"/>
                  </a:lnTo>
                  <a:lnTo>
                    <a:pt x="452" y="396"/>
                  </a:lnTo>
                  <a:lnTo>
                    <a:pt x="455" y="403"/>
                  </a:lnTo>
                  <a:lnTo>
                    <a:pt x="462" y="405"/>
                  </a:lnTo>
                  <a:lnTo>
                    <a:pt x="468" y="409"/>
                  </a:lnTo>
                  <a:lnTo>
                    <a:pt x="469" y="409"/>
                  </a:lnTo>
                  <a:lnTo>
                    <a:pt x="469" y="414"/>
                  </a:lnTo>
                  <a:lnTo>
                    <a:pt x="444" y="434"/>
                  </a:lnTo>
                  <a:lnTo>
                    <a:pt x="393" y="450"/>
                  </a:lnTo>
                  <a:lnTo>
                    <a:pt x="385" y="450"/>
                  </a:lnTo>
                  <a:lnTo>
                    <a:pt x="375" y="445"/>
                  </a:lnTo>
                  <a:lnTo>
                    <a:pt x="368" y="448"/>
                  </a:lnTo>
                  <a:lnTo>
                    <a:pt x="357" y="448"/>
                  </a:lnTo>
                  <a:lnTo>
                    <a:pt x="346" y="459"/>
                  </a:lnTo>
                  <a:lnTo>
                    <a:pt x="314" y="459"/>
                  </a:lnTo>
                  <a:lnTo>
                    <a:pt x="305" y="464"/>
                  </a:lnTo>
                  <a:lnTo>
                    <a:pt x="298" y="464"/>
                  </a:lnTo>
                  <a:lnTo>
                    <a:pt x="293" y="466"/>
                  </a:lnTo>
                  <a:lnTo>
                    <a:pt x="289" y="466"/>
                  </a:lnTo>
                  <a:lnTo>
                    <a:pt x="280" y="457"/>
                  </a:lnTo>
                  <a:lnTo>
                    <a:pt x="275" y="455"/>
                  </a:lnTo>
                  <a:lnTo>
                    <a:pt x="269" y="455"/>
                  </a:lnTo>
                  <a:lnTo>
                    <a:pt x="264" y="461"/>
                  </a:lnTo>
                  <a:lnTo>
                    <a:pt x="228" y="459"/>
                  </a:lnTo>
                  <a:lnTo>
                    <a:pt x="228" y="457"/>
                  </a:lnTo>
                  <a:lnTo>
                    <a:pt x="225" y="450"/>
                  </a:lnTo>
                  <a:lnTo>
                    <a:pt x="216" y="441"/>
                  </a:lnTo>
                  <a:lnTo>
                    <a:pt x="216" y="439"/>
                  </a:lnTo>
                  <a:lnTo>
                    <a:pt x="216" y="425"/>
                  </a:lnTo>
                  <a:lnTo>
                    <a:pt x="205" y="384"/>
                  </a:lnTo>
                  <a:lnTo>
                    <a:pt x="196" y="375"/>
                  </a:lnTo>
                  <a:lnTo>
                    <a:pt x="187" y="373"/>
                  </a:lnTo>
                  <a:lnTo>
                    <a:pt x="182" y="378"/>
                  </a:lnTo>
                  <a:lnTo>
                    <a:pt x="180" y="373"/>
                  </a:lnTo>
                  <a:lnTo>
                    <a:pt x="178" y="373"/>
                  </a:lnTo>
                  <a:lnTo>
                    <a:pt x="175" y="373"/>
                  </a:lnTo>
                  <a:lnTo>
                    <a:pt x="166" y="375"/>
                  </a:lnTo>
                  <a:lnTo>
                    <a:pt x="164" y="375"/>
                  </a:lnTo>
                  <a:lnTo>
                    <a:pt x="160" y="370"/>
                  </a:lnTo>
                  <a:lnTo>
                    <a:pt x="152" y="370"/>
                  </a:lnTo>
                  <a:lnTo>
                    <a:pt x="143" y="366"/>
                  </a:lnTo>
                  <a:lnTo>
                    <a:pt x="141" y="361"/>
                  </a:lnTo>
                  <a:lnTo>
                    <a:pt x="139" y="361"/>
                  </a:lnTo>
                  <a:lnTo>
                    <a:pt x="91" y="346"/>
                  </a:lnTo>
                  <a:lnTo>
                    <a:pt x="75" y="330"/>
                  </a:lnTo>
                  <a:lnTo>
                    <a:pt x="69" y="329"/>
                  </a:lnTo>
                  <a:lnTo>
                    <a:pt x="64" y="329"/>
                  </a:lnTo>
                  <a:lnTo>
                    <a:pt x="39" y="277"/>
                  </a:lnTo>
                  <a:lnTo>
                    <a:pt x="39" y="259"/>
                  </a:lnTo>
                  <a:lnTo>
                    <a:pt x="25" y="245"/>
                  </a:lnTo>
                  <a:lnTo>
                    <a:pt x="7" y="236"/>
                  </a:lnTo>
                  <a:lnTo>
                    <a:pt x="5" y="225"/>
                  </a:lnTo>
                  <a:lnTo>
                    <a:pt x="9" y="220"/>
                  </a:lnTo>
                  <a:lnTo>
                    <a:pt x="12" y="214"/>
                  </a:lnTo>
                  <a:lnTo>
                    <a:pt x="7" y="195"/>
                  </a:lnTo>
                  <a:lnTo>
                    <a:pt x="7" y="182"/>
                  </a:lnTo>
                  <a:lnTo>
                    <a:pt x="3" y="179"/>
                  </a:lnTo>
                  <a:lnTo>
                    <a:pt x="0" y="175"/>
                  </a:lnTo>
                  <a:lnTo>
                    <a:pt x="0" y="148"/>
                  </a:lnTo>
                  <a:lnTo>
                    <a:pt x="2" y="146"/>
                  </a:lnTo>
                  <a:lnTo>
                    <a:pt x="21" y="141"/>
                  </a:lnTo>
                  <a:lnTo>
                    <a:pt x="50" y="96"/>
                  </a:lnTo>
                  <a:lnTo>
                    <a:pt x="50" y="89"/>
                  </a:lnTo>
                  <a:lnTo>
                    <a:pt x="48" y="86"/>
                  </a:lnTo>
                  <a:lnTo>
                    <a:pt x="46" y="82"/>
                  </a:lnTo>
                  <a:lnTo>
                    <a:pt x="41" y="82"/>
                  </a:lnTo>
                  <a:lnTo>
                    <a:pt x="37" y="79"/>
                  </a:lnTo>
                  <a:lnTo>
                    <a:pt x="37" y="71"/>
                  </a:lnTo>
                  <a:lnTo>
                    <a:pt x="39" y="66"/>
                  </a:lnTo>
                  <a:lnTo>
                    <a:pt x="52" y="50"/>
                  </a:lnTo>
                  <a:lnTo>
                    <a:pt x="53" y="43"/>
                  </a:lnTo>
                  <a:lnTo>
                    <a:pt x="36" y="4"/>
                  </a:lnTo>
                  <a:lnTo>
                    <a:pt x="52" y="5"/>
                  </a:lnTo>
                  <a:lnTo>
                    <a:pt x="57" y="2"/>
                  </a:lnTo>
                  <a:lnTo>
                    <a:pt x="57" y="2"/>
                  </a:lnTo>
                  <a:lnTo>
                    <a:pt x="93" y="2"/>
                  </a:lnTo>
                  <a:lnTo>
                    <a:pt x="89" y="48"/>
                  </a:lnTo>
                  <a:lnTo>
                    <a:pt x="93" y="66"/>
                  </a:lnTo>
                  <a:lnTo>
                    <a:pt x="93" y="71"/>
                  </a:lnTo>
                  <a:lnTo>
                    <a:pt x="96" y="79"/>
                  </a:lnTo>
                  <a:lnTo>
                    <a:pt x="102" y="75"/>
                  </a:lnTo>
                  <a:lnTo>
                    <a:pt x="105" y="70"/>
                  </a:lnTo>
                  <a:lnTo>
                    <a:pt x="110" y="70"/>
                  </a:lnTo>
                  <a:lnTo>
                    <a:pt x="109" y="62"/>
                  </a:lnTo>
                  <a:lnTo>
                    <a:pt x="112" y="57"/>
                  </a:lnTo>
                  <a:lnTo>
                    <a:pt x="128" y="71"/>
                  </a:lnTo>
                  <a:lnTo>
                    <a:pt x="134" y="68"/>
                  </a:lnTo>
                  <a:lnTo>
                    <a:pt x="137" y="70"/>
                  </a:lnTo>
                  <a:lnTo>
                    <a:pt x="139" y="86"/>
                  </a:lnTo>
                  <a:lnTo>
                    <a:pt x="144" y="80"/>
                  </a:lnTo>
                  <a:lnTo>
                    <a:pt x="144" y="75"/>
                  </a:lnTo>
                  <a:lnTo>
                    <a:pt x="146" y="68"/>
                  </a:lnTo>
                  <a:lnTo>
                    <a:pt x="150" y="66"/>
                  </a:lnTo>
                  <a:lnTo>
                    <a:pt x="162" y="66"/>
                  </a:lnTo>
                  <a:lnTo>
                    <a:pt x="169" y="62"/>
                  </a:lnTo>
                  <a:lnTo>
                    <a:pt x="177" y="57"/>
                  </a:lnTo>
                  <a:lnTo>
                    <a:pt x="178" y="55"/>
                  </a:lnTo>
                  <a:lnTo>
                    <a:pt x="177" y="52"/>
                  </a:lnTo>
                  <a:lnTo>
                    <a:pt x="164" y="52"/>
                  </a:lnTo>
                  <a:lnTo>
                    <a:pt x="157" y="48"/>
                  </a:lnTo>
                  <a:lnTo>
                    <a:pt x="159" y="46"/>
                  </a:lnTo>
                  <a:lnTo>
                    <a:pt x="166" y="41"/>
                  </a:lnTo>
                  <a:lnTo>
                    <a:pt x="164" y="39"/>
                  </a:lnTo>
                  <a:lnTo>
                    <a:pt x="166" y="37"/>
                  </a:lnTo>
                  <a:lnTo>
                    <a:pt x="173" y="37"/>
                  </a:lnTo>
                  <a:lnTo>
                    <a:pt x="173" y="34"/>
                  </a:lnTo>
                  <a:lnTo>
                    <a:pt x="177" y="29"/>
                  </a:lnTo>
                  <a:lnTo>
                    <a:pt x="178" y="25"/>
                  </a:lnTo>
                  <a:lnTo>
                    <a:pt x="182" y="23"/>
                  </a:lnTo>
                  <a:lnTo>
                    <a:pt x="184" y="16"/>
                  </a:lnTo>
                  <a:lnTo>
                    <a:pt x="187" y="18"/>
                  </a:lnTo>
                  <a:lnTo>
                    <a:pt x="189" y="14"/>
                  </a:lnTo>
                  <a:lnTo>
                    <a:pt x="187" y="9"/>
                  </a:lnTo>
                  <a:lnTo>
                    <a:pt x="189" y="4"/>
                  </a:lnTo>
                  <a:lnTo>
                    <a:pt x="198" y="0"/>
                  </a:lnTo>
                  <a:lnTo>
                    <a:pt x="348" y="89"/>
                  </a:lnTo>
                </a:path>
              </a:pathLst>
            </a:custGeom>
            <a:noFill/>
            <a:ln w="6350">
              <a:solidFill>
                <a:srgbClr val="F0F0F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317" name="Freeform 71">
              <a:extLst>
                <a:ext uri="{FF2B5EF4-FFF2-40B4-BE49-F238E27FC236}">
                  <a16:creationId xmlns:a16="http://schemas.microsoft.com/office/drawing/2014/main" id="{7D785AF7-BC48-4058-92C3-4984FDEBC1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1" y="2057"/>
              <a:ext cx="132" cy="130"/>
            </a:xfrm>
            <a:custGeom>
              <a:avLst/>
              <a:gdLst>
                <a:gd name="T0" fmla="*/ 7 w 132"/>
                <a:gd name="T1" fmla="*/ 39 h 130"/>
                <a:gd name="T2" fmla="*/ 16 w 132"/>
                <a:gd name="T3" fmla="*/ 37 h 130"/>
                <a:gd name="T4" fmla="*/ 23 w 132"/>
                <a:gd name="T5" fmla="*/ 30 h 130"/>
                <a:gd name="T6" fmla="*/ 25 w 132"/>
                <a:gd name="T7" fmla="*/ 25 h 130"/>
                <a:gd name="T8" fmla="*/ 37 w 132"/>
                <a:gd name="T9" fmla="*/ 12 h 130"/>
                <a:gd name="T10" fmla="*/ 39 w 132"/>
                <a:gd name="T11" fmla="*/ 3 h 130"/>
                <a:gd name="T12" fmla="*/ 48 w 132"/>
                <a:gd name="T13" fmla="*/ 5 h 130"/>
                <a:gd name="T14" fmla="*/ 61 w 132"/>
                <a:gd name="T15" fmla="*/ 0 h 130"/>
                <a:gd name="T16" fmla="*/ 95 w 132"/>
                <a:gd name="T17" fmla="*/ 5 h 130"/>
                <a:gd name="T18" fmla="*/ 102 w 132"/>
                <a:gd name="T19" fmla="*/ 12 h 130"/>
                <a:gd name="T20" fmla="*/ 105 w 132"/>
                <a:gd name="T21" fmla="*/ 17 h 130"/>
                <a:gd name="T22" fmla="*/ 107 w 132"/>
                <a:gd name="T23" fmla="*/ 23 h 130"/>
                <a:gd name="T24" fmla="*/ 112 w 132"/>
                <a:gd name="T25" fmla="*/ 26 h 130"/>
                <a:gd name="T26" fmla="*/ 114 w 132"/>
                <a:gd name="T27" fmla="*/ 28 h 130"/>
                <a:gd name="T28" fmla="*/ 114 w 132"/>
                <a:gd name="T29" fmla="*/ 34 h 130"/>
                <a:gd name="T30" fmla="*/ 114 w 132"/>
                <a:gd name="T31" fmla="*/ 39 h 130"/>
                <a:gd name="T32" fmla="*/ 120 w 132"/>
                <a:gd name="T33" fmla="*/ 42 h 130"/>
                <a:gd name="T34" fmla="*/ 121 w 132"/>
                <a:gd name="T35" fmla="*/ 55 h 130"/>
                <a:gd name="T36" fmla="*/ 118 w 132"/>
                <a:gd name="T37" fmla="*/ 57 h 130"/>
                <a:gd name="T38" fmla="*/ 112 w 132"/>
                <a:gd name="T39" fmla="*/ 71 h 130"/>
                <a:gd name="T40" fmla="*/ 128 w 132"/>
                <a:gd name="T41" fmla="*/ 64 h 130"/>
                <a:gd name="T42" fmla="*/ 130 w 132"/>
                <a:gd name="T43" fmla="*/ 66 h 130"/>
                <a:gd name="T44" fmla="*/ 132 w 132"/>
                <a:gd name="T45" fmla="*/ 75 h 130"/>
                <a:gd name="T46" fmla="*/ 123 w 132"/>
                <a:gd name="T47" fmla="*/ 78 h 130"/>
                <a:gd name="T48" fmla="*/ 118 w 132"/>
                <a:gd name="T49" fmla="*/ 84 h 130"/>
                <a:gd name="T50" fmla="*/ 116 w 132"/>
                <a:gd name="T51" fmla="*/ 96 h 130"/>
                <a:gd name="T52" fmla="*/ 111 w 132"/>
                <a:gd name="T53" fmla="*/ 101 h 130"/>
                <a:gd name="T54" fmla="*/ 102 w 132"/>
                <a:gd name="T55" fmla="*/ 107 h 130"/>
                <a:gd name="T56" fmla="*/ 89 w 132"/>
                <a:gd name="T57" fmla="*/ 116 h 130"/>
                <a:gd name="T58" fmla="*/ 87 w 132"/>
                <a:gd name="T59" fmla="*/ 121 h 130"/>
                <a:gd name="T60" fmla="*/ 86 w 132"/>
                <a:gd name="T61" fmla="*/ 128 h 130"/>
                <a:gd name="T62" fmla="*/ 80 w 132"/>
                <a:gd name="T63" fmla="*/ 130 h 130"/>
                <a:gd name="T64" fmla="*/ 41 w 132"/>
                <a:gd name="T65" fmla="*/ 109 h 130"/>
                <a:gd name="T66" fmla="*/ 18 w 132"/>
                <a:gd name="T67" fmla="*/ 92 h 130"/>
                <a:gd name="T68" fmla="*/ 18 w 132"/>
                <a:gd name="T69" fmla="*/ 85 h 130"/>
                <a:gd name="T70" fmla="*/ 12 w 132"/>
                <a:gd name="T71" fmla="*/ 80 h 130"/>
                <a:gd name="T72" fmla="*/ 3 w 132"/>
                <a:gd name="T73" fmla="*/ 71 h 130"/>
                <a:gd name="T74" fmla="*/ 7 w 132"/>
                <a:gd name="T75" fmla="*/ 66 h 130"/>
                <a:gd name="T76" fmla="*/ 11 w 132"/>
                <a:gd name="T77" fmla="*/ 67 h 130"/>
                <a:gd name="T78" fmla="*/ 9 w 132"/>
                <a:gd name="T79" fmla="*/ 64 h 130"/>
                <a:gd name="T80" fmla="*/ 3 w 132"/>
                <a:gd name="T81" fmla="*/ 60 h 130"/>
                <a:gd name="T82" fmla="*/ 3 w 132"/>
                <a:gd name="T83" fmla="*/ 50 h 130"/>
                <a:gd name="T84" fmla="*/ 0 w 132"/>
                <a:gd name="T85" fmla="*/ 46 h 130"/>
                <a:gd name="T86" fmla="*/ 2 w 132"/>
                <a:gd name="T87" fmla="*/ 37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2" h="130">
                  <a:moveTo>
                    <a:pt x="2" y="37"/>
                  </a:moveTo>
                  <a:lnTo>
                    <a:pt x="7" y="39"/>
                  </a:lnTo>
                  <a:lnTo>
                    <a:pt x="14" y="39"/>
                  </a:lnTo>
                  <a:lnTo>
                    <a:pt x="16" y="37"/>
                  </a:lnTo>
                  <a:lnTo>
                    <a:pt x="20" y="30"/>
                  </a:lnTo>
                  <a:lnTo>
                    <a:pt x="23" y="30"/>
                  </a:lnTo>
                  <a:lnTo>
                    <a:pt x="25" y="28"/>
                  </a:lnTo>
                  <a:lnTo>
                    <a:pt x="25" y="25"/>
                  </a:lnTo>
                  <a:lnTo>
                    <a:pt x="28" y="23"/>
                  </a:lnTo>
                  <a:lnTo>
                    <a:pt x="37" y="12"/>
                  </a:lnTo>
                  <a:lnTo>
                    <a:pt x="36" y="5"/>
                  </a:lnTo>
                  <a:lnTo>
                    <a:pt x="39" y="3"/>
                  </a:lnTo>
                  <a:lnTo>
                    <a:pt x="46" y="3"/>
                  </a:lnTo>
                  <a:lnTo>
                    <a:pt x="48" y="5"/>
                  </a:lnTo>
                  <a:lnTo>
                    <a:pt x="61" y="3"/>
                  </a:lnTo>
                  <a:lnTo>
                    <a:pt x="61" y="0"/>
                  </a:lnTo>
                  <a:lnTo>
                    <a:pt x="91" y="0"/>
                  </a:lnTo>
                  <a:lnTo>
                    <a:pt x="95" y="5"/>
                  </a:lnTo>
                  <a:lnTo>
                    <a:pt x="98" y="9"/>
                  </a:lnTo>
                  <a:lnTo>
                    <a:pt x="102" y="12"/>
                  </a:lnTo>
                  <a:lnTo>
                    <a:pt x="105" y="16"/>
                  </a:lnTo>
                  <a:lnTo>
                    <a:pt x="105" y="17"/>
                  </a:lnTo>
                  <a:lnTo>
                    <a:pt x="107" y="19"/>
                  </a:lnTo>
                  <a:lnTo>
                    <a:pt x="107" y="23"/>
                  </a:lnTo>
                  <a:lnTo>
                    <a:pt x="107" y="25"/>
                  </a:lnTo>
                  <a:lnTo>
                    <a:pt x="112" y="26"/>
                  </a:lnTo>
                  <a:lnTo>
                    <a:pt x="114" y="26"/>
                  </a:lnTo>
                  <a:lnTo>
                    <a:pt x="114" y="28"/>
                  </a:lnTo>
                  <a:lnTo>
                    <a:pt x="112" y="30"/>
                  </a:lnTo>
                  <a:lnTo>
                    <a:pt x="114" y="34"/>
                  </a:lnTo>
                  <a:lnTo>
                    <a:pt x="114" y="35"/>
                  </a:lnTo>
                  <a:lnTo>
                    <a:pt x="114" y="39"/>
                  </a:lnTo>
                  <a:lnTo>
                    <a:pt x="116" y="41"/>
                  </a:lnTo>
                  <a:lnTo>
                    <a:pt x="120" y="42"/>
                  </a:lnTo>
                  <a:lnTo>
                    <a:pt x="121" y="46"/>
                  </a:lnTo>
                  <a:lnTo>
                    <a:pt x="121" y="55"/>
                  </a:lnTo>
                  <a:lnTo>
                    <a:pt x="121" y="55"/>
                  </a:lnTo>
                  <a:lnTo>
                    <a:pt x="118" y="57"/>
                  </a:lnTo>
                  <a:lnTo>
                    <a:pt x="112" y="69"/>
                  </a:lnTo>
                  <a:lnTo>
                    <a:pt x="112" y="71"/>
                  </a:lnTo>
                  <a:lnTo>
                    <a:pt x="123" y="67"/>
                  </a:lnTo>
                  <a:lnTo>
                    <a:pt x="128" y="64"/>
                  </a:lnTo>
                  <a:lnTo>
                    <a:pt x="128" y="64"/>
                  </a:lnTo>
                  <a:lnTo>
                    <a:pt x="130" y="66"/>
                  </a:lnTo>
                  <a:lnTo>
                    <a:pt x="128" y="73"/>
                  </a:lnTo>
                  <a:lnTo>
                    <a:pt x="132" y="75"/>
                  </a:lnTo>
                  <a:lnTo>
                    <a:pt x="132" y="76"/>
                  </a:lnTo>
                  <a:lnTo>
                    <a:pt x="123" y="78"/>
                  </a:lnTo>
                  <a:lnTo>
                    <a:pt x="121" y="82"/>
                  </a:lnTo>
                  <a:lnTo>
                    <a:pt x="118" y="84"/>
                  </a:lnTo>
                  <a:lnTo>
                    <a:pt x="118" y="96"/>
                  </a:lnTo>
                  <a:lnTo>
                    <a:pt x="116" y="96"/>
                  </a:lnTo>
                  <a:lnTo>
                    <a:pt x="114" y="100"/>
                  </a:lnTo>
                  <a:lnTo>
                    <a:pt x="111" y="101"/>
                  </a:lnTo>
                  <a:lnTo>
                    <a:pt x="107" y="105"/>
                  </a:lnTo>
                  <a:lnTo>
                    <a:pt x="102" y="107"/>
                  </a:lnTo>
                  <a:lnTo>
                    <a:pt x="93" y="116"/>
                  </a:lnTo>
                  <a:lnTo>
                    <a:pt x="89" y="116"/>
                  </a:lnTo>
                  <a:lnTo>
                    <a:pt x="87" y="117"/>
                  </a:lnTo>
                  <a:lnTo>
                    <a:pt x="87" y="121"/>
                  </a:lnTo>
                  <a:lnTo>
                    <a:pt x="86" y="123"/>
                  </a:lnTo>
                  <a:lnTo>
                    <a:pt x="86" y="128"/>
                  </a:lnTo>
                  <a:lnTo>
                    <a:pt x="82" y="130"/>
                  </a:lnTo>
                  <a:lnTo>
                    <a:pt x="80" y="130"/>
                  </a:lnTo>
                  <a:lnTo>
                    <a:pt x="41" y="114"/>
                  </a:lnTo>
                  <a:lnTo>
                    <a:pt x="41" y="109"/>
                  </a:lnTo>
                  <a:lnTo>
                    <a:pt x="37" y="105"/>
                  </a:lnTo>
                  <a:lnTo>
                    <a:pt x="18" y="92"/>
                  </a:lnTo>
                  <a:lnTo>
                    <a:pt x="20" y="87"/>
                  </a:lnTo>
                  <a:lnTo>
                    <a:pt x="18" y="85"/>
                  </a:lnTo>
                  <a:lnTo>
                    <a:pt x="18" y="84"/>
                  </a:lnTo>
                  <a:lnTo>
                    <a:pt x="12" y="80"/>
                  </a:lnTo>
                  <a:lnTo>
                    <a:pt x="9" y="78"/>
                  </a:lnTo>
                  <a:lnTo>
                    <a:pt x="3" y="71"/>
                  </a:lnTo>
                  <a:lnTo>
                    <a:pt x="3" y="66"/>
                  </a:lnTo>
                  <a:lnTo>
                    <a:pt x="7" y="66"/>
                  </a:lnTo>
                  <a:lnTo>
                    <a:pt x="7" y="67"/>
                  </a:lnTo>
                  <a:lnTo>
                    <a:pt x="11" y="67"/>
                  </a:lnTo>
                  <a:lnTo>
                    <a:pt x="11" y="66"/>
                  </a:lnTo>
                  <a:lnTo>
                    <a:pt x="9" y="64"/>
                  </a:lnTo>
                  <a:lnTo>
                    <a:pt x="5" y="64"/>
                  </a:lnTo>
                  <a:lnTo>
                    <a:pt x="3" y="60"/>
                  </a:lnTo>
                  <a:lnTo>
                    <a:pt x="5" y="55"/>
                  </a:lnTo>
                  <a:lnTo>
                    <a:pt x="3" y="50"/>
                  </a:lnTo>
                  <a:lnTo>
                    <a:pt x="3" y="48"/>
                  </a:lnTo>
                  <a:lnTo>
                    <a:pt x="0" y="46"/>
                  </a:lnTo>
                  <a:lnTo>
                    <a:pt x="0" y="42"/>
                  </a:lnTo>
                  <a:lnTo>
                    <a:pt x="2" y="37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318" name="Freeform 72">
              <a:extLst>
                <a:ext uri="{FF2B5EF4-FFF2-40B4-BE49-F238E27FC236}">
                  <a16:creationId xmlns:a16="http://schemas.microsoft.com/office/drawing/2014/main" id="{7A3A783B-66CE-42AE-AEA7-D84EA5F4DE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1" y="2057"/>
              <a:ext cx="132" cy="130"/>
            </a:xfrm>
            <a:custGeom>
              <a:avLst/>
              <a:gdLst>
                <a:gd name="T0" fmla="*/ 7 w 132"/>
                <a:gd name="T1" fmla="*/ 39 h 130"/>
                <a:gd name="T2" fmla="*/ 16 w 132"/>
                <a:gd name="T3" fmla="*/ 37 h 130"/>
                <a:gd name="T4" fmla="*/ 23 w 132"/>
                <a:gd name="T5" fmla="*/ 30 h 130"/>
                <a:gd name="T6" fmla="*/ 25 w 132"/>
                <a:gd name="T7" fmla="*/ 25 h 130"/>
                <a:gd name="T8" fmla="*/ 37 w 132"/>
                <a:gd name="T9" fmla="*/ 12 h 130"/>
                <a:gd name="T10" fmla="*/ 39 w 132"/>
                <a:gd name="T11" fmla="*/ 3 h 130"/>
                <a:gd name="T12" fmla="*/ 48 w 132"/>
                <a:gd name="T13" fmla="*/ 5 h 130"/>
                <a:gd name="T14" fmla="*/ 61 w 132"/>
                <a:gd name="T15" fmla="*/ 0 h 130"/>
                <a:gd name="T16" fmla="*/ 95 w 132"/>
                <a:gd name="T17" fmla="*/ 5 h 130"/>
                <a:gd name="T18" fmla="*/ 102 w 132"/>
                <a:gd name="T19" fmla="*/ 12 h 130"/>
                <a:gd name="T20" fmla="*/ 105 w 132"/>
                <a:gd name="T21" fmla="*/ 17 h 130"/>
                <a:gd name="T22" fmla="*/ 107 w 132"/>
                <a:gd name="T23" fmla="*/ 23 h 130"/>
                <a:gd name="T24" fmla="*/ 112 w 132"/>
                <a:gd name="T25" fmla="*/ 26 h 130"/>
                <a:gd name="T26" fmla="*/ 114 w 132"/>
                <a:gd name="T27" fmla="*/ 28 h 130"/>
                <a:gd name="T28" fmla="*/ 114 w 132"/>
                <a:gd name="T29" fmla="*/ 34 h 130"/>
                <a:gd name="T30" fmla="*/ 114 w 132"/>
                <a:gd name="T31" fmla="*/ 39 h 130"/>
                <a:gd name="T32" fmla="*/ 120 w 132"/>
                <a:gd name="T33" fmla="*/ 42 h 130"/>
                <a:gd name="T34" fmla="*/ 121 w 132"/>
                <a:gd name="T35" fmla="*/ 55 h 130"/>
                <a:gd name="T36" fmla="*/ 118 w 132"/>
                <a:gd name="T37" fmla="*/ 57 h 130"/>
                <a:gd name="T38" fmla="*/ 112 w 132"/>
                <a:gd name="T39" fmla="*/ 71 h 130"/>
                <a:gd name="T40" fmla="*/ 128 w 132"/>
                <a:gd name="T41" fmla="*/ 64 h 130"/>
                <a:gd name="T42" fmla="*/ 130 w 132"/>
                <a:gd name="T43" fmla="*/ 66 h 130"/>
                <a:gd name="T44" fmla="*/ 132 w 132"/>
                <a:gd name="T45" fmla="*/ 75 h 130"/>
                <a:gd name="T46" fmla="*/ 123 w 132"/>
                <a:gd name="T47" fmla="*/ 78 h 130"/>
                <a:gd name="T48" fmla="*/ 118 w 132"/>
                <a:gd name="T49" fmla="*/ 84 h 130"/>
                <a:gd name="T50" fmla="*/ 116 w 132"/>
                <a:gd name="T51" fmla="*/ 96 h 130"/>
                <a:gd name="T52" fmla="*/ 111 w 132"/>
                <a:gd name="T53" fmla="*/ 101 h 130"/>
                <a:gd name="T54" fmla="*/ 102 w 132"/>
                <a:gd name="T55" fmla="*/ 107 h 130"/>
                <a:gd name="T56" fmla="*/ 89 w 132"/>
                <a:gd name="T57" fmla="*/ 116 h 130"/>
                <a:gd name="T58" fmla="*/ 87 w 132"/>
                <a:gd name="T59" fmla="*/ 121 h 130"/>
                <a:gd name="T60" fmla="*/ 86 w 132"/>
                <a:gd name="T61" fmla="*/ 128 h 130"/>
                <a:gd name="T62" fmla="*/ 80 w 132"/>
                <a:gd name="T63" fmla="*/ 130 h 130"/>
                <a:gd name="T64" fmla="*/ 41 w 132"/>
                <a:gd name="T65" fmla="*/ 109 h 130"/>
                <a:gd name="T66" fmla="*/ 18 w 132"/>
                <a:gd name="T67" fmla="*/ 92 h 130"/>
                <a:gd name="T68" fmla="*/ 18 w 132"/>
                <a:gd name="T69" fmla="*/ 85 h 130"/>
                <a:gd name="T70" fmla="*/ 12 w 132"/>
                <a:gd name="T71" fmla="*/ 80 h 130"/>
                <a:gd name="T72" fmla="*/ 3 w 132"/>
                <a:gd name="T73" fmla="*/ 71 h 130"/>
                <a:gd name="T74" fmla="*/ 7 w 132"/>
                <a:gd name="T75" fmla="*/ 66 h 130"/>
                <a:gd name="T76" fmla="*/ 11 w 132"/>
                <a:gd name="T77" fmla="*/ 67 h 130"/>
                <a:gd name="T78" fmla="*/ 9 w 132"/>
                <a:gd name="T79" fmla="*/ 64 h 130"/>
                <a:gd name="T80" fmla="*/ 3 w 132"/>
                <a:gd name="T81" fmla="*/ 60 h 130"/>
                <a:gd name="T82" fmla="*/ 3 w 132"/>
                <a:gd name="T83" fmla="*/ 50 h 130"/>
                <a:gd name="T84" fmla="*/ 0 w 132"/>
                <a:gd name="T85" fmla="*/ 46 h 130"/>
                <a:gd name="T86" fmla="*/ 2 w 132"/>
                <a:gd name="T87" fmla="*/ 37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2" h="130">
                  <a:moveTo>
                    <a:pt x="2" y="37"/>
                  </a:moveTo>
                  <a:lnTo>
                    <a:pt x="7" y="39"/>
                  </a:lnTo>
                  <a:lnTo>
                    <a:pt x="14" y="39"/>
                  </a:lnTo>
                  <a:lnTo>
                    <a:pt x="16" y="37"/>
                  </a:lnTo>
                  <a:lnTo>
                    <a:pt x="20" y="30"/>
                  </a:lnTo>
                  <a:lnTo>
                    <a:pt x="23" y="30"/>
                  </a:lnTo>
                  <a:lnTo>
                    <a:pt x="25" y="28"/>
                  </a:lnTo>
                  <a:lnTo>
                    <a:pt x="25" y="25"/>
                  </a:lnTo>
                  <a:lnTo>
                    <a:pt x="28" y="23"/>
                  </a:lnTo>
                  <a:lnTo>
                    <a:pt x="37" y="12"/>
                  </a:lnTo>
                  <a:lnTo>
                    <a:pt x="36" y="5"/>
                  </a:lnTo>
                  <a:lnTo>
                    <a:pt x="39" y="3"/>
                  </a:lnTo>
                  <a:lnTo>
                    <a:pt x="46" y="3"/>
                  </a:lnTo>
                  <a:lnTo>
                    <a:pt x="48" y="5"/>
                  </a:lnTo>
                  <a:lnTo>
                    <a:pt x="61" y="3"/>
                  </a:lnTo>
                  <a:lnTo>
                    <a:pt x="61" y="0"/>
                  </a:lnTo>
                  <a:lnTo>
                    <a:pt x="91" y="0"/>
                  </a:lnTo>
                  <a:lnTo>
                    <a:pt x="95" y="5"/>
                  </a:lnTo>
                  <a:lnTo>
                    <a:pt x="98" y="9"/>
                  </a:lnTo>
                  <a:lnTo>
                    <a:pt x="102" y="12"/>
                  </a:lnTo>
                  <a:lnTo>
                    <a:pt x="105" y="16"/>
                  </a:lnTo>
                  <a:lnTo>
                    <a:pt x="105" y="17"/>
                  </a:lnTo>
                  <a:lnTo>
                    <a:pt x="107" y="19"/>
                  </a:lnTo>
                  <a:lnTo>
                    <a:pt x="107" y="23"/>
                  </a:lnTo>
                  <a:lnTo>
                    <a:pt x="107" y="25"/>
                  </a:lnTo>
                  <a:lnTo>
                    <a:pt x="112" y="26"/>
                  </a:lnTo>
                  <a:lnTo>
                    <a:pt x="114" y="26"/>
                  </a:lnTo>
                  <a:lnTo>
                    <a:pt x="114" y="28"/>
                  </a:lnTo>
                  <a:lnTo>
                    <a:pt x="112" y="30"/>
                  </a:lnTo>
                  <a:lnTo>
                    <a:pt x="114" y="34"/>
                  </a:lnTo>
                  <a:lnTo>
                    <a:pt x="114" y="35"/>
                  </a:lnTo>
                  <a:lnTo>
                    <a:pt x="114" y="39"/>
                  </a:lnTo>
                  <a:lnTo>
                    <a:pt x="116" y="41"/>
                  </a:lnTo>
                  <a:lnTo>
                    <a:pt x="120" y="42"/>
                  </a:lnTo>
                  <a:lnTo>
                    <a:pt x="121" y="46"/>
                  </a:lnTo>
                  <a:lnTo>
                    <a:pt x="121" y="55"/>
                  </a:lnTo>
                  <a:lnTo>
                    <a:pt x="121" y="55"/>
                  </a:lnTo>
                  <a:lnTo>
                    <a:pt x="118" y="57"/>
                  </a:lnTo>
                  <a:lnTo>
                    <a:pt x="112" y="69"/>
                  </a:lnTo>
                  <a:lnTo>
                    <a:pt x="112" y="71"/>
                  </a:lnTo>
                  <a:lnTo>
                    <a:pt x="123" y="67"/>
                  </a:lnTo>
                  <a:lnTo>
                    <a:pt x="128" y="64"/>
                  </a:lnTo>
                  <a:lnTo>
                    <a:pt x="128" y="64"/>
                  </a:lnTo>
                  <a:lnTo>
                    <a:pt x="130" y="66"/>
                  </a:lnTo>
                  <a:lnTo>
                    <a:pt x="128" y="73"/>
                  </a:lnTo>
                  <a:lnTo>
                    <a:pt x="132" y="75"/>
                  </a:lnTo>
                  <a:lnTo>
                    <a:pt x="132" y="76"/>
                  </a:lnTo>
                  <a:lnTo>
                    <a:pt x="123" y="78"/>
                  </a:lnTo>
                  <a:lnTo>
                    <a:pt x="121" y="82"/>
                  </a:lnTo>
                  <a:lnTo>
                    <a:pt x="118" y="84"/>
                  </a:lnTo>
                  <a:lnTo>
                    <a:pt x="118" y="96"/>
                  </a:lnTo>
                  <a:lnTo>
                    <a:pt x="116" y="96"/>
                  </a:lnTo>
                  <a:lnTo>
                    <a:pt x="114" y="100"/>
                  </a:lnTo>
                  <a:lnTo>
                    <a:pt x="111" y="101"/>
                  </a:lnTo>
                  <a:lnTo>
                    <a:pt x="107" y="105"/>
                  </a:lnTo>
                  <a:lnTo>
                    <a:pt x="102" y="107"/>
                  </a:lnTo>
                  <a:lnTo>
                    <a:pt x="93" y="116"/>
                  </a:lnTo>
                  <a:lnTo>
                    <a:pt x="89" y="116"/>
                  </a:lnTo>
                  <a:lnTo>
                    <a:pt x="87" y="117"/>
                  </a:lnTo>
                  <a:lnTo>
                    <a:pt x="87" y="121"/>
                  </a:lnTo>
                  <a:lnTo>
                    <a:pt x="86" y="123"/>
                  </a:lnTo>
                  <a:lnTo>
                    <a:pt x="86" y="128"/>
                  </a:lnTo>
                  <a:lnTo>
                    <a:pt x="82" y="130"/>
                  </a:lnTo>
                  <a:lnTo>
                    <a:pt x="80" y="130"/>
                  </a:lnTo>
                  <a:lnTo>
                    <a:pt x="41" y="114"/>
                  </a:lnTo>
                  <a:lnTo>
                    <a:pt x="41" y="109"/>
                  </a:lnTo>
                  <a:lnTo>
                    <a:pt x="37" y="105"/>
                  </a:lnTo>
                  <a:lnTo>
                    <a:pt x="18" y="92"/>
                  </a:lnTo>
                  <a:lnTo>
                    <a:pt x="20" y="87"/>
                  </a:lnTo>
                  <a:lnTo>
                    <a:pt x="18" y="85"/>
                  </a:lnTo>
                  <a:lnTo>
                    <a:pt x="18" y="84"/>
                  </a:lnTo>
                  <a:lnTo>
                    <a:pt x="12" y="80"/>
                  </a:lnTo>
                  <a:lnTo>
                    <a:pt x="9" y="78"/>
                  </a:lnTo>
                  <a:lnTo>
                    <a:pt x="3" y="71"/>
                  </a:lnTo>
                  <a:lnTo>
                    <a:pt x="3" y="66"/>
                  </a:lnTo>
                  <a:lnTo>
                    <a:pt x="7" y="66"/>
                  </a:lnTo>
                  <a:lnTo>
                    <a:pt x="7" y="67"/>
                  </a:lnTo>
                  <a:lnTo>
                    <a:pt x="11" y="67"/>
                  </a:lnTo>
                  <a:lnTo>
                    <a:pt x="11" y="66"/>
                  </a:lnTo>
                  <a:lnTo>
                    <a:pt x="9" y="64"/>
                  </a:lnTo>
                  <a:lnTo>
                    <a:pt x="5" y="64"/>
                  </a:lnTo>
                  <a:lnTo>
                    <a:pt x="3" y="60"/>
                  </a:lnTo>
                  <a:lnTo>
                    <a:pt x="5" y="55"/>
                  </a:lnTo>
                  <a:lnTo>
                    <a:pt x="3" y="50"/>
                  </a:lnTo>
                  <a:lnTo>
                    <a:pt x="3" y="48"/>
                  </a:lnTo>
                  <a:lnTo>
                    <a:pt x="0" y="46"/>
                  </a:lnTo>
                  <a:lnTo>
                    <a:pt x="0" y="42"/>
                  </a:lnTo>
                  <a:lnTo>
                    <a:pt x="2" y="37"/>
                  </a:lnTo>
                </a:path>
              </a:pathLst>
            </a:custGeom>
            <a:noFill/>
            <a:ln w="6350">
              <a:solidFill>
                <a:srgbClr val="F0F0F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319" name="Freeform 73">
              <a:extLst>
                <a:ext uri="{FF2B5EF4-FFF2-40B4-BE49-F238E27FC236}">
                  <a16:creationId xmlns:a16="http://schemas.microsoft.com/office/drawing/2014/main" id="{A796277F-ED20-447D-B6F1-E2FF074357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6" y="2023"/>
              <a:ext cx="266" cy="278"/>
            </a:xfrm>
            <a:custGeom>
              <a:avLst/>
              <a:gdLst>
                <a:gd name="T0" fmla="*/ 189 w 266"/>
                <a:gd name="T1" fmla="*/ 243 h 278"/>
                <a:gd name="T2" fmla="*/ 247 w 266"/>
                <a:gd name="T3" fmla="*/ 243 h 278"/>
                <a:gd name="T4" fmla="*/ 252 w 266"/>
                <a:gd name="T5" fmla="*/ 221 h 278"/>
                <a:gd name="T6" fmla="*/ 234 w 266"/>
                <a:gd name="T7" fmla="*/ 168 h 278"/>
                <a:gd name="T8" fmla="*/ 247 w 266"/>
                <a:gd name="T9" fmla="*/ 137 h 278"/>
                <a:gd name="T10" fmla="*/ 261 w 266"/>
                <a:gd name="T11" fmla="*/ 114 h 278"/>
                <a:gd name="T12" fmla="*/ 256 w 266"/>
                <a:gd name="T13" fmla="*/ 73 h 278"/>
                <a:gd name="T14" fmla="*/ 254 w 266"/>
                <a:gd name="T15" fmla="*/ 60 h 278"/>
                <a:gd name="T16" fmla="*/ 248 w 266"/>
                <a:gd name="T17" fmla="*/ 55 h 278"/>
                <a:gd name="T18" fmla="*/ 234 w 266"/>
                <a:gd name="T19" fmla="*/ 34 h 278"/>
                <a:gd name="T20" fmla="*/ 186 w 266"/>
                <a:gd name="T21" fmla="*/ 41 h 278"/>
                <a:gd name="T22" fmla="*/ 175 w 266"/>
                <a:gd name="T23" fmla="*/ 43 h 278"/>
                <a:gd name="T24" fmla="*/ 168 w 266"/>
                <a:gd name="T25" fmla="*/ 46 h 278"/>
                <a:gd name="T26" fmla="*/ 156 w 266"/>
                <a:gd name="T27" fmla="*/ 37 h 278"/>
                <a:gd name="T28" fmla="*/ 150 w 266"/>
                <a:gd name="T29" fmla="*/ 25 h 278"/>
                <a:gd name="T30" fmla="*/ 147 w 266"/>
                <a:gd name="T31" fmla="*/ 18 h 278"/>
                <a:gd name="T32" fmla="*/ 132 w 266"/>
                <a:gd name="T33" fmla="*/ 14 h 278"/>
                <a:gd name="T34" fmla="*/ 113 w 266"/>
                <a:gd name="T35" fmla="*/ 18 h 278"/>
                <a:gd name="T36" fmla="*/ 104 w 266"/>
                <a:gd name="T37" fmla="*/ 10 h 278"/>
                <a:gd name="T38" fmla="*/ 100 w 266"/>
                <a:gd name="T39" fmla="*/ 0 h 278"/>
                <a:gd name="T40" fmla="*/ 89 w 266"/>
                <a:gd name="T41" fmla="*/ 7 h 278"/>
                <a:gd name="T42" fmla="*/ 82 w 266"/>
                <a:gd name="T43" fmla="*/ 10 h 278"/>
                <a:gd name="T44" fmla="*/ 68 w 266"/>
                <a:gd name="T45" fmla="*/ 19 h 278"/>
                <a:gd name="T46" fmla="*/ 59 w 266"/>
                <a:gd name="T47" fmla="*/ 23 h 278"/>
                <a:gd name="T48" fmla="*/ 52 w 266"/>
                <a:gd name="T49" fmla="*/ 21 h 278"/>
                <a:gd name="T50" fmla="*/ 45 w 266"/>
                <a:gd name="T51" fmla="*/ 12 h 278"/>
                <a:gd name="T52" fmla="*/ 34 w 266"/>
                <a:gd name="T53" fmla="*/ 16 h 278"/>
                <a:gd name="T54" fmla="*/ 25 w 266"/>
                <a:gd name="T55" fmla="*/ 25 h 278"/>
                <a:gd name="T56" fmla="*/ 18 w 266"/>
                <a:gd name="T57" fmla="*/ 55 h 278"/>
                <a:gd name="T58" fmla="*/ 29 w 266"/>
                <a:gd name="T59" fmla="*/ 71 h 278"/>
                <a:gd name="T60" fmla="*/ 32 w 266"/>
                <a:gd name="T61" fmla="*/ 76 h 278"/>
                <a:gd name="T62" fmla="*/ 32 w 266"/>
                <a:gd name="T63" fmla="*/ 87 h 278"/>
                <a:gd name="T64" fmla="*/ 38 w 266"/>
                <a:gd name="T65" fmla="*/ 105 h 278"/>
                <a:gd name="T66" fmla="*/ 31 w 266"/>
                <a:gd name="T67" fmla="*/ 101 h 278"/>
                <a:gd name="T68" fmla="*/ 15 w 266"/>
                <a:gd name="T69" fmla="*/ 101 h 278"/>
                <a:gd name="T70" fmla="*/ 16 w 266"/>
                <a:gd name="T71" fmla="*/ 110 h 278"/>
                <a:gd name="T72" fmla="*/ 23 w 266"/>
                <a:gd name="T73" fmla="*/ 116 h 278"/>
                <a:gd name="T74" fmla="*/ 22 w 266"/>
                <a:gd name="T75" fmla="*/ 130 h 278"/>
                <a:gd name="T76" fmla="*/ 4 w 266"/>
                <a:gd name="T77" fmla="*/ 141 h 278"/>
                <a:gd name="T78" fmla="*/ 11 w 266"/>
                <a:gd name="T79" fmla="*/ 157 h 278"/>
                <a:gd name="T80" fmla="*/ 0 w 266"/>
                <a:gd name="T81" fmla="*/ 184 h 278"/>
                <a:gd name="T82" fmla="*/ 6 w 266"/>
                <a:gd name="T83" fmla="*/ 185 h 278"/>
                <a:gd name="T84" fmla="*/ 18 w 266"/>
                <a:gd name="T85" fmla="*/ 193 h 278"/>
                <a:gd name="T86" fmla="*/ 31 w 266"/>
                <a:gd name="T87" fmla="*/ 201 h 278"/>
                <a:gd name="T88" fmla="*/ 45 w 266"/>
                <a:gd name="T89" fmla="*/ 214 h 278"/>
                <a:gd name="T90" fmla="*/ 52 w 266"/>
                <a:gd name="T91" fmla="*/ 226 h 278"/>
                <a:gd name="T92" fmla="*/ 48 w 266"/>
                <a:gd name="T93" fmla="*/ 235 h 278"/>
                <a:gd name="T94" fmla="*/ 45 w 266"/>
                <a:gd name="T95" fmla="*/ 246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66" h="278">
                  <a:moveTo>
                    <a:pt x="45" y="275"/>
                  </a:moveTo>
                  <a:lnTo>
                    <a:pt x="45" y="278"/>
                  </a:lnTo>
                  <a:lnTo>
                    <a:pt x="57" y="278"/>
                  </a:lnTo>
                  <a:lnTo>
                    <a:pt x="189" y="243"/>
                  </a:lnTo>
                  <a:lnTo>
                    <a:pt x="234" y="248"/>
                  </a:lnTo>
                  <a:lnTo>
                    <a:pt x="241" y="243"/>
                  </a:lnTo>
                  <a:lnTo>
                    <a:pt x="241" y="243"/>
                  </a:lnTo>
                  <a:lnTo>
                    <a:pt x="247" y="243"/>
                  </a:lnTo>
                  <a:lnTo>
                    <a:pt x="250" y="243"/>
                  </a:lnTo>
                  <a:lnTo>
                    <a:pt x="256" y="243"/>
                  </a:lnTo>
                  <a:lnTo>
                    <a:pt x="252" y="221"/>
                  </a:lnTo>
                  <a:lnTo>
                    <a:pt x="252" y="221"/>
                  </a:lnTo>
                  <a:lnTo>
                    <a:pt x="245" y="219"/>
                  </a:lnTo>
                  <a:lnTo>
                    <a:pt x="241" y="216"/>
                  </a:lnTo>
                  <a:lnTo>
                    <a:pt x="232" y="187"/>
                  </a:lnTo>
                  <a:lnTo>
                    <a:pt x="234" y="168"/>
                  </a:lnTo>
                  <a:lnTo>
                    <a:pt x="238" y="162"/>
                  </a:lnTo>
                  <a:lnTo>
                    <a:pt x="241" y="157"/>
                  </a:lnTo>
                  <a:lnTo>
                    <a:pt x="245" y="153"/>
                  </a:lnTo>
                  <a:lnTo>
                    <a:pt x="247" y="137"/>
                  </a:lnTo>
                  <a:lnTo>
                    <a:pt x="254" y="119"/>
                  </a:lnTo>
                  <a:lnTo>
                    <a:pt x="256" y="118"/>
                  </a:lnTo>
                  <a:lnTo>
                    <a:pt x="259" y="114"/>
                  </a:lnTo>
                  <a:lnTo>
                    <a:pt x="261" y="114"/>
                  </a:lnTo>
                  <a:lnTo>
                    <a:pt x="261" y="109"/>
                  </a:lnTo>
                  <a:lnTo>
                    <a:pt x="266" y="109"/>
                  </a:lnTo>
                  <a:lnTo>
                    <a:pt x="257" y="75"/>
                  </a:lnTo>
                  <a:lnTo>
                    <a:pt x="256" y="73"/>
                  </a:lnTo>
                  <a:lnTo>
                    <a:pt x="252" y="71"/>
                  </a:lnTo>
                  <a:lnTo>
                    <a:pt x="254" y="69"/>
                  </a:lnTo>
                  <a:lnTo>
                    <a:pt x="257" y="64"/>
                  </a:lnTo>
                  <a:lnTo>
                    <a:pt x="254" y="60"/>
                  </a:lnTo>
                  <a:lnTo>
                    <a:pt x="256" y="59"/>
                  </a:lnTo>
                  <a:lnTo>
                    <a:pt x="256" y="53"/>
                  </a:lnTo>
                  <a:lnTo>
                    <a:pt x="254" y="55"/>
                  </a:lnTo>
                  <a:lnTo>
                    <a:pt x="248" y="55"/>
                  </a:lnTo>
                  <a:lnTo>
                    <a:pt x="247" y="53"/>
                  </a:lnTo>
                  <a:lnTo>
                    <a:pt x="241" y="43"/>
                  </a:lnTo>
                  <a:lnTo>
                    <a:pt x="238" y="41"/>
                  </a:lnTo>
                  <a:lnTo>
                    <a:pt x="234" y="34"/>
                  </a:lnTo>
                  <a:lnTo>
                    <a:pt x="232" y="34"/>
                  </a:lnTo>
                  <a:lnTo>
                    <a:pt x="229" y="37"/>
                  </a:lnTo>
                  <a:lnTo>
                    <a:pt x="214" y="34"/>
                  </a:lnTo>
                  <a:lnTo>
                    <a:pt x="186" y="41"/>
                  </a:lnTo>
                  <a:lnTo>
                    <a:pt x="184" y="46"/>
                  </a:lnTo>
                  <a:lnTo>
                    <a:pt x="181" y="48"/>
                  </a:lnTo>
                  <a:lnTo>
                    <a:pt x="175" y="46"/>
                  </a:lnTo>
                  <a:lnTo>
                    <a:pt x="175" y="43"/>
                  </a:lnTo>
                  <a:lnTo>
                    <a:pt x="173" y="43"/>
                  </a:lnTo>
                  <a:lnTo>
                    <a:pt x="172" y="44"/>
                  </a:lnTo>
                  <a:lnTo>
                    <a:pt x="168" y="44"/>
                  </a:lnTo>
                  <a:lnTo>
                    <a:pt x="168" y="46"/>
                  </a:lnTo>
                  <a:lnTo>
                    <a:pt x="163" y="43"/>
                  </a:lnTo>
                  <a:lnTo>
                    <a:pt x="163" y="39"/>
                  </a:lnTo>
                  <a:lnTo>
                    <a:pt x="159" y="37"/>
                  </a:lnTo>
                  <a:lnTo>
                    <a:pt x="156" y="37"/>
                  </a:lnTo>
                  <a:lnTo>
                    <a:pt x="156" y="34"/>
                  </a:lnTo>
                  <a:lnTo>
                    <a:pt x="156" y="32"/>
                  </a:lnTo>
                  <a:lnTo>
                    <a:pt x="154" y="30"/>
                  </a:lnTo>
                  <a:lnTo>
                    <a:pt x="150" y="25"/>
                  </a:lnTo>
                  <a:lnTo>
                    <a:pt x="148" y="25"/>
                  </a:lnTo>
                  <a:lnTo>
                    <a:pt x="148" y="23"/>
                  </a:lnTo>
                  <a:lnTo>
                    <a:pt x="148" y="19"/>
                  </a:lnTo>
                  <a:lnTo>
                    <a:pt x="147" y="18"/>
                  </a:lnTo>
                  <a:lnTo>
                    <a:pt x="145" y="18"/>
                  </a:lnTo>
                  <a:lnTo>
                    <a:pt x="136" y="19"/>
                  </a:lnTo>
                  <a:lnTo>
                    <a:pt x="134" y="18"/>
                  </a:lnTo>
                  <a:lnTo>
                    <a:pt x="132" y="14"/>
                  </a:lnTo>
                  <a:lnTo>
                    <a:pt x="129" y="12"/>
                  </a:lnTo>
                  <a:lnTo>
                    <a:pt x="118" y="12"/>
                  </a:lnTo>
                  <a:lnTo>
                    <a:pt x="116" y="18"/>
                  </a:lnTo>
                  <a:lnTo>
                    <a:pt x="113" y="18"/>
                  </a:lnTo>
                  <a:lnTo>
                    <a:pt x="111" y="21"/>
                  </a:lnTo>
                  <a:lnTo>
                    <a:pt x="104" y="21"/>
                  </a:lnTo>
                  <a:lnTo>
                    <a:pt x="104" y="19"/>
                  </a:lnTo>
                  <a:lnTo>
                    <a:pt x="104" y="10"/>
                  </a:lnTo>
                  <a:lnTo>
                    <a:pt x="102" y="9"/>
                  </a:lnTo>
                  <a:lnTo>
                    <a:pt x="102" y="7"/>
                  </a:lnTo>
                  <a:lnTo>
                    <a:pt x="102" y="3"/>
                  </a:lnTo>
                  <a:lnTo>
                    <a:pt x="100" y="0"/>
                  </a:lnTo>
                  <a:lnTo>
                    <a:pt x="98" y="1"/>
                  </a:lnTo>
                  <a:lnTo>
                    <a:pt x="93" y="1"/>
                  </a:lnTo>
                  <a:lnTo>
                    <a:pt x="91" y="7"/>
                  </a:lnTo>
                  <a:lnTo>
                    <a:pt x="89" y="7"/>
                  </a:lnTo>
                  <a:lnTo>
                    <a:pt x="86" y="3"/>
                  </a:lnTo>
                  <a:lnTo>
                    <a:pt x="84" y="3"/>
                  </a:lnTo>
                  <a:lnTo>
                    <a:pt x="82" y="7"/>
                  </a:lnTo>
                  <a:lnTo>
                    <a:pt x="82" y="10"/>
                  </a:lnTo>
                  <a:lnTo>
                    <a:pt x="82" y="14"/>
                  </a:lnTo>
                  <a:lnTo>
                    <a:pt x="81" y="18"/>
                  </a:lnTo>
                  <a:lnTo>
                    <a:pt x="73" y="18"/>
                  </a:lnTo>
                  <a:lnTo>
                    <a:pt x="68" y="19"/>
                  </a:lnTo>
                  <a:lnTo>
                    <a:pt x="68" y="21"/>
                  </a:lnTo>
                  <a:lnTo>
                    <a:pt x="66" y="25"/>
                  </a:lnTo>
                  <a:lnTo>
                    <a:pt x="63" y="25"/>
                  </a:lnTo>
                  <a:lnTo>
                    <a:pt x="59" y="23"/>
                  </a:lnTo>
                  <a:lnTo>
                    <a:pt x="57" y="19"/>
                  </a:lnTo>
                  <a:lnTo>
                    <a:pt x="56" y="19"/>
                  </a:lnTo>
                  <a:lnTo>
                    <a:pt x="54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0" y="18"/>
                  </a:lnTo>
                  <a:lnTo>
                    <a:pt x="48" y="12"/>
                  </a:lnTo>
                  <a:lnTo>
                    <a:pt x="45" y="12"/>
                  </a:lnTo>
                  <a:lnTo>
                    <a:pt x="41" y="14"/>
                  </a:lnTo>
                  <a:lnTo>
                    <a:pt x="38" y="14"/>
                  </a:lnTo>
                  <a:lnTo>
                    <a:pt x="36" y="14"/>
                  </a:lnTo>
                  <a:lnTo>
                    <a:pt x="34" y="16"/>
                  </a:lnTo>
                  <a:lnTo>
                    <a:pt x="32" y="19"/>
                  </a:lnTo>
                  <a:lnTo>
                    <a:pt x="31" y="23"/>
                  </a:lnTo>
                  <a:lnTo>
                    <a:pt x="25" y="23"/>
                  </a:lnTo>
                  <a:lnTo>
                    <a:pt x="25" y="25"/>
                  </a:lnTo>
                  <a:lnTo>
                    <a:pt x="20" y="32"/>
                  </a:lnTo>
                  <a:lnTo>
                    <a:pt x="20" y="34"/>
                  </a:lnTo>
                  <a:lnTo>
                    <a:pt x="18" y="35"/>
                  </a:lnTo>
                  <a:lnTo>
                    <a:pt x="18" y="55"/>
                  </a:lnTo>
                  <a:lnTo>
                    <a:pt x="20" y="57"/>
                  </a:lnTo>
                  <a:lnTo>
                    <a:pt x="25" y="60"/>
                  </a:lnTo>
                  <a:lnTo>
                    <a:pt x="31" y="60"/>
                  </a:lnTo>
                  <a:lnTo>
                    <a:pt x="29" y="71"/>
                  </a:lnTo>
                  <a:lnTo>
                    <a:pt x="32" y="69"/>
                  </a:lnTo>
                  <a:lnTo>
                    <a:pt x="36" y="75"/>
                  </a:lnTo>
                  <a:lnTo>
                    <a:pt x="36" y="75"/>
                  </a:lnTo>
                  <a:lnTo>
                    <a:pt x="32" y="76"/>
                  </a:lnTo>
                  <a:lnTo>
                    <a:pt x="31" y="80"/>
                  </a:lnTo>
                  <a:lnTo>
                    <a:pt x="27" y="87"/>
                  </a:lnTo>
                  <a:lnTo>
                    <a:pt x="29" y="85"/>
                  </a:lnTo>
                  <a:lnTo>
                    <a:pt x="32" y="87"/>
                  </a:lnTo>
                  <a:lnTo>
                    <a:pt x="34" y="87"/>
                  </a:lnTo>
                  <a:lnTo>
                    <a:pt x="34" y="91"/>
                  </a:lnTo>
                  <a:lnTo>
                    <a:pt x="38" y="94"/>
                  </a:lnTo>
                  <a:lnTo>
                    <a:pt x="38" y="105"/>
                  </a:lnTo>
                  <a:lnTo>
                    <a:pt x="36" y="105"/>
                  </a:lnTo>
                  <a:lnTo>
                    <a:pt x="34" y="101"/>
                  </a:lnTo>
                  <a:lnTo>
                    <a:pt x="32" y="101"/>
                  </a:lnTo>
                  <a:lnTo>
                    <a:pt x="31" y="101"/>
                  </a:lnTo>
                  <a:lnTo>
                    <a:pt x="27" y="98"/>
                  </a:lnTo>
                  <a:lnTo>
                    <a:pt x="20" y="98"/>
                  </a:lnTo>
                  <a:lnTo>
                    <a:pt x="15" y="100"/>
                  </a:lnTo>
                  <a:lnTo>
                    <a:pt x="15" y="101"/>
                  </a:lnTo>
                  <a:lnTo>
                    <a:pt x="15" y="101"/>
                  </a:lnTo>
                  <a:lnTo>
                    <a:pt x="16" y="105"/>
                  </a:lnTo>
                  <a:lnTo>
                    <a:pt x="15" y="110"/>
                  </a:lnTo>
                  <a:lnTo>
                    <a:pt x="16" y="110"/>
                  </a:lnTo>
                  <a:lnTo>
                    <a:pt x="22" y="110"/>
                  </a:lnTo>
                  <a:lnTo>
                    <a:pt x="23" y="112"/>
                  </a:lnTo>
                  <a:lnTo>
                    <a:pt x="23" y="114"/>
                  </a:lnTo>
                  <a:lnTo>
                    <a:pt x="23" y="116"/>
                  </a:lnTo>
                  <a:lnTo>
                    <a:pt x="25" y="116"/>
                  </a:lnTo>
                  <a:lnTo>
                    <a:pt x="25" y="118"/>
                  </a:lnTo>
                  <a:lnTo>
                    <a:pt x="22" y="119"/>
                  </a:lnTo>
                  <a:lnTo>
                    <a:pt x="22" y="130"/>
                  </a:lnTo>
                  <a:lnTo>
                    <a:pt x="18" y="135"/>
                  </a:lnTo>
                  <a:lnTo>
                    <a:pt x="18" y="139"/>
                  </a:lnTo>
                  <a:lnTo>
                    <a:pt x="7" y="139"/>
                  </a:lnTo>
                  <a:lnTo>
                    <a:pt x="4" y="141"/>
                  </a:lnTo>
                  <a:lnTo>
                    <a:pt x="6" y="151"/>
                  </a:lnTo>
                  <a:lnTo>
                    <a:pt x="9" y="151"/>
                  </a:lnTo>
                  <a:lnTo>
                    <a:pt x="11" y="155"/>
                  </a:lnTo>
                  <a:lnTo>
                    <a:pt x="11" y="157"/>
                  </a:lnTo>
                  <a:lnTo>
                    <a:pt x="13" y="159"/>
                  </a:lnTo>
                  <a:lnTo>
                    <a:pt x="9" y="173"/>
                  </a:lnTo>
                  <a:lnTo>
                    <a:pt x="4" y="180"/>
                  </a:lnTo>
                  <a:lnTo>
                    <a:pt x="0" y="184"/>
                  </a:lnTo>
                  <a:lnTo>
                    <a:pt x="0" y="185"/>
                  </a:lnTo>
                  <a:lnTo>
                    <a:pt x="2" y="185"/>
                  </a:lnTo>
                  <a:lnTo>
                    <a:pt x="4" y="187"/>
                  </a:lnTo>
                  <a:lnTo>
                    <a:pt x="6" y="185"/>
                  </a:lnTo>
                  <a:lnTo>
                    <a:pt x="7" y="187"/>
                  </a:lnTo>
                  <a:lnTo>
                    <a:pt x="9" y="189"/>
                  </a:lnTo>
                  <a:lnTo>
                    <a:pt x="13" y="189"/>
                  </a:lnTo>
                  <a:lnTo>
                    <a:pt x="18" y="193"/>
                  </a:lnTo>
                  <a:lnTo>
                    <a:pt x="25" y="193"/>
                  </a:lnTo>
                  <a:lnTo>
                    <a:pt x="27" y="193"/>
                  </a:lnTo>
                  <a:lnTo>
                    <a:pt x="31" y="198"/>
                  </a:lnTo>
                  <a:lnTo>
                    <a:pt x="31" y="201"/>
                  </a:lnTo>
                  <a:lnTo>
                    <a:pt x="32" y="203"/>
                  </a:lnTo>
                  <a:lnTo>
                    <a:pt x="36" y="210"/>
                  </a:lnTo>
                  <a:lnTo>
                    <a:pt x="41" y="210"/>
                  </a:lnTo>
                  <a:lnTo>
                    <a:pt x="45" y="214"/>
                  </a:lnTo>
                  <a:lnTo>
                    <a:pt x="48" y="212"/>
                  </a:lnTo>
                  <a:lnTo>
                    <a:pt x="48" y="218"/>
                  </a:lnTo>
                  <a:lnTo>
                    <a:pt x="52" y="221"/>
                  </a:lnTo>
                  <a:lnTo>
                    <a:pt x="52" y="226"/>
                  </a:lnTo>
                  <a:lnTo>
                    <a:pt x="50" y="232"/>
                  </a:lnTo>
                  <a:lnTo>
                    <a:pt x="52" y="235"/>
                  </a:lnTo>
                  <a:lnTo>
                    <a:pt x="52" y="235"/>
                  </a:lnTo>
                  <a:lnTo>
                    <a:pt x="48" y="235"/>
                  </a:lnTo>
                  <a:lnTo>
                    <a:pt x="48" y="239"/>
                  </a:lnTo>
                  <a:lnTo>
                    <a:pt x="48" y="244"/>
                  </a:lnTo>
                  <a:lnTo>
                    <a:pt x="45" y="244"/>
                  </a:lnTo>
                  <a:lnTo>
                    <a:pt x="45" y="246"/>
                  </a:lnTo>
                  <a:lnTo>
                    <a:pt x="45" y="251"/>
                  </a:lnTo>
                  <a:lnTo>
                    <a:pt x="45" y="255"/>
                  </a:lnTo>
                  <a:lnTo>
                    <a:pt x="45" y="275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320" name="Freeform 74">
              <a:extLst>
                <a:ext uri="{FF2B5EF4-FFF2-40B4-BE49-F238E27FC236}">
                  <a16:creationId xmlns:a16="http://schemas.microsoft.com/office/drawing/2014/main" id="{2BBD77CC-5AB6-4DF1-A644-36B9DCFF1001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6" y="2023"/>
              <a:ext cx="266" cy="278"/>
            </a:xfrm>
            <a:custGeom>
              <a:avLst/>
              <a:gdLst>
                <a:gd name="T0" fmla="*/ 189 w 266"/>
                <a:gd name="T1" fmla="*/ 243 h 278"/>
                <a:gd name="T2" fmla="*/ 247 w 266"/>
                <a:gd name="T3" fmla="*/ 243 h 278"/>
                <a:gd name="T4" fmla="*/ 252 w 266"/>
                <a:gd name="T5" fmla="*/ 221 h 278"/>
                <a:gd name="T6" fmla="*/ 234 w 266"/>
                <a:gd name="T7" fmla="*/ 168 h 278"/>
                <a:gd name="T8" fmla="*/ 247 w 266"/>
                <a:gd name="T9" fmla="*/ 137 h 278"/>
                <a:gd name="T10" fmla="*/ 261 w 266"/>
                <a:gd name="T11" fmla="*/ 114 h 278"/>
                <a:gd name="T12" fmla="*/ 256 w 266"/>
                <a:gd name="T13" fmla="*/ 73 h 278"/>
                <a:gd name="T14" fmla="*/ 254 w 266"/>
                <a:gd name="T15" fmla="*/ 60 h 278"/>
                <a:gd name="T16" fmla="*/ 248 w 266"/>
                <a:gd name="T17" fmla="*/ 55 h 278"/>
                <a:gd name="T18" fmla="*/ 234 w 266"/>
                <a:gd name="T19" fmla="*/ 34 h 278"/>
                <a:gd name="T20" fmla="*/ 186 w 266"/>
                <a:gd name="T21" fmla="*/ 41 h 278"/>
                <a:gd name="T22" fmla="*/ 175 w 266"/>
                <a:gd name="T23" fmla="*/ 43 h 278"/>
                <a:gd name="T24" fmla="*/ 168 w 266"/>
                <a:gd name="T25" fmla="*/ 46 h 278"/>
                <a:gd name="T26" fmla="*/ 156 w 266"/>
                <a:gd name="T27" fmla="*/ 37 h 278"/>
                <a:gd name="T28" fmla="*/ 150 w 266"/>
                <a:gd name="T29" fmla="*/ 25 h 278"/>
                <a:gd name="T30" fmla="*/ 147 w 266"/>
                <a:gd name="T31" fmla="*/ 18 h 278"/>
                <a:gd name="T32" fmla="*/ 132 w 266"/>
                <a:gd name="T33" fmla="*/ 14 h 278"/>
                <a:gd name="T34" fmla="*/ 113 w 266"/>
                <a:gd name="T35" fmla="*/ 18 h 278"/>
                <a:gd name="T36" fmla="*/ 104 w 266"/>
                <a:gd name="T37" fmla="*/ 10 h 278"/>
                <a:gd name="T38" fmla="*/ 100 w 266"/>
                <a:gd name="T39" fmla="*/ 0 h 278"/>
                <a:gd name="T40" fmla="*/ 89 w 266"/>
                <a:gd name="T41" fmla="*/ 7 h 278"/>
                <a:gd name="T42" fmla="*/ 82 w 266"/>
                <a:gd name="T43" fmla="*/ 10 h 278"/>
                <a:gd name="T44" fmla="*/ 68 w 266"/>
                <a:gd name="T45" fmla="*/ 19 h 278"/>
                <a:gd name="T46" fmla="*/ 59 w 266"/>
                <a:gd name="T47" fmla="*/ 23 h 278"/>
                <a:gd name="T48" fmla="*/ 52 w 266"/>
                <a:gd name="T49" fmla="*/ 21 h 278"/>
                <a:gd name="T50" fmla="*/ 45 w 266"/>
                <a:gd name="T51" fmla="*/ 12 h 278"/>
                <a:gd name="T52" fmla="*/ 34 w 266"/>
                <a:gd name="T53" fmla="*/ 16 h 278"/>
                <a:gd name="T54" fmla="*/ 25 w 266"/>
                <a:gd name="T55" fmla="*/ 25 h 278"/>
                <a:gd name="T56" fmla="*/ 18 w 266"/>
                <a:gd name="T57" fmla="*/ 55 h 278"/>
                <a:gd name="T58" fmla="*/ 29 w 266"/>
                <a:gd name="T59" fmla="*/ 71 h 278"/>
                <a:gd name="T60" fmla="*/ 32 w 266"/>
                <a:gd name="T61" fmla="*/ 76 h 278"/>
                <a:gd name="T62" fmla="*/ 32 w 266"/>
                <a:gd name="T63" fmla="*/ 87 h 278"/>
                <a:gd name="T64" fmla="*/ 38 w 266"/>
                <a:gd name="T65" fmla="*/ 105 h 278"/>
                <a:gd name="T66" fmla="*/ 31 w 266"/>
                <a:gd name="T67" fmla="*/ 101 h 278"/>
                <a:gd name="T68" fmla="*/ 15 w 266"/>
                <a:gd name="T69" fmla="*/ 101 h 278"/>
                <a:gd name="T70" fmla="*/ 16 w 266"/>
                <a:gd name="T71" fmla="*/ 110 h 278"/>
                <a:gd name="T72" fmla="*/ 23 w 266"/>
                <a:gd name="T73" fmla="*/ 116 h 278"/>
                <a:gd name="T74" fmla="*/ 22 w 266"/>
                <a:gd name="T75" fmla="*/ 130 h 278"/>
                <a:gd name="T76" fmla="*/ 4 w 266"/>
                <a:gd name="T77" fmla="*/ 141 h 278"/>
                <a:gd name="T78" fmla="*/ 11 w 266"/>
                <a:gd name="T79" fmla="*/ 157 h 278"/>
                <a:gd name="T80" fmla="*/ 0 w 266"/>
                <a:gd name="T81" fmla="*/ 184 h 278"/>
                <a:gd name="T82" fmla="*/ 6 w 266"/>
                <a:gd name="T83" fmla="*/ 185 h 278"/>
                <a:gd name="T84" fmla="*/ 18 w 266"/>
                <a:gd name="T85" fmla="*/ 193 h 278"/>
                <a:gd name="T86" fmla="*/ 31 w 266"/>
                <a:gd name="T87" fmla="*/ 201 h 278"/>
                <a:gd name="T88" fmla="*/ 45 w 266"/>
                <a:gd name="T89" fmla="*/ 214 h 278"/>
                <a:gd name="T90" fmla="*/ 52 w 266"/>
                <a:gd name="T91" fmla="*/ 226 h 278"/>
                <a:gd name="T92" fmla="*/ 48 w 266"/>
                <a:gd name="T93" fmla="*/ 235 h 278"/>
                <a:gd name="T94" fmla="*/ 45 w 266"/>
                <a:gd name="T95" fmla="*/ 246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66" h="278">
                  <a:moveTo>
                    <a:pt x="45" y="275"/>
                  </a:moveTo>
                  <a:lnTo>
                    <a:pt x="45" y="278"/>
                  </a:lnTo>
                  <a:lnTo>
                    <a:pt x="57" y="278"/>
                  </a:lnTo>
                  <a:lnTo>
                    <a:pt x="189" y="243"/>
                  </a:lnTo>
                  <a:lnTo>
                    <a:pt x="234" y="248"/>
                  </a:lnTo>
                  <a:lnTo>
                    <a:pt x="241" y="243"/>
                  </a:lnTo>
                  <a:lnTo>
                    <a:pt x="241" y="243"/>
                  </a:lnTo>
                  <a:lnTo>
                    <a:pt x="247" y="243"/>
                  </a:lnTo>
                  <a:lnTo>
                    <a:pt x="250" y="243"/>
                  </a:lnTo>
                  <a:lnTo>
                    <a:pt x="256" y="243"/>
                  </a:lnTo>
                  <a:lnTo>
                    <a:pt x="252" y="221"/>
                  </a:lnTo>
                  <a:lnTo>
                    <a:pt x="252" y="221"/>
                  </a:lnTo>
                  <a:lnTo>
                    <a:pt x="245" y="219"/>
                  </a:lnTo>
                  <a:lnTo>
                    <a:pt x="241" y="216"/>
                  </a:lnTo>
                  <a:lnTo>
                    <a:pt x="232" y="187"/>
                  </a:lnTo>
                  <a:lnTo>
                    <a:pt x="234" y="168"/>
                  </a:lnTo>
                  <a:lnTo>
                    <a:pt x="238" y="162"/>
                  </a:lnTo>
                  <a:lnTo>
                    <a:pt x="241" y="157"/>
                  </a:lnTo>
                  <a:lnTo>
                    <a:pt x="245" y="153"/>
                  </a:lnTo>
                  <a:lnTo>
                    <a:pt x="247" y="137"/>
                  </a:lnTo>
                  <a:lnTo>
                    <a:pt x="254" y="119"/>
                  </a:lnTo>
                  <a:lnTo>
                    <a:pt x="256" y="118"/>
                  </a:lnTo>
                  <a:lnTo>
                    <a:pt x="259" y="114"/>
                  </a:lnTo>
                  <a:lnTo>
                    <a:pt x="261" y="114"/>
                  </a:lnTo>
                  <a:lnTo>
                    <a:pt x="261" y="109"/>
                  </a:lnTo>
                  <a:lnTo>
                    <a:pt x="266" y="109"/>
                  </a:lnTo>
                  <a:lnTo>
                    <a:pt x="257" y="75"/>
                  </a:lnTo>
                  <a:lnTo>
                    <a:pt x="256" y="73"/>
                  </a:lnTo>
                  <a:lnTo>
                    <a:pt x="252" y="71"/>
                  </a:lnTo>
                  <a:lnTo>
                    <a:pt x="254" y="69"/>
                  </a:lnTo>
                  <a:lnTo>
                    <a:pt x="257" y="64"/>
                  </a:lnTo>
                  <a:lnTo>
                    <a:pt x="254" y="60"/>
                  </a:lnTo>
                  <a:lnTo>
                    <a:pt x="256" y="59"/>
                  </a:lnTo>
                  <a:lnTo>
                    <a:pt x="256" y="53"/>
                  </a:lnTo>
                  <a:lnTo>
                    <a:pt x="254" y="55"/>
                  </a:lnTo>
                  <a:lnTo>
                    <a:pt x="248" y="55"/>
                  </a:lnTo>
                  <a:lnTo>
                    <a:pt x="247" y="53"/>
                  </a:lnTo>
                  <a:lnTo>
                    <a:pt x="241" y="43"/>
                  </a:lnTo>
                  <a:lnTo>
                    <a:pt x="238" y="41"/>
                  </a:lnTo>
                  <a:lnTo>
                    <a:pt x="234" y="34"/>
                  </a:lnTo>
                  <a:lnTo>
                    <a:pt x="232" y="34"/>
                  </a:lnTo>
                  <a:lnTo>
                    <a:pt x="229" y="37"/>
                  </a:lnTo>
                  <a:lnTo>
                    <a:pt x="214" y="34"/>
                  </a:lnTo>
                  <a:lnTo>
                    <a:pt x="186" y="41"/>
                  </a:lnTo>
                  <a:lnTo>
                    <a:pt x="184" y="46"/>
                  </a:lnTo>
                  <a:lnTo>
                    <a:pt x="181" y="48"/>
                  </a:lnTo>
                  <a:lnTo>
                    <a:pt x="175" y="46"/>
                  </a:lnTo>
                  <a:lnTo>
                    <a:pt x="175" y="43"/>
                  </a:lnTo>
                  <a:lnTo>
                    <a:pt x="173" y="43"/>
                  </a:lnTo>
                  <a:lnTo>
                    <a:pt x="172" y="44"/>
                  </a:lnTo>
                  <a:lnTo>
                    <a:pt x="168" y="44"/>
                  </a:lnTo>
                  <a:lnTo>
                    <a:pt x="168" y="46"/>
                  </a:lnTo>
                  <a:lnTo>
                    <a:pt x="163" y="43"/>
                  </a:lnTo>
                  <a:lnTo>
                    <a:pt x="163" y="39"/>
                  </a:lnTo>
                  <a:lnTo>
                    <a:pt x="159" y="37"/>
                  </a:lnTo>
                  <a:lnTo>
                    <a:pt x="156" y="37"/>
                  </a:lnTo>
                  <a:lnTo>
                    <a:pt x="156" y="34"/>
                  </a:lnTo>
                  <a:lnTo>
                    <a:pt x="156" y="32"/>
                  </a:lnTo>
                  <a:lnTo>
                    <a:pt x="154" y="30"/>
                  </a:lnTo>
                  <a:lnTo>
                    <a:pt x="150" y="25"/>
                  </a:lnTo>
                  <a:lnTo>
                    <a:pt x="148" y="25"/>
                  </a:lnTo>
                  <a:lnTo>
                    <a:pt x="148" y="23"/>
                  </a:lnTo>
                  <a:lnTo>
                    <a:pt x="148" y="19"/>
                  </a:lnTo>
                  <a:lnTo>
                    <a:pt x="147" y="18"/>
                  </a:lnTo>
                  <a:lnTo>
                    <a:pt x="145" y="18"/>
                  </a:lnTo>
                  <a:lnTo>
                    <a:pt x="136" y="19"/>
                  </a:lnTo>
                  <a:lnTo>
                    <a:pt x="134" y="18"/>
                  </a:lnTo>
                  <a:lnTo>
                    <a:pt x="132" y="14"/>
                  </a:lnTo>
                  <a:lnTo>
                    <a:pt x="129" y="12"/>
                  </a:lnTo>
                  <a:lnTo>
                    <a:pt x="118" y="12"/>
                  </a:lnTo>
                  <a:lnTo>
                    <a:pt x="116" y="18"/>
                  </a:lnTo>
                  <a:lnTo>
                    <a:pt x="113" y="18"/>
                  </a:lnTo>
                  <a:lnTo>
                    <a:pt x="111" y="21"/>
                  </a:lnTo>
                  <a:lnTo>
                    <a:pt x="104" y="21"/>
                  </a:lnTo>
                  <a:lnTo>
                    <a:pt x="104" y="19"/>
                  </a:lnTo>
                  <a:lnTo>
                    <a:pt x="104" y="10"/>
                  </a:lnTo>
                  <a:lnTo>
                    <a:pt x="102" y="9"/>
                  </a:lnTo>
                  <a:lnTo>
                    <a:pt x="102" y="7"/>
                  </a:lnTo>
                  <a:lnTo>
                    <a:pt x="102" y="3"/>
                  </a:lnTo>
                  <a:lnTo>
                    <a:pt x="100" y="0"/>
                  </a:lnTo>
                  <a:lnTo>
                    <a:pt x="98" y="1"/>
                  </a:lnTo>
                  <a:lnTo>
                    <a:pt x="93" y="1"/>
                  </a:lnTo>
                  <a:lnTo>
                    <a:pt x="91" y="7"/>
                  </a:lnTo>
                  <a:lnTo>
                    <a:pt x="89" y="7"/>
                  </a:lnTo>
                  <a:lnTo>
                    <a:pt x="86" y="3"/>
                  </a:lnTo>
                  <a:lnTo>
                    <a:pt x="84" y="3"/>
                  </a:lnTo>
                  <a:lnTo>
                    <a:pt x="82" y="7"/>
                  </a:lnTo>
                  <a:lnTo>
                    <a:pt x="82" y="10"/>
                  </a:lnTo>
                  <a:lnTo>
                    <a:pt x="82" y="14"/>
                  </a:lnTo>
                  <a:lnTo>
                    <a:pt x="81" y="18"/>
                  </a:lnTo>
                  <a:lnTo>
                    <a:pt x="73" y="18"/>
                  </a:lnTo>
                  <a:lnTo>
                    <a:pt x="68" y="19"/>
                  </a:lnTo>
                  <a:lnTo>
                    <a:pt x="68" y="21"/>
                  </a:lnTo>
                  <a:lnTo>
                    <a:pt x="66" y="25"/>
                  </a:lnTo>
                  <a:lnTo>
                    <a:pt x="63" y="25"/>
                  </a:lnTo>
                  <a:lnTo>
                    <a:pt x="59" y="23"/>
                  </a:lnTo>
                  <a:lnTo>
                    <a:pt x="57" y="19"/>
                  </a:lnTo>
                  <a:lnTo>
                    <a:pt x="56" y="19"/>
                  </a:lnTo>
                  <a:lnTo>
                    <a:pt x="54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0" y="18"/>
                  </a:lnTo>
                  <a:lnTo>
                    <a:pt x="48" y="12"/>
                  </a:lnTo>
                  <a:lnTo>
                    <a:pt x="45" y="12"/>
                  </a:lnTo>
                  <a:lnTo>
                    <a:pt x="41" y="14"/>
                  </a:lnTo>
                  <a:lnTo>
                    <a:pt x="38" y="14"/>
                  </a:lnTo>
                  <a:lnTo>
                    <a:pt x="36" y="14"/>
                  </a:lnTo>
                  <a:lnTo>
                    <a:pt x="34" y="16"/>
                  </a:lnTo>
                  <a:lnTo>
                    <a:pt x="32" y="19"/>
                  </a:lnTo>
                  <a:lnTo>
                    <a:pt x="31" y="23"/>
                  </a:lnTo>
                  <a:lnTo>
                    <a:pt x="25" y="23"/>
                  </a:lnTo>
                  <a:lnTo>
                    <a:pt x="25" y="25"/>
                  </a:lnTo>
                  <a:lnTo>
                    <a:pt x="20" y="32"/>
                  </a:lnTo>
                  <a:lnTo>
                    <a:pt x="20" y="34"/>
                  </a:lnTo>
                  <a:lnTo>
                    <a:pt x="18" y="35"/>
                  </a:lnTo>
                  <a:lnTo>
                    <a:pt x="18" y="55"/>
                  </a:lnTo>
                  <a:lnTo>
                    <a:pt x="20" y="57"/>
                  </a:lnTo>
                  <a:lnTo>
                    <a:pt x="25" y="60"/>
                  </a:lnTo>
                  <a:lnTo>
                    <a:pt x="31" y="60"/>
                  </a:lnTo>
                  <a:lnTo>
                    <a:pt x="29" y="71"/>
                  </a:lnTo>
                  <a:lnTo>
                    <a:pt x="32" y="69"/>
                  </a:lnTo>
                  <a:lnTo>
                    <a:pt x="36" y="75"/>
                  </a:lnTo>
                  <a:lnTo>
                    <a:pt x="36" y="75"/>
                  </a:lnTo>
                  <a:lnTo>
                    <a:pt x="32" y="76"/>
                  </a:lnTo>
                  <a:lnTo>
                    <a:pt x="31" y="80"/>
                  </a:lnTo>
                  <a:lnTo>
                    <a:pt x="27" y="87"/>
                  </a:lnTo>
                  <a:lnTo>
                    <a:pt x="29" y="85"/>
                  </a:lnTo>
                  <a:lnTo>
                    <a:pt x="32" y="87"/>
                  </a:lnTo>
                  <a:lnTo>
                    <a:pt x="34" y="87"/>
                  </a:lnTo>
                  <a:lnTo>
                    <a:pt x="34" y="91"/>
                  </a:lnTo>
                  <a:lnTo>
                    <a:pt x="38" y="94"/>
                  </a:lnTo>
                  <a:lnTo>
                    <a:pt x="38" y="105"/>
                  </a:lnTo>
                  <a:lnTo>
                    <a:pt x="36" y="105"/>
                  </a:lnTo>
                  <a:lnTo>
                    <a:pt x="34" y="101"/>
                  </a:lnTo>
                  <a:lnTo>
                    <a:pt x="32" y="101"/>
                  </a:lnTo>
                  <a:lnTo>
                    <a:pt x="31" y="101"/>
                  </a:lnTo>
                  <a:lnTo>
                    <a:pt x="27" y="98"/>
                  </a:lnTo>
                  <a:lnTo>
                    <a:pt x="20" y="98"/>
                  </a:lnTo>
                  <a:lnTo>
                    <a:pt x="15" y="100"/>
                  </a:lnTo>
                  <a:lnTo>
                    <a:pt x="15" y="101"/>
                  </a:lnTo>
                  <a:lnTo>
                    <a:pt x="15" y="101"/>
                  </a:lnTo>
                  <a:lnTo>
                    <a:pt x="16" y="105"/>
                  </a:lnTo>
                  <a:lnTo>
                    <a:pt x="15" y="110"/>
                  </a:lnTo>
                  <a:lnTo>
                    <a:pt x="16" y="110"/>
                  </a:lnTo>
                  <a:lnTo>
                    <a:pt x="22" y="110"/>
                  </a:lnTo>
                  <a:lnTo>
                    <a:pt x="23" y="112"/>
                  </a:lnTo>
                  <a:lnTo>
                    <a:pt x="23" y="114"/>
                  </a:lnTo>
                  <a:lnTo>
                    <a:pt x="23" y="116"/>
                  </a:lnTo>
                  <a:lnTo>
                    <a:pt x="25" y="116"/>
                  </a:lnTo>
                  <a:lnTo>
                    <a:pt x="25" y="118"/>
                  </a:lnTo>
                  <a:lnTo>
                    <a:pt x="22" y="119"/>
                  </a:lnTo>
                  <a:lnTo>
                    <a:pt x="22" y="130"/>
                  </a:lnTo>
                  <a:lnTo>
                    <a:pt x="18" y="135"/>
                  </a:lnTo>
                  <a:lnTo>
                    <a:pt x="18" y="139"/>
                  </a:lnTo>
                  <a:lnTo>
                    <a:pt x="7" y="139"/>
                  </a:lnTo>
                  <a:lnTo>
                    <a:pt x="4" y="141"/>
                  </a:lnTo>
                  <a:lnTo>
                    <a:pt x="6" y="151"/>
                  </a:lnTo>
                  <a:lnTo>
                    <a:pt x="9" y="151"/>
                  </a:lnTo>
                  <a:lnTo>
                    <a:pt x="11" y="155"/>
                  </a:lnTo>
                  <a:lnTo>
                    <a:pt x="11" y="157"/>
                  </a:lnTo>
                  <a:lnTo>
                    <a:pt x="13" y="159"/>
                  </a:lnTo>
                  <a:lnTo>
                    <a:pt x="9" y="173"/>
                  </a:lnTo>
                  <a:lnTo>
                    <a:pt x="4" y="180"/>
                  </a:lnTo>
                  <a:lnTo>
                    <a:pt x="0" y="184"/>
                  </a:lnTo>
                  <a:lnTo>
                    <a:pt x="0" y="185"/>
                  </a:lnTo>
                  <a:lnTo>
                    <a:pt x="2" y="185"/>
                  </a:lnTo>
                  <a:lnTo>
                    <a:pt x="4" y="187"/>
                  </a:lnTo>
                  <a:lnTo>
                    <a:pt x="6" y="185"/>
                  </a:lnTo>
                  <a:lnTo>
                    <a:pt x="7" y="187"/>
                  </a:lnTo>
                  <a:lnTo>
                    <a:pt x="9" y="189"/>
                  </a:lnTo>
                  <a:lnTo>
                    <a:pt x="13" y="189"/>
                  </a:lnTo>
                  <a:lnTo>
                    <a:pt x="18" y="193"/>
                  </a:lnTo>
                  <a:lnTo>
                    <a:pt x="25" y="193"/>
                  </a:lnTo>
                  <a:lnTo>
                    <a:pt x="27" y="193"/>
                  </a:lnTo>
                  <a:lnTo>
                    <a:pt x="31" y="198"/>
                  </a:lnTo>
                  <a:lnTo>
                    <a:pt x="31" y="201"/>
                  </a:lnTo>
                  <a:lnTo>
                    <a:pt x="32" y="203"/>
                  </a:lnTo>
                  <a:lnTo>
                    <a:pt x="36" y="210"/>
                  </a:lnTo>
                  <a:lnTo>
                    <a:pt x="41" y="210"/>
                  </a:lnTo>
                  <a:lnTo>
                    <a:pt x="45" y="214"/>
                  </a:lnTo>
                  <a:lnTo>
                    <a:pt x="48" y="212"/>
                  </a:lnTo>
                  <a:lnTo>
                    <a:pt x="48" y="218"/>
                  </a:lnTo>
                  <a:lnTo>
                    <a:pt x="52" y="221"/>
                  </a:lnTo>
                  <a:lnTo>
                    <a:pt x="52" y="226"/>
                  </a:lnTo>
                  <a:lnTo>
                    <a:pt x="50" y="232"/>
                  </a:lnTo>
                  <a:lnTo>
                    <a:pt x="52" y="235"/>
                  </a:lnTo>
                  <a:lnTo>
                    <a:pt x="52" y="235"/>
                  </a:lnTo>
                  <a:lnTo>
                    <a:pt x="48" y="235"/>
                  </a:lnTo>
                  <a:lnTo>
                    <a:pt x="48" y="239"/>
                  </a:lnTo>
                  <a:lnTo>
                    <a:pt x="48" y="244"/>
                  </a:lnTo>
                  <a:lnTo>
                    <a:pt x="45" y="244"/>
                  </a:lnTo>
                  <a:lnTo>
                    <a:pt x="45" y="246"/>
                  </a:lnTo>
                  <a:lnTo>
                    <a:pt x="45" y="251"/>
                  </a:lnTo>
                  <a:lnTo>
                    <a:pt x="45" y="255"/>
                  </a:lnTo>
                  <a:lnTo>
                    <a:pt x="45" y="275"/>
                  </a:lnTo>
                </a:path>
              </a:pathLst>
            </a:custGeom>
            <a:noFill/>
            <a:ln w="6350">
              <a:solidFill>
                <a:srgbClr val="F0F0F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321" name="Freeform 75">
              <a:extLst>
                <a:ext uri="{FF2B5EF4-FFF2-40B4-BE49-F238E27FC236}">
                  <a16:creationId xmlns:a16="http://schemas.microsoft.com/office/drawing/2014/main" id="{C5512F0C-2384-46DB-8D62-4E1CEBC90A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57" y="2007"/>
              <a:ext cx="95" cy="221"/>
            </a:xfrm>
            <a:custGeom>
              <a:avLst/>
              <a:gdLst>
                <a:gd name="T0" fmla="*/ 64 w 95"/>
                <a:gd name="T1" fmla="*/ 221 h 221"/>
                <a:gd name="T2" fmla="*/ 61 w 95"/>
                <a:gd name="T3" fmla="*/ 219 h 221"/>
                <a:gd name="T4" fmla="*/ 41 w 95"/>
                <a:gd name="T5" fmla="*/ 198 h 221"/>
                <a:gd name="T6" fmla="*/ 30 w 95"/>
                <a:gd name="T7" fmla="*/ 73 h 221"/>
                <a:gd name="T8" fmla="*/ 27 w 95"/>
                <a:gd name="T9" fmla="*/ 69 h 221"/>
                <a:gd name="T10" fmla="*/ 23 w 95"/>
                <a:gd name="T11" fmla="*/ 41 h 221"/>
                <a:gd name="T12" fmla="*/ 11 w 95"/>
                <a:gd name="T13" fmla="*/ 25 h 221"/>
                <a:gd name="T14" fmla="*/ 3 w 95"/>
                <a:gd name="T15" fmla="*/ 21 h 221"/>
                <a:gd name="T16" fmla="*/ 3 w 95"/>
                <a:gd name="T17" fmla="*/ 16 h 221"/>
                <a:gd name="T18" fmla="*/ 5 w 95"/>
                <a:gd name="T19" fmla="*/ 12 h 221"/>
                <a:gd name="T20" fmla="*/ 5 w 95"/>
                <a:gd name="T21" fmla="*/ 9 h 221"/>
                <a:gd name="T22" fmla="*/ 9 w 95"/>
                <a:gd name="T23" fmla="*/ 3 h 221"/>
                <a:gd name="T24" fmla="*/ 9 w 95"/>
                <a:gd name="T25" fmla="*/ 3 h 221"/>
                <a:gd name="T26" fmla="*/ 2 w 95"/>
                <a:gd name="T27" fmla="*/ 1 h 221"/>
                <a:gd name="T28" fmla="*/ 0 w 95"/>
                <a:gd name="T29" fmla="*/ 1 h 221"/>
                <a:gd name="T30" fmla="*/ 0 w 95"/>
                <a:gd name="T31" fmla="*/ 0 h 221"/>
                <a:gd name="T32" fmla="*/ 0 w 95"/>
                <a:gd name="T33" fmla="*/ 0 h 221"/>
                <a:gd name="T34" fmla="*/ 27 w 95"/>
                <a:gd name="T35" fmla="*/ 5 h 221"/>
                <a:gd name="T36" fmla="*/ 30 w 95"/>
                <a:gd name="T37" fmla="*/ 9 h 221"/>
                <a:gd name="T38" fmla="*/ 34 w 95"/>
                <a:gd name="T39" fmla="*/ 9 h 221"/>
                <a:gd name="T40" fmla="*/ 36 w 95"/>
                <a:gd name="T41" fmla="*/ 5 h 221"/>
                <a:gd name="T42" fmla="*/ 46 w 95"/>
                <a:gd name="T43" fmla="*/ 7 h 221"/>
                <a:gd name="T44" fmla="*/ 46 w 95"/>
                <a:gd name="T45" fmla="*/ 5 h 221"/>
                <a:gd name="T46" fmla="*/ 46 w 95"/>
                <a:gd name="T47" fmla="*/ 7 h 221"/>
                <a:gd name="T48" fmla="*/ 45 w 95"/>
                <a:gd name="T49" fmla="*/ 14 h 221"/>
                <a:gd name="T50" fmla="*/ 43 w 95"/>
                <a:gd name="T51" fmla="*/ 19 h 221"/>
                <a:gd name="T52" fmla="*/ 41 w 95"/>
                <a:gd name="T53" fmla="*/ 26 h 221"/>
                <a:gd name="T54" fmla="*/ 41 w 95"/>
                <a:gd name="T55" fmla="*/ 34 h 221"/>
                <a:gd name="T56" fmla="*/ 45 w 95"/>
                <a:gd name="T57" fmla="*/ 37 h 221"/>
                <a:gd name="T58" fmla="*/ 50 w 95"/>
                <a:gd name="T59" fmla="*/ 39 h 221"/>
                <a:gd name="T60" fmla="*/ 52 w 95"/>
                <a:gd name="T61" fmla="*/ 39 h 221"/>
                <a:gd name="T62" fmla="*/ 57 w 95"/>
                <a:gd name="T63" fmla="*/ 41 h 221"/>
                <a:gd name="T64" fmla="*/ 66 w 95"/>
                <a:gd name="T65" fmla="*/ 53 h 221"/>
                <a:gd name="T66" fmla="*/ 86 w 95"/>
                <a:gd name="T67" fmla="*/ 205 h 221"/>
                <a:gd name="T68" fmla="*/ 89 w 95"/>
                <a:gd name="T69" fmla="*/ 212 h 221"/>
                <a:gd name="T70" fmla="*/ 95 w 95"/>
                <a:gd name="T71" fmla="*/ 212 h 221"/>
                <a:gd name="T72" fmla="*/ 64 w 95"/>
                <a:gd name="T73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5" h="221">
                  <a:moveTo>
                    <a:pt x="64" y="221"/>
                  </a:moveTo>
                  <a:lnTo>
                    <a:pt x="61" y="219"/>
                  </a:lnTo>
                  <a:lnTo>
                    <a:pt x="41" y="198"/>
                  </a:lnTo>
                  <a:lnTo>
                    <a:pt x="30" y="73"/>
                  </a:lnTo>
                  <a:lnTo>
                    <a:pt x="27" y="69"/>
                  </a:lnTo>
                  <a:lnTo>
                    <a:pt x="23" y="41"/>
                  </a:lnTo>
                  <a:lnTo>
                    <a:pt x="11" y="25"/>
                  </a:lnTo>
                  <a:lnTo>
                    <a:pt x="3" y="21"/>
                  </a:lnTo>
                  <a:lnTo>
                    <a:pt x="3" y="16"/>
                  </a:lnTo>
                  <a:lnTo>
                    <a:pt x="5" y="12"/>
                  </a:lnTo>
                  <a:lnTo>
                    <a:pt x="5" y="9"/>
                  </a:lnTo>
                  <a:lnTo>
                    <a:pt x="9" y="3"/>
                  </a:lnTo>
                  <a:lnTo>
                    <a:pt x="9" y="3"/>
                  </a:lnTo>
                  <a:lnTo>
                    <a:pt x="2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27" y="5"/>
                  </a:lnTo>
                  <a:lnTo>
                    <a:pt x="30" y="9"/>
                  </a:lnTo>
                  <a:lnTo>
                    <a:pt x="34" y="9"/>
                  </a:lnTo>
                  <a:lnTo>
                    <a:pt x="36" y="5"/>
                  </a:lnTo>
                  <a:lnTo>
                    <a:pt x="46" y="7"/>
                  </a:lnTo>
                  <a:lnTo>
                    <a:pt x="46" y="5"/>
                  </a:lnTo>
                  <a:lnTo>
                    <a:pt x="46" y="7"/>
                  </a:lnTo>
                  <a:lnTo>
                    <a:pt x="45" y="14"/>
                  </a:lnTo>
                  <a:lnTo>
                    <a:pt x="43" y="19"/>
                  </a:lnTo>
                  <a:lnTo>
                    <a:pt x="41" y="26"/>
                  </a:lnTo>
                  <a:lnTo>
                    <a:pt x="41" y="34"/>
                  </a:lnTo>
                  <a:lnTo>
                    <a:pt x="45" y="37"/>
                  </a:lnTo>
                  <a:lnTo>
                    <a:pt x="50" y="39"/>
                  </a:lnTo>
                  <a:lnTo>
                    <a:pt x="52" y="39"/>
                  </a:lnTo>
                  <a:lnTo>
                    <a:pt x="57" y="41"/>
                  </a:lnTo>
                  <a:lnTo>
                    <a:pt x="66" y="53"/>
                  </a:lnTo>
                  <a:lnTo>
                    <a:pt x="86" y="205"/>
                  </a:lnTo>
                  <a:lnTo>
                    <a:pt x="89" y="212"/>
                  </a:lnTo>
                  <a:lnTo>
                    <a:pt x="95" y="212"/>
                  </a:lnTo>
                  <a:lnTo>
                    <a:pt x="64" y="22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322" name="Freeform 76">
              <a:extLst>
                <a:ext uri="{FF2B5EF4-FFF2-40B4-BE49-F238E27FC236}">
                  <a16:creationId xmlns:a16="http://schemas.microsoft.com/office/drawing/2014/main" id="{97ED15FF-AEAD-4C58-8108-F64BE412552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57" y="2007"/>
              <a:ext cx="95" cy="221"/>
            </a:xfrm>
            <a:custGeom>
              <a:avLst/>
              <a:gdLst>
                <a:gd name="T0" fmla="*/ 64 w 95"/>
                <a:gd name="T1" fmla="*/ 221 h 221"/>
                <a:gd name="T2" fmla="*/ 61 w 95"/>
                <a:gd name="T3" fmla="*/ 219 h 221"/>
                <a:gd name="T4" fmla="*/ 41 w 95"/>
                <a:gd name="T5" fmla="*/ 198 h 221"/>
                <a:gd name="T6" fmla="*/ 30 w 95"/>
                <a:gd name="T7" fmla="*/ 73 h 221"/>
                <a:gd name="T8" fmla="*/ 27 w 95"/>
                <a:gd name="T9" fmla="*/ 69 h 221"/>
                <a:gd name="T10" fmla="*/ 23 w 95"/>
                <a:gd name="T11" fmla="*/ 41 h 221"/>
                <a:gd name="T12" fmla="*/ 11 w 95"/>
                <a:gd name="T13" fmla="*/ 25 h 221"/>
                <a:gd name="T14" fmla="*/ 3 w 95"/>
                <a:gd name="T15" fmla="*/ 21 h 221"/>
                <a:gd name="T16" fmla="*/ 3 w 95"/>
                <a:gd name="T17" fmla="*/ 16 h 221"/>
                <a:gd name="T18" fmla="*/ 5 w 95"/>
                <a:gd name="T19" fmla="*/ 12 h 221"/>
                <a:gd name="T20" fmla="*/ 5 w 95"/>
                <a:gd name="T21" fmla="*/ 9 h 221"/>
                <a:gd name="T22" fmla="*/ 9 w 95"/>
                <a:gd name="T23" fmla="*/ 3 h 221"/>
                <a:gd name="T24" fmla="*/ 9 w 95"/>
                <a:gd name="T25" fmla="*/ 3 h 221"/>
                <a:gd name="T26" fmla="*/ 2 w 95"/>
                <a:gd name="T27" fmla="*/ 1 h 221"/>
                <a:gd name="T28" fmla="*/ 0 w 95"/>
                <a:gd name="T29" fmla="*/ 1 h 221"/>
                <a:gd name="T30" fmla="*/ 0 w 95"/>
                <a:gd name="T31" fmla="*/ 0 h 221"/>
                <a:gd name="T32" fmla="*/ 0 w 95"/>
                <a:gd name="T33" fmla="*/ 0 h 221"/>
                <a:gd name="T34" fmla="*/ 27 w 95"/>
                <a:gd name="T35" fmla="*/ 5 h 221"/>
                <a:gd name="T36" fmla="*/ 30 w 95"/>
                <a:gd name="T37" fmla="*/ 9 h 221"/>
                <a:gd name="T38" fmla="*/ 34 w 95"/>
                <a:gd name="T39" fmla="*/ 9 h 221"/>
                <a:gd name="T40" fmla="*/ 36 w 95"/>
                <a:gd name="T41" fmla="*/ 5 h 221"/>
                <a:gd name="T42" fmla="*/ 46 w 95"/>
                <a:gd name="T43" fmla="*/ 7 h 221"/>
                <a:gd name="T44" fmla="*/ 46 w 95"/>
                <a:gd name="T45" fmla="*/ 5 h 221"/>
                <a:gd name="T46" fmla="*/ 46 w 95"/>
                <a:gd name="T47" fmla="*/ 7 h 221"/>
                <a:gd name="T48" fmla="*/ 45 w 95"/>
                <a:gd name="T49" fmla="*/ 14 h 221"/>
                <a:gd name="T50" fmla="*/ 43 w 95"/>
                <a:gd name="T51" fmla="*/ 19 h 221"/>
                <a:gd name="T52" fmla="*/ 41 w 95"/>
                <a:gd name="T53" fmla="*/ 26 h 221"/>
                <a:gd name="T54" fmla="*/ 41 w 95"/>
                <a:gd name="T55" fmla="*/ 34 h 221"/>
                <a:gd name="T56" fmla="*/ 45 w 95"/>
                <a:gd name="T57" fmla="*/ 37 h 221"/>
                <a:gd name="T58" fmla="*/ 50 w 95"/>
                <a:gd name="T59" fmla="*/ 39 h 221"/>
                <a:gd name="T60" fmla="*/ 52 w 95"/>
                <a:gd name="T61" fmla="*/ 39 h 221"/>
                <a:gd name="T62" fmla="*/ 57 w 95"/>
                <a:gd name="T63" fmla="*/ 41 h 221"/>
                <a:gd name="T64" fmla="*/ 66 w 95"/>
                <a:gd name="T65" fmla="*/ 53 h 221"/>
                <a:gd name="T66" fmla="*/ 86 w 95"/>
                <a:gd name="T67" fmla="*/ 205 h 221"/>
                <a:gd name="T68" fmla="*/ 89 w 95"/>
                <a:gd name="T69" fmla="*/ 212 h 221"/>
                <a:gd name="T70" fmla="*/ 95 w 95"/>
                <a:gd name="T71" fmla="*/ 212 h 221"/>
                <a:gd name="T72" fmla="*/ 64 w 95"/>
                <a:gd name="T73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5" h="221">
                  <a:moveTo>
                    <a:pt x="64" y="221"/>
                  </a:moveTo>
                  <a:lnTo>
                    <a:pt x="61" y="219"/>
                  </a:lnTo>
                  <a:lnTo>
                    <a:pt x="41" y="198"/>
                  </a:lnTo>
                  <a:lnTo>
                    <a:pt x="30" y="73"/>
                  </a:lnTo>
                  <a:lnTo>
                    <a:pt x="27" y="69"/>
                  </a:lnTo>
                  <a:lnTo>
                    <a:pt x="23" y="41"/>
                  </a:lnTo>
                  <a:lnTo>
                    <a:pt x="11" y="25"/>
                  </a:lnTo>
                  <a:lnTo>
                    <a:pt x="3" y="21"/>
                  </a:lnTo>
                  <a:lnTo>
                    <a:pt x="3" y="16"/>
                  </a:lnTo>
                  <a:lnTo>
                    <a:pt x="5" y="12"/>
                  </a:lnTo>
                  <a:lnTo>
                    <a:pt x="5" y="9"/>
                  </a:lnTo>
                  <a:lnTo>
                    <a:pt x="9" y="3"/>
                  </a:lnTo>
                  <a:lnTo>
                    <a:pt x="9" y="3"/>
                  </a:lnTo>
                  <a:lnTo>
                    <a:pt x="2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27" y="5"/>
                  </a:lnTo>
                  <a:lnTo>
                    <a:pt x="30" y="9"/>
                  </a:lnTo>
                  <a:lnTo>
                    <a:pt x="34" y="9"/>
                  </a:lnTo>
                  <a:lnTo>
                    <a:pt x="36" y="5"/>
                  </a:lnTo>
                  <a:lnTo>
                    <a:pt x="46" y="7"/>
                  </a:lnTo>
                  <a:lnTo>
                    <a:pt x="46" y="5"/>
                  </a:lnTo>
                  <a:lnTo>
                    <a:pt x="46" y="7"/>
                  </a:lnTo>
                  <a:lnTo>
                    <a:pt x="45" y="14"/>
                  </a:lnTo>
                  <a:lnTo>
                    <a:pt x="43" y="19"/>
                  </a:lnTo>
                  <a:lnTo>
                    <a:pt x="41" y="26"/>
                  </a:lnTo>
                  <a:lnTo>
                    <a:pt x="41" y="34"/>
                  </a:lnTo>
                  <a:lnTo>
                    <a:pt x="45" y="37"/>
                  </a:lnTo>
                  <a:lnTo>
                    <a:pt x="50" y="39"/>
                  </a:lnTo>
                  <a:lnTo>
                    <a:pt x="52" y="39"/>
                  </a:lnTo>
                  <a:lnTo>
                    <a:pt x="57" y="41"/>
                  </a:lnTo>
                  <a:lnTo>
                    <a:pt x="66" y="53"/>
                  </a:lnTo>
                  <a:lnTo>
                    <a:pt x="86" y="205"/>
                  </a:lnTo>
                  <a:lnTo>
                    <a:pt x="89" y="212"/>
                  </a:lnTo>
                  <a:lnTo>
                    <a:pt x="95" y="212"/>
                  </a:lnTo>
                  <a:lnTo>
                    <a:pt x="64" y="221"/>
                  </a:lnTo>
                </a:path>
              </a:pathLst>
            </a:custGeom>
            <a:solidFill>
              <a:srgbClr val="FFFFFF"/>
            </a:solidFill>
            <a:ln w="6350">
              <a:solidFill>
                <a:srgbClr val="F0F0F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323" name="Freeform 77">
              <a:extLst>
                <a:ext uri="{FF2B5EF4-FFF2-40B4-BE49-F238E27FC236}">
                  <a16:creationId xmlns:a16="http://schemas.microsoft.com/office/drawing/2014/main" id="{DDEEAE67-2558-481E-B993-18C463F99D9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9" y="1975"/>
              <a:ext cx="441" cy="583"/>
            </a:xfrm>
            <a:custGeom>
              <a:avLst/>
              <a:gdLst>
                <a:gd name="T0" fmla="*/ 23 w 441"/>
                <a:gd name="T1" fmla="*/ 580 h 583"/>
                <a:gd name="T2" fmla="*/ 0 w 441"/>
                <a:gd name="T3" fmla="*/ 392 h 583"/>
                <a:gd name="T4" fmla="*/ 36 w 441"/>
                <a:gd name="T5" fmla="*/ 348 h 583"/>
                <a:gd name="T6" fmla="*/ 39 w 441"/>
                <a:gd name="T7" fmla="*/ 341 h 583"/>
                <a:gd name="T8" fmla="*/ 100 w 441"/>
                <a:gd name="T9" fmla="*/ 310 h 583"/>
                <a:gd name="T10" fmla="*/ 173 w 441"/>
                <a:gd name="T11" fmla="*/ 298 h 583"/>
                <a:gd name="T12" fmla="*/ 302 w 441"/>
                <a:gd name="T13" fmla="*/ 167 h 583"/>
                <a:gd name="T14" fmla="*/ 130 w 441"/>
                <a:gd name="T15" fmla="*/ 121 h 583"/>
                <a:gd name="T16" fmla="*/ 109 w 441"/>
                <a:gd name="T17" fmla="*/ 103 h 583"/>
                <a:gd name="T18" fmla="*/ 98 w 441"/>
                <a:gd name="T19" fmla="*/ 92 h 583"/>
                <a:gd name="T20" fmla="*/ 87 w 441"/>
                <a:gd name="T21" fmla="*/ 78 h 583"/>
                <a:gd name="T22" fmla="*/ 80 w 441"/>
                <a:gd name="T23" fmla="*/ 69 h 583"/>
                <a:gd name="T24" fmla="*/ 94 w 441"/>
                <a:gd name="T25" fmla="*/ 19 h 583"/>
                <a:gd name="T26" fmla="*/ 96 w 441"/>
                <a:gd name="T27" fmla="*/ 21 h 583"/>
                <a:gd name="T28" fmla="*/ 130 w 441"/>
                <a:gd name="T29" fmla="*/ 58 h 583"/>
                <a:gd name="T30" fmla="*/ 152 w 441"/>
                <a:gd name="T31" fmla="*/ 64 h 583"/>
                <a:gd name="T32" fmla="*/ 198 w 441"/>
                <a:gd name="T33" fmla="*/ 49 h 583"/>
                <a:gd name="T34" fmla="*/ 202 w 441"/>
                <a:gd name="T35" fmla="*/ 46 h 583"/>
                <a:gd name="T36" fmla="*/ 209 w 441"/>
                <a:gd name="T37" fmla="*/ 48 h 583"/>
                <a:gd name="T38" fmla="*/ 212 w 441"/>
                <a:gd name="T39" fmla="*/ 49 h 583"/>
                <a:gd name="T40" fmla="*/ 228 w 441"/>
                <a:gd name="T41" fmla="*/ 53 h 583"/>
                <a:gd name="T42" fmla="*/ 252 w 441"/>
                <a:gd name="T43" fmla="*/ 44 h 583"/>
                <a:gd name="T44" fmla="*/ 264 w 441"/>
                <a:gd name="T45" fmla="*/ 37 h 583"/>
                <a:gd name="T46" fmla="*/ 285 w 441"/>
                <a:gd name="T47" fmla="*/ 35 h 583"/>
                <a:gd name="T48" fmla="*/ 323 w 441"/>
                <a:gd name="T49" fmla="*/ 26 h 583"/>
                <a:gd name="T50" fmla="*/ 355 w 441"/>
                <a:gd name="T51" fmla="*/ 23 h 583"/>
                <a:gd name="T52" fmla="*/ 362 w 441"/>
                <a:gd name="T53" fmla="*/ 19 h 583"/>
                <a:gd name="T54" fmla="*/ 403 w 441"/>
                <a:gd name="T55" fmla="*/ 8 h 583"/>
                <a:gd name="T56" fmla="*/ 414 w 441"/>
                <a:gd name="T57" fmla="*/ 0 h 583"/>
                <a:gd name="T58" fmla="*/ 428 w 441"/>
                <a:gd name="T59" fmla="*/ 5 h 583"/>
                <a:gd name="T60" fmla="*/ 437 w 441"/>
                <a:gd name="T61" fmla="*/ 7 h 583"/>
                <a:gd name="T62" fmla="*/ 437 w 441"/>
                <a:gd name="T63" fmla="*/ 16 h 583"/>
                <a:gd name="T64" fmla="*/ 430 w 441"/>
                <a:gd name="T65" fmla="*/ 25 h 583"/>
                <a:gd name="T66" fmla="*/ 435 w 441"/>
                <a:gd name="T67" fmla="*/ 37 h 583"/>
                <a:gd name="T68" fmla="*/ 434 w 441"/>
                <a:gd name="T69" fmla="*/ 46 h 583"/>
                <a:gd name="T70" fmla="*/ 434 w 441"/>
                <a:gd name="T71" fmla="*/ 58 h 583"/>
                <a:gd name="T72" fmla="*/ 428 w 441"/>
                <a:gd name="T73" fmla="*/ 66 h 583"/>
                <a:gd name="T74" fmla="*/ 434 w 441"/>
                <a:gd name="T75" fmla="*/ 66 h 583"/>
                <a:gd name="T76" fmla="*/ 435 w 441"/>
                <a:gd name="T77" fmla="*/ 64 h 583"/>
                <a:gd name="T78" fmla="*/ 441 w 441"/>
                <a:gd name="T79" fmla="*/ 67 h 583"/>
                <a:gd name="T80" fmla="*/ 441 w 441"/>
                <a:gd name="T81" fmla="*/ 71 h 583"/>
                <a:gd name="T82" fmla="*/ 434 w 441"/>
                <a:gd name="T83" fmla="*/ 69 h 583"/>
                <a:gd name="T84" fmla="*/ 425 w 441"/>
                <a:gd name="T85" fmla="*/ 71 h 583"/>
                <a:gd name="T86" fmla="*/ 418 w 441"/>
                <a:gd name="T87" fmla="*/ 110 h 583"/>
                <a:gd name="T88" fmla="*/ 416 w 441"/>
                <a:gd name="T89" fmla="*/ 123 h 583"/>
                <a:gd name="T90" fmla="*/ 391 w 441"/>
                <a:gd name="T91" fmla="*/ 160 h 583"/>
                <a:gd name="T92" fmla="*/ 378 w 441"/>
                <a:gd name="T93" fmla="*/ 178 h 583"/>
                <a:gd name="T94" fmla="*/ 337 w 441"/>
                <a:gd name="T95" fmla="*/ 271 h 583"/>
                <a:gd name="T96" fmla="*/ 328 w 441"/>
                <a:gd name="T97" fmla="*/ 278 h 583"/>
                <a:gd name="T98" fmla="*/ 325 w 441"/>
                <a:gd name="T99" fmla="*/ 282 h 583"/>
                <a:gd name="T100" fmla="*/ 305 w 441"/>
                <a:gd name="T101" fmla="*/ 307 h 583"/>
                <a:gd name="T102" fmla="*/ 285 w 441"/>
                <a:gd name="T103" fmla="*/ 341 h 583"/>
                <a:gd name="T104" fmla="*/ 232 w 441"/>
                <a:gd name="T105" fmla="*/ 387 h 583"/>
                <a:gd name="T106" fmla="*/ 218 w 441"/>
                <a:gd name="T107" fmla="*/ 410 h 583"/>
                <a:gd name="T108" fmla="*/ 180 w 441"/>
                <a:gd name="T109" fmla="*/ 432 h 583"/>
                <a:gd name="T110" fmla="*/ 80 w 441"/>
                <a:gd name="T111" fmla="*/ 519 h 583"/>
                <a:gd name="T112" fmla="*/ 68 w 441"/>
                <a:gd name="T113" fmla="*/ 521 h 583"/>
                <a:gd name="T114" fmla="*/ 68 w 441"/>
                <a:gd name="T115" fmla="*/ 524 h 583"/>
                <a:gd name="T116" fmla="*/ 68 w 441"/>
                <a:gd name="T117" fmla="*/ 530 h 583"/>
                <a:gd name="T118" fmla="*/ 62 w 441"/>
                <a:gd name="T119" fmla="*/ 537 h 583"/>
                <a:gd name="T120" fmla="*/ 23 w 441"/>
                <a:gd name="T121" fmla="*/ 583 h 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41" h="583">
                  <a:moveTo>
                    <a:pt x="23" y="583"/>
                  </a:moveTo>
                  <a:lnTo>
                    <a:pt x="23" y="580"/>
                  </a:lnTo>
                  <a:lnTo>
                    <a:pt x="0" y="551"/>
                  </a:lnTo>
                  <a:lnTo>
                    <a:pt x="0" y="392"/>
                  </a:lnTo>
                  <a:lnTo>
                    <a:pt x="2" y="391"/>
                  </a:lnTo>
                  <a:lnTo>
                    <a:pt x="36" y="348"/>
                  </a:lnTo>
                  <a:lnTo>
                    <a:pt x="37" y="344"/>
                  </a:lnTo>
                  <a:lnTo>
                    <a:pt x="39" y="341"/>
                  </a:lnTo>
                  <a:lnTo>
                    <a:pt x="78" y="326"/>
                  </a:lnTo>
                  <a:lnTo>
                    <a:pt x="100" y="310"/>
                  </a:lnTo>
                  <a:lnTo>
                    <a:pt x="121" y="299"/>
                  </a:lnTo>
                  <a:lnTo>
                    <a:pt x="173" y="298"/>
                  </a:lnTo>
                  <a:lnTo>
                    <a:pt x="302" y="169"/>
                  </a:lnTo>
                  <a:lnTo>
                    <a:pt x="302" y="167"/>
                  </a:lnTo>
                  <a:lnTo>
                    <a:pt x="260" y="167"/>
                  </a:lnTo>
                  <a:lnTo>
                    <a:pt x="130" y="121"/>
                  </a:lnTo>
                  <a:lnTo>
                    <a:pt x="125" y="116"/>
                  </a:lnTo>
                  <a:lnTo>
                    <a:pt x="109" y="103"/>
                  </a:lnTo>
                  <a:lnTo>
                    <a:pt x="103" y="96"/>
                  </a:lnTo>
                  <a:lnTo>
                    <a:pt x="98" y="92"/>
                  </a:lnTo>
                  <a:lnTo>
                    <a:pt x="96" y="87"/>
                  </a:lnTo>
                  <a:lnTo>
                    <a:pt x="87" y="78"/>
                  </a:lnTo>
                  <a:lnTo>
                    <a:pt x="86" y="74"/>
                  </a:lnTo>
                  <a:lnTo>
                    <a:pt x="80" y="69"/>
                  </a:lnTo>
                  <a:lnTo>
                    <a:pt x="77" y="51"/>
                  </a:lnTo>
                  <a:lnTo>
                    <a:pt x="94" y="19"/>
                  </a:lnTo>
                  <a:lnTo>
                    <a:pt x="94" y="19"/>
                  </a:lnTo>
                  <a:lnTo>
                    <a:pt x="96" y="21"/>
                  </a:lnTo>
                  <a:lnTo>
                    <a:pt x="102" y="23"/>
                  </a:lnTo>
                  <a:lnTo>
                    <a:pt x="130" y="58"/>
                  </a:lnTo>
                  <a:lnTo>
                    <a:pt x="146" y="66"/>
                  </a:lnTo>
                  <a:lnTo>
                    <a:pt x="152" y="64"/>
                  </a:lnTo>
                  <a:lnTo>
                    <a:pt x="168" y="66"/>
                  </a:lnTo>
                  <a:lnTo>
                    <a:pt x="198" y="49"/>
                  </a:lnTo>
                  <a:lnTo>
                    <a:pt x="200" y="46"/>
                  </a:lnTo>
                  <a:lnTo>
                    <a:pt x="202" y="46"/>
                  </a:lnTo>
                  <a:lnTo>
                    <a:pt x="205" y="46"/>
                  </a:lnTo>
                  <a:lnTo>
                    <a:pt x="209" y="48"/>
                  </a:lnTo>
                  <a:lnTo>
                    <a:pt x="210" y="48"/>
                  </a:lnTo>
                  <a:lnTo>
                    <a:pt x="212" y="49"/>
                  </a:lnTo>
                  <a:lnTo>
                    <a:pt x="221" y="48"/>
                  </a:lnTo>
                  <a:lnTo>
                    <a:pt x="228" y="53"/>
                  </a:lnTo>
                  <a:lnTo>
                    <a:pt x="244" y="51"/>
                  </a:lnTo>
                  <a:lnTo>
                    <a:pt x="252" y="44"/>
                  </a:lnTo>
                  <a:lnTo>
                    <a:pt x="259" y="42"/>
                  </a:lnTo>
                  <a:lnTo>
                    <a:pt x="264" y="37"/>
                  </a:lnTo>
                  <a:lnTo>
                    <a:pt x="278" y="33"/>
                  </a:lnTo>
                  <a:lnTo>
                    <a:pt x="285" y="35"/>
                  </a:lnTo>
                  <a:lnTo>
                    <a:pt x="312" y="33"/>
                  </a:lnTo>
                  <a:lnTo>
                    <a:pt x="323" y="26"/>
                  </a:lnTo>
                  <a:lnTo>
                    <a:pt x="337" y="28"/>
                  </a:lnTo>
                  <a:lnTo>
                    <a:pt x="355" y="23"/>
                  </a:lnTo>
                  <a:lnTo>
                    <a:pt x="359" y="23"/>
                  </a:lnTo>
                  <a:lnTo>
                    <a:pt x="362" y="19"/>
                  </a:lnTo>
                  <a:lnTo>
                    <a:pt x="389" y="16"/>
                  </a:lnTo>
                  <a:lnTo>
                    <a:pt x="403" y="8"/>
                  </a:lnTo>
                  <a:lnTo>
                    <a:pt x="407" y="1"/>
                  </a:lnTo>
                  <a:lnTo>
                    <a:pt x="414" y="0"/>
                  </a:lnTo>
                  <a:lnTo>
                    <a:pt x="421" y="0"/>
                  </a:lnTo>
                  <a:lnTo>
                    <a:pt x="428" y="5"/>
                  </a:lnTo>
                  <a:lnTo>
                    <a:pt x="435" y="5"/>
                  </a:lnTo>
                  <a:lnTo>
                    <a:pt x="437" y="7"/>
                  </a:lnTo>
                  <a:lnTo>
                    <a:pt x="435" y="10"/>
                  </a:lnTo>
                  <a:lnTo>
                    <a:pt x="437" y="16"/>
                  </a:lnTo>
                  <a:lnTo>
                    <a:pt x="432" y="21"/>
                  </a:lnTo>
                  <a:lnTo>
                    <a:pt x="430" y="25"/>
                  </a:lnTo>
                  <a:lnTo>
                    <a:pt x="430" y="33"/>
                  </a:lnTo>
                  <a:lnTo>
                    <a:pt x="435" y="37"/>
                  </a:lnTo>
                  <a:lnTo>
                    <a:pt x="434" y="41"/>
                  </a:lnTo>
                  <a:lnTo>
                    <a:pt x="434" y="46"/>
                  </a:lnTo>
                  <a:lnTo>
                    <a:pt x="434" y="51"/>
                  </a:lnTo>
                  <a:lnTo>
                    <a:pt x="434" y="58"/>
                  </a:lnTo>
                  <a:lnTo>
                    <a:pt x="434" y="62"/>
                  </a:lnTo>
                  <a:lnTo>
                    <a:pt x="428" y="66"/>
                  </a:lnTo>
                  <a:lnTo>
                    <a:pt x="428" y="67"/>
                  </a:lnTo>
                  <a:lnTo>
                    <a:pt x="434" y="66"/>
                  </a:lnTo>
                  <a:lnTo>
                    <a:pt x="434" y="64"/>
                  </a:lnTo>
                  <a:lnTo>
                    <a:pt x="435" y="64"/>
                  </a:lnTo>
                  <a:lnTo>
                    <a:pt x="437" y="66"/>
                  </a:lnTo>
                  <a:lnTo>
                    <a:pt x="441" y="67"/>
                  </a:lnTo>
                  <a:lnTo>
                    <a:pt x="441" y="71"/>
                  </a:lnTo>
                  <a:lnTo>
                    <a:pt x="441" y="71"/>
                  </a:lnTo>
                  <a:lnTo>
                    <a:pt x="439" y="71"/>
                  </a:lnTo>
                  <a:lnTo>
                    <a:pt x="434" y="69"/>
                  </a:lnTo>
                  <a:lnTo>
                    <a:pt x="428" y="69"/>
                  </a:lnTo>
                  <a:lnTo>
                    <a:pt x="425" y="71"/>
                  </a:lnTo>
                  <a:lnTo>
                    <a:pt x="423" y="73"/>
                  </a:lnTo>
                  <a:lnTo>
                    <a:pt x="418" y="110"/>
                  </a:lnTo>
                  <a:lnTo>
                    <a:pt x="416" y="114"/>
                  </a:lnTo>
                  <a:lnTo>
                    <a:pt x="416" y="123"/>
                  </a:lnTo>
                  <a:lnTo>
                    <a:pt x="407" y="130"/>
                  </a:lnTo>
                  <a:lnTo>
                    <a:pt x="391" y="160"/>
                  </a:lnTo>
                  <a:lnTo>
                    <a:pt x="382" y="169"/>
                  </a:lnTo>
                  <a:lnTo>
                    <a:pt x="378" y="178"/>
                  </a:lnTo>
                  <a:lnTo>
                    <a:pt x="377" y="187"/>
                  </a:lnTo>
                  <a:lnTo>
                    <a:pt x="337" y="271"/>
                  </a:lnTo>
                  <a:lnTo>
                    <a:pt x="332" y="276"/>
                  </a:lnTo>
                  <a:lnTo>
                    <a:pt x="328" y="278"/>
                  </a:lnTo>
                  <a:lnTo>
                    <a:pt x="327" y="282"/>
                  </a:lnTo>
                  <a:lnTo>
                    <a:pt x="325" y="282"/>
                  </a:lnTo>
                  <a:lnTo>
                    <a:pt x="310" y="298"/>
                  </a:lnTo>
                  <a:lnTo>
                    <a:pt x="305" y="307"/>
                  </a:lnTo>
                  <a:lnTo>
                    <a:pt x="305" y="307"/>
                  </a:lnTo>
                  <a:lnTo>
                    <a:pt x="285" y="341"/>
                  </a:lnTo>
                  <a:lnTo>
                    <a:pt x="285" y="341"/>
                  </a:lnTo>
                  <a:lnTo>
                    <a:pt x="232" y="387"/>
                  </a:lnTo>
                  <a:lnTo>
                    <a:pt x="232" y="391"/>
                  </a:lnTo>
                  <a:lnTo>
                    <a:pt x="218" y="410"/>
                  </a:lnTo>
                  <a:lnTo>
                    <a:pt x="194" y="426"/>
                  </a:lnTo>
                  <a:lnTo>
                    <a:pt x="180" y="432"/>
                  </a:lnTo>
                  <a:lnTo>
                    <a:pt x="175" y="433"/>
                  </a:lnTo>
                  <a:lnTo>
                    <a:pt x="80" y="519"/>
                  </a:lnTo>
                  <a:lnTo>
                    <a:pt x="71" y="523"/>
                  </a:lnTo>
                  <a:lnTo>
                    <a:pt x="68" y="521"/>
                  </a:lnTo>
                  <a:lnTo>
                    <a:pt x="66" y="524"/>
                  </a:lnTo>
                  <a:lnTo>
                    <a:pt x="68" y="524"/>
                  </a:lnTo>
                  <a:lnTo>
                    <a:pt x="68" y="526"/>
                  </a:lnTo>
                  <a:lnTo>
                    <a:pt x="68" y="530"/>
                  </a:lnTo>
                  <a:lnTo>
                    <a:pt x="66" y="532"/>
                  </a:lnTo>
                  <a:lnTo>
                    <a:pt x="62" y="537"/>
                  </a:lnTo>
                  <a:lnTo>
                    <a:pt x="25" y="582"/>
                  </a:lnTo>
                  <a:lnTo>
                    <a:pt x="23" y="583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324" name="Freeform 78">
              <a:extLst>
                <a:ext uri="{FF2B5EF4-FFF2-40B4-BE49-F238E27FC236}">
                  <a16:creationId xmlns:a16="http://schemas.microsoft.com/office/drawing/2014/main" id="{C2F2F677-371E-407D-A108-3F4DD7F48A9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9" y="1975"/>
              <a:ext cx="441" cy="583"/>
            </a:xfrm>
            <a:custGeom>
              <a:avLst/>
              <a:gdLst>
                <a:gd name="T0" fmla="*/ 23 w 441"/>
                <a:gd name="T1" fmla="*/ 580 h 583"/>
                <a:gd name="T2" fmla="*/ 0 w 441"/>
                <a:gd name="T3" fmla="*/ 392 h 583"/>
                <a:gd name="T4" fmla="*/ 36 w 441"/>
                <a:gd name="T5" fmla="*/ 348 h 583"/>
                <a:gd name="T6" fmla="*/ 39 w 441"/>
                <a:gd name="T7" fmla="*/ 341 h 583"/>
                <a:gd name="T8" fmla="*/ 100 w 441"/>
                <a:gd name="T9" fmla="*/ 310 h 583"/>
                <a:gd name="T10" fmla="*/ 173 w 441"/>
                <a:gd name="T11" fmla="*/ 298 h 583"/>
                <a:gd name="T12" fmla="*/ 302 w 441"/>
                <a:gd name="T13" fmla="*/ 167 h 583"/>
                <a:gd name="T14" fmla="*/ 130 w 441"/>
                <a:gd name="T15" fmla="*/ 121 h 583"/>
                <a:gd name="T16" fmla="*/ 109 w 441"/>
                <a:gd name="T17" fmla="*/ 103 h 583"/>
                <a:gd name="T18" fmla="*/ 98 w 441"/>
                <a:gd name="T19" fmla="*/ 92 h 583"/>
                <a:gd name="T20" fmla="*/ 87 w 441"/>
                <a:gd name="T21" fmla="*/ 78 h 583"/>
                <a:gd name="T22" fmla="*/ 80 w 441"/>
                <a:gd name="T23" fmla="*/ 69 h 583"/>
                <a:gd name="T24" fmla="*/ 94 w 441"/>
                <a:gd name="T25" fmla="*/ 19 h 583"/>
                <a:gd name="T26" fmla="*/ 96 w 441"/>
                <a:gd name="T27" fmla="*/ 21 h 583"/>
                <a:gd name="T28" fmla="*/ 130 w 441"/>
                <a:gd name="T29" fmla="*/ 58 h 583"/>
                <a:gd name="T30" fmla="*/ 152 w 441"/>
                <a:gd name="T31" fmla="*/ 64 h 583"/>
                <a:gd name="T32" fmla="*/ 198 w 441"/>
                <a:gd name="T33" fmla="*/ 49 h 583"/>
                <a:gd name="T34" fmla="*/ 202 w 441"/>
                <a:gd name="T35" fmla="*/ 46 h 583"/>
                <a:gd name="T36" fmla="*/ 209 w 441"/>
                <a:gd name="T37" fmla="*/ 48 h 583"/>
                <a:gd name="T38" fmla="*/ 212 w 441"/>
                <a:gd name="T39" fmla="*/ 49 h 583"/>
                <a:gd name="T40" fmla="*/ 228 w 441"/>
                <a:gd name="T41" fmla="*/ 53 h 583"/>
                <a:gd name="T42" fmla="*/ 252 w 441"/>
                <a:gd name="T43" fmla="*/ 44 h 583"/>
                <a:gd name="T44" fmla="*/ 264 w 441"/>
                <a:gd name="T45" fmla="*/ 37 h 583"/>
                <a:gd name="T46" fmla="*/ 285 w 441"/>
                <a:gd name="T47" fmla="*/ 35 h 583"/>
                <a:gd name="T48" fmla="*/ 323 w 441"/>
                <a:gd name="T49" fmla="*/ 26 h 583"/>
                <a:gd name="T50" fmla="*/ 355 w 441"/>
                <a:gd name="T51" fmla="*/ 23 h 583"/>
                <a:gd name="T52" fmla="*/ 362 w 441"/>
                <a:gd name="T53" fmla="*/ 19 h 583"/>
                <a:gd name="T54" fmla="*/ 403 w 441"/>
                <a:gd name="T55" fmla="*/ 8 h 583"/>
                <a:gd name="T56" fmla="*/ 414 w 441"/>
                <a:gd name="T57" fmla="*/ 0 h 583"/>
                <a:gd name="T58" fmla="*/ 428 w 441"/>
                <a:gd name="T59" fmla="*/ 5 h 583"/>
                <a:gd name="T60" fmla="*/ 437 w 441"/>
                <a:gd name="T61" fmla="*/ 7 h 583"/>
                <a:gd name="T62" fmla="*/ 437 w 441"/>
                <a:gd name="T63" fmla="*/ 16 h 583"/>
                <a:gd name="T64" fmla="*/ 430 w 441"/>
                <a:gd name="T65" fmla="*/ 25 h 583"/>
                <a:gd name="T66" fmla="*/ 435 w 441"/>
                <a:gd name="T67" fmla="*/ 37 h 583"/>
                <a:gd name="T68" fmla="*/ 434 w 441"/>
                <a:gd name="T69" fmla="*/ 46 h 583"/>
                <a:gd name="T70" fmla="*/ 434 w 441"/>
                <a:gd name="T71" fmla="*/ 58 h 583"/>
                <a:gd name="T72" fmla="*/ 428 w 441"/>
                <a:gd name="T73" fmla="*/ 66 h 583"/>
                <a:gd name="T74" fmla="*/ 434 w 441"/>
                <a:gd name="T75" fmla="*/ 66 h 583"/>
                <a:gd name="T76" fmla="*/ 435 w 441"/>
                <a:gd name="T77" fmla="*/ 64 h 583"/>
                <a:gd name="T78" fmla="*/ 441 w 441"/>
                <a:gd name="T79" fmla="*/ 67 h 583"/>
                <a:gd name="T80" fmla="*/ 441 w 441"/>
                <a:gd name="T81" fmla="*/ 71 h 583"/>
                <a:gd name="T82" fmla="*/ 434 w 441"/>
                <a:gd name="T83" fmla="*/ 69 h 583"/>
                <a:gd name="T84" fmla="*/ 425 w 441"/>
                <a:gd name="T85" fmla="*/ 71 h 583"/>
                <a:gd name="T86" fmla="*/ 418 w 441"/>
                <a:gd name="T87" fmla="*/ 110 h 583"/>
                <a:gd name="T88" fmla="*/ 416 w 441"/>
                <a:gd name="T89" fmla="*/ 123 h 583"/>
                <a:gd name="T90" fmla="*/ 391 w 441"/>
                <a:gd name="T91" fmla="*/ 160 h 583"/>
                <a:gd name="T92" fmla="*/ 378 w 441"/>
                <a:gd name="T93" fmla="*/ 178 h 583"/>
                <a:gd name="T94" fmla="*/ 337 w 441"/>
                <a:gd name="T95" fmla="*/ 271 h 583"/>
                <a:gd name="T96" fmla="*/ 328 w 441"/>
                <a:gd name="T97" fmla="*/ 278 h 583"/>
                <a:gd name="T98" fmla="*/ 325 w 441"/>
                <a:gd name="T99" fmla="*/ 282 h 583"/>
                <a:gd name="T100" fmla="*/ 305 w 441"/>
                <a:gd name="T101" fmla="*/ 307 h 583"/>
                <a:gd name="T102" fmla="*/ 285 w 441"/>
                <a:gd name="T103" fmla="*/ 341 h 583"/>
                <a:gd name="T104" fmla="*/ 232 w 441"/>
                <a:gd name="T105" fmla="*/ 387 h 583"/>
                <a:gd name="T106" fmla="*/ 218 w 441"/>
                <a:gd name="T107" fmla="*/ 410 h 583"/>
                <a:gd name="T108" fmla="*/ 180 w 441"/>
                <a:gd name="T109" fmla="*/ 432 h 583"/>
                <a:gd name="T110" fmla="*/ 80 w 441"/>
                <a:gd name="T111" fmla="*/ 519 h 583"/>
                <a:gd name="T112" fmla="*/ 68 w 441"/>
                <a:gd name="T113" fmla="*/ 521 h 583"/>
                <a:gd name="T114" fmla="*/ 68 w 441"/>
                <a:gd name="T115" fmla="*/ 524 h 583"/>
                <a:gd name="T116" fmla="*/ 68 w 441"/>
                <a:gd name="T117" fmla="*/ 530 h 583"/>
                <a:gd name="T118" fmla="*/ 62 w 441"/>
                <a:gd name="T119" fmla="*/ 537 h 583"/>
                <a:gd name="T120" fmla="*/ 23 w 441"/>
                <a:gd name="T121" fmla="*/ 583 h 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41" h="583">
                  <a:moveTo>
                    <a:pt x="23" y="583"/>
                  </a:moveTo>
                  <a:lnTo>
                    <a:pt x="23" y="580"/>
                  </a:lnTo>
                  <a:lnTo>
                    <a:pt x="0" y="551"/>
                  </a:lnTo>
                  <a:lnTo>
                    <a:pt x="0" y="392"/>
                  </a:lnTo>
                  <a:lnTo>
                    <a:pt x="2" y="391"/>
                  </a:lnTo>
                  <a:lnTo>
                    <a:pt x="36" y="348"/>
                  </a:lnTo>
                  <a:lnTo>
                    <a:pt x="37" y="344"/>
                  </a:lnTo>
                  <a:lnTo>
                    <a:pt x="39" y="341"/>
                  </a:lnTo>
                  <a:lnTo>
                    <a:pt x="78" y="326"/>
                  </a:lnTo>
                  <a:lnTo>
                    <a:pt x="100" y="310"/>
                  </a:lnTo>
                  <a:lnTo>
                    <a:pt x="121" y="299"/>
                  </a:lnTo>
                  <a:lnTo>
                    <a:pt x="173" y="298"/>
                  </a:lnTo>
                  <a:lnTo>
                    <a:pt x="302" y="169"/>
                  </a:lnTo>
                  <a:lnTo>
                    <a:pt x="302" y="167"/>
                  </a:lnTo>
                  <a:lnTo>
                    <a:pt x="260" y="167"/>
                  </a:lnTo>
                  <a:lnTo>
                    <a:pt x="130" y="121"/>
                  </a:lnTo>
                  <a:lnTo>
                    <a:pt x="125" y="116"/>
                  </a:lnTo>
                  <a:lnTo>
                    <a:pt x="109" y="103"/>
                  </a:lnTo>
                  <a:lnTo>
                    <a:pt x="103" y="96"/>
                  </a:lnTo>
                  <a:lnTo>
                    <a:pt x="98" y="92"/>
                  </a:lnTo>
                  <a:lnTo>
                    <a:pt x="96" y="87"/>
                  </a:lnTo>
                  <a:lnTo>
                    <a:pt x="87" y="78"/>
                  </a:lnTo>
                  <a:lnTo>
                    <a:pt x="86" y="74"/>
                  </a:lnTo>
                  <a:lnTo>
                    <a:pt x="80" y="69"/>
                  </a:lnTo>
                  <a:lnTo>
                    <a:pt x="77" y="51"/>
                  </a:lnTo>
                  <a:lnTo>
                    <a:pt x="94" y="19"/>
                  </a:lnTo>
                  <a:lnTo>
                    <a:pt x="94" y="19"/>
                  </a:lnTo>
                  <a:lnTo>
                    <a:pt x="96" y="21"/>
                  </a:lnTo>
                  <a:lnTo>
                    <a:pt x="102" y="23"/>
                  </a:lnTo>
                  <a:lnTo>
                    <a:pt x="130" y="58"/>
                  </a:lnTo>
                  <a:lnTo>
                    <a:pt x="146" y="66"/>
                  </a:lnTo>
                  <a:lnTo>
                    <a:pt x="152" y="64"/>
                  </a:lnTo>
                  <a:lnTo>
                    <a:pt x="168" y="66"/>
                  </a:lnTo>
                  <a:lnTo>
                    <a:pt x="198" y="49"/>
                  </a:lnTo>
                  <a:lnTo>
                    <a:pt x="200" y="46"/>
                  </a:lnTo>
                  <a:lnTo>
                    <a:pt x="202" y="46"/>
                  </a:lnTo>
                  <a:lnTo>
                    <a:pt x="205" y="46"/>
                  </a:lnTo>
                  <a:lnTo>
                    <a:pt x="209" y="48"/>
                  </a:lnTo>
                  <a:lnTo>
                    <a:pt x="210" y="48"/>
                  </a:lnTo>
                  <a:lnTo>
                    <a:pt x="212" y="49"/>
                  </a:lnTo>
                  <a:lnTo>
                    <a:pt x="221" y="48"/>
                  </a:lnTo>
                  <a:lnTo>
                    <a:pt x="228" y="53"/>
                  </a:lnTo>
                  <a:lnTo>
                    <a:pt x="244" y="51"/>
                  </a:lnTo>
                  <a:lnTo>
                    <a:pt x="252" y="44"/>
                  </a:lnTo>
                  <a:lnTo>
                    <a:pt x="259" y="42"/>
                  </a:lnTo>
                  <a:lnTo>
                    <a:pt x="264" y="37"/>
                  </a:lnTo>
                  <a:lnTo>
                    <a:pt x="278" y="33"/>
                  </a:lnTo>
                  <a:lnTo>
                    <a:pt x="285" y="35"/>
                  </a:lnTo>
                  <a:lnTo>
                    <a:pt x="312" y="33"/>
                  </a:lnTo>
                  <a:lnTo>
                    <a:pt x="323" y="26"/>
                  </a:lnTo>
                  <a:lnTo>
                    <a:pt x="337" y="28"/>
                  </a:lnTo>
                  <a:lnTo>
                    <a:pt x="355" y="23"/>
                  </a:lnTo>
                  <a:lnTo>
                    <a:pt x="359" y="23"/>
                  </a:lnTo>
                  <a:lnTo>
                    <a:pt x="362" y="19"/>
                  </a:lnTo>
                  <a:lnTo>
                    <a:pt x="389" y="16"/>
                  </a:lnTo>
                  <a:lnTo>
                    <a:pt x="403" y="8"/>
                  </a:lnTo>
                  <a:lnTo>
                    <a:pt x="407" y="1"/>
                  </a:lnTo>
                  <a:lnTo>
                    <a:pt x="414" y="0"/>
                  </a:lnTo>
                  <a:lnTo>
                    <a:pt x="421" y="0"/>
                  </a:lnTo>
                  <a:lnTo>
                    <a:pt x="428" y="5"/>
                  </a:lnTo>
                  <a:lnTo>
                    <a:pt x="435" y="5"/>
                  </a:lnTo>
                  <a:lnTo>
                    <a:pt x="437" y="7"/>
                  </a:lnTo>
                  <a:lnTo>
                    <a:pt x="435" y="10"/>
                  </a:lnTo>
                  <a:lnTo>
                    <a:pt x="437" y="16"/>
                  </a:lnTo>
                  <a:lnTo>
                    <a:pt x="432" y="21"/>
                  </a:lnTo>
                  <a:lnTo>
                    <a:pt x="430" y="25"/>
                  </a:lnTo>
                  <a:lnTo>
                    <a:pt x="430" y="33"/>
                  </a:lnTo>
                  <a:lnTo>
                    <a:pt x="435" y="37"/>
                  </a:lnTo>
                  <a:lnTo>
                    <a:pt x="434" y="41"/>
                  </a:lnTo>
                  <a:lnTo>
                    <a:pt x="434" y="46"/>
                  </a:lnTo>
                  <a:lnTo>
                    <a:pt x="434" y="51"/>
                  </a:lnTo>
                  <a:lnTo>
                    <a:pt x="434" y="58"/>
                  </a:lnTo>
                  <a:lnTo>
                    <a:pt x="434" y="62"/>
                  </a:lnTo>
                  <a:lnTo>
                    <a:pt x="428" y="66"/>
                  </a:lnTo>
                  <a:lnTo>
                    <a:pt x="428" y="67"/>
                  </a:lnTo>
                  <a:lnTo>
                    <a:pt x="434" y="66"/>
                  </a:lnTo>
                  <a:lnTo>
                    <a:pt x="434" y="64"/>
                  </a:lnTo>
                  <a:lnTo>
                    <a:pt x="435" y="64"/>
                  </a:lnTo>
                  <a:lnTo>
                    <a:pt x="437" y="66"/>
                  </a:lnTo>
                  <a:lnTo>
                    <a:pt x="441" y="67"/>
                  </a:lnTo>
                  <a:lnTo>
                    <a:pt x="441" y="71"/>
                  </a:lnTo>
                  <a:lnTo>
                    <a:pt x="441" y="71"/>
                  </a:lnTo>
                  <a:lnTo>
                    <a:pt x="439" y="71"/>
                  </a:lnTo>
                  <a:lnTo>
                    <a:pt x="434" y="69"/>
                  </a:lnTo>
                  <a:lnTo>
                    <a:pt x="428" y="69"/>
                  </a:lnTo>
                  <a:lnTo>
                    <a:pt x="425" y="71"/>
                  </a:lnTo>
                  <a:lnTo>
                    <a:pt x="423" y="73"/>
                  </a:lnTo>
                  <a:lnTo>
                    <a:pt x="418" y="110"/>
                  </a:lnTo>
                  <a:lnTo>
                    <a:pt x="416" y="114"/>
                  </a:lnTo>
                  <a:lnTo>
                    <a:pt x="416" y="123"/>
                  </a:lnTo>
                  <a:lnTo>
                    <a:pt x="407" y="130"/>
                  </a:lnTo>
                  <a:lnTo>
                    <a:pt x="391" y="160"/>
                  </a:lnTo>
                  <a:lnTo>
                    <a:pt x="382" y="169"/>
                  </a:lnTo>
                  <a:lnTo>
                    <a:pt x="378" y="178"/>
                  </a:lnTo>
                  <a:lnTo>
                    <a:pt x="377" y="187"/>
                  </a:lnTo>
                  <a:lnTo>
                    <a:pt x="337" y="271"/>
                  </a:lnTo>
                  <a:lnTo>
                    <a:pt x="332" y="276"/>
                  </a:lnTo>
                  <a:lnTo>
                    <a:pt x="328" y="278"/>
                  </a:lnTo>
                  <a:lnTo>
                    <a:pt x="327" y="282"/>
                  </a:lnTo>
                  <a:lnTo>
                    <a:pt x="325" y="282"/>
                  </a:lnTo>
                  <a:lnTo>
                    <a:pt x="310" y="298"/>
                  </a:lnTo>
                  <a:lnTo>
                    <a:pt x="305" y="307"/>
                  </a:lnTo>
                  <a:lnTo>
                    <a:pt x="305" y="307"/>
                  </a:lnTo>
                  <a:lnTo>
                    <a:pt x="285" y="341"/>
                  </a:lnTo>
                  <a:lnTo>
                    <a:pt x="285" y="341"/>
                  </a:lnTo>
                  <a:lnTo>
                    <a:pt x="232" y="387"/>
                  </a:lnTo>
                  <a:lnTo>
                    <a:pt x="232" y="391"/>
                  </a:lnTo>
                  <a:lnTo>
                    <a:pt x="218" y="410"/>
                  </a:lnTo>
                  <a:lnTo>
                    <a:pt x="194" y="426"/>
                  </a:lnTo>
                  <a:lnTo>
                    <a:pt x="180" y="432"/>
                  </a:lnTo>
                  <a:lnTo>
                    <a:pt x="175" y="433"/>
                  </a:lnTo>
                  <a:lnTo>
                    <a:pt x="80" y="519"/>
                  </a:lnTo>
                  <a:lnTo>
                    <a:pt x="71" y="523"/>
                  </a:lnTo>
                  <a:lnTo>
                    <a:pt x="68" y="521"/>
                  </a:lnTo>
                  <a:lnTo>
                    <a:pt x="66" y="524"/>
                  </a:lnTo>
                  <a:lnTo>
                    <a:pt x="68" y="524"/>
                  </a:lnTo>
                  <a:lnTo>
                    <a:pt x="68" y="526"/>
                  </a:lnTo>
                  <a:lnTo>
                    <a:pt x="68" y="530"/>
                  </a:lnTo>
                  <a:lnTo>
                    <a:pt x="66" y="532"/>
                  </a:lnTo>
                  <a:lnTo>
                    <a:pt x="62" y="537"/>
                  </a:lnTo>
                  <a:lnTo>
                    <a:pt x="25" y="582"/>
                  </a:lnTo>
                  <a:lnTo>
                    <a:pt x="23" y="583"/>
                  </a:lnTo>
                </a:path>
              </a:pathLst>
            </a:custGeom>
            <a:noFill/>
            <a:ln w="6350">
              <a:solidFill>
                <a:srgbClr val="F0F0F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325" name="Freeform 79">
              <a:extLst>
                <a:ext uri="{FF2B5EF4-FFF2-40B4-BE49-F238E27FC236}">
                  <a16:creationId xmlns:a16="http://schemas.microsoft.com/office/drawing/2014/main" id="{7C5799C7-62B2-4429-A7EF-F31E5F227363}"/>
                </a:ext>
              </a:extLst>
            </p:cNvPr>
            <p:cNvSpPr>
              <a:spLocks/>
            </p:cNvSpPr>
            <p:nvPr/>
          </p:nvSpPr>
          <p:spPr bwMode="auto">
            <a:xfrm>
              <a:off x="3151" y="3165"/>
              <a:ext cx="338" cy="320"/>
            </a:xfrm>
            <a:custGeom>
              <a:avLst/>
              <a:gdLst>
                <a:gd name="T0" fmla="*/ 159 w 338"/>
                <a:gd name="T1" fmla="*/ 49 h 320"/>
                <a:gd name="T2" fmla="*/ 156 w 338"/>
                <a:gd name="T3" fmla="*/ 54 h 320"/>
                <a:gd name="T4" fmla="*/ 152 w 338"/>
                <a:gd name="T5" fmla="*/ 56 h 320"/>
                <a:gd name="T6" fmla="*/ 141 w 338"/>
                <a:gd name="T7" fmla="*/ 52 h 320"/>
                <a:gd name="T8" fmla="*/ 138 w 338"/>
                <a:gd name="T9" fmla="*/ 58 h 320"/>
                <a:gd name="T10" fmla="*/ 134 w 338"/>
                <a:gd name="T11" fmla="*/ 56 h 320"/>
                <a:gd name="T12" fmla="*/ 131 w 338"/>
                <a:gd name="T13" fmla="*/ 58 h 320"/>
                <a:gd name="T14" fmla="*/ 124 w 338"/>
                <a:gd name="T15" fmla="*/ 63 h 320"/>
                <a:gd name="T16" fmla="*/ 124 w 338"/>
                <a:gd name="T17" fmla="*/ 66 h 320"/>
                <a:gd name="T18" fmla="*/ 122 w 338"/>
                <a:gd name="T19" fmla="*/ 68 h 320"/>
                <a:gd name="T20" fmla="*/ 113 w 338"/>
                <a:gd name="T21" fmla="*/ 70 h 320"/>
                <a:gd name="T22" fmla="*/ 111 w 338"/>
                <a:gd name="T23" fmla="*/ 75 h 320"/>
                <a:gd name="T24" fmla="*/ 102 w 338"/>
                <a:gd name="T25" fmla="*/ 81 h 320"/>
                <a:gd name="T26" fmla="*/ 97 w 338"/>
                <a:gd name="T27" fmla="*/ 88 h 320"/>
                <a:gd name="T28" fmla="*/ 91 w 338"/>
                <a:gd name="T29" fmla="*/ 91 h 320"/>
                <a:gd name="T30" fmla="*/ 83 w 338"/>
                <a:gd name="T31" fmla="*/ 102 h 320"/>
                <a:gd name="T32" fmla="*/ 74 w 338"/>
                <a:gd name="T33" fmla="*/ 108 h 320"/>
                <a:gd name="T34" fmla="*/ 63 w 338"/>
                <a:gd name="T35" fmla="*/ 109 h 320"/>
                <a:gd name="T36" fmla="*/ 59 w 338"/>
                <a:gd name="T37" fmla="*/ 104 h 320"/>
                <a:gd name="T38" fmla="*/ 49 w 338"/>
                <a:gd name="T39" fmla="*/ 104 h 320"/>
                <a:gd name="T40" fmla="*/ 33 w 338"/>
                <a:gd name="T41" fmla="*/ 106 h 320"/>
                <a:gd name="T42" fmla="*/ 6 w 338"/>
                <a:gd name="T43" fmla="*/ 102 h 320"/>
                <a:gd name="T44" fmla="*/ 0 w 338"/>
                <a:gd name="T45" fmla="*/ 100 h 320"/>
                <a:gd name="T46" fmla="*/ 13 w 338"/>
                <a:gd name="T47" fmla="*/ 129 h 320"/>
                <a:gd name="T48" fmla="*/ 24 w 338"/>
                <a:gd name="T49" fmla="*/ 145 h 320"/>
                <a:gd name="T50" fmla="*/ 75 w 338"/>
                <a:gd name="T51" fmla="*/ 199 h 320"/>
                <a:gd name="T52" fmla="*/ 93 w 338"/>
                <a:gd name="T53" fmla="*/ 216 h 320"/>
                <a:gd name="T54" fmla="*/ 111 w 338"/>
                <a:gd name="T55" fmla="*/ 227 h 320"/>
                <a:gd name="T56" fmla="*/ 118 w 338"/>
                <a:gd name="T57" fmla="*/ 270 h 320"/>
                <a:gd name="T58" fmla="*/ 152 w 338"/>
                <a:gd name="T59" fmla="*/ 282 h 320"/>
                <a:gd name="T60" fmla="*/ 190 w 338"/>
                <a:gd name="T61" fmla="*/ 293 h 320"/>
                <a:gd name="T62" fmla="*/ 243 w 338"/>
                <a:gd name="T63" fmla="*/ 300 h 320"/>
                <a:gd name="T64" fmla="*/ 272 w 338"/>
                <a:gd name="T65" fmla="*/ 318 h 320"/>
                <a:gd name="T66" fmla="*/ 277 w 338"/>
                <a:gd name="T67" fmla="*/ 320 h 320"/>
                <a:gd name="T68" fmla="*/ 277 w 338"/>
                <a:gd name="T69" fmla="*/ 307 h 320"/>
                <a:gd name="T70" fmla="*/ 284 w 338"/>
                <a:gd name="T71" fmla="*/ 290 h 320"/>
                <a:gd name="T72" fmla="*/ 332 w 338"/>
                <a:gd name="T73" fmla="*/ 199 h 320"/>
                <a:gd name="T74" fmla="*/ 334 w 338"/>
                <a:gd name="T75" fmla="*/ 140 h 320"/>
                <a:gd name="T76" fmla="*/ 331 w 338"/>
                <a:gd name="T77" fmla="*/ 47 h 320"/>
                <a:gd name="T78" fmla="*/ 254 w 338"/>
                <a:gd name="T79" fmla="*/ 16 h 320"/>
                <a:gd name="T80" fmla="*/ 222 w 338"/>
                <a:gd name="T81" fmla="*/ 0 h 320"/>
                <a:gd name="T82" fmla="*/ 215 w 338"/>
                <a:gd name="T83" fmla="*/ 2 h 320"/>
                <a:gd name="T84" fmla="*/ 204 w 338"/>
                <a:gd name="T85" fmla="*/ 2 h 320"/>
                <a:gd name="T86" fmla="*/ 197 w 338"/>
                <a:gd name="T87" fmla="*/ 0 h 320"/>
                <a:gd name="T88" fmla="*/ 174 w 338"/>
                <a:gd name="T89" fmla="*/ 6 h 320"/>
                <a:gd name="T90" fmla="*/ 158 w 338"/>
                <a:gd name="T91" fmla="*/ 15 h 320"/>
                <a:gd name="T92" fmla="*/ 150 w 338"/>
                <a:gd name="T93" fmla="*/ 43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38" h="320">
                  <a:moveTo>
                    <a:pt x="150" y="43"/>
                  </a:moveTo>
                  <a:lnTo>
                    <a:pt x="159" y="49"/>
                  </a:lnTo>
                  <a:lnTo>
                    <a:pt x="161" y="52"/>
                  </a:lnTo>
                  <a:lnTo>
                    <a:pt x="156" y="54"/>
                  </a:lnTo>
                  <a:lnTo>
                    <a:pt x="154" y="56"/>
                  </a:lnTo>
                  <a:lnTo>
                    <a:pt x="152" y="56"/>
                  </a:lnTo>
                  <a:lnTo>
                    <a:pt x="145" y="52"/>
                  </a:lnTo>
                  <a:lnTo>
                    <a:pt x="141" y="52"/>
                  </a:lnTo>
                  <a:lnTo>
                    <a:pt x="140" y="54"/>
                  </a:lnTo>
                  <a:lnTo>
                    <a:pt x="138" y="58"/>
                  </a:lnTo>
                  <a:lnTo>
                    <a:pt x="136" y="58"/>
                  </a:lnTo>
                  <a:lnTo>
                    <a:pt x="134" y="56"/>
                  </a:lnTo>
                  <a:lnTo>
                    <a:pt x="133" y="56"/>
                  </a:lnTo>
                  <a:lnTo>
                    <a:pt x="131" y="58"/>
                  </a:lnTo>
                  <a:lnTo>
                    <a:pt x="125" y="59"/>
                  </a:lnTo>
                  <a:lnTo>
                    <a:pt x="124" y="63"/>
                  </a:lnTo>
                  <a:lnTo>
                    <a:pt x="124" y="65"/>
                  </a:lnTo>
                  <a:lnTo>
                    <a:pt x="124" y="66"/>
                  </a:lnTo>
                  <a:lnTo>
                    <a:pt x="124" y="68"/>
                  </a:lnTo>
                  <a:lnTo>
                    <a:pt x="122" y="68"/>
                  </a:lnTo>
                  <a:lnTo>
                    <a:pt x="120" y="66"/>
                  </a:lnTo>
                  <a:lnTo>
                    <a:pt x="113" y="70"/>
                  </a:lnTo>
                  <a:lnTo>
                    <a:pt x="111" y="72"/>
                  </a:lnTo>
                  <a:lnTo>
                    <a:pt x="111" y="75"/>
                  </a:lnTo>
                  <a:lnTo>
                    <a:pt x="108" y="75"/>
                  </a:lnTo>
                  <a:lnTo>
                    <a:pt x="102" y="81"/>
                  </a:lnTo>
                  <a:lnTo>
                    <a:pt x="100" y="84"/>
                  </a:lnTo>
                  <a:lnTo>
                    <a:pt x="97" y="88"/>
                  </a:lnTo>
                  <a:lnTo>
                    <a:pt x="97" y="90"/>
                  </a:lnTo>
                  <a:lnTo>
                    <a:pt x="91" y="91"/>
                  </a:lnTo>
                  <a:lnTo>
                    <a:pt x="88" y="99"/>
                  </a:lnTo>
                  <a:lnTo>
                    <a:pt x="83" y="102"/>
                  </a:lnTo>
                  <a:lnTo>
                    <a:pt x="79" y="102"/>
                  </a:lnTo>
                  <a:lnTo>
                    <a:pt x="74" y="108"/>
                  </a:lnTo>
                  <a:lnTo>
                    <a:pt x="68" y="108"/>
                  </a:lnTo>
                  <a:lnTo>
                    <a:pt x="63" y="109"/>
                  </a:lnTo>
                  <a:lnTo>
                    <a:pt x="59" y="109"/>
                  </a:lnTo>
                  <a:lnTo>
                    <a:pt x="59" y="104"/>
                  </a:lnTo>
                  <a:lnTo>
                    <a:pt x="56" y="102"/>
                  </a:lnTo>
                  <a:lnTo>
                    <a:pt x="49" y="104"/>
                  </a:lnTo>
                  <a:lnTo>
                    <a:pt x="45" y="104"/>
                  </a:lnTo>
                  <a:lnTo>
                    <a:pt x="33" y="106"/>
                  </a:lnTo>
                  <a:lnTo>
                    <a:pt x="20" y="100"/>
                  </a:lnTo>
                  <a:lnTo>
                    <a:pt x="6" y="102"/>
                  </a:lnTo>
                  <a:lnTo>
                    <a:pt x="2" y="102"/>
                  </a:lnTo>
                  <a:lnTo>
                    <a:pt x="0" y="100"/>
                  </a:lnTo>
                  <a:lnTo>
                    <a:pt x="0" y="106"/>
                  </a:lnTo>
                  <a:lnTo>
                    <a:pt x="13" y="129"/>
                  </a:lnTo>
                  <a:lnTo>
                    <a:pt x="22" y="136"/>
                  </a:lnTo>
                  <a:lnTo>
                    <a:pt x="24" y="145"/>
                  </a:lnTo>
                  <a:lnTo>
                    <a:pt x="61" y="195"/>
                  </a:lnTo>
                  <a:lnTo>
                    <a:pt x="75" y="199"/>
                  </a:lnTo>
                  <a:lnTo>
                    <a:pt x="84" y="206"/>
                  </a:lnTo>
                  <a:lnTo>
                    <a:pt x="93" y="216"/>
                  </a:lnTo>
                  <a:lnTo>
                    <a:pt x="102" y="220"/>
                  </a:lnTo>
                  <a:lnTo>
                    <a:pt x="111" y="227"/>
                  </a:lnTo>
                  <a:lnTo>
                    <a:pt x="115" y="259"/>
                  </a:lnTo>
                  <a:lnTo>
                    <a:pt x="118" y="270"/>
                  </a:lnTo>
                  <a:lnTo>
                    <a:pt x="133" y="281"/>
                  </a:lnTo>
                  <a:lnTo>
                    <a:pt x="152" y="282"/>
                  </a:lnTo>
                  <a:lnTo>
                    <a:pt x="181" y="297"/>
                  </a:lnTo>
                  <a:lnTo>
                    <a:pt x="190" y="293"/>
                  </a:lnTo>
                  <a:lnTo>
                    <a:pt x="215" y="300"/>
                  </a:lnTo>
                  <a:lnTo>
                    <a:pt x="243" y="300"/>
                  </a:lnTo>
                  <a:lnTo>
                    <a:pt x="259" y="306"/>
                  </a:lnTo>
                  <a:lnTo>
                    <a:pt x="272" y="318"/>
                  </a:lnTo>
                  <a:lnTo>
                    <a:pt x="275" y="320"/>
                  </a:lnTo>
                  <a:lnTo>
                    <a:pt x="277" y="320"/>
                  </a:lnTo>
                  <a:lnTo>
                    <a:pt x="277" y="318"/>
                  </a:lnTo>
                  <a:lnTo>
                    <a:pt x="277" y="307"/>
                  </a:lnTo>
                  <a:lnTo>
                    <a:pt x="281" y="299"/>
                  </a:lnTo>
                  <a:lnTo>
                    <a:pt x="284" y="290"/>
                  </a:lnTo>
                  <a:lnTo>
                    <a:pt x="300" y="279"/>
                  </a:lnTo>
                  <a:lnTo>
                    <a:pt x="332" y="199"/>
                  </a:lnTo>
                  <a:lnTo>
                    <a:pt x="325" y="154"/>
                  </a:lnTo>
                  <a:lnTo>
                    <a:pt x="334" y="140"/>
                  </a:lnTo>
                  <a:lnTo>
                    <a:pt x="338" y="84"/>
                  </a:lnTo>
                  <a:lnTo>
                    <a:pt x="331" y="47"/>
                  </a:lnTo>
                  <a:lnTo>
                    <a:pt x="324" y="40"/>
                  </a:lnTo>
                  <a:lnTo>
                    <a:pt x="254" y="16"/>
                  </a:lnTo>
                  <a:lnTo>
                    <a:pt x="222" y="16"/>
                  </a:lnTo>
                  <a:lnTo>
                    <a:pt x="222" y="0"/>
                  </a:lnTo>
                  <a:lnTo>
                    <a:pt x="222" y="2"/>
                  </a:lnTo>
                  <a:lnTo>
                    <a:pt x="215" y="2"/>
                  </a:lnTo>
                  <a:lnTo>
                    <a:pt x="209" y="4"/>
                  </a:lnTo>
                  <a:lnTo>
                    <a:pt x="204" y="2"/>
                  </a:lnTo>
                  <a:lnTo>
                    <a:pt x="199" y="0"/>
                  </a:lnTo>
                  <a:lnTo>
                    <a:pt x="197" y="0"/>
                  </a:lnTo>
                  <a:lnTo>
                    <a:pt x="186" y="6"/>
                  </a:lnTo>
                  <a:lnTo>
                    <a:pt x="174" y="6"/>
                  </a:lnTo>
                  <a:lnTo>
                    <a:pt x="163" y="15"/>
                  </a:lnTo>
                  <a:lnTo>
                    <a:pt x="158" y="15"/>
                  </a:lnTo>
                  <a:lnTo>
                    <a:pt x="154" y="16"/>
                  </a:lnTo>
                  <a:lnTo>
                    <a:pt x="150" y="43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326" name="Freeform 80">
              <a:extLst>
                <a:ext uri="{FF2B5EF4-FFF2-40B4-BE49-F238E27FC236}">
                  <a16:creationId xmlns:a16="http://schemas.microsoft.com/office/drawing/2014/main" id="{F063057E-07CB-41BF-8F63-D49DE18C259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51" y="3165"/>
              <a:ext cx="338" cy="320"/>
            </a:xfrm>
            <a:custGeom>
              <a:avLst/>
              <a:gdLst>
                <a:gd name="T0" fmla="*/ 159 w 338"/>
                <a:gd name="T1" fmla="*/ 49 h 320"/>
                <a:gd name="T2" fmla="*/ 156 w 338"/>
                <a:gd name="T3" fmla="*/ 54 h 320"/>
                <a:gd name="T4" fmla="*/ 152 w 338"/>
                <a:gd name="T5" fmla="*/ 56 h 320"/>
                <a:gd name="T6" fmla="*/ 141 w 338"/>
                <a:gd name="T7" fmla="*/ 52 h 320"/>
                <a:gd name="T8" fmla="*/ 138 w 338"/>
                <a:gd name="T9" fmla="*/ 58 h 320"/>
                <a:gd name="T10" fmla="*/ 134 w 338"/>
                <a:gd name="T11" fmla="*/ 56 h 320"/>
                <a:gd name="T12" fmla="*/ 131 w 338"/>
                <a:gd name="T13" fmla="*/ 58 h 320"/>
                <a:gd name="T14" fmla="*/ 124 w 338"/>
                <a:gd name="T15" fmla="*/ 63 h 320"/>
                <a:gd name="T16" fmla="*/ 124 w 338"/>
                <a:gd name="T17" fmla="*/ 66 h 320"/>
                <a:gd name="T18" fmla="*/ 122 w 338"/>
                <a:gd name="T19" fmla="*/ 68 h 320"/>
                <a:gd name="T20" fmla="*/ 113 w 338"/>
                <a:gd name="T21" fmla="*/ 70 h 320"/>
                <a:gd name="T22" fmla="*/ 111 w 338"/>
                <a:gd name="T23" fmla="*/ 75 h 320"/>
                <a:gd name="T24" fmla="*/ 102 w 338"/>
                <a:gd name="T25" fmla="*/ 81 h 320"/>
                <a:gd name="T26" fmla="*/ 97 w 338"/>
                <a:gd name="T27" fmla="*/ 88 h 320"/>
                <a:gd name="T28" fmla="*/ 91 w 338"/>
                <a:gd name="T29" fmla="*/ 91 h 320"/>
                <a:gd name="T30" fmla="*/ 83 w 338"/>
                <a:gd name="T31" fmla="*/ 102 h 320"/>
                <a:gd name="T32" fmla="*/ 74 w 338"/>
                <a:gd name="T33" fmla="*/ 108 h 320"/>
                <a:gd name="T34" fmla="*/ 63 w 338"/>
                <a:gd name="T35" fmla="*/ 109 h 320"/>
                <a:gd name="T36" fmla="*/ 59 w 338"/>
                <a:gd name="T37" fmla="*/ 104 h 320"/>
                <a:gd name="T38" fmla="*/ 49 w 338"/>
                <a:gd name="T39" fmla="*/ 104 h 320"/>
                <a:gd name="T40" fmla="*/ 33 w 338"/>
                <a:gd name="T41" fmla="*/ 106 h 320"/>
                <a:gd name="T42" fmla="*/ 6 w 338"/>
                <a:gd name="T43" fmla="*/ 102 h 320"/>
                <a:gd name="T44" fmla="*/ 0 w 338"/>
                <a:gd name="T45" fmla="*/ 100 h 320"/>
                <a:gd name="T46" fmla="*/ 13 w 338"/>
                <a:gd name="T47" fmla="*/ 129 h 320"/>
                <a:gd name="T48" fmla="*/ 24 w 338"/>
                <a:gd name="T49" fmla="*/ 145 h 320"/>
                <a:gd name="T50" fmla="*/ 75 w 338"/>
                <a:gd name="T51" fmla="*/ 199 h 320"/>
                <a:gd name="T52" fmla="*/ 93 w 338"/>
                <a:gd name="T53" fmla="*/ 216 h 320"/>
                <a:gd name="T54" fmla="*/ 111 w 338"/>
                <a:gd name="T55" fmla="*/ 227 h 320"/>
                <a:gd name="T56" fmla="*/ 118 w 338"/>
                <a:gd name="T57" fmla="*/ 270 h 320"/>
                <a:gd name="T58" fmla="*/ 152 w 338"/>
                <a:gd name="T59" fmla="*/ 282 h 320"/>
                <a:gd name="T60" fmla="*/ 190 w 338"/>
                <a:gd name="T61" fmla="*/ 293 h 320"/>
                <a:gd name="T62" fmla="*/ 243 w 338"/>
                <a:gd name="T63" fmla="*/ 300 h 320"/>
                <a:gd name="T64" fmla="*/ 272 w 338"/>
                <a:gd name="T65" fmla="*/ 318 h 320"/>
                <a:gd name="T66" fmla="*/ 277 w 338"/>
                <a:gd name="T67" fmla="*/ 320 h 320"/>
                <a:gd name="T68" fmla="*/ 277 w 338"/>
                <a:gd name="T69" fmla="*/ 307 h 320"/>
                <a:gd name="T70" fmla="*/ 284 w 338"/>
                <a:gd name="T71" fmla="*/ 290 h 320"/>
                <a:gd name="T72" fmla="*/ 332 w 338"/>
                <a:gd name="T73" fmla="*/ 199 h 320"/>
                <a:gd name="T74" fmla="*/ 334 w 338"/>
                <a:gd name="T75" fmla="*/ 140 h 320"/>
                <a:gd name="T76" fmla="*/ 331 w 338"/>
                <a:gd name="T77" fmla="*/ 47 h 320"/>
                <a:gd name="T78" fmla="*/ 254 w 338"/>
                <a:gd name="T79" fmla="*/ 16 h 320"/>
                <a:gd name="T80" fmla="*/ 222 w 338"/>
                <a:gd name="T81" fmla="*/ 0 h 320"/>
                <a:gd name="T82" fmla="*/ 215 w 338"/>
                <a:gd name="T83" fmla="*/ 2 h 320"/>
                <a:gd name="T84" fmla="*/ 204 w 338"/>
                <a:gd name="T85" fmla="*/ 2 h 320"/>
                <a:gd name="T86" fmla="*/ 197 w 338"/>
                <a:gd name="T87" fmla="*/ 0 h 320"/>
                <a:gd name="T88" fmla="*/ 174 w 338"/>
                <a:gd name="T89" fmla="*/ 6 h 320"/>
                <a:gd name="T90" fmla="*/ 158 w 338"/>
                <a:gd name="T91" fmla="*/ 15 h 320"/>
                <a:gd name="T92" fmla="*/ 150 w 338"/>
                <a:gd name="T93" fmla="*/ 43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38" h="320">
                  <a:moveTo>
                    <a:pt x="150" y="43"/>
                  </a:moveTo>
                  <a:lnTo>
                    <a:pt x="159" y="49"/>
                  </a:lnTo>
                  <a:lnTo>
                    <a:pt x="161" y="52"/>
                  </a:lnTo>
                  <a:lnTo>
                    <a:pt x="156" y="54"/>
                  </a:lnTo>
                  <a:lnTo>
                    <a:pt x="154" y="56"/>
                  </a:lnTo>
                  <a:lnTo>
                    <a:pt x="152" y="56"/>
                  </a:lnTo>
                  <a:lnTo>
                    <a:pt x="145" y="52"/>
                  </a:lnTo>
                  <a:lnTo>
                    <a:pt x="141" y="52"/>
                  </a:lnTo>
                  <a:lnTo>
                    <a:pt x="140" y="54"/>
                  </a:lnTo>
                  <a:lnTo>
                    <a:pt x="138" y="58"/>
                  </a:lnTo>
                  <a:lnTo>
                    <a:pt x="136" y="58"/>
                  </a:lnTo>
                  <a:lnTo>
                    <a:pt x="134" y="56"/>
                  </a:lnTo>
                  <a:lnTo>
                    <a:pt x="133" y="56"/>
                  </a:lnTo>
                  <a:lnTo>
                    <a:pt x="131" y="58"/>
                  </a:lnTo>
                  <a:lnTo>
                    <a:pt x="125" y="59"/>
                  </a:lnTo>
                  <a:lnTo>
                    <a:pt x="124" y="63"/>
                  </a:lnTo>
                  <a:lnTo>
                    <a:pt x="124" y="65"/>
                  </a:lnTo>
                  <a:lnTo>
                    <a:pt x="124" y="66"/>
                  </a:lnTo>
                  <a:lnTo>
                    <a:pt x="124" y="68"/>
                  </a:lnTo>
                  <a:lnTo>
                    <a:pt x="122" y="68"/>
                  </a:lnTo>
                  <a:lnTo>
                    <a:pt x="120" y="66"/>
                  </a:lnTo>
                  <a:lnTo>
                    <a:pt x="113" y="70"/>
                  </a:lnTo>
                  <a:lnTo>
                    <a:pt x="111" y="72"/>
                  </a:lnTo>
                  <a:lnTo>
                    <a:pt x="111" y="75"/>
                  </a:lnTo>
                  <a:lnTo>
                    <a:pt x="108" y="75"/>
                  </a:lnTo>
                  <a:lnTo>
                    <a:pt x="102" y="81"/>
                  </a:lnTo>
                  <a:lnTo>
                    <a:pt x="100" y="84"/>
                  </a:lnTo>
                  <a:lnTo>
                    <a:pt x="97" y="88"/>
                  </a:lnTo>
                  <a:lnTo>
                    <a:pt x="97" y="90"/>
                  </a:lnTo>
                  <a:lnTo>
                    <a:pt x="91" y="91"/>
                  </a:lnTo>
                  <a:lnTo>
                    <a:pt x="88" y="99"/>
                  </a:lnTo>
                  <a:lnTo>
                    <a:pt x="83" y="102"/>
                  </a:lnTo>
                  <a:lnTo>
                    <a:pt x="79" y="102"/>
                  </a:lnTo>
                  <a:lnTo>
                    <a:pt x="74" y="108"/>
                  </a:lnTo>
                  <a:lnTo>
                    <a:pt x="68" y="108"/>
                  </a:lnTo>
                  <a:lnTo>
                    <a:pt x="63" y="109"/>
                  </a:lnTo>
                  <a:lnTo>
                    <a:pt x="59" y="109"/>
                  </a:lnTo>
                  <a:lnTo>
                    <a:pt x="59" y="104"/>
                  </a:lnTo>
                  <a:lnTo>
                    <a:pt x="56" y="102"/>
                  </a:lnTo>
                  <a:lnTo>
                    <a:pt x="49" y="104"/>
                  </a:lnTo>
                  <a:lnTo>
                    <a:pt x="45" y="104"/>
                  </a:lnTo>
                  <a:lnTo>
                    <a:pt x="33" y="106"/>
                  </a:lnTo>
                  <a:lnTo>
                    <a:pt x="20" y="100"/>
                  </a:lnTo>
                  <a:lnTo>
                    <a:pt x="6" y="102"/>
                  </a:lnTo>
                  <a:lnTo>
                    <a:pt x="2" y="102"/>
                  </a:lnTo>
                  <a:lnTo>
                    <a:pt x="0" y="100"/>
                  </a:lnTo>
                  <a:lnTo>
                    <a:pt x="0" y="106"/>
                  </a:lnTo>
                  <a:lnTo>
                    <a:pt x="13" y="129"/>
                  </a:lnTo>
                  <a:lnTo>
                    <a:pt x="22" y="136"/>
                  </a:lnTo>
                  <a:lnTo>
                    <a:pt x="24" y="145"/>
                  </a:lnTo>
                  <a:lnTo>
                    <a:pt x="61" y="195"/>
                  </a:lnTo>
                  <a:lnTo>
                    <a:pt x="75" y="199"/>
                  </a:lnTo>
                  <a:lnTo>
                    <a:pt x="84" y="206"/>
                  </a:lnTo>
                  <a:lnTo>
                    <a:pt x="93" y="216"/>
                  </a:lnTo>
                  <a:lnTo>
                    <a:pt x="102" y="220"/>
                  </a:lnTo>
                  <a:lnTo>
                    <a:pt x="111" y="227"/>
                  </a:lnTo>
                  <a:lnTo>
                    <a:pt x="115" y="259"/>
                  </a:lnTo>
                  <a:lnTo>
                    <a:pt x="118" y="270"/>
                  </a:lnTo>
                  <a:lnTo>
                    <a:pt x="133" y="281"/>
                  </a:lnTo>
                  <a:lnTo>
                    <a:pt x="152" y="282"/>
                  </a:lnTo>
                  <a:lnTo>
                    <a:pt x="181" y="297"/>
                  </a:lnTo>
                  <a:lnTo>
                    <a:pt x="190" y="293"/>
                  </a:lnTo>
                  <a:lnTo>
                    <a:pt x="215" y="300"/>
                  </a:lnTo>
                  <a:lnTo>
                    <a:pt x="243" y="300"/>
                  </a:lnTo>
                  <a:lnTo>
                    <a:pt x="259" y="306"/>
                  </a:lnTo>
                  <a:lnTo>
                    <a:pt x="272" y="318"/>
                  </a:lnTo>
                  <a:lnTo>
                    <a:pt x="275" y="320"/>
                  </a:lnTo>
                  <a:lnTo>
                    <a:pt x="277" y="320"/>
                  </a:lnTo>
                  <a:lnTo>
                    <a:pt x="277" y="318"/>
                  </a:lnTo>
                  <a:lnTo>
                    <a:pt x="277" y="307"/>
                  </a:lnTo>
                  <a:lnTo>
                    <a:pt x="281" y="299"/>
                  </a:lnTo>
                  <a:lnTo>
                    <a:pt x="284" y="290"/>
                  </a:lnTo>
                  <a:lnTo>
                    <a:pt x="300" y="279"/>
                  </a:lnTo>
                  <a:lnTo>
                    <a:pt x="332" y="199"/>
                  </a:lnTo>
                  <a:lnTo>
                    <a:pt x="325" y="154"/>
                  </a:lnTo>
                  <a:lnTo>
                    <a:pt x="334" y="140"/>
                  </a:lnTo>
                  <a:lnTo>
                    <a:pt x="338" y="84"/>
                  </a:lnTo>
                  <a:lnTo>
                    <a:pt x="331" y="47"/>
                  </a:lnTo>
                  <a:lnTo>
                    <a:pt x="324" y="40"/>
                  </a:lnTo>
                  <a:lnTo>
                    <a:pt x="254" y="16"/>
                  </a:lnTo>
                  <a:lnTo>
                    <a:pt x="222" y="16"/>
                  </a:lnTo>
                  <a:lnTo>
                    <a:pt x="222" y="0"/>
                  </a:lnTo>
                  <a:lnTo>
                    <a:pt x="222" y="2"/>
                  </a:lnTo>
                  <a:lnTo>
                    <a:pt x="215" y="2"/>
                  </a:lnTo>
                  <a:lnTo>
                    <a:pt x="209" y="4"/>
                  </a:lnTo>
                  <a:lnTo>
                    <a:pt x="204" y="2"/>
                  </a:lnTo>
                  <a:lnTo>
                    <a:pt x="199" y="0"/>
                  </a:lnTo>
                  <a:lnTo>
                    <a:pt x="197" y="0"/>
                  </a:lnTo>
                  <a:lnTo>
                    <a:pt x="186" y="6"/>
                  </a:lnTo>
                  <a:lnTo>
                    <a:pt x="174" y="6"/>
                  </a:lnTo>
                  <a:lnTo>
                    <a:pt x="163" y="15"/>
                  </a:lnTo>
                  <a:lnTo>
                    <a:pt x="158" y="15"/>
                  </a:lnTo>
                  <a:lnTo>
                    <a:pt x="154" y="16"/>
                  </a:lnTo>
                  <a:lnTo>
                    <a:pt x="150" y="43"/>
                  </a:lnTo>
                </a:path>
              </a:pathLst>
            </a:custGeom>
            <a:noFill/>
            <a:ln w="6350">
              <a:solidFill>
                <a:srgbClr val="F0F0F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327" name="Freeform 81">
              <a:extLst>
                <a:ext uri="{FF2B5EF4-FFF2-40B4-BE49-F238E27FC236}">
                  <a16:creationId xmlns:a16="http://schemas.microsoft.com/office/drawing/2014/main" id="{7C4F8359-115D-41AD-86FE-ADFB70BE1194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9" y="1448"/>
              <a:ext cx="688" cy="532"/>
            </a:xfrm>
            <a:custGeom>
              <a:avLst/>
              <a:gdLst>
                <a:gd name="T0" fmla="*/ 175 w 688"/>
                <a:gd name="T1" fmla="*/ 341 h 532"/>
                <a:gd name="T2" fmla="*/ 165 w 688"/>
                <a:gd name="T3" fmla="*/ 346 h 532"/>
                <a:gd name="T4" fmla="*/ 159 w 688"/>
                <a:gd name="T5" fmla="*/ 357 h 532"/>
                <a:gd name="T6" fmla="*/ 145 w 688"/>
                <a:gd name="T7" fmla="*/ 368 h 532"/>
                <a:gd name="T8" fmla="*/ 125 w 688"/>
                <a:gd name="T9" fmla="*/ 369 h 532"/>
                <a:gd name="T10" fmla="*/ 122 w 688"/>
                <a:gd name="T11" fmla="*/ 371 h 532"/>
                <a:gd name="T12" fmla="*/ 33 w 688"/>
                <a:gd name="T13" fmla="*/ 389 h 532"/>
                <a:gd name="T14" fmla="*/ 2 w 688"/>
                <a:gd name="T15" fmla="*/ 391 h 532"/>
                <a:gd name="T16" fmla="*/ 0 w 688"/>
                <a:gd name="T17" fmla="*/ 409 h 532"/>
                <a:gd name="T18" fmla="*/ 9 w 688"/>
                <a:gd name="T19" fmla="*/ 418 h 532"/>
                <a:gd name="T20" fmla="*/ 9 w 688"/>
                <a:gd name="T21" fmla="*/ 427 h 532"/>
                <a:gd name="T22" fmla="*/ 56 w 688"/>
                <a:gd name="T23" fmla="*/ 489 h 532"/>
                <a:gd name="T24" fmla="*/ 72 w 688"/>
                <a:gd name="T25" fmla="*/ 494 h 532"/>
                <a:gd name="T26" fmla="*/ 81 w 688"/>
                <a:gd name="T27" fmla="*/ 489 h 532"/>
                <a:gd name="T28" fmla="*/ 88 w 688"/>
                <a:gd name="T29" fmla="*/ 491 h 532"/>
                <a:gd name="T30" fmla="*/ 93 w 688"/>
                <a:gd name="T31" fmla="*/ 503 h 532"/>
                <a:gd name="T32" fmla="*/ 86 w 688"/>
                <a:gd name="T33" fmla="*/ 503 h 532"/>
                <a:gd name="T34" fmla="*/ 86 w 688"/>
                <a:gd name="T35" fmla="*/ 509 h 532"/>
                <a:gd name="T36" fmla="*/ 106 w 688"/>
                <a:gd name="T37" fmla="*/ 519 h 532"/>
                <a:gd name="T38" fmla="*/ 99 w 688"/>
                <a:gd name="T39" fmla="*/ 509 h 532"/>
                <a:gd name="T40" fmla="*/ 118 w 688"/>
                <a:gd name="T41" fmla="*/ 503 h 532"/>
                <a:gd name="T42" fmla="*/ 150 w 688"/>
                <a:gd name="T43" fmla="*/ 500 h 532"/>
                <a:gd name="T44" fmla="*/ 156 w 688"/>
                <a:gd name="T45" fmla="*/ 493 h 532"/>
                <a:gd name="T46" fmla="*/ 166 w 688"/>
                <a:gd name="T47" fmla="*/ 485 h 532"/>
                <a:gd name="T48" fmla="*/ 188 w 688"/>
                <a:gd name="T49" fmla="*/ 448 h 532"/>
                <a:gd name="T50" fmla="*/ 270 w 688"/>
                <a:gd name="T51" fmla="*/ 455 h 532"/>
                <a:gd name="T52" fmla="*/ 297 w 688"/>
                <a:gd name="T53" fmla="*/ 478 h 532"/>
                <a:gd name="T54" fmla="*/ 309 w 688"/>
                <a:gd name="T55" fmla="*/ 471 h 532"/>
                <a:gd name="T56" fmla="*/ 340 w 688"/>
                <a:gd name="T57" fmla="*/ 462 h 532"/>
                <a:gd name="T58" fmla="*/ 399 w 688"/>
                <a:gd name="T59" fmla="*/ 485 h 532"/>
                <a:gd name="T60" fmla="*/ 440 w 688"/>
                <a:gd name="T61" fmla="*/ 462 h 532"/>
                <a:gd name="T62" fmla="*/ 520 w 688"/>
                <a:gd name="T63" fmla="*/ 469 h 532"/>
                <a:gd name="T64" fmla="*/ 534 w 688"/>
                <a:gd name="T65" fmla="*/ 466 h 532"/>
                <a:gd name="T66" fmla="*/ 541 w 688"/>
                <a:gd name="T67" fmla="*/ 457 h 532"/>
                <a:gd name="T68" fmla="*/ 552 w 688"/>
                <a:gd name="T69" fmla="*/ 452 h 532"/>
                <a:gd name="T70" fmla="*/ 563 w 688"/>
                <a:gd name="T71" fmla="*/ 443 h 532"/>
                <a:gd name="T72" fmla="*/ 565 w 688"/>
                <a:gd name="T73" fmla="*/ 441 h 532"/>
                <a:gd name="T74" fmla="*/ 559 w 688"/>
                <a:gd name="T75" fmla="*/ 432 h 532"/>
                <a:gd name="T76" fmla="*/ 561 w 688"/>
                <a:gd name="T77" fmla="*/ 423 h 532"/>
                <a:gd name="T78" fmla="*/ 570 w 688"/>
                <a:gd name="T79" fmla="*/ 418 h 532"/>
                <a:gd name="T80" fmla="*/ 574 w 688"/>
                <a:gd name="T81" fmla="*/ 407 h 532"/>
                <a:gd name="T82" fmla="*/ 582 w 688"/>
                <a:gd name="T83" fmla="*/ 403 h 532"/>
                <a:gd name="T84" fmla="*/ 588 w 688"/>
                <a:gd name="T85" fmla="*/ 393 h 532"/>
                <a:gd name="T86" fmla="*/ 659 w 688"/>
                <a:gd name="T87" fmla="*/ 302 h 532"/>
                <a:gd name="T88" fmla="*/ 688 w 688"/>
                <a:gd name="T89" fmla="*/ 143 h 532"/>
                <a:gd name="T90" fmla="*/ 656 w 688"/>
                <a:gd name="T91" fmla="*/ 119 h 532"/>
                <a:gd name="T92" fmla="*/ 650 w 688"/>
                <a:gd name="T93" fmla="*/ 102 h 532"/>
                <a:gd name="T94" fmla="*/ 645 w 688"/>
                <a:gd name="T95" fmla="*/ 23 h 532"/>
                <a:gd name="T96" fmla="*/ 624 w 688"/>
                <a:gd name="T97" fmla="*/ 16 h 532"/>
                <a:gd name="T98" fmla="*/ 609 w 688"/>
                <a:gd name="T99" fmla="*/ 7 h 532"/>
                <a:gd name="T100" fmla="*/ 506 w 688"/>
                <a:gd name="T101" fmla="*/ 0 h 532"/>
                <a:gd name="T102" fmla="*/ 174 w 688"/>
                <a:gd name="T103" fmla="*/ 202 h 532"/>
                <a:gd name="T104" fmla="*/ 175 w 688"/>
                <a:gd name="T105" fmla="*/ 203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88" h="532">
                  <a:moveTo>
                    <a:pt x="175" y="212"/>
                  </a:moveTo>
                  <a:lnTo>
                    <a:pt x="175" y="341"/>
                  </a:lnTo>
                  <a:lnTo>
                    <a:pt x="172" y="343"/>
                  </a:lnTo>
                  <a:lnTo>
                    <a:pt x="165" y="346"/>
                  </a:lnTo>
                  <a:lnTo>
                    <a:pt x="161" y="352"/>
                  </a:lnTo>
                  <a:lnTo>
                    <a:pt x="159" y="357"/>
                  </a:lnTo>
                  <a:lnTo>
                    <a:pt x="150" y="362"/>
                  </a:lnTo>
                  <a:lnTo>
                    <a:pt x="145" y="368"/>
                  </a:lnTo>
                  <a:lnTo>
                    <a:pt x="145" y="371"/>
                  </a:lnTo>
                  <a:lnTo>
                    <a:pt x="125" y="369"/>
                  </a:lnTo>
                  <a:lnTo>
                    <a:pt x="125" y="373"/>
                  </a:lnTo>
                  <a:lnTo>
                    <a:pt x="122" y="371"/>
                  </a:lnTo>
                  <a:lnTo>
                    <a:pt x="52" y="373"/>
                  </a:lnTo>
                  <a:lnTo>
                    <a:pt x="33" y="389"/>
                  </a:lnTo>
                  <a:lnTo>
                    <a:pt x="4" y="389"/>
                  </a:lnTo>
                  <a:lnTo>
                    <a:pt x="2" y="391"/>
                  </a:lnTo>
                  <a:lnTo>
                    <a:pt x="2" y="402"/>
                  </a:lnTo>
                  <a:lnTo>
                    <a:pt x="0" y="409"/>
                  </a:lnTo>
                  <a:lnTo>
                    <a:pt x="0" y="410"/>
                  </a:lnTo>
                  <a:lnTo>
                    <a:pt x="9" y="418"/>
                  </a:lnTo>
                  <a:lnTo>
                    <a:pt x="9" y="419"/>
                  </a:lnTo>
                  <a:lnTo>
                    <a:pt x="9" y="427"/>
                  </a:lnTo>
                  <a:lnTo>
                    <a:pt x="11" y="432"/>
                  </a:lnTo>
                  <a:lnTo>
                    <a:pt x="56" y="489"/>
                  </a:lnTo>
                  <a:lnTo>
                    <a:pt x="68" y="494"/>
                  </a:lnTo>
                  <a:lnTo>
                    <a:pt x="72" y="494"/>
                  </a:lnTo>
                  <a:lnTo>
                    <a:pt x="75" y="493"/>
                  </a:lnTo>
                  <a:lnTo>
                    <a:pt x="81" y="489"/>
                  </a:lnTo>
                  <a:lnTo>
                    <a:pt x="83" y="489"/>
                  </a:lnTo>
                  <a:lnTo>
                    <a:pt x="88" y="491"/>
                  </a:lnTo>
                  <a:lnTo>
                    <a:pt x="93" y="502"/>
                  </a:lnTo>
                  <a:lnTo>
                    <a:pt x="93" y="503"/>
                  </a:lnTo>
                  <a:lnTo>
                    <a:pt x="90" y="502"/>
                  </a:lnTo>
                  <a:lnTo>
                    <a:pt x="86" y="503"/>
                  </a:lnTo>
                  <a:lnTo>
                    <a:pt x="84" y="505"/>
                  </a:lnTo>
                  <a:lnTo>
                    <a:pt x="86" y="509"/>
                  </a:lnTo>
                  <a:lnTo>
                    <a:pt x="99" y="523"/>
                  </a:lnTo>
                  <a:lnTo>
                    <a:pt x="106" y="519"/>
                  </a:lnTo>
                  <a:lnTo>
                    <a:pt x="100" y="512"/>
                  </a:lnTo>
                  <a:lnTo>
                    <a:pt x="99" y="509"/>
                  </a:lnTo>
                  <a:lnTo>
                    <a:pt x="113" y="507"/>
                  </a:lnTo>
                  <a:lnTo>
                    <a:pt x="118" y="503"/>
                  </a:lnTo>
                  <a:lnTo>
                    <a:pt x="152" y="532"/>
                  </a:lnTo>
                  <a:lnTo>
                    <a:pt x="150" y="500"/>
                  </a:lnTo>
                  <a:lnTo>
                    <a:pt x="154" y="496"/>
                  </a:lnTo>
                  <a:lnTo>
                    <a:pt x="156" y="493"/>
                  </a:lnTo>
                  <a:lnTo>
                    <a:pt x="163" y="491"/>
                  </a:lnTo>
                  <a:lnTo>
                    <a:pt x="166" y="485"/>
                  </a:lnTo>
                  <a:lnTo>
                    <a:pt x="175" y="457"/>
                  </a:lnTo>
                  <a:lnTo>
                    <a:pt x="188" y="448"/>
                  </a:lnTo>
                  <a:lnTo>
                    <a:pt x="240" y="441"/>
                  </a:lnTo>
                  <a:lnTo>
                    <a:pt x="270" y="455"/>
                  </a:lnTo>
                  <a:lnTo>
                    <a:pt x="293" y="477"/>
                  </a:lnTo>
                  <a:lnTo>
                    <a:pt x="297" y="478"/>
                  </a:lnTo>
                  <a:lnTo>
                    <a:pt x="304" y="478"/>
                  </a:lnTo>
                  <a:lnTo>
                    <a:pt x="309" y="471"/>
                  </a:lnTo>
                  <a:lnTo>
                    <a:pt x="329" y="462"/>
                  </a:lnTo>
                  <a:lnTo>
                    <a:pt x="340" y="462"/>
                  </a:lnTo>
                  <a:lnTo>
                    <a:pt x="370" y="480"/>
                  </a:lnTo>
                  <a:lnTo>
                    <a:pt x="399" y="485"/>
                  </a:lnTo>
                  <a:lnTo>
                    <a:pt x="407" y="484"/>
                  </a:lnTo>
                  <a:lnTo>
                    <a:pt x="440" y="462"/>
                  </a:lnTo>
                  <a:lnTo>
                    <a:pt x="499" y="459"/>
                  </a:lnTo>
                  <a:lnTo>
                    <a:pt x="520" y="469"/>
                  </a:lnTo>
                  <a:lnTo>
                    <a:pt x="529" y="468"/>
                  </a:lnTo>
                  <a:lnTo>
                    <a:pt x="534" y="466"/>
                  </a:lnTo>
                  <a:lnTo>
                    <a:pt x="541" y="459"/>
                  </a:lnTo>
                  <a:lnTo>
                    <a:pt x="541" y="457"/>
                  </a:lnTo>
                  <a:lnTo>
                    <a:pt x="547" y="453"/>
                  </a:lnTo>
                  <a:lnTo>
                    <a:pt x="552" y="452"/>
                  </a:lnTo>
                  <a:lnTo>
                    <a:pt x="557" y="452"/>
                  </a:lnTo>
                  <a:lnTo>
                    <a:pt x="563" y="443"/>
                  </a:lnTo>
                  <a:lnTo>
                    <a:pt x="563" y="443"/>
                  </a:lnTo>
                  <a:lnTo>
                    <a:pt x="565" y="441"/>
                  </a:lnTo>
                  <a:lnTo>
                    <a:pt x="561" y="437"/>
                  </a:lnTo>
                  <a:lnTo>
                    <a:pt x="559" y="432"/>
                  </a:lnTo>
                  <a:lnTo>
                    <a:pt x="559" y="428"/>
                  </a:lnTo>
                  <a:lnTo>
                    <a:pt x="561" y="423"/>
                  </a:lnTo>
                  <a:lnTo>
                    <a:pt x="566" y="419"/>
                  </a:lnTo>
                  <a:lnTo>
                    <a:pt x="570" y="418"/>
                  </a:lnTo>
                  <a:lnTo>
                    <a:pt x="574" y="416"/>
                  </a:lnTo>
                  <a:lnTo>
                    <a:pt x="574" y="407"/>
                  </a:lnTo>
                  <a:lnTo>
                    <a:pt x="577" y="403"/>
                  </a:lnTo>
                  <a:lnTo>
                    <a:pt x="582" y="403"/>
                  </a:lnTo>
                  <a:lnTo>
                    <a:pt x="582" y="394"/>
                  </a:lnTo>
                  <a:lnTo>
                    <a:pt x="588" y="393"/>
                  </a:lnTo>
                  <a:lnTo>
                    <a:pt x="588" y="384"/>
                  </a:lnTo>
                  <a:lnTo>
                    <a:pt x="659" y="302"/>
                  </a:lnTo>
                  <a:lnTo>
                    <a:pt x="675" y="162"/>
                  </a:lnTo>
                  <a:lnTo>
                    <a:pt x="688" y="143"/>
                  </a:lnTo>
                  <a:lnTo>
                    <a:pt x="663" y="130"/>
                  </a:lnTo>
                  <a:lnTo>
                    <a:pt x="656" y="119"/>
                  </a:lnTo>
                  <a:lnTo>
                    <a:pt x="650" y="105"/>
                  </a:lnTo>
                  <a:lnTo>
                    <a:pt x="650" y="102"/>
                  </a:lnTo>
                  <a:lnTo>
                    <a:pt x="645" y="91"/>
                  </a:lnTo>
                  <a:lnTo>
                    <a:pt x="645" y="23"/>
                  </a:lnTo>
                  <a:lnTo>
                    <a:pt x="631" y="27"/>
                  </a:lnTo>
                  <a:lnTo>
                    <a:pt x="624" y="16"/>
                  </a:lnTo>
                  <a:lnTo>
                    <a:pt x="611" y="11"/>
                  </a:lnTo>
                  <a:lnTo>
                    <a:pt x="609" y="7"/>
                  </a:lnTo>
                  <a:lnTo>
                    <a:pt x="604" y="3"/>
                  </a:lnTo>
                  <a:lnTo>
                    <a:pt x="506" y="0"/>
                  </a:lnTo>
                  <a:lnTo>
                    <a:pt x="241" y="184"/>
                  </a:lnTo>
                  <a:lnTo>
                    <a:pt x="174" y="202"/>
                  </a:lnTo>
                  <a:lnTo>
                    <a:pt x="174" y="203"/>
                  </a:lnTo>
                  <a:lnTo>
                    <a:pt x="175" y="203"/>
                  </a:lnTo>
                  <a:lnTo>
                    <a:pt x="175" y="212"/>
                  </a:lnTo>
                  <a:close/>
                </a:path>
              </a:pathLst>
            </a:custGeom>
            <a:solidFill>
              <a:srgbClr val="00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328" name="Freeform 82">
              <a:extLst>
                <a:ext uri="{FF2B5EF4-FFF2-40B4-BE49-F238E27FC236}">
                  <a16:creationId xmlns:a16="http://schemas.microsoft.com/office/drawing/2014/main" id="{A95652FA-3EE8-4234-BF7D-140D095E4B78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9" y="1448"/>
              <a:ext cx="688" cy="532"/>
            </a:xfrm>
            <a:custGeom>
              <a:avLst/>
              <a:gdLst>
                <a:gd name="T0" fmla="*/ 175 w 688"/>
                <a:gd name="T1" fmla="*/ 341 h 532"/>
                <a:gd name="T2" fmla="*/ 165 w 688"/>
                <a:gd name="T3" fmla="*/ 346 h 532"/>
                <a:gd name="T4" fmla="*/ 159 w 688"/>
                <a:gd name="T5" fmla="*/ 357 h 532"/>
                <a:gd name="T6" fmla="*/ 145 w 688"/>
                <a:gd name="T7" fmla="*/ 368 h 532"/>
                <a:gd name="T8" fmla="*/ 125 w 688"/>
                <a:gd name="T9" fmla="*/ 369 h 532"/>
                <a:gd name="T10" fmla="*/ 122 w 688"/>
                <a:gd name="T11" fmla="*/ 371 h 532"/>
                <a:gd name="T12" fmla="*/ 33 w 688"/>
                <a:gd name="T13" fmla="*/ 389 h 532"/>
                <a:gd name="T14" fmla="*/ 2 w 688"/>
                <a:gd name="T15" fmla="*/ 391 h 532"/>
                <a:gd name="T16" fmla="*/ 0 w 688"/>
                <a:gd name="T17" fmla="*/ 409 h 532"/>
                <a:gd name="T18" fmla="*/ 9 w 688"/>
                <a:gd name="T19" fmla="*/ 418 h 532"/>
                <a:gd name="T20" fmla="*/ 9 w 688"/>
                <a:gd name="T21" fmla="*/ 427 h 532"/>
                <a:gd name="T22" fmla="*/ 56 w 688"/>
                <a:gd name="T23" fmla="*/ 489 h 532"/>
                <a:gd name="T24" fmla="*/ 72 w 688"/>
                <a:gd name="T25" fmla="*/ 494 h 532"/>
                <a:gd name="T26" fmla="*/ 81 w 688"/>
                <a:gd name="T27" fmla="*/ 489 h 532"/>
                <a:gd name="T28" fmla="*/ 88 w 688"/>
                <a:gd name="T29" fmla="*/ 491 h 532"/>
                <a:gd name="T30" fmla="*/ 93 w 688"/>
                <a:gd name="T31" fmla="*/ 503 h 532"/>
                <a:gd name="T32" fmla="*/ 86 w 688"/>
                <a:gd name="T33" fmla="*/ 503 h 532"/>
                <a:gd name="T34" fmla="*/ 86 w 688"/>
                <a:gd name="T35" fmla="*/ 509 h 532"/>
                <a:gd name="T36" fmla="*/ 106 w 688"/>
                <a:gd name="T37" fmla="*/ 519 h 532"/>
                <a:gd name="T38" fmla="*/ 99 w 688"/>
                <a:gd name="T39" fmla="*/ 509 h 532"/>
                <a:gd name="T40" fmla="*/ 118 w 688"/>
                <a:gd name="T41" fmla="*/ 503 h 532"/>
                <a:gd name="T42" fmla="*/ 150 w 688"/>
                <a:gd name="T43" fmla="*/ 500 h 532"/>
                <a:gd name="T44" fmla="*/ 156 w 688"/>
                <a:gd name="T45" fmla="*/ 493 h 532"/>
                <a:gd name="T46" fmla="*/ 166 w 688"/>
                <a:gd name="T47" fmla="*/ 485 h 532"/>
                <a:gd name="T48" fmla="*/ 188 w 688"/>
                <a:gd name="T49" fmla="*/ 448 h 532"/>
                <a:gd name="T50" fmla="*/ 270 w 688"/>
                <a:gd name="T51" fmla="*/ 455 h 532"/>
                <a:gd name="T52" fmla="*/ 297 w 688"/>
                <a:gd name="T53" fmla="*/ 478 h 532"/>
                <a:gd name="T54" fmla="*/ 309 w 688"/>
                <a:gd name="T55" fmla="*/ 471 h 532"/>
                <a:gd name="T56" fmla="*/ 340 w 688"/>
                <a:gd name="T57" fmla="*/ 462 h 532"/>
                <a:gd name="T58" fmla="*/ 399 w 688"/>
                <a:gd name="T59" fmla="*/ 485 h 532"/>
                <a:gd name="T60" fmla="*/ 440 w 688"/>
                <a:gd name="T61" fmla="*/ 462 h 532"/>
                <a:gd name="T62" fmla="*/ 520 w 688"/>
                <a:gd name="T63" fmla="*/ 469 h 532"/>
                <a:gd name="T64" fmla="*/ 534 w 688"/>
                <a:gd name="T65" fmla="*/ 466 h 532"/>
                <a:gd name="T66" fmla="*/ 541 w 688"/>
                <a:gd name="T67" fmla="*/ 457 h 532"/>
                <a:gd name="T68" fmla="*/ 552 w 688"/>
                <a:gd name="T69" fmla="*/ 452 h 532"/>
                <a:gd name="T70" fmla="*/ 563 w 688"/>
                <a:gd name="T71" fmla="*/ 443 h 532"/>
                <a:gd name="T72" fmla="*/ 565 w 688"/>
                <a:gd name="T73" fmla="*/ 441 h 532"/>
                <a:gd name="T74" fmla="*/ 559 w 688"/>
                <a:gd name="T75" fmla="*/ 432 h 532"/>
                <a:gd name="T76" fmla="*/ 561 w 688"/>
                <a:gd name="T77" fmla="*/ 423 h 532"/>
                <a:gd name="T78" fmla="*/ 570 w 688"/>
                <a:gd name="T79" fmla="*/ 418 h 532"/>
                <a:gd name="T80" fmla="*/ 574 w 688"/>
                <a:gd name="T81" fmla="*/ 407 h 532"/>
                <a:gd name="T82" fmla="*/ 582 w 688"/>
                <a:gd name="T83" fmla="*/ 403 h 532"/>
                <a:gd name="T84" fmla="*/ 588 w 688"/>
                <a:gd name="T85" fmla="*/ 393 h 532"/>
                <a:gd name="T86" fmla="*/ 659 w 688"/>
                <a:gd name="T87" fmla="*/ 302 h 532"/>
                <a:gd name="T88" fmla="*/ 688 w 688"/>
                <a:gd name="T89" fmla="*/ 143 h 532"/>
                <a:gd name="T90" fmla="*/ 656 w 688"/>
                <a:gd name="T91" fmla="*/ 119 h 532"/>
                <a:gd name="T92" fmla="*/ 650 w 688"/>
                <a:gd name="T93" fmla="*/ 102 h 532"/>
                <a:gd name="T94" fmla="*/ 645 w 688"/>
                <a:gd name="T95" fmla="*/ 23 h 532"/>
                <a:gd name="T96" fmla="*/ 624 w 688"/>
                <a:gd name="T97" fmla="*/ 16 h 532"/>
                <a:gd name="T98" fmla="*/ 609 w 688"/>
                <a:gd name="T99" fmla="*/ 7 h 532"/>
                <a:gd name="T100" fmla="*/ 506 w 688"/>
                <a:gd name="T101" fmla="*/ 0 h 532"/>
                <a:gd name="T102" fmla="*/ 174 w 688"/>
                <a:gd name="T103" fmla="*/ 202 h 532"/>
                <a:gd name="T104" fmla="*/ 175 w 688"/>
                <a:gd name="T105" fmla="*/ 203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88" h="532">
                  <a:moveTo>
                    <a:pt x="175" y="212"/>
                  </a:moveTo>
                  <a:lnTo>
                    <a:pt x="175" y="341"/>
                  </a:lnTo>
                  <a:lnTo>
                    <a:pt x="172" y="343"/>
                  </a:lnTo>
                  <a:lnTo>
                    <a:pt x="165" y="346"/>
                  </a:lnTo>
                  <a:lnTo>
                    <a:pt x="161" y="352"/>
                  </a:lnTo>
                  <a:lnTo>
                    <a:pt x="159" y="357"/>
                  </a:lnTo>
                  <a:lnTo>
                    <a:pt x="150" y="362"/>
                  </a:lnTo>
                  <a:lnTo>
                    <a:pt x="145" y="368"/>
                  </a:lnTo>
                  <a:lnTo>
                    <a:pt x="145" y="371"/>
                  </a:lnTo>
                  <a:lnTo>
                    <a:pt x="125" y="369"/>
                  </a:lnTo>
                  <a:lnTo>
                    <a:pt x="125" y="373"/>
                  </a:lnTo>
                  <a:lnTo>
                    <a:pt x="122" y="371"/>
                  </a:lnTo>
                  <a:lnTo>
                    <a:pt x="52" y="373"/>
                  </a:lnTo>
                  <a:lnTo>
                    <a:pt x="33" y="389"/>
                  </a:lnTo>
                  <a:lnTo>
                    <a:pt x="4" y="389"/>
                  </a:lnTo>
                  <a:lnTo>
                    <a:pt x="2" y="391"/>
                  </a:lnTo>
                  <a:lnTo>
                    <a:pt x="2" y="402"/>
                  </a:lnTo>
                  <a:lnTo>
                    <a:pt x="0" y="409"/>
                  </a:lnTo>
                  <a:lnTo>
                    <a:pt x="0" y="410"/>
                  </a:lnTo>
                  <a:lnTo>
                    <a:pt x="9" y="418"/>
                  </a:lnTo>
                  <a:lnTo>
                    <a:pt x="9" y="419"/>
                  </a:lnTo>
                  <a:lnTo>
                    <a:pt x="9" y="427"/>
                  </a:lnTo>
                  <a:lnTo>
                    <a:pt x="11" y="432"/>
                  </a:lnTo>
                  <a:lnTo>
                    <a:pt x="56" y="489"/>
                  </a:lnTo>
                  <a:lnTo>
                    <a:pt x="68" y="494"/>
                  </a:lnTo>
                  <a:lnTo>
                    <a:pt x="72" y="494"/>
                  </a:lnTo>
                  <a:lnTo>
                    <a:pt x="75" y="493"/>
                  </a:lnTo>
                  <a:lnTo>
                    <a:pt x="81" y="489"/>
                  </a:lnTo>
                  <a:lnTo>
                    <a:pt x="83" y="489"/>
                  </a:lnTo>
                  <a:lnTo>
                    <a:pt x="88" y="491"/>
                  </a:lnTo>
                  <a:lnTo>
                    <a:pt x="93" y="502"/>
                  </a:lnTo>
                  <a:lnTo>
                    <a:pt x="93" y="503"/>
                  </a:lnTo>
                  <a:lnTo>
                    <a:pt x="90" y="502"/>
                  </a:lnTo>
                  <a:lnTo>
                    <a:pt x="86" y="503"/>
                  </a:lnTo>
                  <a:lnTo>
                    <a:pt x="84" y="505"/>
                  </a:lnTo>
                  <a:lnTo>
                    <a:pt x="86" y="509"/>
                  </a:lnTo>
                  <a:lnTo>
                    <a:pt x="99" y="523"/>
                  </a:lnTo>
                  <a:lnTo>
                    <a:pt x="106" y="519"/>
                  </a:lnTo>
                  <a:lnTo>
                    <a:pt x="100" y="512"/>
                  </a:lnTo>
                  <a:lnTo>
                    <a:pt x="99" y="509"/>
                  </a:lnTo>
                  <a:lnTo>
                    <a:pt x="113" y="507"/>
                  </a:lnTo>
                  <a:lnTo>
                    <a:pt x="118" y="503"/>
                  </a:lnTo>
                  <a:lnTo>
                    <a:pt x="152" y="532"/>
                  </a:lnTo>
                  <a:lnTo>
                    <a:pt x="150" y="500"/>
                  </a:lnTo>
                  <a:lnTo>
                    <a:pt x="154" y="496"/>
                  </a:lnTo>
                  <a:lnTo>
                    <a:pt x="156" y="493"/>
                  </a:lnTo>
                  <a:lnTo>
                    <a:pt x="163" y="491"/>
                  </a:lnTo>
                  <a:lnTo>
                    <a:pt x="166" y="485"/>
                  </a:lnTo>
                  <a:lnTo>
                    <a:pt x="175" y="457"/>
                  </a:lnTo>
                  <a:lnTo>
                    <a:pt x="188" y="448"/>
                  </a:lnTo>
                  <a:lnTo>
                    <a:pt x="240" y="441"/>
                  </a:lnTo>
                  <a:lnTo>
                    <a:pt x="270" y="455"/>
                  </a:lnTo>
                  <a:lnTo>
                    <a:pt x="293" y="477"/>
                  </a:lnTo>
                  <a:lnTo>
                    <a:pt x="297" y="478"/>
                  </a:lnTo>
                  <a:lnTo>
                    <a:pt x="304" y="478"/>
                  </a:lnTo>
                  <a:lnTo>
                    <a:pt x="309" y="471"/>
                  </a:lnTo>
                  <a:lnTo>
                    <a:pt x="329" y="462"/>
                  </a:lnTo>
                  <a:lnTo>
                    <a:pt x="340" y="462"/>
                  </a:lnTo>
                  <a:lnTo>
                    <a:pt x="370" y="480"/>
                  </a:lnTo>
                  <a:lnTo>
                    <a:pt x="399" y="485"/>
                  </a:lnTo>
                  <a:lnTo>
                    <a:pt x="407" y="484"/>
                  </a:lnTo>
                  <a:lnTo>
                    <a:pt x="440" y="462"/>
                  </a:lnTo>
                  <a:lnTo>
                    <a:pt x="499" y="459"/>
                  </a:lnTo>
                  <a:lnTo>
                    <a:pt x="520" y="469"/>
                  </a:lnTo>
                  <a:lnTo>
                    <a:pt x="529" y="468"/>
                  </a:lnTo>
                  <a:lnTo>
                    <a:pt x="534" y="466"/>
                  </a:lnTo>
                  <a:lnTo>
                    <a:pt x="541" y="459"/>
                  </a:lnTo>
                  <a:lnTo>
                    <a:pt x="541" y="457"/>
                  </a:lnTo>
                  <a:lnTo>
                    <a:pt x="547" y="453"/>
                  </a:lnTo>
                  <a:lnTo>
                    <a:pt x="552" y="452"/>
                  </a:lnTo>
                  <a:lnTo>
                    <a:pt x="557" y="452"/>
                  </a:lnTo>
                  <a:lnTo>
                    <a:pt x="563" y="443"/>
                  </a:lnTo>
                  <a:lnTo>
                    <a:pt x="563" y="443"/>
                  </a:lnTo>
                  <a:lnTo>
                    <a:pt x="565" y="441"/>
                  </a:lnTo>
                  <a:lnTo>
                    <a:pt x="561" y="437"/>
                  </a:lnTo>
                  <a:lnTo>
                    <a:pt x="559" y="432"/>
                  </a:lnTo>
                  <a:lnTo>
                    <a:pt x="559" y="428"/>
                  </a:lnTo>
                  <a:lnTo>
                    <a:pt x="561" y="423"/>
                  </a:lnTo>
                  <a:lnTo>
                    <a:pt x="566" y="419"/>
                  </a:lnTo>
                  <a:lnTo>
                    <a:pt x="570" y="418"/>
                  </a:lnTo>
                  <a:lnTo>
                    <a:pt x="574" y="416"/>
                  </a:lnTo>
                  <a:lnTo>
                    <a:pt x="574" y="407"/>
                  </a:lnTo>
                  <a:lnTo>
                    <a:pt x="577" y="403"/>
                  </a:lnTo>
                  <a:lnTo>
                    <a:pt x="582" y="403"/>
                  </a:lnTo>
                  <a:lnTo>
                    <a:pt x="582" y="394"/>
                  </a:lnTo>
                  <a:lnTo>
                    <a:pt x="588" y="393"/>
                  </a:lnTo>
                  <a:lnTo>
                    <a:pt x="588" y="384"/>
                  </a:lnTo>
                  <a:lnTo>
                    <a:pt x="659" y="302"/>
                  </a:lnTo>
                  <a:lnTo>
                    <a:pt x="675" y="162"/>
                  </a:lnTo>
                  <a:lnTo>
                    <a:pt x="688" y="143"/>
                  </a:lnTo>
                  <a:lnTo>
                    <a:pt x="663" y="130"/>
                  </a:lnTo>
                  <a:lnTo>
                    <a:pt x="656" y="119"/>
                  </a:lnTo>
                  <a:lnTo>
                    <a:pt x="650" y="105"/>
                  </a:lnTo>
                  <a:lnTo>
                    <a:pt x="650" y="102"/>
                  </a:lnTo>
                  <a:lnTo>
                    <a:pt x="645" y="91"/>
                  </a:lnTo>
                  <a:lnTo>
                    <a:pt x="645" y="23"/>
                  </a:lnTo>
                  <a:lnTo>
                    <a:pt x="631" y="27"/>
                  </a:lnTo>
                  <a:lnTo>
                    <a:pt x="624" y="16"/>
                  </a:lnTo>
                  <a:lnTo>
                    <a:pt x="611" y="11"/>
                  </a:lnTo>
                  <a:lnTo>
                    <a:pt x="609" y="7"/>
                  </a:lnTo>
                  <a:lnTo>
                    <a:pt x="604" y="3"/>
                  </a:lnTo>
                  <a:lnTo>
                    <a:pt x="506" y="0"/>
                  </a:lnTo>
                  <a:lnTo>
                    <a:pt x="241" y="184"/>
                  </a:lnTo>
                  <a:lnTo>
                    <a:pt x="174" y="202"/>
                  </a:lnTo>
                  <a:lnTo>
                    <a:pt x="174" y="203"/>
                  </a:lnTo>
                  <a:lnTo>
                    <a:pt x="175" y="203"/>
                  </a:lnTo>
                  <a:lnTo>
                    <a:pt x="175" y="212"/>
                  </a:lnTo>
                </a:path>
              </a:pathLst>
            </a:custGeom>
            <a:noFill/>
            <a:ln w="6350">
              <a:solidFill>
                <a:srgbClr val="F0F0F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329" name="Freeform 83">
              <a:extLst>
                <a:ext uri="{FF2B5EF4-FFF2-40B4-BE49-F238E27FC236}">
                  <a16:creationId xmlns:a16="http://schemas.microsoft.com/office/drawing/2014/main" id="{B98F9CBD-86AA-451A-9353-76E9970008D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2" y="3406"/>
              <a:ext cx="29" cy="24"/>
            </a:xfrm>
            <a:custGeom>
              <a:avLst/>
              <a:gdLst>
                <a:gd name="T0" fmla="*/ 4 w 29"/>
                <a:gd name="T1" fmla="*/ 4 h 24"/>
                <a:gd name="T2" fmla="*/ 0 w 29"/>
                <a:gd name="T3" fmla="*/ 4 h 24"/>
                <a:gd name="T4" fmla="*/ 18 w 29"/>
                <a:gd name="T5" fmla="*/ 0 h 24"/>
                <a:gd name="T6" fmla="*/ 25 w 29"/>
                <a:gd name="T7" fmla="*/ 4 h 24"/>
                <a:gd name="T8" fmla="*/ 29 w 29"/>
                <a:gd name="T9" fmla="*/ 11 h 24"/>
                <a:gd name="T10" fmla="*/ 29 w 29"/>
                <a:gd name="T11" fmla="*/ 22 h 24"/>
                <a:gd name="T12" fmla="*/ 22 w 29"/>
                <a:gd name="T13" fmla="*/ 24 h 24"/>
                <a:gd name="T14" fmla="*/ 15 w 29"/>
                <a:gd name="T15" fmla="*/ 20 h 24"/>
                <a:gd name="T16" fmla="*/ 7 w 29"/>
                <a:gd name="T17" fmla="*/ 11 h 24"/>
                <a:gd name="T18" fmla="*/ 4 w 29"/>
                <a:gd name="T19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24">
                  <a:moveTo>
                    <a:pt x="4" y="4"/>
                  </a:moveTo>
                  <a:lnTo>
                    <a:pt x="0" y="4"/>
                  </a:lnTo>
                  <a:lnTo>
                    <a:pt x="18" y="0"/>
                  </a:lnTo>
                  <a:lnTo>
                    <a:pt x="25" y="4"/>
                  </a:lnTo>
                  <a:lnTo>
                    <a:pt x="29" y="11"/>
                  </a:lnTo>
                  <a:lnTo>
                    <a:pt x="29" y="22"/>
                  </a:lnTo>
                  <a:lnTo>
                    <a:pt x="22" y="24"/>
                  </a:lnTo>
                  <a:lnTo>
                    <a:pt x="15" y="20"/>
                  </a:lnTo>
                  <a:lnTo>
                    <a:pt x="7" y="11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330" name="Freeform 84">
              <a:extLst>
                <a:ext uri="{FF2B5EF4-FFF2-40B4-BE49-F238E27FC236}">
                  <a16:creationId xmlns:a16="http://schemas.microsoft.com/office/drawing/2014/main" id="{7FF4C293-DC7A-498E-9637-3EF7A7F10E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2" y="3406"/>
              <a:ext cx="29" cy="24"/>
            </a:xfrm>
            <a:custGeom>
              <a:avLst/>
              <a:gdLst>
                <a:gd name="T0" fmla="*/ 4 w 29"/>
                <a:gd name="T1" fmla="*/ 4 h 24"/>
                <a:gd name="T2" fmla="*/ 0 w 29"/>
                <a:gd name="T3" fmla="*/ 4 h 24"/>
                <a:gd name="T4" fmla="*/ 18 w 29"/>
                <a:gd name="T5" fmla="*/ 0 h 24"/>
                <a:gd name="T6" fmla="*/ 25 w 29"/>
                <a:gd name="T7" fmla="*/ 4 h 24"/>
                <a:gd name="T8" fmla="*/ 29 w 29"/>
                <a:gd name="T9" fmla="*/ 11 h 24"/>
                <a:gd name="T10" fmla="*/ 29 w 29"/>
                <a:gd name="T11" fmla="*/ 22 h 24"/>
                <a:gd name="T12" fmla="*/ 22 w 29"/>
                <a:gd name="T13" fmla="*/ 24 h 24"/>
                <a:gd name="T14" fmla="*/ 15 w 29"/>
                <a:gd name="T15" fmla="*/ 20 h 24"/>
                <a:gd name="T16" fmla="*/ 7 w 29"/>
                <a:gd name="T17" fmla="*/ 11 h 24"/>
                <a:gd name="T18" fmla="*/ 4 w 29"/>
                <a:gd name="T19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24">
                  <a:moveTo>
                    <a:pt x="4" y="4"/>
                  </a:moveTo>
                  <a:lnTo>
                    <a:pt x="0" y="4"/>
                  </a:lnTo>
                  <a:lnTo>
                    <a:pt x="18" y="0"/>
                  </a:lnTo>
                  <a:lnTo>
                    <a:pt x="25" y="4"/>
                  </a:lnTo>
                  <a:lnTo>
                    <a:pt x="29" y="11"/>
                  </a:lnTo>
                  <a:lnTo>
                    <a:pt x="29" y="22"/>
                  </a:lnTo>
                  <a:lnTo>
                    <a:pt x="22" y="24"/>
                  </a:lnTo>
                  <a:lnTo>
                    <a:pt x="15" y="20"/>
                  </a:lnTo>
                  <a:lnTo>
                    <a:pt x="7" y="11"/>
                  </a:lnTo>
                  <a:lnTo>
                    <a:pt x="4" y="4"/>
                  </a:lnTo>
                </a:path>
              </a:pathLst>
            </a:custGeom>
            <a:noFill/>
            <a:ln w="6350">
              <a:solidFill>
                <a:srgbClr val="F0F0F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331" name="Freeform 85">
              <a:extLst>
                <a:ext uri="{FF2B5EF4-FFF2-40B4-BE49-F238E27FC236}">
                  <a16:creationId xmlns:a16="http://schemas.microsoft.com/office/drawing/2014/main" id="{F76B2AE4-E3EE-4878-A0CC-00916F813825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8" y="1933"/>
              <a:ext cx="332" cy="486"/>
            </a:xfrm>
            <a:custGeom>
              <a:avLst/>
              <a:gdLst>
                <a:gd name="T0" fmla="*/ 56 w 332"/>
                <a:gd name="T1" fmla="*/ 463 h 486"/>
                <a:gd name="T2" fmla="*/ 65 w 332"/>
                <a:gd name="T3" fmla="*/ 416 h 486"/>
                <a:gd name="T4" fmla="*/ 54 w 332"/>
                <a:gd name="T5" fmla="*/ 402 h 486"/>
                <a:gd name="T6" fmla="*/ 50 w 332"/>
                <a:gd name="T7" fmla="*/ 395 h 486"/>
                <a:gd name="T8" fmla="*/ 54 w 332"/>
                <a:gd name="T9" fmla="*/ 390 h 486"/>
                <a:gd name="T10" fmla="*/ 52 w 332"/>
                <a:gd name="T11" fmla="*/ 381 h 486"/>
                <a:gd name="T12" fmla="*/ 45 w 332"/>
                <a:gd name="T13" fmla="*/ 384 h 486"/>
                <a:gd name="T14" fmla="*/ 25 w 332"/>
                <a:gd name="T15" fmla="*/ 379 h 486"/>
                <a:gd name="T16" fmla="*/ 9 w 332"/>
                <a:gd name="T17" fmla="*/ 359 h 486"/>
                <a:gd name="T18" fmla="*/ 2 w 332"/>
                <a:gd name="T19" fmla="*/ 359 h 486"/>
                <a:gd name="T20" fmla="*/ 0 w 332"/>
                <a:gd name="T21" fmla="*/ 352 h 486"/>
                <a:gd name="T22" fmla="*/ 6 w 332"/>
                <a:gd name="T23" fmla="*/ 341 h 486"/>
                <a:gd name="T24" fmla="*/ 18 w 332"/>
                <a:gd name="T25" fmla="*/ 304 h 486"/>
                <a:gd name="T26" fmla="*/ 47 w 332"/>
                <a:gd name="T27" fmla="*/ 272 h 486"/>
                <a:gd name="T28" fmla="*/ 91 w 332"/>
                <a:gd name="T29" fmla="*/ 256 h 486"/>
                <a:gd name="T30" fmla="*/ 102 w 332"/>
                <a:gd name="T31" fmla="*/ 268 h 486"/>
                <a:gd name="T32" fmla="*/ 106 w 332"/>
                <a:gd name="T33" fmla="*/ 270 h 486"/>
                <a:gd name="T34" fmla="*/ 123 w 332"/>
                <a:gd name="T35" fmla="*/ 277 h 486"/>
                <a:gd name="T36" fmla="*/ 166 w 332"/>
                <a:gd name="T37" fmla="*/ 191 h 486"/>
                <a:gd name="T38" fmla="*/ 186 w 332"/>
                <a:gd name="T39" fmla="*/ 175 h 486"/>
                <a:gd name="T40" fmla="*/ 227 w 332"/>
                <a:gd name="T41" fmla="*/ 68 h 486"/>
                <a:gd name="T42" fmla="*/ 245 w 332"/>
                <a:gd name="T43" fmla="*/ 59 h 486"/>
                <a:gd name="T44" fmla="*/ 259 w 332"/>
                <a:gd name="T45" fmla="*/ 25 h 486"/>
                <a:gd name="T46" fmla="*/ 254 w 332"/>
                <a:gd name="T47" fmla="*/ 18 h 486"/>
                <a:gd name="T48" fmla="*/ 245 w 332"/>
                <a:gd name="T49" fmla="*/ 13 h 486"/>
                <a:gd name="T50" fmla="*/ 256 w 332"/>
                <a:gd name="T51" fmla="*/ 2 h 486"/>
                <a:gd name="T52" fmla="*/ 270 w 332"/>
                <a:gd name="T53" fmla="*/ 4 h 486"/>
                <a:gd name="T54" fmla="*/ 281 w 332"/>
                <a:gd name="T55" fmla="*/ 40 h 486"/>
                <a:gd name="T56" fmla="*/ 295 w 332"/>
                <a:gd name="T57" fmla="*/ 111 h 486"/>
                <a:gd name="T58" fmla="*/ 297 w 332"/>
                <a:gd name="T59" fmla="*/ 125 h 486"/>
                <a:gd name="T60" fmla="*/ 266 w 332"/>
                <a:gd name="T61" fmla="*/ 122 h 486"/>
                <a:gd name="T62" fmla="*/ 248 w 332"/>
                <a:gd name="T63" fmla="*/ 125 h 486"/>
                <a:gd name="T64" fmla="*/ 245 w 332"/>
                <a:gd name="T65" fmla="*/ 143 h 486"/>
                <a:gd name="T66" fmla="*/ 254 w 332"/>
                <a:gd name="T67" fmla="*/ 163 h 486"/>
                <a:gd name="T68" fmla="*/ 277 w 332"/>
                <a:gd name="T69" fmla="*/ 172 h 486"/>
                <a:gd name="T70" fmla="*/ 298 w 332"/>
                <a:gd name="T71" fmla="*/ 234 h 486"/>
                <a:gd name="T72" fmla="*/ 263 w 332"/>
                <a:gd name="T73" fmla="*/ 300 h 486"/>
                <a:gd name="T74" fmla="*/ 265 w 332"/>
                <a:gd name="T75" fmla="*/ 322 h 486"/>
                <a:gd name="T76" fmla="*/ 307 w 332"/>
                <a:gd name="T77" fmla="*/ 416 h 486"/>
                <a:gd name="T78" fmla="*/ 332 w 332"/>
                <a:gd name="T79" fmla="*/ 433 h 486"/>
                <a:gd name="T80" fmla="*/ 332 w 332"/>
                <a:gd name="T81" fmla="*/ 475 h 486"/>
                <a:gd name="T82" fmla="*/ 327 w 332"/>
                <a:gd name="T83" fmla="*/ 486 h 486"/>
                <a:gd name="T84" fmla="*/ 300 w 332"/>
                <a:gd name="T85" fmla="*/ 472 h 486"/>
                <a:gd name="T86" fmla="*/ 268 w 332"/>
                <a:gd name="T87" fmla="*/ 461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32" h="486">
                  <a:moveTo>
                    <a:pt x="209" y="461"/>
                  </a:moveTo>
                  <a:lnTo>
                    <a:pt x="56" y="463"/>
                  </a:lnTo>
                  <a:lnTo>
                    <a:pt x="63" y="418"/>
                  </a:lnTo>
                  <a:lnTo>
                    <a:pt x="65" y="416"/>
                  </a:lnTo>
                  <a:lnTo>
                    <a:pt x="56" y="406"/>
                  </a:lnTo>
                  <a:lnTo>
                    <a:pt x="54" y="402"/>
                  </a:lnTo>
                  <a:lnTo>
                    <a:pt x="50" y="397"/>
                  </a:lnTo>
                  <a:lnTo>
                    <a:pt x="50" y="395"/>
                  </a:lnTo>
                  <a:lnTo>
                    <a:pt x="52" y="393"/>
                  </a:lnTo>
                  <a:lnTo>
                    <a:pt x="54" y="390"/>
                  </a:lnTo>
                  <a:lnTo>
                    <a:pt x="54" y="384"/>
                  </a:lnTo>
                  <a:lnTo>
                    <a:pt x="52" y="381"/>
                  </a:lnTo>
                  <a:lnTo>
                    <a:pt x="47" y="383"/>
                  </a:lnTo>
                  <a:lnTo>
                    <a:pt x="45" y="384"/>
                  </a:lnTo>
                  <a:lnTo>
                    <a:pt x="41" y="386"/>
                  </a:lnTo>
                  <a:lnTo>
                    <a:pt x="25" y="379"/>
                  </a:lnTo>
                  <a:lnTo>
                    <a:pt x="18" y="359"/>
                  </a:lnTo>
                  <a:lnTo>
                    <a:pt x="9" y="359"/>
                  </a:lnTo>
                  <a:lnTo>
                    <a:pt x="6" y="361"/>
                  </a:lnTo>
                  <a:lnTo>
                    <a:pt x="2" y="359"/>
                  </a:lnTo>
                  <a:lnTo>
                    <a:pt x="2" y="354"/>
                  </a:lnTo>
                  <a:lnTo>
                    <a:pt x="0" y="352"/>
                  </a:lnTo>
                  <a:lnTo>
                    <a:pt x="0" y="347"/>
                  </a:lnTo>
                  <a:lnTo>
                    <a:pt x="6" y="341"/>
                  </a:lnTo>
                  <a:lnTo>
                    <a:pt x="15" y="327"/>
                  </a:lnTo>
                  <a:lnTo>
                    <a:pt x="18" y="304"/>
                  </a:lnTo>
                  <a:lnTo>
                    <a:pt x="38" y="277"/>
                  </a:lnTo>
                  <a:lnTo>
                    <a:pt x="47" y="272"/>
                  </a:lnTo>
                  <a:lnTo>
                    <a:pt x="50" y="259"/>
                  </a:lnTo>
                  <a:lnTo>
                    <a:pt x="91" y="256"/>
                  </a:lnTo>
                  <a:lnTo>
                    <a:pt x="100" y="265"/>
                  </a:lnTo>
                  <a:lnTo>
                    <a:pt x="102" y="268"/>
                  </a:lnTo>
                  <a:lnTo>
                    <a:pt x="102" y="270"/>
                  </a:lnTo>
                  <a:lnTo>
                    <a:pt x="106" y="270"/>
                  </a:lnTo>
                  <a:lnTo>
                    <a:pt x="113" y="277"/>
                  </a:lnTo>
                  <a:lnTo>
                    <a:pt x="123" y="277"/>
                  </a:lnTo>
                  <a:lnTo>
                    <a:pt x="131" y="274"/>
                  </a:lnTo>
                  <a:lnTo>
                    <a:pt x="166" y="191"/>
                  </a:lnTo>
                  <a:lnTo>
                    <a:pt x="175" y="181"/>
                  </a:lnTo>
                  <a:lnTo>
                    <a:pt x="186" y="175"/>
                  </a:lnTo>
                  <a:lnTo>
                    <a:pt x="215" y="86"/>
                  </a:lnTo>
                  <a:lnTo>
                    <a:pt x="227" y="68"/>
                  </a:lnTo>
                  <a:lnTo>
                    <a:pt x="243" y="61"/>
                  </a:lnTo>
                  <a:lnTo>
                    <a:pt x="245" y="59"/>
                  </a:lnTo>
                  <a:lnTo>
                    <a:pt x="259" y="50"/>
                  </a:lnTo>
                  <a:lnTo>
                    <a:pt x="259" y="25"/>
                  </a:lnTo>
                  <a:lnTo>
                    <a:pt x="257" y="20"/>
                  </a:lnTo>
                  <a:lnTo>
                    <a:pt x="254" y="18"/>
                  </a:lnTo>
                  <a:lnTo>
                    <a:pt x="245" y="17"/>
                  </a:lnTo>
                  <a:lnTo>
                    <a:pt x="245" y="13"/>
                  </a:lnTo>
                  <a:lnTo>
                    <a:pt x="248" y="13"/>
                  </a:lnTo>
                  <a:lnTo>
                    <a:pt x="256" y="2"/>
                  </a:lnTo>
                  <a:lnTo>
                    <a:pt x="268" y="0"/>
                  </a:lnTo>
                  <a:lnTo>
                    <a:pt x="270" y="4"/>
                  </a:lnTo>
                  <a:lnTo>
                    <a:pt x="273" y="25"/>
                  </a:lnTo>
                  <a:lnTo>
                    <a:pt x="281" y="40"/>
                  </a:lnTo>
                  <a:lnTo>
                    <a:pt x="277" y="79"/>
                  </a:lnTo>
                  <a:lnTo>
                    <a:pt x="295" y="111"/>
                  </a:lnTo>
                  <a:lnTo>
                    <a:pt x="298" y="124"/>
                  </a:lnTo>
                  <a:lnTo>
                    <a:pt x="297" y="125"/>
                  </a:lnTo>
                  <a:lnTo>
                    <a:pt x="293" y="127"/>
                  </a:lnTo>
                  <a:lnTo>
                    <a:pt x="266" y="122"/>
                  </a:lnTo>
                  <a:lnTo>
                    <a:pt x="252" y="124"/>
                  </a:lnTo>
                  <a:lnTo>
                    <a:pt x="248" y="125"/>
                  </a:lnTo>
                  <a:lnTo>
                    <a:pt x="245" y="131"/>
                  </a:lnTo>
                  <a:lnTo>
                    <a:pt x="245" y="143"/>
                  </a:lnTo>
                  <a:lnTo>
                    <a:pt x="247" y="152"/>
                  </a:lnTo>
                  <a:lnTo>
                    <a:pt x="254" y="163"/>
                  </a:lnTo>
                  <a:lnTo>
                    <a:pt x="261" y="168"/>
                  </a:lnTo>
                  <a:lnTo>
                    <a:pt x="277" y="172"/>
                  </a:lnTo>
                  <a:lnTo>
                    <a:pt x="279" y="175"/>
                  </a:lnTo>
                  <a:lnTo>
                    <a:pt x="298" y="234"/>
                  </a:lnTo>
                  <a:lnTo>
                    <a:pt x="300" y="234"/>
                  </a:lnTo>
                  <a:lnTo>
                    <a:pt x="263" y="300"/>
                  </a:lnTo>
                  <a:lnTo>
                    <a:pt x="261" y="309"/>
                  </a:lnTo>
                  <a:lnTo>
                    <a:pt x="265" y="322"/>
                  </a:lnTo>
                  <a:lnTo>
                    <a:pt x="265" y="347"/>
                  </a:lnTo>
                  <a:lnTo>
                    <a:pt x="307" y="416"/>
                  </a:lnTo>
                  <a:lnTo>
                    <a:pt x="327" y="433"/>
                  </a:lnTo>
                  <a:lnTo>
                    <a:pt x="332" y="433"/>
                  </a:lnTo>
                  <a:lnTo>
                    <a:pt x="331" y="441"/>
                  </a:lnTo>
                  <a:lnTo>
                    <a:pt x="332" y="475"/>
                  </a:lnTo>
                  <a:lnTo>
                    <a:pt x="329" y="483"/>
                  </a:lnTo>
                  <a:lnTo>
                    <a:pt x="327" y="486"/>
                  </a:lnTo>
                  <a:lnTo>
                    <a:pt x="307" y="470"/>
                  </a:lnTo>
                  <a:lnTo>
                    <a:pt x="300" y="472"/>
                  </a:lnTo>
                  <a:lnTo>
                    <a:pt x="277" y="466"/>
                  </a:lnTo>
                  <a:lnTo>
                    <a:pt x="268" y="461"/>
                  </a:lnTo>
                  <a:lnTo>
                    <a:pt x="209" y="461"/>
                  </a:lnTo>
                  <a:close/>
                </a:path>
              </a:pathLst>
            </a:custGeom>
            <a:solidFill>
              <a:srgbClr val="00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332" name="Freeform 86">
              <a:extLst>
                <a:ext uri="{FF2B5EF4-FFF2-40B4-BE49-F238E27FC236}">
                  <a16:creationId xmlns:a16="http://schemas.microsoft.com/office/drawing/2014/main" id="{BBE08D3B-4DB7-48CE-8834-1211227F297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8" y="1933"/>
              <a:ext cx="332" cy="486"/>
            </a:xfrm>
            <a:custGeom>
              <a:avLst/>
              <a:gdLst>
                <a:gd name="T0" fmla="*/ 56 w 332"/>
                <a:gd name="T1" fmla="*/ 463 h 486"/>
                <a:gd name="T2" fmla="*/ 65 w 332"/>
                <a:gd name="T3" fmla="*/ 416 h 486"/>
                <a:gd name="T4" fmla="*/ 54 w 332"/>
                <a:gd name="T5" fmla="*/ 402 h 486"/>
                <a:gd name="T6" fmla="*/ 50 w 332"/>
                <a:gd name="T7" fmla="*/ 395 h 486"/>
                <a:gd name="T8" fmla="*/ 54 w 332"/>
                <a:gd name="T9" fmla="*/ 390 h 486"/>
                <a:gd name="T10" fmla="*/ 52 w 332"/>
                <a:gd name="T11" fmla="*/ 381 h 486"/>
                <a:gd name="T12" fmla="*/ 45 w 332"/>
                <a:gd name="T13" fmla="*/ 384 h 486"/>
                <a:gd name="T14" fmla="*/ 25 w 332"/>
                <a:gd name="T15" fmla="*/ 379 h 486"/>
                <a:gd name="T16" fmla="*/ 9 w 332"/>
                <a:gd name="T17" fmla="*/ 359 h 486"/>
                <a:gd name="T18" fmla="*/ 2 w 332"/>
                <a:gd name="T19" fmla="*/ 359 h 486"/>
                <a:gd name="T20" fmla="*/ 0 w 332"/>
                <a:gd name="T21" fmla="*/ 352 h 486"/>
                <a:gd name="T22" fmla="*/ 6 w 332"/>
                <a:gd name="T23" fmla="*/ 341 h 486"/>
                <a:gd name="T24" fmla="*/ 18 w 332"/>
                <a:gd name="T25" fmla="*/ 304 h 486"/>
                <a:gd name="T26" fmla="*/ 47 w 332"/>
                <a:gd name="T27" fmla="*/ 272 h 486"/>
                <a:gd name="T28" fmla="*/ 91 w 332"/>
                <a:gd name="T29" fmla="*/ 256 h 486"/>
                <a:gd name="T30" fmla="*/ 102 w 332"/>
                <a:gd name="T31" fmla="*/ 268 h 486"/>
                <a:gd name="T32" fmla="*/ 106 w 332"/>
                <a:gd name="T33" fmla="*/ 270 h 486"/>
                <a:gd name="T34" fmla="*/ 123 w 332"/>
                <a:gd name="T35" fmla="*/ 277 h 486"/>
                <a:gd name="T36" fmla="*/ 166 w 332"/>
                <a:gd name="T37" fmla="*/ 191 h 486"/>
                <a:gd name="T38" fmla="*/ 186 w 332"/>
                <a:gd name="T39" fmla="*/ 175 h 486"/>
                <a:gd name="T40" fmla="*/ 227 w 332"/>
                <a:gd name="T41" fmla="*/ 68 h 486"/>
                <a:gd name="T42" fmla="*/ 245 w 332"/>
                <a:gd name="T43" fmla="*/ 59 h 486"/>
                <a:gd name="T44" fmla="*/ 259 w 332"/>
                <a:gd name="T45" fmla="*/ 25 h 486"/>
                <a:gd name="T46" fmla="*/ 254 w 332"/>
                <a:gd name="T47" fmla="*/ 18 h 486"/>
                <a:gd name="T48" fmla="*/ 245 w 332"/>
                <a:gd name="T49" fmla="*/ 13 h 486"/>
                <a:gd name="T50" fmla="*/ 256 w 332"/>
                <a:gd name="T51" fmla="*/ 2 h 486"/>
                <a:gd name="T52" fmla="*/ 270 w 332"/>
                <a:gd name="T53" fmla="*/ 4 h 486"/>
                <a:gd name="T54" fmla="*/ 281 w 332"/>
                <a:gd name="T55" fmla="*/ 40 h 486"/>
                <a:gd name="T56" fmla="*/ 295 w 332"/>
                <a:gd name="T57" fmla="*/ 111 h 486"/>
                <a:gd name="T58" fmla="*/ 297 w 332"/>
                <a:gd name="T59" fmla="*/ 125 h 486"/>
                <a:gd name="T60" fmla="*/ 266 w 332"/>
                <a:gd name="T61" fmla="*/ 122 h 486"/>
                <a:gd name="T62" fmla="*/ 248 w 332"/>
                <a:gd name="T63" fmla="*/ 125 h 486"/>
                <a:gd name="T64" fmla="*/ 245 w 332"/>
                <a:gd name="T65" fmla="*/ 143 h 486"/>
                <a:gd name="T66" fmla="*/ 254 w 332"/>
                <a:gd name="T67" fmla="*/ 163 h 486"/>
                <a:gd name="T68" fmla="*/ 277 w 332"/>
                <a:gd name="T69" fmla="*/ 172 h 486"/>
                <a:gd name="T70" fmla="*/ 298 w 332"/>
                <a:gd name="T71" fmla="*/ 234 h 486"/>
                <a:gd name="T72" fmla="*/ 263 w 332"/>
                <a:gd name="T73" fmla="*/ 300 h 486"/>
                <a:gd name="T74" fmla="*/ 265 w 332"/>
                <a:gd name="T75" fmla="*/ 322 h 486"/>
                <a:gd name="T76" fmla="*/ 307 w 332"/>
                <a:gd name="T77" fmla="*/ 416 h 486"/>
                <a:gd name="T78" fmla="*/ 332 w 332"/>
                <a:gd name="T79" fmla="*/ 433 h 486"/>
                <a:gd name="T80" fmla="*/ 332 w 332"/>
                <a:gd name="T81" fmla="*/ 475 h 486"/>
                <a:gd name="T82" fmla="*/ 327 w 332"/>
                <a:gd name="T83" fmla="*/ 486 h 486"/>
                <a:gd name="T84" fmla="*/ 300 w 332"/>
                <a:gd name="T85" fmla="*/ 472 h 486"/>
                <a:gd name="T86" fmla="*/ 268 w 332"/>
                <a:gd name="T87" fmla="*/ 461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32" h="486">
                  <a:moveTo>
                    <a:pt x="209" y="461"/>
                  </a:moveTo>
                  <a:lnTo>
                    <a:pt x="56" y="463"/>
                  </a:lnTo>
                  <a:lnTo>
                    <a:pt x="63" y="418"/>
                  </a:lnTo>
                  <a:lnTo>
                    <a:pt x="65" y="416"/>
                  </a:lnTo>
                  <a:lnTo>
                    <a:pt x="56" y="406"/>
                  </a:lnTo>
                  <a:lnTo>
                    <a:pt x="54" y="402"/>
                  </a:lnTo>
                  <a:lnTo>
                    <a:pt x="50" y="397"/>
                  </a:lnTo>
                  <a:lnTo>
                    <a:pt x="50" y="395"/>
                  </a:lnTo>
                  <a:lnTo>
                    <a:pt x="52" y="393"/>
                  </a:lnTo>
                  <a:lnTo>
                    <a:pt x="54" y="390"/>
                  </a:lnTo>
                  <a:lnTo>
                    <a:pt x="54" y="384"/>
                  </a:lnTo>
                  <a:lnTo>
                    <a:pt x="52" y="381"/>
                  </a:lnTo>
                  <a:lnTo>
                    <a:pt x="47" y="383"/>
                  </a:lnTo>
                  <a:lnTo>
                    <a:pt x="45" y="384"/>
                  </a:lnTo>
                  <a:lnTo>
                    <a:pt x="41" y="386"/>
                  </a:lnTo>
                  <a:lnTo>
                    <a:pt x="25" y="379"/>
                  </a:lnTo>
                  <a:lnTo>
                    <a:pt x="18" y="359"/>
                  </a:lnTo>
                  <a:lnTo>
                    <a:pt x="9" y="359"/>
                  </a:lnTo>
                  <a:lnTo>
                    <a:pt x="6" y="361"/>
                  </a:lnTo>
                  <a:lnTo>
                    <a:pt x="2" y="359"/>
                  </a:lnTo>
                  <a:lnTo>
                    <a:pt x="2" y="354"/>
                  </a:lnTo>
                  <a:lnTo>
                    <a:pt x="0" y="352"/>
                  </a:lnTo>
                  <a:lnTo>
                    <a:pt x="0" y="347"/>
                  </a:lnTo>
                  <a:lnTo>
                    <a:pt x="6" y="341"/>
                  </a:lnTo>
                  <a:lnTo>
                    <a:pt x="15" y="327"/>
                  </a:lnTo>
                  <a:lnTo>
                    <a:pt x="18" y="304"/>
                  </a:lnTo>
                  <a:lnTo>
                    <a:pt x="38" y="277"/>
                  </a:lnTo>
                  <a:lnTo>
                    <a:pt x="47" y="272"/>
                  </a:lnTo>
                  <a:lnTo>
                    <a:pt x="50" y="259"/>
                  </a:lnTo>
                  <a:lnTo>
                    <a:pt x="91" y="256"/>
                  </a:lnTo>
                  <a:lnTo>
                    <a:pt x="100" y="265"/>
                  </a:lnTo>
                  <a:lnTo>
                    <a:pt x="102" y="268"/>
                  </a:lnTo>
                  <a:lnTo>
                    <a:pt x="102" y="270"/>
                  </a:lnTo>
                  <a:lnTo>
                    <a:pt x="106" y="270"/>
                  </a:lnTo>
                  <a:lnTo>
                    <a:pt x="113" y="277"/>
                  </a:lnTo>
                  <a:lnTo>
                    <a:pt x="123" y="277"/>
                  </a:lnTo>
                  <a:lnTo>
                    <a:pt x="131" y="274"/>
                  </a:lnTo>
                  <a:lnTo>
                    <a:pt x="166" y="191"/>
                  </a:lnTo>
                  <a:lnTo>
                    <a:pt x="175" y="181"/>
                  </a:lnTo>
                  <a:lnTo>
                    <a:pt x="186" y="175"/>
                  </a:lnTo>
                  <a:lnTo>
                    <a:pt x="215" y="86"/>
                  </a:lnTo>
                  <a:lnTo>
                    <a:pt x="227" y="68"/>
                  </a:lnTo>
                  <a:lnTo>
                    <a:pt x="243" y="61"/>
                  </a:lnTo>
                  <a:lnTo>
                    <a:pt x="245" y="59"/>
                  </a:lnTo>
                  <a:lnTo>
                    <a:pt x="259" y="50"/>
                  </a:lnTo>
                  <a:lnTo>
                    <a:pt x="259" y="25"/>
                  </a:lnTo>
                  <a:lnTo>
                    <a:pt x="257" y="20"/>
                  </a:lnTo>
                  <a:lnTo>
                    <a:pt x="254" y="18"/>
                  </a:lnTo>
                  <a:lnTo>
                    <a:pt x="245" y="17"/>
                  </a:lnTo>
                  <a:lnTo>
                    <a:pt x="245" y="13"/>
                  </a:lnTo>
                  <a:lnTo>
                    <a:pt x="248" y="13"/>
                  </a:lnTo>
                  <a:lnTo>
                    <a:pt x="256" y="2"/>
                  </a:lnTo>
                  <a:lnTo>
                    <a:pt x="268" y="0"/>
                  </a:lnTo>
                  <a:lnTo>
                    <a:pt x="270" y="4"/>
                  </a:lnTo>
                  <a:lnTo>
                    <a:pt x="273" y="25"/>
                  </a:lnTo>
                  <a:lnTo>
                    <a:pt x="281" y="40"/>
                  </a:lnTo>
                  <a:lnTo>
                    <a:pt x="277" y="79"/>
                  </a:lnTo>
                  <a:lnTo>
                    <a:pt x="295" y="111"/>
                  </a:lnTo>
                  <a:lnTo>
                    <a:pt x="298" y="124"/>
                  </a:lnTo>
                  <a:lnTo>
                    <a:pt x="297" y="125"/>
                  </a:lnTo>
                  <a:lnTo>
                    <a:pt x="293" y="127"/>
                  </a:lnTo>
                  <a:lnTo>
                    <a:pt x="266" y="122"/>
                  </a:lnTo>
                  <a:lnTo>
                    <a:pt x="252" y="124"/>
                  </a:lnTo>
                  <a:lnTo>
                    <a:pt x="248" y="125"/>
                  </a:lnTo>
                  <a:lnTo>
                    <a:pt x="245" y="131"/>
                  </a:lnTo>
                  <a:lnTo>
                    <a:pt x="245" y="143"/>
                  </a:lnTo>
                  <a:lnTo>
                    <a:pt x="247" y="152"/>
                  </a:lnTo>
                  <a:lnTo>
                    <a:pt x="254" y="163"/>
                  </a:lnTo>
                  <a:lnTo>
                    <a:pt x="261" y="168"/>
                  </a:lnTo>
                  <a:lnTo>
                    <a:pt x="277" y="172"/>
                  </a:lnTo>
                  <a:lnTo>
                    <a:pt x="279" y="175"/>
                  </a:lnTo>
                  <a:lnTo>
                    <a:pt x="298" y="234"/>
                  </a:lnTo>
                  <a:lnTo>
                    <a:pt x="300" y="234"/>
                  </a:lnTo>
                  <a:lnTo>
                    <a:pt x="263" y="300"/>
                  </a:lnTo>
                  <a:lnTo>
                    <a:pt x="261" y="309"/>
                  </a:lnTo>
                  <a:lnTo>
                    <a:pt x="265" y="322"/>
                  </a:lnTo>
                  <a:lnTo>
                    <a:pt x="265" y="347"/>
                  </a:lnTo>
                  <a:lnTo>
                    <a:pt x="307" y="416"/>
                  </a:lnTo>
                  <a:lnTo>
                    <a:pt x="327" y="433"/>
                  </a:lnTo>
                  <a:lnTo>
                    <a:pt x="332" y="433"/>
                  </a:lnTo>
                  <a:lnTo>
                    <a:pt x="331" y="441"/>
                  </a:lnTo>
                  <a:lnTo>
                    <a:pt x="332" y="475"/>
                  </a:lnTo>
                  <a:lnTo>
                    <a:pt x="329" y="483"/>
                  </a:lnTo>
                  <a:lnTo>
                    <a:pt x="327" y="486"/>
                  </a:lnTo>
                  <a:lnTo>
                    <a:pt x="307" y="470"/>
                  </a:lnTo>
                  <a:lnTo>
                    <a:pt x="300" y="472"/>
                  </a:lnTo>
                  <a:lnTo>
                    <a:pt x="277" y="466"/>
                  </a:lnTo>
                  <a:lnTo>
                    <a:pt x="268" y="461"/>
                  </a:lnTo>
                  <a:lnTo>
                    <a:pt x="209" y="461"/>
                  </a:lnTo>
                </a:path>
              </a:pathLst>
            </a:custGeom>
            <a:noFill/>
            <a:ln w="6350">
              <a:solidFill>
                <a:srgbClr val="F0F0F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333" name="Freeform 87">
              <a:extLst>
                <a:ext uri="{FF2B5EF4-FFF2-40B4-BE49-F238E27FC236}">
                  <a16:creationId xmlns:a16="http://schemas.microsoft.com/office/drawing/2014/main" id="{9B35B029-84D6-40A1-B88A-F65F3275057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6" y="2737"/>
              <a:ext cx="544" cy="539"/>
            </a:xfrm>
            <a:custGeom>
              <a:avLst/>
              <a:gdLst>
                <a:gd name="T0" fmla="*/ 3 w 544"/>
                <a:gd name="T1" fmla="*/ 444 h 539"/>
                <a:gd name="T2" fmla="*/ 34 w 544"/>
                <a:gd name="T3" fmla="*/ 355 h 539"/>
                <a:gd name="T4" fmla="*/ 35 w 544"/>
                <a:gd name="T5" fmla="*/ 344 h 539"/>
                <a:gd name="T6" fmla="*/ 41 w 544"/>
                <a:gd name="T7" fmla="*/ 328 h 539"/>
                <a:gd name="T8" fmla="*/ 55 w 544"/>
                <a:gd name="T9" fmla="*/ 307 h 539"/>
                <a:gd name="T10" fmla="*/ 84 w 544"/>
                <a:gd name="T11" fmla="*/ 280 h 539"/>
                <a:gd name="T12" fmla="*/ 94 w 544"/>
                <a:gd name="T13" fmla="*/ 221 h 539"/>
                <a:gd name="T14" fmla="*/ 82 w 544"/>
                <a:gd name="T15" fmla="*/ 198 h 539"/>
                <a:gd name="T16" fmla="*/ 73 w 544"/>
                <a:gd name="T17" fmla="*/ 184 h 539"/>
                <a:gd name="T18" fmla="*/ 64 w 544"/>
                <a:gd name="T19" fmla="*/ 143 h 539"/>
                <a:gd name="T20" fmla="*/ 73 w 544"/>
                <a:gd name="T21" fmla="*/ 118 h 539"/>
                <a:gd name="T22" fmla="*/ 64 w 544"/>
                <a:gd name="T23" fmla="*/ 100 h 539"/>
                <a:gd name="T24" fmla="*/ 30 w 544"/>
                <a:gd name="T25" fmla="*/ 23 h 539"/>
                <a:gd name="T26" fmla="*/ 32 w 544"/>
                <a:gd name="T27" fmla="*/ 18 h 539"/>
                <a:gd name="T28" fmla="*/ 119 w 544"/>
                <a:gd name="T29" fmla="*/ 0 h 539"/>
                <a:gd name="T30" fmla="*/ 200 w 544"/>
                <a:gd name="T31" fmla="*/ 0 h 539"/>
                <a:gd name="T32" fmla="*/ 207 w 544"/>
                <a:gd name="T33" fmla="*/ 7 h 539"/>
                <a:gd name="T34" fmla="*/ 212 w 544"/>
                <a:gd name="T35" fmla="*/ 7 h 539"/>
                <a:gd name="T36" fmla="*/ 257 w 544"/>
                <a:gd name="T37" fmla="*/ 96 h 539"/>
                <a:gd name="T38" fmla="*/ 277 w 544"/>
                <a:gd name="T39" fmla="*/ 100 h 539"/>
                <a:gd name="T40" fmla="*/ 332 w 544"/>
                <a:gd name="T41" fmla="*/ 95 h 539"/>
                <a:gd name="T42" fmla="*/ 339 w 544"/>
                <a:gd name="T43" fmla="*/ 73 h 539"/>
                <a:gd name="T44" fmla="*/ 376 w 544"/>
                <a:gd name="T45" fmla="*/ 52 h 539"/>
                <a:gd name="T46" fmla="*/ 396 w 544"/>
                <a:gd name="T47" fmla="*/ 46 h 539"/>
                <a:gd name="T48" fmla="*/ 434 w 544"/>
                <a:gd name="T49" fmla="*/ 64 h 539"/>
                <a:gd name="T50" fmla="*/ 444 w 544"/>
                <a:gd name="T51" fmla="*/ 136 h 539"/>
                <a:gd name="T52" fmla="*/ 443 w 544"/>
                <a:gd name="T53" fmla="*/ 166 h 539"/>
                <a:gd name="T54" fmla="*/ 459 w 544"/>
                <a:gd name="T55" fmla="*/ 212 h 539"/>
                <a:gd name="T56" fmla="*/ 446 w 544"/>
                <a:gd name="T57" fmla="*/ 228 h 539"/>
                <a:gd name="T58" fmla="*/ 448 w 544"/>
                <a:gd name="T59" fmla="*/ 232 h 539"/>
                <a:gd name="T60" fmla="*/ 457 w 544"/>
                <a:gd name="T61" fmla="*/ 237 h 539"/>
                <a:gd name="T62" fmla="*/ 464 w 544"/>
                <a:gd name="T63" fmla="*/ 237 h 539"/>
                <a:gd name="T64" fmla="*/ 471 w 544"/>
                <a:gd name="T65" fmla="*/ 227 h 539"/>
                <a:gd name="T66" fmla="*/ 519 w 544"/>
                <a:gd name="T67" fmla="*/ 223 h 539"/>
                <a:gd name="T68" fmla="*/ 528 w 544"/>
                <a:gd name="T69" fmla="*/ 225 h 539"/>
                <a:gd name="T70" fmla="*/ 537 w 544"/>
                <a:gd name="T71" fmla="*/ 219 h 539"/>
                <a:gd name="T72" fmla="*/ 541 w 544"/>
                <a:gd name="T73" fmla="*/ 225 h 539"/>
                <a:gd name="T74" fmla="*/ 537 w 544"/>
                <a:gd name="T75" fmla="*/ 228 h 539"/>
                <a:gd name="T76" fmla="*/ 534 w 544"/>
                <a:gd name="T77" fmla="*/ 305 h 539"/>
                <a:gd name="T78" fmla="*/ 537 w 544"/>
                <a:gd name="T79" fmla="*/ 311 h 539"/>
                <a:gd name="T80" fmla="*/ 450 w 544"/>
                <a:gd name="T81" fmla="*/ 312 h 539"/>
                <a:gd name="T82" fmla="*/ 457 w 544"/>
                <a:gd name="T83" fmla="*/ 477 h 539"/>
                <a:gd name="T84" fmla="*/ 493 w 544"/>
                <a:gd name="T85" fmla="*/ 509 h 539"/>
                <a:gd name="T86" fmla="*/ 501 w 544"/>
                <a:gd name="T87" fmla="*/ 518 h 539"/>
                <a:gd name="T88" fmla="*/ 425 w 544"/>
                <a:gd name="T89" fmla="*/ 539 h 539"/>
                <a:gd name="T90" fmla="*/ 307 w 544"/>
                <a:gd name="T91" fmla="*/ 523 h 539"/>
                <a:gd name="T92" fmla="*/ 289 w 544"/>
                <a:gd name="T93" fmla="*/ 507 h 539"/>
                <a:gd name="T94" fmla="*/ 87 w 544"/>
                <a:gd name="T95" fmla="*/ 498 h 539"/>
                <a:gd name="T96" fmla="*/ 73 w 544"/>
                <a:gd name="T97" fmla="*/ 487 h 539"/>
                <a:gd name="T98" fmla="*/ 41 w 544"/>
                <a:gd name="T99" fmla="*/ 489 h 539"/>
                <a:gd name="T100" fmla="*/ 27 w 544"/>
                <a:gd name="T101" fmla="*/ 500 h 539"/>
                <a:gd name="T102" fmla="*/ 2 w 544"/>
                <a:gd name="T103" fmla="*/ 507 h 539"/>
                <a:gd name="T104" fmla="*/ 3 w 544"/>
                <a:gd name="T105" fmla="*/ 478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44" h="539">
                  <a:moveTo>
                    <a:pt x="3" y="469"/>
                  </a:moveTo>
                  <a:lnTo>
                    <a:pt x="3" y="444"/>
                  </a:lnTo>
                  <a:lnTo>
                    <a:pt x="10" y="437"/>
                  </a:lnTo>
                  <a:lnTo>
                    <a:pt x="34" y="355"/>
                  </a:lnTo>
                  <a:lnTo>
                    <a:pt x="34" y="348"/>
                  </a:lnTo>
                  <a:lnTo>
                    <a:pt x="35" y="344"/>
                  </a:lnTo>
                  <a:lnTo>
                    <a:pt x="37" y="339"/>
                  </a:lnTo>
                  <a:lnTo>
                    <a:pt x="41" y="328"/>
                  </a:lnTo>
                  <a:lnTo>
                    <a:pt x="53" y="316"/>
                  </a:lnTo>
                  <a:lnTo>
                    <a:pt x="55" y="307"/>
                  </a:lnTo>
                  <a:lnTo>
                    <a:pt x="69" y="300"/>
                  </a:lnTo>
                  <a:lnTo>
                    <a:pt x="84" y="280"/>
                  </a:lnTo>
                  <a:lnTo>
                    <a:pt x="91" y="228"/>
                  </a:lnTo>
                  <a:lnTo>
                    <a:pt x="94" y="221"/>
                  </a:lnTo>
                  <a:lnTo>
                    <a:pt x="91" y="207"/>
                  </a:lnTo>
                  <a:lnTo>
                    <a:pt x="82" y="198"/>
                  </a:lnTo>
                  <a:lnTo>
                    <a:pt x="78" y="189"/>
                  </a:lnTo>
                  <a:lnTo>
                    <a:pt x="73" y="184"/>
                  </a:lnTo>
                  <a:lnTo>
                    <a:pt x="64" y="148"/>
                  </a:lnTo>
                  <a:lnTo>
                    <a:pt x="64" y="143"/>
                  </a:lnTo>
                  <a:lnTo>
                    <a:pt x="73" y="132"/>
                  </a:lnTo>
                  <a:lnTo>
                    <a:pt x="73" y="118"/>
                  </a:lnTo>
                  <a:lnTo>
                    <a:pt x="69" y="107"/>
                  </a:lnTo>
                  <a:lnTo>
                    <a:pt x="64" y="100"/>
                  </a:lnTo>
                  <a:lnTo>
                    <a:pt x="52" y="55"/>
                  </a:lnTo>
                  <a:lnTo>
                    <a:pt x="30" y="23"/>
                  </a:lnTo>
                  <a:lnTo>
                    <a:pt x="30" y="20"/>
                  </a:lnTo>
                  <a:lnTo>
                    <a:pt x="32" y="18"/>
                  </a:lnTo>
                  <a:lnTo>
                    <a:pt x="71" y="2"/>
                  </a:lnTo>
                  <a:lnTo>
                    <a:pt x="119" y="0"/>
                  </a:lnTo>
                  <a:lnTo>
                    <a:pt x="127" y="2"/>
                  </a:lnTo>
                  <a:lnTo>
                    <a:pt x="200" y="0"/>
                  </a:lnTo>
                  <a:lnTo>
                    <a:pt x="202" y="2"/>
                  </a:lnTo>
                  <a:lnTo>
                    <a:pt x="207" y="7"/>
                  </a:lnTo>
                  <a:lnTo>
                    <a:pt x="209" y="7"/>
                  </a:lnTo>
                  <a:lnTo>
                    <a:pt x="212" y="7"/>
                  </a:lnTo>
                  <a:lnTo>
                    <a:pt x="230" y="66"/>
                  </a:lnTo>
                  <a:lnTo>
                    <a:pt x="257" y="96"/>
                  </a:lnTo>
                  <a:lnTo>
                    <a:pt x="268" y="100"/>
                  </a:lnTo>
                  <a:lnTo>
                    <a:pt x="277" y="100"/>
                  </a:lnTo>
                  <a:lnTo>
                    <a:pt x="303" y="93"/>
                  </a:lnTo>
                  <a:lnTo>
                    <a:pt x="332" y="95"/>
                  </a:lnTo>
                  <a:lnTo>
                    <a:pt x="335" y="77"/>
                  </a:lnTo>
                  <a:lnTo>
                    <a:pt x="339" y="73"/>
                  </a:lnTo>
                  <a:lnTo>
                    <a:pt x="343" y="52"/>
                  </a:lnTo>
                  <a:lnTo>
                    <a:pt x="376" y="52"/>
                  </a:lnTo>
                  <a:lnTo>
                    <a:pt x="378" y="46"/>
                  </a:lnTo>
                  <a:lnTo>
                    <a:pt x="396" y="46"/>
                  </a:lnTo>
                  <a:lnTo>
                    <a:pt x="396" y="64"/>
                  </a:lnTo>
                  <a:lnTo>
                    <a:pt x="434" y="64"/>
                  </a:lnTo>
                  <a:lnTo>
                    <a:pt x="439" y="75"/>
                  </a:lnTo>
                  <a:lnTo>
                    <a:pt x="444" y="136"/>
                  </a:lnTo>
                  <a:lnTo>
                    <a:pt x="443" y="148"/>
                  </a:lnTo>
                  <a:lnTo>
                    <a:pt x="443" y="166"/>
                  </a:lnTo>
                  <a:lnTo>
                    <a:pt x="460" y="207"/>
                  </a:lnTo>
                  <a:lnTo>
                    <a:pt x="459" y="212"/>
                  </a:lnTo>
                  <a:lnTo>
                    <a:pt x="448" y="227"/>
                  </a:lnTo>
                  <a:lnTo>
                    <a:pt x="446" y="228"/>
                  </a:lnTo>
                  <a:lnTo>
                    <a:pt x="448" y="230"/>
                  </a:lnTo>
                  <a:lnTo>
                    <a:pt x="448" y="232"/>
                  </a:lnTo>
                  <a:lnTo>
                    <a:pt x="453" y="232"/>
                  </a:lnTo>
                  <a:lnTo>
                    <a:pt x="457" y="237"/>
                  </a:lnTo>
                  <a:lnTo>
                    <a:pt x="462" y="239"/>
                  </a:lnTo>
                  <a:lnTo>
                    <a:pt x="464" y="237"/>
                  </a:lnTo>
                  <a:lnTo>
                    <a:pt x="468" y="228"/>
                  </a:lnTo>
                  <a:lnTo>
                    <a:pt x="471" y="227"/>
                  </a:lnTo>
                  <a:lnTo>
                    <a:pt x="512" y="227"/>
                  </a:lnTo>
                  <a:lnTo>
                    <a:pt x="519" y="223"/>
                  </a:lnTo>
                  <a:lnTo>
                    <a:pt x="526" y="225"/>
                  </a:lnTo>
                  <a:lnTo>
                    <a:pt x="528" y="225"/>
                  </a:lnTo>
                  <a:lnTo>
                    <a:pt x="535" y="219"/>
                  </a:lnTo>
                  <a:lnTo>
                    <a:pt x="537" y="219"/>
                  </a:lnTo>
                  <a:lnTo>
                    <a:pt x="539" y="221"/>
                  </a:lnTo>
                  <a:lnTo>
                    <a:pt x="541" y="225"/>
                  </a:lnTo>
                  <a:lnTo>
                    <a:pt x="539" y="225"/>
                  </a:lnTo>
                  <a:lnTo>
                    <a:pt x="537" y="228"/>
                  </a:lnTo>
                  <a:lnTo>
                    <a:pt x="539" y="236"/>
                  </a:lnTo>
                  <a:lnTo>
                    <a:pt x="534" y="305"/>
                  </a:lnTo>
                  <a:lnTo>
                    <a:pt x="534" y="307"/>
                  </a:lnTo>
                  <a:lnTo>
                    <a:pt x="537" y="311"/>
                  </a:lnTo>
                  <a:lnTo>
                    <a:pt x="544" y="312"/>
                  </a:lnTo>
                  <a:lnTo>
                    <a:pt x="450" y="312"/>
                  </a:lnTo>
                  <a:lnTo>
                    <a:pt x="450" y="473"/>
                  </a:lnTo>
                  <a:lnTo>
                    <a:pt x="457" y="477"/>
                  </a:lnTo>
                  <a:lnTo>
                    <a:pt x="459" y="484"/>
                  </a:lnTo>
                  <a:lnTo>
                    <a:pt x="493" y="509"/>
                  </a:lnTo>
                  <a:lnTo>
                    <a:pt x="496" y="514"/>
                  </a:lnTo>
                  <a:lnTo>
                    <a:pt x="501" y="518"/>
                  </a:lnTo>
                  <a:lnTo>
                    <a:pt x="500" y="519"/>
                  </a:lnTo>
                  <a:lnTo>
                    <a:pt x="425" y="539"/>
                  </a:lnTo>
                  <a:lnTo>
                    <a:pt x="423" y="536"/>
                  </a:lnTo>
                  <a:lnTo>
                    <a:pt x="307" y="523"/>
                  </a:lnTo>
                  <a:lnTo>
                    <a:pt x="302" y="514"/>
                  </a:lnTo>
                  <a:lnTo>
                    <a:pt x="289" y="507"/>
                  </a:lnTo>
                  <a:lnTo>
                    <a:pt x="98" y="507"/>
                  </a:lnTo>
                  <a:lnTo>
                    <a:pt x="87" y="498"/>
                  </a:lnTo>
                  <a:lnTo>
                    <a:pt x="77" y="494"/>
                  </a:lnTo>
                  <a:lnTo>
                    <a:pt x="73" y="487"/>
                  </a:lnTo>
                  <a:lnTo>
                    <a:pt x="48" y="486"/>
                  </a:lnTo>
                  <a:lnTo>
                    <a:pt x="41" y="489"/>
                  </a:lnTo>
                  <a:lnTo>
                    <a:pt x="32" y="496"/>
                  </a:lnTo>
                  <a:lnTo>
                    <a:pt x="27" y="500"/>
                  </a:lnTo>
                  <a:lnTo>
                    <a:pt x="19" y="494"/>
                  </a:lnTo>
                  <a:lnTo>
                    <a:pt x="2" y="507"/>
                  </a:lnTo>
                  <a:lnTo>
                    <a:pt x="0" y="475"/>
                  </a:lnTo>
                  <a:lnTo>
                    <a:pt x="3" y="478"/>
                  </a:lnTo>
                  <a:lnTo>
                    <a:pt x="3" y="469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334" name="Freeform 88">
              <a:extLst>
                <a:ext uri="{FF2B5EF4-FFF2-40B4-BE49-F238E27FC236}">
                  <a16:creationId xmlns:a16="http://schemas.microsoft.com/office/drawing/2014/main" id="{B0BC0C5E-370D-4F84-87F7-22BC4D10223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6" y="2737"/>
              <a:ext cx="544" cy="539"/>
            </a:xfrm>
            <a:custGeom>
              <a:avLst/>
              <a:gdLst>
                <a:gd name="T0" fmla="*/ 3 w 544"/>
                <a:gd name="T1" fmla="*/ 444 h 539"/>
                <a:gd name="T2" fmla="*/ 34 w 544"/>
                <a:gd name="T3" fmla="*/ 355 h 539"/>
                <a:gd name="T4" fmla="*/ 35 w 544"/>
                <a:gd name="T5" fmla="*/ 344 h 539"/>
                <a:gd name="T6" fmla="*/ 41 w 544"/>
                <a:gd name="T7" fmla="*/ 328 h 539"/>
                <a:gd name="T8" fmla="*/ 55 w 544"/>
                <a:gd name="T9" fmla="*/ 307 h 539"/>
                <a:gd name="T10" fmla="*/ 84 w 544"/>
                <a:gd name="T11" fmla="*/ 280 h 539"/>
                <a:gd name="T12" fmla="*/ 94 w 544"/>
                <a:gd name="T13" fmla="*/ 221 h 539"/>
                <a:gd name="T14" fmla="*/ 82 w 544"/>
                <a:gd name="T15" fmla="*/ 198 h 539"/>
                <a:gd name="T16" fmla="*/ 73 w 544"/>
                <a:gd name="T17" fmla="*/ 184 h 539"/>
                <a:gd name="T18" fmla="*/ 64 w 544"/>
                <a:gd name="T19" fmla="*/ 143 h 539"/>
                <a:gd name="T20" fmla="*/ 73 w 544"/>
                <a:gd name="T21" fmla="*/ 118 h 539"/>
                <a:gd name="T22" fmla="*/ 64 w 544"/>
                <a:gd name="T23" fmla="*/ 100 h 539"/>
                <a:gd name="T24" fmla="*/ 30 w 544"/>
                <a:gd name="T25" fmla="*/ 23 h 539"/>
                <a:gd name="T26" fmla="*/ 32 w 544"/>
                <a:gd name="T27" fmla="*/ 18 h 539"/>
                <a:gd name="T28" fmla="*/ 119 w 544"/>
                <a:gd name="T29" fmla="*/ 0 h 539"/>
                <a:gd name="T30" fmla="*/ 200 w 544"/>
                <a:gd name="T31" fmla="*/ 0 h 539"/>
                <a:gd name="T32" fmla="*/ 207 w 544"/>
                <a:gd name="T33" fmla="*/ 7 h 539"/>
                <a:gd name="T34" fmla="*/ 212 w 544"/>
                <a:gd name="T35" fmla="*/ 7 h 539"/>
                <a:gd name="T36" fmla="*/ 257 w 544"/>
                <a:gd name="T37" fmla="*/ 96 h 539"/>
                <a:gd name="T38" fmla="*/ 277 w 544"/>
                <a:gd name="T39" fmla="*/ 100 h 539"/>
                <a:gd name="T40" fmla="*/ 332 w 544"/>
                <a:gd name="T41" fmla="*/ 95 h 539"/>
                <a:gd name="T42" fmla="*/ 339 w 544"/>
                <a:gd name="T43" fmla="*/ 73 h 539"/>
                <a:gd name="T44" fmla="*/ 376 w 544"/>
                <a:gd name="T45" fmla="*/ 52 h 539"/>
                <a:gd name="T46" fmla="*/ 396 w 544"/>
                <a:gd name="T47" fmla="*/ 46 h 539"/>
                <a:gd name="T48" fmla="*/ 434 w 544"/>
                <a:gd name="T49" fmla="*/ 64 h 539"/>
                <a:gd name="T50" fmla="*/ 444 w 544"/>
                <a:gd name="T51" fmla="*/ 136 h 539"/>
                <a:gd name="T52" fmla="*/ 443 w 544"/>
                <a:gd name="T53" fmla="*/ 166 h 539"/>
                <a:gd name="T54" fmla="*/ 459 w 544"/>
                <a:gd name="T55" fmla="*/ 212 h 539"/>
                <a:gd name="T56" fmla="*/ 446 w 544"/>
                <a:gd name="T57" fmla="*/ 228 h 539"/>
                <a:gd name="T58" fmla="*/ 448 w 544"/>
                <a:gd name="T59" fmla="*/ 232 h 539"/>
                <a:gd name="T60" fmla="*/ 457 w 544"/>
                <a:gd name="T61" fmla="*/ 237 h 539"/>
                <a:gd name="T62" fmla="*/ 464 w 544"/>
                <a:gd name="T63" fmla="*/ 237 h 539"/>
                <a:gd name="T64" fmla="*/ 471 w 544"/>
                <a:gd name="T65" fmla="*/ 227 h 539"/>
                <a:gd name="T66" fmla="*/ 519 w 544"/>
                <a:gd name="T67" fmla="*/ 223 h 539"/>
                <a:gd name="T68" fmla="*/ 528 w 544"/>
                <a:gd name="T69" fmla="*/ 225 h 539"/>
                <a:gd name="T70" fmla="*/ 537 w 544"/>
                <a:gd name="T71" fmla="*/ 219 h 539"/>
                <a:gd name="T72" fmla="*/ 541 w 544"/>
                <a:gd name="T73" fmla="*/ 225 h 539"/>
                <a:gd name="T74" fmla="*/ 537 w 544"/>
                <a:gd name="T75" fmla="*/ 228 h 539"/>
                <a:gd name="T76" fmla="*/ 534 w 544"/>
                <a:gd name="T77" fmla="*/ 305 h 539"/>
                <a:gd name="T78" fmla="*/ 537 w 544"/>
                <a:gd name="T79" fmla="*/ 311 h 539"/>
                <a:gd name="T80" fmla="*/ 450 w 544"/>
                <a:gd name="T81" fmla="*/ 312 h 539"/>
                <a:gd name="T82" fmla="*/ 457 w 544"/>
                <a:gd name="T83" fmla="*/ 477 h 539"/>
                <a:gd name="T84" fmla="*/ 493 w 544"/>
                <a:gd name="T85" fmla="*/ 509 h 539"/>
                <a:gd name="T86" fmla="*/ 501 w 544"/>
                <a:gd name="T87" fmla="*/ 518 h 539"/>
                <a:gd name="T88" fmla="*/ 425 w 544"/>
                <a:gd name="T89" fmla="*/ 539 h 539"/>
                <a:gd name="T90" fmla="*/ 307 w 544"/>
                <a:gd name="T91" fmla="*/ 523 h 539"/>
                <a:gd name="T92" fmla="*/ 289 w 544"/>
                <a:gd name="T93" fmla="*/ 507 h 539"/>
                <a:gd name="T94" fmla="*/ 87 w 544"/>
                <a:gd name="T95" fmla="*/ 498 h 539"/>
                <a:gd name="T96" fmla="*/ 73 w 544"/>
                <a:gd name="T97" fmla="*/ 487 h 539"/>
                <a:gd name="T98" fmla="*/ 41 w 544"/>
                <a:gd name="T99" fmla="*/ 489 h 539"/>
                <a:gd name="T100" fmla="*/ 27 w 544"/>
                <a:gd name="T101" fmla="*/ 500 h 539"/>
                <a:gd name="T102" fmla="*/ 2 w 544"/>
                <a:gd name="T103" fmla="*/ 507 h 539"/>
                <a:gd name="T104" fmla="*/ 3 w 544"/>
                <a:gd name="T105" fmla="*/ 478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44" h="539">
                  <a:moveTo>
                    <a:pt x="3" y="469"/>
                  </a:moveTo>
                  <a:lnTo>
                    <a:pt x="3" y="444"/>
                  </a:lnTo>
                  <a:lnTo>
                    <a:pt x="10" y="437"/>
                  </a:lnTo>
                  <a:lnTo>
                    <a:pt x="34" y="355"/>
                  </a:lnTo>
                  <a:lnTo>
                    <a:pt x="34" y="348"/>
                  </a:lnTo>
                  <a:lnTo>
                    <a:pt x="35" y="344"/>
                  </a:lnTo>
                  <a:lnTo>
                    <a:pt x="37" y="339"/>
                  </a:lnTo>
                  <a:lnTo>
                    <a:pt x="41" y="328"/>
                  </a:lnTo>
                  <a:lnTo>
                    <a:pt x="53" y="316"/>
                  </a:lnTo>
                  <a:lnTo>
                    <a:pt x="55" y="307"/>
                  </a:lnTo>
                  <a:lnTo>
                    <a:pt x="69" y="300"/>
                  </a:lnTo>
                  <a:lnTo>
                    <a:pt x="84" y="280"/>
                  </a:lnTo>
                  <a:lnTo>
                    <a:pt x="91" y="228"/>
                  </a:lnTo>
                  <a:lnTo>
                    <a:pt x="94" y="221"/>
                  </a:lnTo>
                  <a:lnTo>
                    <a:pt x="91" y="207"/>
                  </a:lnTo>
                  <a:lnTo>
                    <a:pt x="82" y="198"/>
                  </a:lnTo>
                  <a:lnTo>
                    <a:pt x="78" y="189"/>
                  </a:lnTo>
                  <a:lnTo>
                    <a:pt x="73" y="184"/>
                  </a:lnTo>
                  <a:lnTo>
                    <a:pt x="64" y="148"/>
                  </a:lnTo>
                  <a:lnTo>
                    <a:pt x="64" y="143"/>
                  </a:lnTo>
                  <a:lnTo>
                    <a:pt x="73" y="132"/>
                  </a:lnTo>
                  <a:lnTo>
                    <a:pt x="73" y="118"/>
                  </a:lnTo>
                  <a:lnTo>
                    <a:pt x="69" y="107"/>
                  </a:lnTo>
                  <a:lnTo>
                    <a:pt x="64" y="100"/>
                  </a:lnTo>
                  <a:lnTo>
                    <a:pt x="52" y="55"/>
                  </a:lnTo>
                  <a:lnTo>
                    <a:pt x="30" y="23"/>
                  </a:lnTo>
                  <a:lnTo>
                    <a:pt x="30" y="20"/>
                  </a:lnTo>
                  <a:lnTo>
                    <a:pt x="32" y="18"/>
                  </a:lnTo>
                  <a:lnTo>
                    <a:pt x="71" y="2"/>
                  </a:lnTo>
                  <a:lnTo>
                    <a:pt x="119" y="0"/>
                  </a:lnTo>
                  <a:lnTo>
                    <a:pt x="127" y="2"/>
                  </a:lnTo>
                  <a:lnTo>
                    <a:pt x="200" y="0"/>
                  </a:lnTo>
                  <a:lnTo>
                    <a:pt x="202" y="2"/>
                  </a:lnTo>
                  <a:lnTo>
                    <a:pt x="207" y="7"/>
                  </a:lnTo>
                  <a:lnTo>
                    <a:pt x="209" y="7"/>
                  </a:lnTo>
                  <a:lnTo>
                    <a:pt x="212" y="7"/>
                  </a:lnTo>
                  <a:lnTo>
                    <a:pt x="230" y="66"/>
                  </a:lnTo>
                  <a:lnTo>
                    <a:pt x="257" y="96"/>
                  </a:lnTo>
                  <a:lnTo>
                    <a:pt x="268" y="100"/>
                  </a:lnTo>
                  <a:lnTo>
                    <a:pt x="277" y="100"/>
                  </a:lnTo>
                  <a:lnTo>
                    <a:pt x="303" y="93"/>
                  </a:lnTo>
                  <a:lnTo>
                    <a:pt x="332" y="95"/>
                  </a:lnTo>
                  <a:lnTo>
                    <a:pt x="335" y="77"/>
                  </a:lnTo>
                  <a:lnTo>
                    <a:pt x="339" y="73"/>
                  </a:lnTo>
                  <a:lnTo>
                    <a:pt x="343" y="52"/>
                  </a:lnTo>
                  <a:lnTo>
                    <a:pt x="376" y="52"/>
                  </a:lnTo>
                  <a:lnTo>
                    <a:pt x="378" y="46"/>
                  </a:lnTo>
                  <a:lnTo>
                    <a:pt x="396" y="46"/>
                  </a:lnTo>
                  <a:lnTo>
                    <a:pt x="396" y="64"/>
                  </a:lnTo>
                  <a:lnTo>
                    <a:pt x="434" y="64"/>
                  </a:lnTo>
                  <a:lnTo>
                    <a:pt x="439" y="75"/>
                  </a:lnTo>
                  <a:lnTo>
                    <a:pt x="444" y="136"/>
                  </a:lnTo>
                  <a:lnTo>
                    <a:pt x="443" y="148"/>
                  </a:lnTo>
                  <a:lnTo>
                    <a:pt x="443" y="166"/>
                  </a:lnTo>
                  <a:lnTo>
                    <a:pt x="460" y="207"/>
                  </a:lnTo>
                  <a:lnTo>
                    <a:pt x="459" y="212"/>
                  </a:lnTo>
                  <a:lnTo>
                    <a:pt x="448" y="227"/>
                  </a:lnTo>
                  <a:lnTo>
                    <a:pt x="446" y="228"/>
                  </a:lnTo>
                  <a:lnTo>
                    <a:pt x="448" y="230"/>
                  </a:lnTo>
                  <a:lnTo>
                    <a:pt x="448" y="232"/>
                  </a:lnTo>
                  <a:lnTo>
                    <a:pt x="453" y="232"/>
                  </a:lnTo>
                  <a:lnTo>
                    <a:pt x="457" y="237"/>
                  </a:lnTo>
                  <a:lnTo>
                    <a:pt x="462" y="239"/>
                  </a:lnTo>
                  <a:lnTo>
                    <a:pt x="464" y="237"/>
                  </a:lnTo>
                  <a:lnTo>
                    <a:pt x="468" y="228"/>
                  </a:lnTo>
                  <a:lnTo>
                    <a:pt x="471" y="227"/>
                  </a:lnTo>
                  <a:lnTo>
                    <a:pt x="512" y="227"/>
                  </a:lnTo>
                  <a:lnTo>
                    <a:pt x="519" y="223"/>
                  </a:lnTo>
                  <a:lnTo>
                    <a:pt x="526" y="225"/>
                  </a:lnTo>
                  <a:lnTo>
                    <a:pt x="528" y="225"/>
                  </a:lnTo>
                  <a:lnTo>
                    <a:pt x="535" y="219"/>
                  </a:lnTo>
                  <a:lnTo>
                    <a:pt x="537" y="219"/>
                  </a:lnTo>
                  <a:lnTo>
                    <a:pt x="539" y="221"/>
                  </a:lnTo>
                  <a:lnTo>
                    <a:pt x="541" y="225"/>
                  </a:lnTo>
                  <a:lnTo>
                    <a:pt x="539" y="225"/>
                  </a:lnTo>
                  <a:lnTo>
                    <a:pt x="537" y="228"/>
                  </a:lnTo>
                  <a:lnTo>
                    <a:pt x="539" y="236"/>
                  </a:lnTo>
                  <a:lnTo>
                    <a:pt x="534" y="305"/>
                  </a:lnTo>
                  <a:lnTo>
                    <a:pt x="534" y="307"/>
                  </a:lnTo>
                  <a:lnTo>
                    <a:pt x="537" y="311"/>
                  </a:lnTo>
                  <a:lnTo>
                    <a:pt x="544" y="312"/>
                  </a:lnTo>
                  <a:lnTo>
                    <a:pt x="450" y="312"/>
                  </a:lnTo>
                  <a:lnTo>
                    <a:pt x="450" y="473"/>
                  </a:lnTo>
                  <a:lnTo>
                    <a:pt x="457" y="477"/>
                  </a:lnTo>
                  <a:lnTo>
                    <a:pt x="459" y="484"/>
                  </a:lnTo>
                  <a:lnTo>
                    <a:pt x="493" y="509"/>
                  </a:lnTo>
                  <a:lnTo>
                    <a:pt x="496" y="514"/>
                  </a:lnTo>
                  <a:lnTo>
                    <a:pt x="501" y="518"/>
                  </a:lnTo>
                  <a:lnTo>
                    <a:pt x="500" y="519"/>
                  </a:lnTo>
                  <a:lnTo>
                    <a:pt x="425" y="539"/>
                  </a:lnTo>
                  <a:lnTo>
                    <a:pt x="423" y="536"/>
                  </a:lnTo>
                  <a:lnTo>
                    <a:pt x="307" y="523"/>
                  </a:lnTo>
                  <a:lnTo>
                    <a:pt x="302" y="514"/>
                  </a:lnTo>
                  <a:lnTo>
                    <a:pt x="289" y="507"/>
                  </a:lnTo>
                  <a:lnTo>
                    <a:pt x="98" y="507"/>
                  </a:lnTo>
                  <a:lnTo>
                    <a:pt x="87" y="498"/>
                  </a:lnTo>
                  <a:lnTo>
                    <a:pt x="77" y="494"/>
                  </a:lnTo>
                  <a:lnTo>
                    <a:pt x="73" y="487"/>
                  </a:lnTo>
                  <a:lnTo>
                    <a:pt x="48" y="486"/>
                  </a:lnTo>
                  <a:lnTo>
                    <a:pt x="41" y="489"/>
                  </a:lnTo>
                  <a:lnTo>
                    <a:pt x="32" y="496"/>
                  </a:lnTo>
                  <a:lnTo>
                    <a:pt x="27" y="500"/>
                  </a:lnTo>
                  <a:lnTo>
                    <a:pt x="19" y="494"/>
                  </a:lnTo>
                  <a:lnTo>
                    <a:pt x="2" y="507"/>
                  </a:lnTo>
                  <a:lnTo>
                    <a:pt x="0" y="475"/>
                  </a:lnTo>
                  <a:lnTo>
                    <a:pt x="3" y="478"/>
                  </a:lnTo>
                  <a:lnTo>
                    <a:pt x="3" y="469"/>
                  </a:lnTo>
                </a:path>
              </a:pathLst>
            </a:custGeom>
            <a:noFill/>
            <a:ln w="6350">
              <a:solidFill>
                <a:srgbClr val="F0F0F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335" name="Freeform 89">
              <a:extLst>
                <a:ext uri="{FF2B5EF4-FFF2-40B4-BE49-F238E27FC236}">
                  <a16:creationId xmlns:a16="http://schemas.microsoft.com/office/drawing/2014/main" id="{1A23DFC1-3FE6-4867-9E8B-8519BAA243A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2" y="2678"/>
              <a:ext cx="44" cy="62"/>
            </a:xfrm>
            <a:custGeom>
              <a:avLst/>
              <a:gdLst>
                <a:gd name="T0" fmla="*/ 44 w 44"/>
                <a:gd name="T1" fmla="*/ 11 h 62"/>
                <a:gd name="T2" fmla="*/ 41 w 44"/>
                <a:gd name="T3" fmla="*/ 4 h 62"/>
                <a:gd name="T4" fmla="*/ 34 w 44"/>
                <a:gd name="T5" fmla="*/ 0 h 62"/>
                <a:gd name="T6" fmla="*/ 25 w 44"/>
                <a:gd name="T7" fmla="*/ 4 h 62"/>
                <a:gd name="T8" fmla="*/ 19 w 44"/>
                <a:gd name="T9" fmla="*/ 16 h 62"/>
                <a:gd name="T10" fmla="*/ 0 w 44"/>
                <a:gd name="T11" fmla="*/ 29 h 62"/>
                <a:gd name="T12" fmla="*/ 5 w 44"/>
                <a:gd name="T13" fmla="*/ 32 h 62"/>
                <a:gd name="T14" fmla="*/ 7 w 44"/>
                <a:gd name="T15" fmla="*/ 57 h 62"/>
                <a:gd name="T16" fmla="*/ 14 w 44"/>
                <a:gd name="T17" fmla="*/ 62 h 62"/>
                <a:gd name="T18" fmla="*/ 21 w 44"/>
                <a:gd name="T19" fmla="*/ 59 h 62"/>
                <a:gd name="T20" fmla="*/ 27 w 44"/>
                <a:gd name="T21" fmla="*/ 25 h 62"/>
                <a:gd name="T22" fmla="*/ 41 w 44"/>
                <a:gd name="T23" fmla="*/ 12 h 62"/>
                <a:gd name="T24" fmla="*/ 44 w 44"/>
                <a:gd name="T25" fmla="*/ 1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" h="62">
                  <a:moveTo>
                    <a:pt x="44" y="11"/>
                  </a:moveTo>
                  <a:lnTo>
                    <a:pt x="41" y="4"/>
                  </a:lnTo>
                  <a:lnTo>
                    <a:pt x="34" y="0"/>
                  </a:lnTo>
                  <a:lnTo>
                    <a:pt x="25" y="4"/>
                  </a:lnTo>
                  <a:lnTo>
                    <a:pt x="19" y="16"/>
                  </a:lnTo>
                  <a:lnTo>
                    <a:pt x="0" y="29"/>
                  </a:lnTo>
                  <a:lnTo>
                    <a:pt x="5" y="32"/>
                  </a:lnTo>
                  <a:lnTo>
                    <a:pt x="7" y="57"/>
                  </a:lnTo>
                  <a:lnTo>
                    <a:pt x="14" y="62"/>
                  </a:lnTo>
                  <a:lnTo>
                    <a:pt x="21" y="59"/>
                  </a:lnTo>
                  <a:lnTo>
                    <a:pt x="27" y="25"/>
                  </a:lnTo>
                  <a:lnTo>
                    <a:pt x="41" y="12"/>
                  </a:lnTo>
                  <a:lnTo>
                    <a:pt x="44" y="11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336" name="Freeform 90">
              <a:extLst>
                <a:ext uri="{FF2B5EF4-FFF2-40B4-BE49-F238E27FC236}">
                  <a16:creationId xmlns:a16="http://schemas.microsoft.com/office/drawing/2014/main" id="{D33D3CF5-C6A2-4813-ACA4-CFB8393EA3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2" y="2678"/>
              <a:ext cx="44" cy="62"/>
            </a:xfrm>
            <a:custGeom>
              <a:avLst/>
              <a:gdLst>
                <a:gd name="T0" fmla="*/ 44 w 44"/>
                <a:gd name="T1" fmla="*/ 11 h 62"/>
                <a:gd name="T2" fmla="*/ 41 w 44"/>
                <a:gd name="T3" fmla="*/ 4 h 62"/>
                <a:gd name="T4" fmla="*/ 34 w 44"/>
                <a:gd name="T5" fmla="*/ 0 h 62"/>
                <a:gd name="T6" fmla="*/ 25 w 44"/>
                <a:gd name="T7" fmla="*/ 4 h 62"/>
                <a:gd name="T8" fmla="*/ 19 w 44"/>
                <a:gd name="T9" fmla="*/ 16 h 62"/>
                <a:gd name="T10" fmla="*/ 0 w 44"/>
                <a:gd name="T11" fmla="*/ 29 h 62"/>
                <a:gd name="T12" fmla="*/ 5 w 44"/>
                <a:gd name="T13" fmla="*/ 32 h 62"/>
                <a:gd name="T14" fmla="*/ 7 w 44"/>
                <a:gd name="T15" fmla="*/ 57 h 62"/>
                <a:gd name="T16" fmla="*/ 14 w 44"/>
                <a:gd name="T17" fmla="*/ 62 h 62"/>
                <a:gd name="T18" fmla="*/ 21 w 44"/>
                <a:gd name="T19" fmla="*/ 59 h 62"/>
                <a:gd name="T20" fmla="*/ 27 w 44"/>
                <a:gd name="T21" fmla="*/ 25 h 62"/>
                <a:gd name="T22" fmla="*/ 41 w 44"/>
                <a:gd name="T23" fmla="*/ 12 h 62"/>
                <a:gd name="T24" fmla="*/ 44 w 44"/>
                <a:gd name="T25" fmla="*/ 1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" h="62">
                  <a:moveTo>
                    <a:pt x="44" y="11"/>
                  </a:moveTo>
                  <a:lnTo>
                    <a:pt x="41" y="4"/>
                  </a:lnTo>
                  <a:lnTo>
                    <a:pt x="34" y="0"/>
                  </a:lnTo>
                  <a:lnTo>
                    <a:pt x="25" y="4"/>
                  </a:lnTo>
                  <a:lnTo>
                    <a:pt x="19" y="16"/>
                  </a:lnTo>
                  <a:lnTo>
                    <a:pt x="0" y="29"/>
                  </a:lnTo>
                  <a:lnTo>
                    <a:pt x="5" y="32"/>
                  </a:lnTo>
                  <a:lnTo>
                    <a:pt x="7" y="57"/>
                  </a:lnTo>
                  <a:lnTo>
                    <a:pt x="14" y="62"/>
                  </a:lnTo>
                  <a:lnTo>
                    <a:pt x="21" y="59"/>
                  </a:lnTo>
                  <a:lnTo>
                    <a:pt x="27" y="25"/>
                  </a:lnTo>
                  <a:lnTo>
                    <a:pt x="41" y="12"/>
                  </a:lnTo>
                  <a:lnTo>
                    <a:pt x="44" y="11"/>
                  </a:lnTo>
                </a:path>
              </a:pathLst>
            </a:custGeom>
            <a:noFill/>
            <a:ln w="6350">
              <a:solidFill>
                <a:srgbClr val="F0F0F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337" name="Freeform 91">
              <a:extLst>
                <a:ext uri="{FF2B5EF4-FFF2-40B4-BE49-F238E27FC236}">
                  <a16:creationId xmlns:a16="http://schemas.microsoft.com/office/drawing/2014/main" id="{A9A5DEAF-E4EC-46B4-BEB0-33FA6D8454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" y="3458"/>
              <a:ext cx="708" cy="623"/>
            </a:xfrm>
            <a:custGeom>
              <a:avLst/>
              <a:gdLst>
                <a:gd name="T0" fmla="*/ 148 w 708"/>
                <a:gd name="T1" fmla="*/ 307 h 623"/>
                <a:gd name="T2" fmla="*/ 110 w 708"/>
                <a:gd name="T3" fmla="*/ 332 h 623"/>
                <a:gd name="T4" fmla="*/ 68 w 708"/>
                <a:gd name="T5" fmla="*/ 334 h 623"/>
                <a:gd name="T6" fmla="*/ 46 w 708"/>
                <a:gd name="T7" fmla="*/ 322 h 623"/>
                <a:gd name="T8" fmla="*/ 26 w 708"/>
                <a:gd name="T9" fmla="*/ 298 h 623"/>
                <a:gd name="T10" fmla="*/ 7 w 708"/>
                <a:gd name="T11" fmla="*/ 313 h 623"/>
                <a:gd name="T12" fmla="*/ 0 w 708"/>
                <a:gd name="T13" fmla="*/ 316 h 623"/>
                <a:gd name="T14" fmla="*/ 1 w 708"/>
                <a:gd name="T15" fmla="*/ 325 h 623"/>
                <a:gd name="T16" fmla="*/ 76 w 708"/>
                <a:gd name="T17" fmla="*/ 479 h 623"/>
                <a:gd name="T18" fmla="*/ 71 w 708"/>
                <a:gd name="T19" fmla="*/ 523 h 623"/>
                <a:gd name="T20" fmla="*/ 60 w 708"/>
                <a:gd name="T21" fmla="*/ 525 h 623"/>
                <a:gd name="T22" fmla="*/ 62 w 708"/>
                <a:gd name="T23" fmla="*/ 534 h 623"/>
                <a:gd name="T24" fmla="*/ 68 w 708"/>
                <a:gd name="T25" fmla="*/ 543 h 623"/>
                <a:gd name="T26" fmla="*/ 71 w 708"/>
                <a:gd name="T27" fmla="*/ 552 h 623"/>
                <a:gd name="T28" fmla="*/ 85 w 708"/>
                <a:gd name="T29" fmla="*/ 572 h 623"/>
                <a:gd name="T30" fmla="*/ 82 w 708"/>
                <a:gd name="T31" fmla="*/ 584 h 623"/>
                <a:gd name="T32" fmla="*/ 85 w 708"/>
                <a:gd name="T33" fmla="*/ 605 h 623"/>
                <a:gd name="T34" fmla="*/ 87 w 708"/>
                <a:gd name="T35" fmla="*/ 595 h 623"/>
                <a:gd name="T36" fmla="*/ 101 w 708"/>
                <a:gd name="T37" fmla="*/ 591 h 623"/>
                <a:gd name="T38" fmla="*/ 101 w 708"/>
                <a:gd name="T39" fmla="*/ 605 h 623"/>
                <a:gd name="T40" fmla="*/ 119 w 708"/>
                <a:gd name="T41" fmla="*/ 607 h 623"/>
                <a:gd name="T42" fmla="*/ 123 w 708"/>
                <a:gd name="T43" fmla="*/ 616 h 623"/>
                <a:gd name="T44" fmla="*/ 139 w 708"/>
                <a:gd name="T45" fmla="*/ 622 h 623"/>
                <a:gd name="T46" fmla="*/ 153 w 708"/>
                <a:gd name="T47" fmla="*/ 623 h 623"/>
                <a:gd name="T48" fmla="*/ 169 w 708"/>
                <a:gd name="T49" fmla="*/ 611 h 623"/>
                <a:gd name="T50" fmla="*/ 185 w 708"/>
                <a:gd name="T51" fmla="*/ 607 h 623"/>
                <a:gd name="T52" fmla="*/ 209 w 708"/>
                <a:gd name="T53" fmla="*/ 609 h 623"/>
                <a:gd name="T54" fmla="*/ 226 w 708"/>
                <a:gd name="T55" fmla="*/ 607 h 623"/>
                <a:gd name="T56" fmla="*/ 234 w 708"/>
                <a:gd name="T57" fmla="*/ 600 h 623"/>
                <a:gd name="T58" fmla="*/ 250 w 708"/>
                <a:gd name="T59" fmla="*/ 589 h 623"/>
                <a:gd name="T60" fmla="*/ 287 w 708"/>
                <a:gd name="T61" fmla="*/ 593 h 623"/>
                <a:gd name="T62" fmla="*/ 300 w 708"/>
                <a:gd name="T63" fmla="*/ 588 h 623"/>
                <a:gd name="T64" fmla="*/ 362 w 708"/>
                <a:gd name="T65" fmla="*/ 597 h 623"/>
                <a:gd name="T66" fmla="*/ 378 w 708"/>
                <a:gd name="T67" fmla="*/ 586 h 623"/>
                <a:gd name="T68" fmla="*/ 400 w 708"/>
                <a:gd name="T69" fmla="*/ 584 h 623"/>
                <a:gd name="T70" fmla="*/ 403 w 708"/>
                <a:gd name="T71" fmla="*/ 573 h 623"/>
                <a:gd name="T72" fmla="*/ 659 w 708"/>
                <a:gd name="T73" fmla="*/ 330 h 623"/>
                <a:gd name="T74" fmla="*/ 682 w 708"/>
                <a:gd name="T75" fmla="*/ 316 h 623"/>
                <a:gd name="T76" fmla="*/ 708 w 708"/>
                <a:gd name="T77" fmla="*/ 222 h 623"/>
                <a:gd name="T78" fmla="*/ 669 w 708"/>
                <a:gd name="T79" fmla="*/ 223 h 623"/>
                <a:gd name="T80" fmla="*/ 659 w 708"/>
                <a:gd name="T81" fmla="*/ 243 h 623"/>
                <a:gd name="T82" fmla="*/ 621 w 708"/>
                <a:gd name="T83" fmla="*/ 214 h 623"/>
                <a:gd name="T84" fmla="*/ 648 w 708"/>
                <a:gd name="T85" fmla="*/ 172 h 623"/>
                <a:gd name="T86" fmla="*/ 671 w 708"/>
                <a:gd name="T87" fmla="*/ 177 h 623"/>
                <a:gd name="T88" fmla="*/ 651 w 708"/>
                <a:gd name="T89" fmla="*/ 27 h 623"/>
                <a:gd name="T90" fmla="*/ 635 w 708"/>
                <a:gd name="T91" fmla="*/ 13 h 623"/>
                <a:gd name="T92" fmla="*/ 600 w 708"/>
                <a:gd name="T93" fmla="*/ 9 h 623"/>
                <a:gd name="T94" fmla="*/ 557 w 708"/>
                <a:gd name="T95" fmla="*/ 4 h 623"/>
                <a:gd name="T96" fmla="*/ 505 w 708"/>
                <a:gd name="T97" fmla="*/ 32 h 623"/>
                <a:gd name="T98" fmla="*/ 439 w 708"/>
                <a:gd name="T99" fmla="*/ 102 h 623"/>
                <a:gd name="T100" fmla="*/ 407 w 708"/>
                <a:gd name="T101" fmla="*/ 132 h 623"/>
                <a:gd name="T102" fmla="*/ 391 w 708"/>
                <a:gd name="T103" fmla="*/ 164 h 623"/>
                <a:gd name="T104" fmla="*/ 344 w 708"/>
                <a:gd name="T105" fmla="*/ 172 h 623"/>
                <a:gd name="T106" fmla="*/ 305 w 708"/>
                <a:gd name="T107" fmla="*/ 156 h 623"/>
                <a:gd name="T108" fmla="*/ 267 w 708"/>
                <a:gd name="T109" fmla="*/ 195 h 623"/>
                <a:gd name="T110" fmla="*/ 246 w 708"/>
                <a:gd name="T111" fmla="*/ 218 h 623"/>
                <a:gd name="T112" fmla="*/ 184 w 708"/>
                <a:gd name="T113" fmla="*/ 220 h 623"/>
                <a:gd name="T114" fmla="*/ 189 w 708"/>
                <a:gd name="T115" fmla="*/ 186 h 623"/>
                <a:gd name="T116" fmla="*/ 151 w 708"/>
                <a:gd name="T117" fmla="*/ 127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08" h="623">
                  <a:moveTo>
                    <a:pt x="148" y="127"/>
                  </a:moveTo>
                  <a:lnTo>
                    <a:pt x="148" y="307"/>
                  </a:lnTo>
                  <a:lnTo>
                    <a:pt x="135" y="313"/>
                  </a:lnTo>
                  <a:lnTo>
                    <a:pt x="110" y="332"/>
                  </a:lnTo>
                  <a:lnTo>
                    <a:pt x="80" y="330"/>
                  </a:lnTo>
                  <a:lnTo>
                    <a:pt x="68" y="334"/>
                  </a:lnTo>
                  <a:lnTo>
                    <a:pt x="55" y="332"/>
                  </a:lnTo>
                  <a:lnTo>
                    <a:pt x="46" y="322"/>
                  </a:lnTo>
                  <a:lnTo>
                    <a:pt x="46" y="313"/>
                  </a:lnTo>
                  <a:lnTo>
                    <a:pt x="26" y="298"/>
                  </a:lnTo>
                  <a:lnTo>
                    <a:pt x="16" y="298"/>
                  </a:lnTo>
                  <a:lnTo>
                    <a:pt x="7" y="313"/>
                  </a:lnTo>
                  <a:lnTo>
                    <a:pt x="5" y="316"/>
                  </a:lnTo>
                  <a:lnTo>
                    <a:pt x="0" y="316"/>
                  </a:lnTo>
                  <a:lnTo>
                    <a:pt x="1" y="320"/>
                  </a:lnTo>
                  <a:lnTo>
                    <a:pt x="1" y="325"/>
                  </a:lnTo>
                  <a:lnTo>
                    <a:pt x="12" y="336"/>
                  </a:lnTo>
                  <a:lnTo>
                    <a:pt x="76" y="479"/>
                  </a:lnTo>
                  <a:lnTo>
                    <a:pt x="78" y="511"/>
                  </a:lnTo>
                  <a:lnTo>
                    <a:pt x="71" y="523"/>
                  </a:lnTo>
                  <a:lnTo>
                    <a:pt x="62" y="520"/>
                  </a:lnTo>
                  <a:lnTo>
                    <a:pt x="60" y="525"/>
                  </a:lnTo>
                  <a:lnTo>
                    <a:pt x="59" y="534"/>
                  </a:lnTo>
                  <a:lnTo>
                    <a:pt x="62" y="534"/>
                  </a:lnTo>
                  <a:lnTo>
                    <a:pt x="66" y="538"/>
                  </a:lnTo>
                  <a:lnTo>
                    <a:pt x="68" y="543"/>
                  </a:lnTo>
                  <a:lnTo>
                    <a:pt x="66" y="545"/>
                  </a:lnTo>
                  <a:lnTo>
                    <a:pt x="71" y="552"/>
                  </a:lnTo>
                  <a:lnTo>
                    <a:pt x="73" y="555"/>
                  </a:lnTo>
                  <a:lnTo>
                    <a:pt x="85" y="572"/>
                  </a:lnTo>
                  <a:lnTo>
                    <a:pt x="85" y="579"/>
                  </a:lnTo>
                  <a:lnTo>
                    <a:pt x="82" y="584"/>
                  </a:lnTo>
                  <a:lnTo>
                    <a:pt x="82" y="598"/>
                  </a:lnTo>
                  <a:lnTo>
                    <a:pt x="85" y="605"/>
                  </a:lnTo>
                  <a:lnTo>
                    <a:pt x="87" y="605"/>
                  </a:lnTo>
                  <a:lnTo>
                    <a:pt x="87" y="595"/>
                  </a:lnTo>
                  <a:lnTo>
                    <a:pt x="89" y="591"/>
                  </a:lnTo>
                  <a:lnTo>
                    <a:pt x="101" y="591"/>
                  </a:lnTo>
                  <a:lnTo>
                    <a:pt x="101" y="600"/>
                  </a:lnTo>
                  <a:lnTo>
                    <a:pt x="101" y="605"/>
                  </a:lnTo>
                  <a:lnTo>
                    <a:pt x="105" y="607"/>
                  </a:lnTo>
                  <a:lnTo>
                    <a:pt x="119" y="607"/>
                  </a:lnTo>
                  <a:lnTo>
                    <a:pt x="123" y="611"/>
                  </a:lnTo>
                  <a:lnTo>
                    <a:pt x="123" y="616"/>
                  </a:lnTo>
                  <a:lnTo>
                    <a:pt x="132" y="622"/>
                  </a:lnTo>
                  <a:lnTo>
                    <a:pt x="139" y="622"/>
                  </a:lnTo>
                  <a:lnTo>
                    <a:pt x="144" y="623"/>
                  </a:lnTo>
                  <a:lnTo>
                    <a:pt x="153" y="623"/>
                  </a:lnTo>
                  <a:lnTo>
                    <a:pt x="160" y="622"/>
                  </a:lnTo>
                  <a:lnTo>
                    <a:pt x="169" y="611"/>
                  </a:lnTo>
                  <a:lnTo>
                    <a:pt x="184" y="611"/>
                  </a:lnTo>
                  <a:lnTo>
                    <a:pt x="185" y="607"/>
                  </a:lnTo>
                  <a:lnTo>
                    <a:pt x="192" y="605"/>
                  </a:lnTo>
                  <a:lnTo>
                    <a:pt x="209" y="609"/>
                  </a:lnTo>
                  <a:lnTo>
                    <a:pt x="210" y="605"/>
                  </a:lnTo>
                  <a:lnTo>
                    <a:pt x="226" y="607"/>
                  </a:lnTo>
                  <a:lnTo>
                    <a:pt x="232" y="605"/>
                  </a:lnTo>
                  <a:lnTo>
                    <a:pt x="234" y="600"/>
                  </a:lnTo>
                  <a:lnTo>
                    <a:pt x="244" y="593"/>
                  </a:lnTo>
                  <a:lnTo>
                    <a:pt x="250" y="589"/>
                  </a:lnTo>
                  <a:lnTo>
                    <a:pt x="269" y="588"/>
                  </a:lnTo>
                  <a:lnTo>
                    <a:pt x="287" y="593"/>
                  </a:lnTo>
                  <a:lnTo>
                    <a:pt x="294" y="593"/>
                  </a:lnTo>
                  <a:lnTo>
                    <a:pt x="300" y="588"/>
                  </a:lnTo>
                  <a:lnTo>
                    <a:pt x="310" y="586"/>
                  </a:lnTo>
                  <a:lnTo>
                    <a:pt x="362" y="597"/>
                  </a:lnTo>
                  <a:lnTo>
                    <a:pt x="367" y="588"/>
                  </a:lnTo>
                  <a:lnTo>
                    <a:pt x="378" y="586"/>
                  </a:lnTo>
                  <a:lnTo>
                    <a:pt x="400" y="591"/>
                  </a:lnTo>
                  <a:lnTo>
                    <a:pt x="400" y="584"/>
                  </a:lnTo>
                  <a:lnTo>
                    <a:pt x="398" y="577"/>
                  </a:lnTo>
                  <a:lnTo>
                    <a:pt x="403" y="573"/>
                  </a:lnTo>
                  <a:lnTo>
                    <a:pt x="444" y="572"/>
                  </a:lnTo>
                  <a:lnTo>
                    <a:pt x="659" y="330"/>
                  </a:lnTo>
                  <a:lnTo>
                    <a:pt x="666" y="329"/>
                  </a:lnTo>
                  <a:lnTo>
                    <a:pt x="682" y="316"/>
                  </a:lnTo>
                  <a:lnTo>
                    <a:pt x="689" y="305"/>
                  </a:lnTo>
                  <a:lnTo>
                    <a:pt x="708" y="222"/>
                  </a:lnTo>
                  <a:lnTo>
                    <a:pt x="675" y="222"/>
                  </a:lnTo>
                  <a:lnTo>
                    <a:pt x="669" y="223"/>
                  </a:lnTo>
                  <a:lnTo>
                    <a:pt x="666" y="236"/>
                  </a:lnTo>
                  <a:lnTo>
                    <a:pt x="659" y="243"/>
                  </a:lnTo>
                  <a:lnTo>
                    <a:pt x="632" y="239"/>
                  </a:lnTo>
                  <a:lnTo>
                    <a:pt x="621" y="214"/>
                  </a:lnTo>
                  <a:lnTo>
                    <a:pt x="637" y="179"/>
                  </a:lnTo>
                  <a:lnTo>
                    <a:pt x="648" y="172"/>
                  </a:lnTo>
                  <a:lnTo>
                    <a:pt x="666" y="184"/>
                  </a:lnTo>
                  <a:lnTo>
                    <a:pt x="671" y="177"/>
                  </a:lnTo>
                  <a:lnTo>
                    <a:pt x="653" y="27"/>
                  </a:lnTo>
                  <a:lnTo>
                    <a:pt x="651" y="27"/>
                  </a:lnTo>
                  <a:lnTo>
                    <a:pt x="648" y="25"/>
                  </a:lnTo>
                  <a:lnTo>
                    <a:pt x="635" y="13"/>
                  </a:lnTo>
                  <a:lnTo>
                    <a:pt x="619" y="7"/>
                  </a:lnTo>
                  <a:lnTo>
                    <a:pt x="600" y="9"/>
                  </a:lnTo>
                  <a:lnTo>
                    <a:pt x="566" y="0"/>
                  </a:lnTo>
                  <a:lnTo>
                    <a:pt x="557" y="4"/>
                  </a:lnTo>
                  <a:lnTo>
                    <a:pt x="555" y="6"/>
                  </a:lnTo>
                  <a:lnTo>
                    <a:pt x="505" y="32"/>
                  </a:lnTo>
                  <a:lnTo>
                    <a:pt x="462" y="70"/>
                  </a:lnTo>
                  <a:lnTo>
                    <a:pt x="439" y="102"/>
                  </a:lnTo>
                  <a:lnTo>
                    <a:pt x="417" y="116"/>
                  </a:lnTo>
                  <a:lnTo>
                    <a:pt x="407" y="132"/>
                  </a:lnTo>
                  <a:lnTo>
                    <a:pt x="396" y="159"/>
                  </a:lnTo>
                  <a:lnTo>
                    <a:pt x="391" y="164"/>
                  </a:lnTo>
                  <a:lnTo>
                    <a:pt x="357" y="172"/>
                  </a:lnTo>
                  <a:lnTo>
                    <a:pt x="344" y="172"/>
                  </a:lnTo>
                  <a:lnTo>
                    <a:pt x="317" y="157"/>
                  </a:lnTo>
                  <a:lnTo>
                    <a:pt x="305" y="156"/>
                  </a:lnTo>
                  <a:lnTo>
                    <a:pt x="296" y="159"/>
                  </a:lnTo>
                  <a:lnTo>
                    <a:pt x="267" y="195"/>
                  </a:lnTo>
                  <a:lnTo>
                    <a:pt x="257" y="202"/>
                  </a:lnTo>
                  <a:lnTo>
                    <a:pt x="246" y="218"/>
                  </a:lnTo>
                  <a:lnTo>
                    <a:pt x="219" y="225"/>
                  </a:lnTo>
                  <a:lnTo>
                    <a:pt x="184" y="220"/>
                  </a:lnTo>
                  <a:lnTo>
                    <a:pt x="182" y="214"/>
                  </a:lnTo>
                  <a:lnTo>
                    <a:pt x="189" y="186"/>
                  </a:lnTo>
                  <a:lnTo>
                    <a:pt x="187" y="168"/>
                  </a:lnTo>
                  <a:lnTo>
                    <a:pt x="151" y="127"/>
                  </a:lnTo>
                  <a:lnTo>
                    <a:pt x="148" y="127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338" name="Freeform 92">
              <a:extLst>
                <a:ext uri="{FF2B5EF4-FFF2-40B4-BE49-F238E27FC236}">
                  <a16:creationId xmlns:a16="http://schemas.microsoft.com/office/drawing/2014/main" id="{1593851F-1E74-404F-B8FD-51A7413AB2A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" y="3458"/>
              <a:ext cx="708" cy="623"/>
            </a:xfrm>
            <a:custGeom>
              <a:avLst/>
              <a:gdLst>
                <a:gd name="T0" fmla="*/ 148 w 708"/>
                <a:gd name="T1" fmla="*/ 307 h 623"/>
                <a:gd name="T2" fmla="*/ 110 w 708"/>
                <a:gd name="T3" fmla="*/ 332 h 623"/>
                <a:gd name="T4" fmla="*/ 68 w 708"/>
                <a:gd name="T5" fmla="*/ 334 h 623"/>
                <a:gd name="T6" fmla="*/ 46 w 708"/>
                <a:gd name="T7" fmla="*/ 322 h 623"/>
                <a:gd name="T8" fmla="*/ 26 w 708"/>
                <a:gd name="T9" fmla="*/ 298 h 623"/>
                <a:gd name="T10" fmla="*/ 7 w 708"/>
                <a:gd name="T11" fmla="*/ 313 h 623"/>
                <a:gd name="T12" fmla="*/ 0 w 708"/>
                <a:gd name="T13" fmla="*/ 316 h 623"/>
                <a:gd name="T14" fmla="*/ 1 w 708"/>
                <a:gd name="T15" fmla="*/ 325 h 623"/>
                <a:gd name="T16" fmla="*/ 76 w 708"/>
                <a:gd name="T17" fmla="*/ 479 h 623"/>
                <a:gd name="T18" fmla="*/ 71 w 708"/>
                <a:gd name="T19" fmla="*/ 523 h 623"/>
                <a:gd name="T20" fmla="*/ 60 w 708"/>
                <a:gd name="T21" fmla="*/ 525 h 623"/>
                <a:gd name="T22" fmla="*/ 62 w 708"/>
                <a:gd name="T23" fmla="*/ 534 h 623"/>
                <a:gd name="T24" fmla="*/ 68 w 708"/>
                <a:gd name="T25" fmla="*/ 543 h 623"/>
                <a:gd name="T26" fmla="*/ 71 w 708"/>
                <a:gd name="T27" fmla="*/ 552 h 623"/>
                <a:gd name="T28" fmla="*/ 85 w 708"/>
                <a:gd name="T29" fmla="*/ 572 h 623"/>
                <a:gd name="T30" fmla="*/ 82 w 708"/>
                <a:gd name="T31" fmla="*/ 584 h 623"/>
                <a:gd name="T32" fmla="*/ 85 w 708"/>
                <a:gd name="T33" fmla="*/ 605 h 623"/>
                <a:gd name="T34" fmla="*/ 87 w 708"/>
                <a:gd name="T35" fmla="*/ 595 h 623"/>
                <a:gd name="T36" fmla="*/ 101 w 708"/>
                <a:gd name="T37" fmla="*/ 591 h 623"/>
                <a:gd name="T38" fmla="*/ 101 w 708"/>
                <a:gd name="T39" fmla="*/ 605 h 623"/>
                <a:gd name="T40" fmla="*/ 119 w 708"/>
                <a:gd name="T41" fmla="*/ 607 h 623"/>
                <a:gd name="T42" fmla="*/ 123 w 708"/>
                <a:gd name="T43" fmla="*/ 616 h 623"/>
                <a:gd name="T44" fmla="*/ 139 w 708"/>
                <a:gd name="T45" fmla="*/ 622 h 623"/>
                <a:gd name="T46" fmla="*/ 153 w 708"/>
                <a:gd name="T47" fmla="*/ 623 h 623"/>
                <a:gd name="T48" fmla="*/ 169 w 708"/>
                <a:gd name="T49" fmla="*/ 611 h 623"/>
                <a:gd name="T50" fmla="*/ 185 w 708"/>
                <a:gd name="T51" fmla="*/ 607 h 623"/>
                <a:gd name="T52" fmla="*/ 209 w 708"/>
                <a:gd name="T53" fmla="*/ 609 h 623"/>
                <a:gd name="T54" fmla="*/ 226 w 708"/>
                <a:gd name="T55" fmla="*/ 607 h 623"/>
                <a:gd name="T56" fmla="*/ 234 w 708"/>
                <a:gd name="T57" fmla="*/ 600 h 623"/>
                <a:gd name="T58" fmla="*/ 250 w 708"/>
                <a:gd name="T59" fmla="*/ 589 h 623"/>
                <a:gd name="T60" fmla="*/ 287 w 708"/>
                <a:gd name="T61" fmla="*/ 593 h 623"/>
                <a:gd name="T62" fmla="*/ 300 w 708"/>
                <a:gd name="T63" fmla="*/ 588 h 623"/>
                <a:gd name="T64" fmla="*/ 362 w 708"/>
                <a:gd name="T65" fmla="*/ 597 h 623"/>
                <a:gd name="T66" fmla="*/ 378 w 708"/>
                <a:gd name="T67" fmla="*/ 586 h 623"/>
                <a:gd name="T68" fmla="*/ 400 w 708"/>
                <a:gd name="T69" fmla="*/ 584 h 623"/>
                <a:gd name="T70" fmla="*/ 403 w 708"/>
                <a:gd name="T71" fmla="*/ 573 h 623"/>
                <a:gd name="T72" fmla="*/ 659 w 708"/>
                <a:gd name="T73" fmla="*/ 330 h 623"/>
                <a:gd name="T74" fmla="*/ 682 w 708"/>
                <a:gd name="T75" fmla="*/ 316 h 623"/>
                <a:gd name="T76" fmla="*/ 708 w 708"/>
                <a:gd name="T77" fmla="*/ 222 h 623"/>
                <a:gd name="T78" fmla="*/ 669 w 708"/>
                <a:gd name="T79" fmla="*/ 223 h 623"/>
                <a:gd name="T80" fmla="*/ 659 w 708"/>
                <a:gd name="T81" fmla="*/ 243 h 623"/>
                <a:gd name="T82" fmla="*/ 621 w 708"/>
                <a:gd name="T83" fmla="*/ 214 h 623"/>
                <a:gd name="T84" fmla="*/ 648 w 708"/>
                <a:gd name="T85" fmla="*/ 172 h 623"/>
                <a:gd name="T86" fmla="*/ 671 w 708"/>
                <a:gd name="T87" fmla="*/ 177 h 623"/>
                <a:gd name="T88" fmla="*/ 651 w 708"/>
                <a:gd name="T89" fmla="*/ 27 h 623"/>
                <a:gd name="T90" fmla="*/ 635 w 708"/>
                <a:gd name="T91" fmla="*/ 13 h 623"/>
                <a:gd name="T92" fmla="*/ 600 w 708"/>
                <a:gd name="T93" fmla="*/ 9 h 623"/>
                <a:gd name="T94" fmla="*/ 557 w 708"/>
                <a:gd name="T95" fmla="*/ 4 h 623"/>
                <a:gd name="T96" fmla="*/ 505 w 708"/>
                <a:gd name="T97" fmla="*/ 32 h 623"/>
                <a:gd name="T98" fmla="*/ 439 w 708"/>
                <a:gd name="T99" fmla="*/ 102 h 623"/>
                <a:gd name="T100" fmla="*/ 407 w 708"/>
                <a:gd name="T101" fmla="*/ 132 h 623"/>
                <a:gd name="T102" fmla="*/ 391 w 708"/>
                <a:gd name="T103" fmla="*/ 164 h 623"/>
                <a:gd name="T104" fmla="*/ 344 w 708"/>
                <a:gd name="T105" fmla="*/ 172 h 623"/>
                <a:gd name="T106" fmla="*/ 305 w 708"/>
                <a:gd name="T107" fmla="*/ 156 h 623"/>
                <a:gd name="T108" fmla="*/ 267 w 708"/>
                <a:gd name="T109" fmla="*/ 195 h 623"/>
                <a:gd name="T110" fmla="*/ 246 w 708"/>
                <a:gd name="T111" fmla="*/ 218 h 623"/>
                <a:gd name="T112" fmla="*/ 184 w 708"/>
                <a:gd name="T113" fmla="*/ 220 h 623"/>
                <a:gd name="T114" fmla="*/ 189 w 708"/>
                <a:gd name="T115" fmla="*/ 186 h 623"/>
                <a:gd name="T116" fmla="*/ 151 w 708"/>
                <a:gd name="T117" fmla="*/ 127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08" h="623">
                  <a:moveTo>
                    <a:pt x="148" y="127"/>
                  </a:moveTo>
                  <a:lnTo>
                    <a:pt x="148" y="307"/>
                  </a:lnTo>
                  <a:lnTo>
                    <a:pt x="135" y="313"/>
                  </a:lnTo>
                  <a:lnTo>
                    <a:pt x="110" y="332"/>
                  </a:lnTo>
                  <a:lnTo>
                    <a:pt x="80" y="330"/>
                  </a:lnTo>
                  <a:lnTo>
                    <a:pt x="68" y="334"/>
                  </a:lnTo>
                  <a:lnTo>
                    <a:pt x="55" y="332"/>
                  </a:lnTo>
                  <a:lnTo>
                    <a:pt x="46" y="322"/>
                  </a:lnTo>
                  <a:lnTo>
                    <a:pt x="46" y="313"/>
                  </a:lnTo>
                  <a:lnTo>
                    <a:pt x="26" y="298"/>
                  </a:lnTo>
                  <a:lnTo>
                    <a:pt x="16" y="298"/>
                  </a:lnTo>
                  <a:lnTo>
                    <a:pt x="7" y="313"/>
                  </a:lnTo>
                  <a:lnTo>
                    <a:pt x="5" y="316"/>
                  </a:lnTo>
                  <a:lnTo>
                    <a:pt x="0" y="316"/>
                  </a:lnTo>
                  <a:lnTo>
                    <a:pt x="1" y="320"/>
                  </a:lnTo>
                  <a:lnTo>
                    <a:pt x="1" y="325"/>
                  </a:lnTo>
                  <a:lnTo>
                    <a:pt x="12" y="336"/>
                  </a:lnTo>
                  <a:lnTo>
                    <a:pt x="76" y="479"/>
                  </a:lnTo>
                  <a:lnTo>
                    <a:pt x="78" y="511"/>
                  </a:lnTo>
                  <a:lnTo>
                    <a:pt x="71" y="523"/>
                  </a:lnTo>
                  <a:lnTo>
                    <a:pt x="62" y="520"/>
                  </a:lnTo>
                  <a:lnTo>
                    <a:pt x="60" y="525"/>
                  </a:lnTo>
                  <a:lnTo>
                    <a:pt x="59" y="534"/>
                  </a:lnTo>
                  <a:lnTo>
                    <a:pt x="62" y="534"/>
                  </a:lnTo>
                  <a:lnTo>
                    <a:pt x="66" y="538"/>
                  </a:lnTo>
                  <a:lnTo>
                    <a:pt x="68" y="543"/>
                  </a:lnTo>
                  <a:lnTo>
                    <a:pt x="66" y="545"/>
                  </a:lnTo>
                  <a:lnTo>
                    <a:pt x="71" y="552"/>
                  </a:lnTo>
                  <a:lnTo>
                    <a:pt x="73" y="555"/>
                  </a:lnTo>
                  <a:lnTo>
                    <a:pt x="85" y="572"/>
                  </a:lnTo>
                  <a:lnTo>
                    <a:pt x="85" y="579"/>
                  </a:lnTo>
                  <a:lnTo>
                    <a:pt x="82" y="584"/>
                  </a:lnTo>
                  <a:lnTo>
                    <a:pt x="82" y="598"/>
                  </a:lnTo>
                  <a:lnTo>
                    <a:pt x="85" y="605"/>
                  </a:lnTo>
                  <a:lnTo>
                    <a:pt x="87" y="605"/>
                  </a:lnTo>
                  <a:lnTo>
                    <a:pt x="87" y="595"/>
                  </a:lnTo>
                  <a:lnTo>
                    <a:pt x="89" y="591"/>
                  </a:lnTo>
                  <a:lnTo>
                    <a:pt x="101" y="591"/>
                  </a:lnTo>
                  <a:lnTo>
                    <a:pt x="101" y="600"/>
                  </a:lnTo>
                  <a:lnTo>
                    <a:pt x="101" y="605"/>
                  </a:lnTo>
                  <a:lnTo>
                    <a:pt x="105" y="607"/>
                  </a:lnTo>
                  <a:lnTo>
                    <a:pt x="119" y="607"/>
                  </a:lnTo>
                  <a:lnTo>
                    <a:pt x="123" y="611"/>
                  </a:lnTo>
                  <a:lnTo>
                    <a:pt x="123" y="616"/>
                  </a:lnTo>
                  <a:lnTo>
                    <a:pt x="132" y="622"/>
                  </a:lnTo>
                  <a:lnTo>
                    <a:pt x="139" y="622"/>
                  </a:lnTo>
                  <a:lnTo>
                    <a:pt x="144" y="623"/>
                  </a:lnTo>
                  <a:lnTo>
                    <a:pt x="153" y="623"/>
                  </a:lnTo>
                  <a:lnTo>
                    <a:pt x="160" y="622"/>
                  </a:lnTo>
                  <a:lnTo>
                    <a:pt x="169" y="611"/>
                  </a:lnTo>
                  <a:lnTo>
                    <a:pt x="184" y="611"/>
                  </a:lnTo>
                  <a:lnTo>
                    <a:pt x="185" y="607"/>
                  </a:lnTo>
                  <a:lnTo>
                    <a:pt x="192" y="605"/>
                  </a:lnTo>
                  <a:lnTo>
                    <a:pt x="209" y="609"/>
                  </a:lnTo>
                  <a:lnTo>
                    <a:pt x="210" y="605"/>
                  </a:lnTo>
                  <a:lnTo>
                    <a:pt x="226" y="607"/>
                  </a:lnTo>
                  <a:lnTo>
                    <a:pt x="232" y="605"/>
                  </a:lnTo>
                  <a:lnTo>
                    <a:pt x="234" y="600"/>
                  </a:lnTo>
                  <a:lnTo>
                    <a:pt x="244" y="593"/>
                  </a:lnTo>
                  <a:lnTo>
                    <a:pt x="250" y="589"/>
                  </a:lnTo>
                  <a:lnTo>
                    <a:pt x="269" y="588"/>
                  </a:lnTo>
                  <a:lnTo>
                    <a:pt x="287" y="593"/>
                  </a:lnTo>
                  <a:lnTo>
                    <a:pt x="294" y="593"/>
                  </a:lnTo>
                  <a:lnTo>
                    <a:pt x="300" y="588"/>
                  </a:lnTo>
                  <a:lnTo>
                    <a:pt x="310" y="586"/>
                  </a:lnTo>
                  <a:lnTo>
                    <a:pt x="362" y="597"/>
                  </a:lnTo>
                  <a:lnTo>
                    <a:pt x="367" y="588"/>
                  </a:lnTo>
                  <a:lnTo>
                    <a:pt x="378" y="586"/>
                  </a:lnTo>
                  <a:lnTo>
                    <a:pt x="400" y="591"/>
                  </a:lnTo>
                  <a:lnTo>
                    <a:pt x="400" y="584"/>
                  </a:lnTo>
                  <a:lnTo>
                    <a:pt x="398" y="577"/>
                  </a:lnTo>
                  <a:lnTo>
                    <a:pt x="403" y="573"/>
                  </a:lnTo>
                  <a:lnTo>
                    <a:pt x="444" y="572"/>
                  </a:lnTo>
                  <a:lnTo>
                    <a:pt x="659" y="330"/>
                  </a:lnTo>
                  <a:lnTo>
                    <a:pt x="666" y="329"/>
                  </a:lnTo>
                  <a:lnTo>
                    <a:pt x="682" y="316"/>
                  </a:lnTo>
                  <a:lnTo>
                    <a:pt x="689" y="305"/>
                  </a:lnTo>
                  <a:lnTo>
                    <a:pt x="708" y="222"/>
                  </a:lnTo>
                  <a:lnTo>
                    <a:pt x="675" y="222"/>
                  </a:lnTo>
                  <a:lnTo>
                    <a:pt x="669" y="223"/>
                  </a:lnTo>
                  <a:lnTo>
                    <a:pt x="666" y="236"/>
                  </a:lnTo>
                  <a:lnTo>
                    <a:pt x="659" y="243"/>
                  </a:lnTo>
                  <a:lnTo>
                    <a:pt x="632" y="239"/>
                  </a:lnTo>
                  <a:lnTo>
                    <a:pt x="621" y="214"/>
                  </a:lnTo>
                  <a:lnTo>
                    <a:pt x="637" y="179"/>
                  </a:lnTo>
                  <a:lnTo>
                    <a:pt x="648" y="172"/>
                  </a:lnTo>
                  <a:lnTo>
                    <a:pt x="666" y="184"/>
                  </a:lnTo>
                  <a:lnTo>
                    <a:pt x="671" y="177"/>
                  </a:lnTo>
                  <a:lnTo>
                    <a:pt x="653" y="27"/>
                  </a:lnTo>
                  <a:lnTo>
                    <a:pt x="651" y="27"/>
                  </a:lnTo>
                  <a:lnTo>
                    <a:pt x="648" y="25"/>
                  </a:lnTo>
                  <a:lnTo>
                    <a:pt x="635" y="13"/>
                  </a:lnTo>
                  <a:lnTo>
                    <a:pt x="619" y="7"/>
                  </a:lnTo>
                  <a:lnTo>
                    <a:pt x="600" y="9"/>
                  </a:lnTo>
                  <a:lnTo>
                    <a:pt x="566" y="0"/>
                  </a:lnTo>
                  <a:lnTo>
                    <a:pt x="557" y="4"/>
                  </a:lnTo>
                  <a:lnTo>
                    <a:pt x="555" y="6"/>
                  </a:lnTo>
                  <a:lnTo>
                    <a:pt x="505" y="32"/>
                  </a:lnTo>
                  <a:lnTo>
                    <a:pt x="462" y="70"/>
                  </a:lnTo>
                  <a:lnTo>
                    <a:pt x="439" y="102"/>
                  </a:lnTo>
                  <a:lnTo>
                    <a:pt x="417" y="116"/>
                  </a:lnTo>
                  <a:lnTo>
                    <a:pt x="407" y="132"/>
                  </a:lnTo>
                  <a:lnTo>
                    <a:pt x="396" y="159"/>
                  </a:lnTo>
                  <a:lnTo>
                    <a:pt x="391" y="164"/>
                  </a:lnTo>
                  <a:lnTo>
                    <a:pt x="357" y="172"/>
                  </a:lnTo>
                  <a:lnTo>
                    <a:pt x="344" y="172"/>
                  </a:lnTo>
                  <a:lnTo>
                    <a:pt x="317" y="157"/>
                  </a:lnTo>
                  <a:lnTo>
                    <a:pt x="305" y="156"/>
                  </a:lnTo>
                  <a:lnTo>
                    <a:pt x="296" y="159"/>
                  </a:lnTo>
                  <a:lnTo>
                    <a:pt x="267" y="195"/>
                  </a:lnTo>
                  <a:lnTo>
                    <a:pt x="257" y="202"/>
                  </a:lnTo>
                  <a:lnTo>
                    <a:pt x="246" y="218"/>
                  </a:lnTo>
                  <a:lnTo>
                    <a:pt x="219" y="225"/>
                  </a:lnTo>
                  <a:lnTo>
                    <a:pt x="184" y="220"/>
                  </a:lnTo>
                  <a:lnTo>
                    <a:pt x="182" y="214"/>
                  </a:lnTo>
                  <a:lnTo>
                    <a:pt x="189" y="186"/>
                  </a:lnTo>
                  <a:lnTo>
                    <a:pt x="187" y="168"/>
                  </a:lnTo>
                  <a:lnTo>
                    <a:pt x="151" y="127"/>
                  </a:lnTo>
                  <a:lnTo>
                    <a:pt x="148" y="127"/>
                  </a:lnTo>
                </a:path>
              </a:pathLst>
            </a:custGeom>
            <a:noFill/>
            <a:ln w="6350">
              <a:solidFill>
                <a:srgbClr val="F0F0F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339" name="Freeform 93">
              <a:extLst>
                <a:ext uri="{FF2B5EF4-FFF2-40B4-BE49-F238E27FC236}">
                  <a16:creationId xmlns:a16="http://schemas.microsoft.com/office/drawing/2014/main" id="{FE37743D-A25E-4BB2-9E98-CD85B777D6D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8" y="3015"/>
              <a:ext cx="307" cy="611"/>
            </a:xfrm>
            <a:custGeom>
              <a:avLst/>
              <a:gdLst>
                <a:gd name="T0" fmla="*/ 55 w 307"/>
                <a:gd name="T1" fmla="*/ 175 h 611"/>
                <a:gd name="T2" fmla="*/ 73 w 307"/>
                <a:gd name="T3" fmla="*/ 177 h 611"/>
                <a:gd name="T4" fmla="*/ 86 w 307"/>
                <a:gd name="T5" fmla="*/ 168 h 611"/>
                <a:gd name="T6" fmla="*/ 89 w 307"/>
                <a:gd name="T7" fmla="*/ 174 h 611"/>
                <a:gd name="T8" fmla="*/ 98 w 307"/>
                <a:gd name="T9" fmla="*/ 172 h 611"/>
                <a:gd name="T10" fmla="*/ 104 w 307"/>
                <a:gd name="T11" fmla="*/ 161 h 611"/>
                <a:gd name="T12" fmla="*/ 116 w 307"/>
                <a:gd name="T13" fmla="*/ 161 h 611"/>
                <a:gd name="T14" fmla="*/ 125 w 307"/>
                <a:gd name="T15" fmla="*/ 158 h 611"/>
                <a:gd name="T16" fmla="*/ 134 w 307"/>
                <a:gd name="T17" fmla="*/ 172 h 611"/>
                <a:gd name="T18" fmla="*/ 146 w 307"/>
                <a:gd name="T19" fmla="*/ 172 h 611"/>
                <a:gd name="T20" fmla="*/ 136 w 307"/>
                <a:gd name="T21" fmla="*/ 158 h 611"/>
                <a:gd name="T22" fmla="*/ 145 w 307"/>
                <a:gd name="T23" fmla="*/ 141 h 611"/>
                <a:gd name="T24" fmla="*/ 159 w 307"/>
                <a:gd name="T25" fmla="*/ 138 h 611"/>
                <a:gd name="T26" fmla="*/ 168 w 307"/>
                <a:gd name="T27" fmla="*/ 149 h 611"/>
                <a:gd name="T28" fmla="*/ 164 w 307"/>
                <a:gd name="T29" fmla="*/ 131 h 611"/>
                <a:gd name="T30" fmla="*/ 175 w 307"/>
                <a:gd name="T31" fmla="*/ 116 h 611"/>
                <a:gd name="T32" fmla="*/ 182 w 307"/>
                <a:gd name="T33" fmla="*/ 116 h 611"/>
                <a:gd name="T34" fmla="*/ 193 w 307"/>
                <a:gd name="T35" fmla="*/ 109 h 611"/>
                <a:gd name="T36" fmla="*/ 204 w 307"/>
                <a:gd name="T37" fmla="*/ 109 h 611"/>
                <a:gd name="T38" fmla="*/ 195 w 307"/>
                <a:gd name="T39" fmla="*/ 104 h 611"/>
                <a:gd name="T40" fmla="*/ 200 w 307"/>
                <a:gd name="T41" fmla="*/ 84 h 611"/>
                <a:gd name="T42" fmla="*/ 204 w 307"/>
                <a:gd name="T43" fmla="*/ 79 h 611"/>
                <a:gd name="T44" fmla="*/ 202 w 307"/>
                <a:gd name="T45" fmla="*/ 61 h 611"/>
                <a:gd name="T46" fmla="*/ 214 w 307"/>
                <a:gd name="T47" fmla="*/ 72 h 611"/>
                <a:gd name="T48" fmla="*/ 225 w 307"/>
                <a:gd name="T49" fmla="*/ 49 h 611"/>
                <a:gd name="T50" fmla="*/ 238 w 307"/>
                <a:gd name="T51" fmla="*/ 49 h 611"/>
                <a:gd name="T52" fmla="*/ 238 w 307"/>
                <a:gd name="T53" fmla="*/ 11 h 611"/>
                <a:gd name="T54" fmla="*/ 250 w 307"/>
                <a:gd name="T55" fmla="*/ 4 h 611"/>
                <a:gd name="T56" fmla="*/ 279 w 307"/>
                <a:gd name="T57" fmla="*/ 25 h 611"/>
                <a:gd name="T58" fmla="*/ 304 w 307"/>
                <a:gd name="T59" fmla="*/ 165 h 611"/>
                <a:gd name="T60" fmla="*/ 289 w 307"/>
                <a:gd name="T61" fmla="*/ 143 h 611"/>
                <a:gd name="T62" fmla="*/ 279 w 307"/>
                <a:gd name="T63" fmla="*/ 175 h 611"/>
                <a:gd name="T64" fmla="*/ 284 w 307"/>
                <a:gd name="T65" fmla="*/ 197 h 611"/>
                <a:gd name="T66" fmla="*/ 252 w 307"/>
                <a:gd name="T67" fmla="*/ 311 h 611"/>
                <a:gd name="T68" fmla="*/ 166 w 307"/>
                <a:gd name="T69" fmla="*/ 579 h 611"/>
                <a:gd name="T70" fmla="*/ 152 w 307"/>
                <a:gd name="T71" fmla="*/ 590 h 611"/>
                <a:gd name="T72" fmla="*/ 120 w 307"/>
                <a:gd name="T73" fmla="*/ 595 h 611"/>
                <a:gd name="T74" fmla="*/ 84 w 307"/>
                <a:gd name="T75" fmla="*/ 611 h 611"/>
                <a:gd name="T76" fmla="*/ 27 w 307"/>
                <a:gd name="T77" fmla="*/ 563 h 611"/>
                <a:gd name="T78" fmla="*/ 23 w 307"/>
                <a:gd name="T79" fmla="*/ 515 h 611"/>
                <a:gd name="T80" fmla="*/ 7 w 307"/>
                <a:gd name="T81" fmla="*/ 484 h 611"/>
                <a:gd name="T82" fmla="*/ 0 w 307"/>
                <a:gd name="T83" fmla="*/ 436 h 611"/>
                <a:gd name="T84" fmla="*/ 23 w 307"/>
                <a:gd name="T85" fmla="*/ 406 h 611"/>
                <a:gd name="T86" fmla="*/ 52 w 307"/>
                <a:gd name="T87" fmla="*/ 350 h 611"/>
                <a:gd name="T88" fmla="*/ 54 w 307"/>
                <a:gd name="T89" fmla="*/ 334 h 611"/>
                <a:gd name="T90" fmla="*/ 39 w 307"/>
                <a:gd name="T91" fmla="*/ 274 h 611"/>
                <a:gd name="T92" fmla="*/ 30 w 307"/>
                <a:gd name="T93" fmla="*/ 238 h 611"/>
                <a:gd name="T94" fmla="*/ 52 w 307"/>
                <a:gd name="T95" fmla="*/ 181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7" h="611">
                  <a:moveTo>
                    <a:pt x="52" y="181"/>
                  </a:moveTo>
                  <a:lnTo>
                    <a:pt x="55" y="175"/>
                  </a:lnTo>
                  <a:lnTo>
                    <a:pt x="61" y="179"/>
                  </a:lnTo>
                  <a:lnTo>
                    <a:pt x="73" y="177"/>
                  </a:lnTo>
                  <a:lnTo>
                    <a:pt x="77" y="174"/>
                  </a:lnTo>
                  <a:lnTo>
                    <a:pt x="86" y="168"/>
                  </a:lnTo>
                  <a:lnTo>
                    <a:pt x="86" y="174"/>
                  </a:lnTo>
                  <a:lnTo>
                    <a:pt x="89" y="174"/>
                  </a:lnTo>
                  <a:lnTo>
                    <a:pt x="93" y="168"/>
                  </a:lnTo>
                  <a:lnTo>
                    <a:pt x="98" y="172"/>
                  </a:lnTo>
                  <a:lnTo>
                    <a:pt x="102" y="166"/>
                  </a:lnTo>
                  <a:lnTo>
                    <a:pt x="104" y="161"/>
                  </a:lnTo>
                  <a:lnTo>
                    <a:pt x="111" y="159"/>
                  </a:lnTo>
                  <a:lnTo>
                    <a:pt x="116" y="161"/>
                  </a:lnTo>
                  <a:lnTo>
                    <a:pt x="121" y="158"/>
                  </a:lnTo>
                  <a:lnTo>
                    <a:pt x="125" y="158"/>
                  </a:lnTo>
                  <a:lnTo>
                    <a:pt x="129" y="166"/>
                  </a:lnTo>
                  <a:lnTo>
                    <a:pt x="134" y="172"/>
                  </a:lnTo>
                  <a:lnTo>
                    <a:pt x="141" y="174"/>
                  </a:lnTo>
                  <a:lnTo>
                    <a:pt x="146" y="172"/>
                  </a:lnTo>
                  <a:lnTo>
                    <a:pt x="145" y="165"/>
                  </a:lnTo>
                  <a:lnTo>
                    <a:pt x="136" y="158"/>
                  </a:lnTo>
                  <a:lnTo>
                    <a:pt x="138" y="150"/>
                  </a:lnTo>
                  <a:lnTo>
                    <a:pt x="145" y="141"/>
                  </a:lnTo>
                  <a:lnTo>
                    <a:pt x="154" y="136"/>
                  </a:lnTo>
                  <a:lnTo>
                    <a:pt x="159" y="138"/>
                  </a:lnTo>
                  <a:lnTo>
                    <a:pt x="161" y="149"/>
                  </a:lnTo>
                  <a:lnTo>
                    <a:pt x="168" y="149"/>
                  </a:lnTo>
                  <a:lnTo>
                    <a:pt x="171" y="147"/>
                  </a:lnTo>
                  <a:lnTo>
                    <a:pt x="164" y="131"/>
                  </a:lnTo>
                  <a:lnTo>
                    <a:pt x="177" y="118"/>
                  </a:lnTo>
                  <a:lnTo>
                    <a:pt x="175" y="116"/>
                  </a:lnTo>
                  <a:lnTo>
                    <a:pt x="180" y="111"/>
                  </a:lnTo>
                  <a:lnTo>
                    <a:pt x="182" y="116"/>
                  </a:lnTo>
                  <a:lnTo>
                    <a:pt x="180" y="125"/>
                  </a:lnTo>
                  <a:lnTo>
                    <a:pt x="193" y="109"/>
                  </a:lnTo>
                  <a:lnTo>
                    <a:pt x="200" y="111"/>
                  </a:lnTo>
                  <a:lnTo>
                    <a:pt x="204" y="109"/>
                  </a:lnTo>
                  <a:lnTo>
                    <a:pt x="202" y="106"/>
                  </a:lnTo>
                  <a:lnTo>
                    <a:pt x="195" y="104"/>
                  </a:lnTo>
                  <a:lnTo>
                    <a:pt x="191" y="99"/>
                  </a:lnTo>
                  <a:lnTo>
                    <a:pt x="200" y="84"/>
                  </a:lnTo>
                  <a:lnTo>
                    <a:pt x="204" y="90"/>
                  </a:lnTo>
                  <a:lnTo>
                    <a:pt x="204" y="79"/>
                  </a:lnTo>
                  <a:lnTo>
                    <a:pt x="200" y="65"/>
                  </a:lnTo>
                  <a:lnTo>
                    <a:pt x="202" y="61"/>
                  </a:lnTo>
                  <a:lnTo>
                    <a:pt x="211" y="63"/>
                  </a:lnTo>
                  <a:lnTo>
                    <a:pt x="214" y="72"/>
                  </a:lnTo>
                  <a:lnTo>
                    <a:pt x="223" y="58"/>
                  </a:lnTo>
                  <a:lnTo>
                    <a:pt x="225" y="49"/>
                  </a:lnTo>
                  <a:lnTo>
                    <a:pt x="230" y="52"/>
                  </a:lnTo>
                  <a:lnTo>
                    <a:pt x="238" y="49"/>
                  </a:lnTo>
                  <a:lnTo>
                    <a:pt x="243" y="18"/>
                  </a:lnTo>
                  <a:lnTo>
                    <a:pt x="238" y="11"/>
                  </a:lnTo>
                  <a:lnTo>
                    <a:pt x="241" y="13"/>
                  </a:lnTo>
                  <a:lnTo>
                    <a:pt x="250" y="4"/>
                  </a:lnTo>
                  <a:lnTo>
                    <a:pt x="255" y="0"/>
                  </a:lnTo>
                  <a:lnTo>
                    <a:pt x="279" y="25"/>
                  </a:lnTo>
                  <a:lnTo>
                    <a:pt x="307" y="156"/>
                  </a:lnTo>
                  <a:lnTo>
                    <a:pt x="304" y="165"/>
                  </a:lnTo>
                  <a:lnTo>
                    <a:pt x="296" y="166"/>
                  </a:lnTo>
                  <a:lnTo>
                    <a:pt x="289" y="143"/>
                  </a:lnTo>
                  <a:lnTo>
                    <a:pt x="282" y="145"/>
                  </a:lnTo>
                  <a:lnTo>
                    <a:pt x="279" y="175"/>
                  </a:lnTo>
                  <a:lnTo>
                    <a:pt x="284" y="184"/>
                  </a:lnTo>
                  <a:lnTo>
                    <a:pt x="284" y="197"/>
                  </a:lnTo>
                  <a:lnTo>
                    <a:pt x="270" y="222"/>
                  </a:lnTo>
                  <a:lnTo>
                    <a:pt x="252" y="311"/>
                  </a:lnTo>
                  <a:lnTo>
                    <a:pt x="250" y="313"/>
                  </a:lnTo>
                  <a:lnTo>
                    <a:pt x="166" y="579"/>
                  </a:lnTo>
                  <a:lnTo>
                    <a:pt x="159" y="586"/>
                  </a:lnTo>
                  <a:lnTo>
                    <a:pt x="152" y="590"/>
                  </a:lnTo>
                  <a:lnTo>
                    <a:pt x="145" y="588"/>
                  </a:lnTo>
                  <a:lnTo>
                    <a:pt x="120" y="595"/>
                  </a:lnTo>
                  <a:lnTo>
                    <a:pt x="95" y="609"/>
                  </a:lnTo>
                  <a:lnTo>
                    <a:pt x="84" y="611"/>
                  </a:lnTo>
                  <a:lnTo>
                    <a:pt x="38" y="579"/>
                  </a:lnTo>
                  <a:lnTo>
                    <a:pt x="27" y="563"/>
                  </a:lnTo>
                  <a:lnTo>
                    <a:pt x="20" y="522"/>
                  </a:lnTo>
                  <a:lnTo>
                    <a:pt x="23" y="515"/>
                  </a:lnTo>
                  <a:lnTo>
                    <a:pt x="14" y="491"/>
                  </a:lnTo>
                  <a:lnTo>
                    <a:pt x="7" y="484"/>
                  </a:lnTo>
                  <a:lnTo>
                    <a:pt x="2" y="472"/>
                  </a:lnTo>
                  <a:lnTo>
                    <a:pt x="0" y="436"/>
                  </a:lnTo>
                  <a:lnTo>
                    <a:pt x="18" y="407"/>
                  </a:lnTo>
                  <a:lnTo>
                    <a:pt x="23" y="406"/>
                  </a:lnTo>
                  <a:lnTo>
                    <a:pt x="45" y="359"/>
                  </a:lnTo>
                  <a:lnTo>
                    <a:pt x="52" y="350"/>
                  </a:lnTo>
                  <a:lnTo>
                    <a:pt x="55" y="341"/>
                  </a:lnTo>
                  <a:lnTo>
                    <a:pt x="54" y="334"/>
                  </a:lnTo>
                  <a:lnTo>
                    <a:pt x="57" y="331"/>
                  </a:lnTo>
                  <a:lnTo>
                    <a:pt x="39" y="274"/>
                  </a:lnTo>
                  <a:lnTo>
                    <a:pt x="38" y="250"/>
                  </a:lnTo>
                  <a:lnTo>
                    <a:pt x="30" y="238"/>
                  </a:lnTo>
                  <a:lnTo>
                    <a:pt x="52" y="193"/>
                  </a:lnTo>
                  <a:lnTo>
                    <a:pt x="52" y="181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340" name="Freeform 94">
              <a:extLst>
                <a:ext uri="{FF2B5EF4-FFF2-40B4-BE49-F238E27FC236}">
                  <a16:creationId xmlns:a16="http://schemas.microsoft.com/office/drawing/2014/main" id="{8F875615-4C35-4C77-831E-E0929A9B64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8" y="3015"/>
              <a:ext cx="307" cy="611"/>
            </a:xfrm>
            <a:custGeom>
              <a:avLst/>
              <a:gdLst>
                <a:gd name="T0" fmla="*/ 55 w 307"/>
                <a:gd name="T1" fmla="*/ 175 h 611"/>
                <a:gd name="T2" fmla="*/ 73 w 307"/>
                <a:gd name="T3" fmla="*/ 177 h 611"/>
                <a:gd name="T4" fmla="*/ 86 w 307"/>
                <a:gd name="T5" fmla="*/ 168 h 611"/>
                <a:gd name="T6" fmla="*/ 89 w 307"/>
                <a:gd name="T7" fmla="*/ 174 h 611"/>
                <a:gd name="T8" fmla="*/ 98 w 307"/>
                <a:gd name="T9" fmla="*/ 172 h 611"/>
                <a:gd name="T10" fmla="*/ 104 w 307"/>
                <a:gd name="T11" fmla="*/ 161 h 611"/>
                <a:gd name="T12" fmla="*/ 116 w 307"/>
                <a:gd name="T13" fmla="*/ 161 h 611"/>
                <a:gd name="T14" fmla="*/ 125 w 307"/>
                <a:gd name="T15" fmla="*/ 158 h 611"/>
                <a:gd name="T16" fmla="*/ 134 w 307"/>
                <a:gd name="T17" fmla="*/ 172 h 611"/>
                <a:gd name="T18" fmla="*/ 146 w 307"/>
                <a:gd name="T19" fmla="*/ 172 h 611"/>
                <a:gd name="T20" fmla="*/ 136 w 307"/>
                <a:gd name="T21" fmla="*/ 158 h 611"/>
                <a:gd name="T22" fmla="*/ 145 w 307"/>
                <a:gd name="T23" fmla="*/ 141 h 611"/>
                <a:gd name="T24" fmla="*/ 159 w 307"/>
                <a:gd name="T25" fmla="*/ 138 h 611"/>
                <a:gd name="T26" fmla="*/ 168 w 307"/>
                <a:gd name="T27" fmla="*/ 149 h 611"/>
                <a:gd name="T28" fmla="*/ 164 w 307"/>
                <a:gd name="T29" fmla="*/ 131 h 611"/>
                <a:gd name="T30" fmla="*/ 175 w 307"/>
                <a:gd name="T31" fmla="*/ 116 h 611"/>
                <a:gd name="T32" fmla="*/ 182 w 307"/>
                <a:gd name="T33" fmla="*/ 116 h 611"/>
                <a:gd name="T34" fmla="*/ 193 w 307"/>
                <a:gd name="T35" fmla="*/ 109 h 611"/>
                <a:gd name="T36" fmla="*/ 204 w 307"/>
                <a:gd name="T37" fmla="*/ 109 h 611"/>
                <a:gd name="T38" fmla="*/ 195 w 307"/>
                <a:gd name="T39" fmla="*/ 104 h 611"/>
                <a:gd name="T40" fmla="*/ 200 w 307"/>
                <a:gd name="T41" fmla="*/ 84 h 611"/>
                <a:gd name="T42" fmla="*/ 204 w 307"/>
                <a:gd name="T43" fmla="*/ 79 h 611"/>
                <a:gd name="T44" fmla="*/ 202 w 307"/>
                <a:gd name="T45" fmla="*/ 61 h 611"/>
                <a:gd name="T46" fmla="*/ 214 w 307"/>
                <a:gd name="T47" fmla="*/ 72 h 611"/>
                <a:gd name="T48" fmla="*/ 225 w 307"/>
                <a:gd name="T49" fmla="*/ 49 h 611"/>
                <a:gd name="T50" fmla="*/ 238 w 307"/>
                <a:gd name="T51" fmla="*/ 49 h 611"/>
                <a:gd name="T52" fmla="*/ 238 w 307"/>
                <a:gd name="T53" fmla="*/ 11 h 611"/>
                <a:gd name="T54" fmla="*/ 250 w 307"/>
                <a:gd name="T55" fmla="*/ 4 h 611"/>
                <a:gd name="T56" fmla="*/ 279 w 307"/>
                <a:gd name="T57" fmla="*/ 25 h 611"/>
                <a:gd name="T58" fmla="*/ 304 w 307"/>
                <a:gd name="T59" fmla="*/ 165 h 611"/>
                <a:gd name="T60" fmla="*/ 289 w 307"/>
                <a:gd name="T61" fmla="*/ 143 h 611"/>
                <a:gd name="T62" fmla="*/ 279 w 307"/>
                <a:gd name="T63" fmla="*/ 175 h 611"/>
                <a:gd name="T64" fmla="*/ 284 w 307"/>
                <a:gd name="T65" fmla="*/ 197 h 611"/>
                <a:gd name="T66" fmla="*/ 252 w 307"/>
                <a:gd name="T67" fmla="*/ 311 h 611"/>
                <a:gd name="T68" fmla="*/ 166 w 307"/>
                <a:gd name="T69" fmla="*/ 579 h 611"/>
                <a:gd name="T70" fmla="*/ 152 w 307"/>
                <a:gd name="T71" fmla="*/ 590 h 611"/>
                <a:gd name="T72" fmla="*/ 120 w 307"/>
                <a:gd name="T73" fmla="*/ 595 h 611"/>
                <a:gd name="T74" fmla="*/ 84 w 307"/>
                <a:gd name="T75" fmla="*/ 611 h 611"/>
                <a:gd name="T76" fmla="*/ 27 w 307"/>
                <a:gd name="T77" fmla="*/ 563 h 611"/>
                <a:gd name="T78" fmla="*/ 23 w 307"/>
                <a:gd name="T79" fmla="*/ 515 h 611"/>
                <a:gd name="T80" fmla="*/ 7 w 307"/>
                <a:gd name="T81" fmla="*/ 484 h 611"/>
                <a:gd name="T82" fmla="*/ 0 w 307"/>
                <a:gd name="T83" fmla="*/ 436 h 611"/>
                <a:gd name="T84" fmla="*/ 23 w 307"/>
                <a:gd name="T85" fmla="*/ 406 h 611"/>
                <a:gd name="T86" fmla="*/ 52 w 307"/>
                <a:gd name="T87" fmla="*/ 350 h 611"/>
                <a:gd name="T88" fmla="*/ 54 w 307"/>
                <a:gd name="T89" fmla="*/ 334 h 611"/>
                <a:gd name="T90" fmla="*/ 39 w 307"/>
                <a:gd name="T91" fmla="*/ 274 h 611"/>
                <a:gd name="T92" fmla="*/ 30 w 307"/>
                <a:gd name="T93" fmla="*/ 238 h 611"/>
                <a:gd name="T94" fmla="*/ 52 w 307"/>
                <a:gd name="T95" fmla="*/ 181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7" h="611">
                  <a:moveTo>
                    <a:pt x="52" y="181"/>
                  </a:moveTo>
                  <a:lnTo>
                    <a:pt x="55" y="175"/>
                  </a:lnTo>
                  <a:lnTo>
                    <a:pt x="61" y="179"/>
                  </a:lnTo>
                  <a:lnTo>
                    <a:pt x="73" y="177"/>
                  </a:lnTo>
                  <a:lnTo>
                    <a:pt x="77" y="174"/>
                  </a:lnTo>
                  <a:lnTo>
                    <a:pt x="86" y="168"/>
                  </a:lnTo>
                  <a:lnTo>
                    <a:pt x="86" y="174"/>
                  </a:lnTo>
                  <a:lnTo>
                    <a:pt x="89" y="174"/>
                  </a:lnTo>
                  <a:lnTo>
                    <a:pt x="93" y="168"/>
                  </a:lnTo>
                  <a:lnTo>
                    <a:pt x="98" y="172"/>
                  </a:lnTo>
                  <a:lnTo>
                    <a:pt x="102" y="166"/>
                  </a:lnTo>
                  <a:lnTo>
                    <a:pt x="104" y="161"/>
                  </a:lnTo>
                  <a:lnTo>
                    <a:pt x="111" y="159"/>
                  </a:lnTo>
                  <a:lnTo>
                    <a:pt x="116" y="161"/>
                  </a:lnTo>
                  <a:lnTo>
                    <a:pt x="121" y="158"/>
                  </a:lnTo>
                  <a:lnTo>
                    <a:pt x="125" y="158"/>
                  </a:lnTo>
                  <a:lnTo>
                    <a:pt x="129" y="166"/>
                  </a:lnTo>
                  <a:lnTo>
                    <a:pt x="134" y="172"/>
                  </a:lnTo>
                  <a:lnTo>
                    <a:pt x="141" y="174"/>
                  </a:lnTo>
                  <a:lnTo>
                    <a:pt x="146" y="172"/>
                  </a:lnTo>
                  <a:lnTo>
                    <a:pt x="145" y="165"/>
                  </a:lnTo>
                  <a:lnTo>
                    <a:pt x="136" y="158"/>
                  </a:lnTo>
                  <a:lnTo>
                    <a:pt x="138" y="150"/>
                  </a:lnTo>
                  <a:lnTo>
                    <a:pt x="145" y="141"/>
                  </a:lnTo>
                  <a:lnTo>
                    <a:pt x="154" y="136"/>
                  </a:lnTo>
                  <a:lnTo>
                    <a:pt x="159" y="138"/>
                  </a:lnTo>
                  <a:lnTo>
                    <a:pt x="161" y="149"/>
                  </a:lnTo>
                  <a:lnTo>
                    <a:pt x="168" y="149"/>
                  </a:lnTo>
                  <a:lnTo>
                    <a:pt x="171" y="147"/>
                  </a:lnTo>
                  <a:lnTo>
                    <a:pt x="164" y="131"/>
                  </a:lnTo>
                  <a:lnTo>
                    <a:pt x="177" y="118"/>
                  </a:lnTo>
                  <a:lnTo>
                    <a:pt x="175" y="116"/>
                  </a:lnTo>
                  <a:lnTo>
                    <a:pt x="180" y="111"/>
                  </a:lnTo>
                  <a:lnTo>
                    <a:pt x="182" y="116"/>
                  </a:lnTo>
                  <a:lnTo>
                    <a:pt x="180" y="125"/>
                  </a:lnTo>
                  <a:lnTo>
                    <a:pt x="193" y="109"/>
                  </a:lnTo>
                  <a:lnTo>
                    <a:pt x="200" y="111"/>
                  </a:lnTo>
                  <a:lnTo>
                    <a:pt x="204" y="109"/>
                  </a:lnTo>
                  <a:lnTo>
                    <a:pt x="202" y="106"/>
                  </a:lnTo>
                  <a:lnTo>
                    <a:pt x="195" y="104"/>
                  </a:lnTo>
                  <a:lnTo>
                    <a:pt x="191" y="99"/>
                  </a:lnTo>
                  <a:lnTo>
                    <a:pt x="200" y="84"/>
                  </a:lnTo>
                  <a:lnTo>
                    <a:pt x="204" y="90"/>
                  </a:lnTo>
                  <a:lnTo>
                    <a:pt x="204" y="79"/>
                  </a:lnTo>
                  <a:lnTo>
                    <a:pt x="200" y="65"/>
                  </a:lnTo>
                  <a:lnTo>
                    <a:pt x="202" y="61"/>
                  </a:lnTo>
                  <a:lnTo>
                    <a:pt x="211" y="63"/>
                  </a:lnTo>
                  <a:lnTo>
                    <a:pt x="214" y="72"/>
                  </a:lnTo>
                  <a:lnTo>
                    <a:pt x="223" y="58"/>
                  </a:lnTo>
                  <a:lnTo>
                    <a:pt x="225" y="49"/>
                  </a:lnTo>
                  <a:lnTo>
                    <a:pt x="230" y="52"/>
                  </a:lnTo>
                  <a:lnTo>
                    <a:pt x="238" y="49"/>
                  </a:lnTo>
                  <a:lnTo>
                    <a:pt x="243" y="18"/>
                  </a:lnTo>
                  <a:lnTo>
                    <a:pt x="238" y="11"/>
                  </a:lnTo>
                  <a:lnTo>
                    <a:pt x="241" y="13"/>
                  </a:lnTo>
                  <a:lnTo>
                    <a:pt x="250" y="4"/>
                  </a:lnTo>
                  <a:lnTo>
                    <a:pt x="255" y="0"/>
                  </a:lnTo>
                  <a:lnTo>
                    <a:pt x="279" y="25"/>
                  </a:lnTo>
                  <a:lnTo>
                    <a:pt x="307" y="156"/>
                  </a:lnTo>
                  <a:lnTo>
                    <a:pt x="304" y="165"/>
                  </a:lnTo>
                  <a:lnTo>
                    <a:pt x="296" y="166"/>
                  </a:lnTo>
                  <a:lnTo>
                    <a:pt x="289" y="143"/>
                  </a:lnTo>
                  <a:lnTo>
                    <a:pt x="282" y="145"/>
                  </a:lnTo>
                  <a:lnTo>
                    <a:pt x="279" y="175"/>
                  </a:lnTo>
                  <a:lnTo>
                    <a:pt x="284" y="184"/>
                  </a:lnTo>
                  <a:lnTo>
                    <a:pt x="284" y="197"/>
                  </a:lnTo>
                  <a:lnTo>
                    <a:pt x="270" y="222"/>
                  </a:lnTo>
                  <a:lnTo>
                    <a:pt x="252" y="311"/>
                  </a:lnTo>
                  <a:lnTo>
                    <a:pt x="250" y="313"/>
                  </a:lnTo>
                  <a:lnTo>
                    <a:pt x="166" y="579"/>
                  </a:lnTo>
                  <a:lnTo>
                    <a:pt x="159" y="586"/>
                  </a:lnTo>
                  <a:lnTo>
                    <a:pt x="152" y="590"/>
                  </a:lnTo>
                  <a:lnTo>
                    <a:pt x="145" y="588"/>
                  </a:lnTo>
                  <a:lnTo>
                    <a:pt x="120" y="595"/>
                  </a:lnTo>
                  <a:lnTo>
                    <a:pt x="95" y="609"/>
                  </a:lnTo>
                  <a:lnTo>
                    <a:pt x="84" y="611"/>
                  </a:lnTo>
                  <a:lnTo>
                    <a:pt x="38" y="579"/>
                  </a:lnTo>
                  <a:lnTo>
                    <a:pt x="27" y="563"/>
                  </a:lnTo>
                  <a:lnTo>
                    <a:pt x="20" y="522"/>
                  </a:lnTo>
                  <a:lnTo>
                    <a:pt x="23" y="515"/>
                  </a:lnTo>
                  <a:lnTo>
                    <a:pt x="14" y="491"/>
                  </a:lnTo>
                  <a:lnTo>
                    <a:pt x="7" y="484"/>
                  </a:lnTo>
                  <a:lnTo>
                    <a:pt x="2" y="472"/>
                  </a:lnTo>
                  <a:lnTo>
                    <a:pt x="0" y="436"/>
                  </a:lnTo>
                  <a:lnTo>
                    <a:pt x="18" y="407"/>
                  </a:lnTo>
                  <a:lnTo>
                    <a:pt x="23" y="406"/>
                  </a:lnTo>
                  <a:lnTo>
                    <a:pt x="45" y="359"/>
                  </a:lnTo>
                  <a:lnTo>
                    <a:pt x="52" y="350"/>
                  </a:lnTo>
                  <a:lnTo>
                    <a:pt x="55" y="341"/>
                  </a:lnTo>
                  <a:lnTo>
                    <a:pt x="54" y="334"/>
                  </a:lnTo>
                  <a:lnTo>
                    <a:pt x="57" y="331"/>
                  </a:lnTo>
                  <a:lnTo>
                    <a:pt x="39" y="274"/>
                  </a:lnTo>
                  <a:lnTo>
                    <a:pt x="38" y="250"/>
                  </a:lnTo>
                  <a:lnTo>
                    <a:pt x="30" y="238"/>
                  </a:lnTo>
                  <a:lnTo>
                    <a:pt x="52" y="193"/>
                  </a:lnTo>
                  <a:lnTo>
                    <a:pt x="52" y="181"/>
                  </a:lnTo>
                </a:path>
              </a:pathLst>
            </a:custGeom>
            <a:noFill/>
            <a:ln w="6350">
              <a:solidFill>
                <a:srgbClr val="F0F0F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341" name="Freeform 95">
              <a:extLst>
                <a:ext uri="{FF2B5EF4-FFF2-40B4-BE49-F238E27FC236}">
                  <a16:creationId xmlns:a16="http://schemas.microsoft.com/office/drawing/2014/main" id="{F94DFD0D-CEB5-4098-8434-0B94CB5C425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1" y="1837"/>
              <a:ext cx="328" cy="241"/>
            </a:xfrm>
            <a:custGeom>
              <a:avLst/>
              <a:gdLst>
                <a:gd name="T0" fmla="*/ 205 w 328"/>
                <a:gd name="T1" fmla="*/ 0 h 241"/>
                <a:gd name="T2" fmla="*/ 132 w 328"/>
                <a:gd name="T3" fmla="*/ 50 h 241"/>
                <a:gd name="T4" fmla="*/ 64 w 328"/>
                <a:gd name="T5" fmla="*/ 75 h 241"/>
                <a:gd name="T6" fmla="*/ 36 w 328"/>
                <a:gd name="T7" fmla="*/ 127 h 241"/>
                <a:gd name="T8" fmla="*/ 0 w 328"/>
                <a:gd name="T9" fmla="*/ 175 h 241"/>
                <a:gd name="T10" fmla="*/ 2 w 328"/>
                <a:gd name="T11" fmla="*/ 204 h 241"/>
                <a:gd name="T12" fmla="*/ 3 w 328"/>
                <a:gd name="T13" fmla="*/ 209 h 241"/>
                <a:gd name="T14" fmla="*/ 5 w 328"/>
                <a:gd name="T15" fmla="*/ 211 h 241"/>
                <a:gd name="T16" fmla="*/ 11 w 328"/>
                <a:gd name="T17" fmla="*/ 218 h 241"/>
                <a:gd name="T18" fmla="*/ 11 w 328"/>
                <a:gd name="T19" fmla="*/ 223 h 241"/>
                <a:gd name="T20" fmla="*/ 18 w 328"/>
                <a:gd name="T21" fmla="*/ 225 h 241"/>
                <a:gd name="T22" fmla="*/ 23 w 328"/>
                <a:gd name="T23" fmla="*/ 232 h 241"/>
                <a:gd name="T24" fmla="*/ 27 w 328"/>
                <a:gd name="T25" fmla="*/ 230 h 241"/>
                <a:gd name="T26" fmla="*/ 30 w 328"/>
                <a:gd name="T27" fmla="*/ 229 h 241"/>
                <a:gd name="T28" fmla="*/ 36 w 328"/>
                <a:gd name="T29" fmla="*/ 234 h 241"/>
                <a:gd name="T30" fmla="*/ 41 w 328"/>
                <a:gd name="T31" fmla="*/ 227 h 241"/>
                <a:gd name="T32" fmla="*/ 84 w 328"/>
                <a:gd name="T33" fmla="*/ 223 h 241"/>
                <a:gd name="T34" fmla="*/ 89 w 328"/>
                <a:gd name="T35" fmla="*/ 220 h 241"/>
                <a:gd name="T36" fmla="*/ 96 w 328"/>
                <a:gd name="T37" fmla="*/ 229 h 241"/>
                <a:gd name="T38" fmla="*/ 103 w 328"/>
                <a:gd name="T39" fmla="*/ 241 h 241"/>
                <a:gd name="T40" fmla="*/ 111 w 328"/>
                <a:gd name="T41" fmla="*/ 239 h 241"/>
                <a:gd name="T42" fmla="*/ 109 w 328"/>
                <a:gd name="T43" fmla="*/ 221 h 241"/>
                <a:gd name="T44" fmla="*/ 107 w 328"/>
                <a:gd name="T45" fmla="*/ 204 h 241"/>
                <a:gd name="T46" fmla="*/ 103 w 328"/>
                <a:gd name="T47" fmla="*/ 196 h 241"/>
                <a:gd name="T48" fmla="*/ 100 w 328"/>
                <a:gd name="T49" fmla="*/ 187 h 241"/>
                <a:gd name="T50" fmla="*/ 103 w 328"/>
                <a:gd name="T51" fmla="*/ 175 h 241"/>
                <a:gd name="T52" fmla="*/ 193 w 328"/>
                <a:gd name="T53" fmla="*/ 179 h 241"/>
                <a:gd name="T54" fmla="*/ 216 w 328"/>
                <a:gd name="T55" fmla="*/ 170 h 241"/>
                <a:gd name="T56" fmla="*/ 243 w 328"/>
                <a:gd name="T57" fmla="*/ 175 h 241"/>
                <a:gd name="T58" fmla="*/ 250 w 328"/>
                <a:gd name="T59" fmla="*/ 179 h 241"/>
                <a:gd name="T60" fmla="*/ 262 w 328"/>
                <a:gd name="T61" fmla="*/ 177 h 241"/>
                <a:gd name="T62" fmla="*/ 269 w 328"/>
                <a:gd name="T63" fmla="*/ 171 h 241"/>
                <a:gd name="T64" fmla="*/ 273 w 328"/>
                <a:gd name="T65" fmla="*/ 166 h 241"/>
                <a:gd name="T66" fmla="*/ 275 w 328"/>
                <a:gd name="T67" fmla="*/ 163 h 241"/>
                <a:gd name="T68" fmla="*/ 284 w 328"/>
                <a:gd name="T69" fmla="*/ 154 h 241"/>
                <a:gd name="T70" fmla="*/ 291 w 328"/>
                <a:gd name="T71" fmla="*/ 154 h 241"/>
                <a:gd name="T72" fmla="*/ 303 w 328"/>
                <a:gd name="T73" fmla="*/ 154 h 241"/>
                <a:gd name="T74" fmla="*/ 312 w 328"/>
                <a:gd name="T75" fmla="*/ 154 h 241"/>
                <a:gd name="T76" fmla="*/ 325 w 328"/>
                <a:gd name="T77" fmla="*/ 143 h 241"/>
                <a:gd name="T78" fmla="*/ 327 w 328"/>
                <a:gd name="T79" fmla="*/ 139 h 241"/>
                <a:gd name="T80" fmla="*/ 328 w 328"/>
                <a:gd name="T81" fmla="*/ 134 h 241"/>
                <a:gd name="T82" fmla="*/ 314 w 328"/>
                <a:gd name="T83" fmla="*/ 120 h 241"/>
                <a:gd name="T84" fmla="*/ 314 w 328"/>
                <a:gd name="T85" fmla="*/ 114 h 241"/>
                <a:gd name="T86" fmla="*/ 321 w 328"/>
                <a:gd name="T87" fmla="*/ 114 h 241"/>
                <a:gd name="T88" fmla="*/ 316 w 328"/>
                <a:gd name="T89" fmla="*/ 102 h 241"/>
                <a:gd name="T90" fmla="*/ 309 w 328"/>
                <a:gd name="T91" fmla="*/ 100 h 241"/>
                <a:gd name="T92" fmla="*/ 300 w 328"/>
                <a:gd name="T93" fmla="*/ 105 h 241"/>
                <a:gd name="T94" fmla="*/ 284 w 328"/>
                <a:gd name="T95" fmla="*/ 100 h 241"/>
                <a:gd name="T96" fmla="*/ 237 w 328"/>
                <a:gd name="T97" fmla="*/ 38 h 241"/>
                <a:gd name="T98" fmla="*/ 237 w 328"/>
                <a:gd name="T99" fmla="*/ 29 h 241"/>
                <a:gd name="T100" fmla="*/ 228 w 328"/>
                <a:gd name="T101" fmla="*/ 20 h 241"/>
                <a:gd name="T102" fmla="*/ 230 w 328"/>
                <a:gd name="T103" fmla="*/ 4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28" h="241">
                  <a:moveTo>
                    <a:pt x="232" y="0"/>
                  </a:moveTo>
                  <a:lnTo>
                    <a:pt x="205" y="0"/>
                  </a:lnTo>
                  <a:lnTo>
                    <a:pt x="143" y="38"/>
                  </a:lnTo>
                  <a:lnTo>
                    <a:pt x="132" y="50"/>
                  </a:lnTo>
                  <a:lnTo>
                    <a:pt x="118" y="61"/>
                  </a:lnTo>
                  <a:lnTo>
                    <a:pt x="64" y="75"/>
                  </a:lnTo>
                  <a:lnTo>
                    <a:pt x="57" y="79"/>
                  </a:lnTo>
                  <a:lnTo>
                    <a:pt x="36" y="127"/>
                  </a:lnTo>
                  <a:lnTo>
                    <a:pt x="12" y="146"/>
                  </a:lnTo>
                  <a:lnTo>
                    <a:pt x="0" y="175"/>
                  </a:lnTo>
                  <a:lnTo>
                    <a:pt x="0" y="204"/>
                  </a:lnTo>
                  <a:lnTo>
                    <a:pt x="2" y="204"/>
                  </a:lnTo>
                  <a:lnTo>
                    <a:pt x="3" y="205"/>
                  </a:lnTo>
                  <a:lnTo>
                    <a:pt x="3" y="209"/>
                  </a:lnTo>
                  <a:lnTo>
                    <a:pt x="3" y="211"/>
                  </a:lnTo>
                  <a:lnTo>
                    <a:pt x="5" y="211"/>
                  </a:lnTo>
                  <a:lnTo>
                    <a:pt x="9" y="216"/>
                  </a:lnTo>
                  <a:lnTo>
                    <a:pt x="11" y="218"/>
                  </a:lnTo>
                  <a:lnTo>
                    <a:pt x="11" y="220"/>
                  </a:lnTo>
                  <a:lnTo>
                    <a:pt x="11" y="223"/>
                  </a:lnTo>
                  <a:lnTo>
                    <a:pt x="14" y="223"/>
                  </a:lnTo>
                  <a:lnTo>
                    <a:pt x="18" y="225"/>
                  </a:lnTo>
                  <a:lnTo>
                    <a:pt x="18" y="229"/>
                  </a:lnTo>
                  <a:lnTo>
                    <a:pt x="23" y="232"/>
                  </a:lnTo>
                  <a:lnTo>
                    <a:pt x="23" y="230"/>
                  </a:lnTo>
                  <a:lnTo>
                    <a:pt x="27" y="230"/>
                  </a:lnTo>
                  <a:lnTo>
                    <a:pt x="28" y="229"/>
                  </a:lnTo>
                  <a:lnTo>
                    <a:pt x="30" y="229"/>
                  </a:lnTo>
                  <a:lnTo>
                    <a:pt x="30" y="232"/>
                  </a:lnTo>
                  <a:lnTo>
                    <a:pt x="36" y="234"/>
                  </a:lnTo>
                  <a:lnTo>
                    <a:pt x="39" y="232"/>
                  </a:lnTo>
                  <a:lnTo>
                    <a:pt x="41" y="227"/>
                  </a:lnTo>
                  <a:lnTo>
                    <a:pt x="69" y="220"/>
                  </a:lnTo>
                  <a:lnTo>
                    <a:pt x="84" y="223"/>
                  </a:lnTo>
                  <a:lnTo>
                    <a:pt x="87" y="220"/>
                  </a:lnTo>
                  <a:lnTo>
                    <a:pt x="89" y="220"/>
                  </a:lnTo>
                  <a:lnTo>
                    <a:pt x="93" y="227"/>
                  </a:lnTo>
                  <a:lnTo>
                    <a:pt x="96" y="229"/>
                  </a:lnTo>
                  <a:lnTo>
                    <a:pt x="102" y="239"/>
                  </a:lnTo>
                  <a:lnTo>
                    <a:pt x="103" y="241"/>
                  </a:lnTo>
                  <a:lnTo>
                    <a:pt x="109" y="241"/>
                  </a:lnTo>
                  <a:lnTo>
                    <a:pt x="111" y="239"/>
                  </a:lnTo>
                  <a:lnTo>
                    <a:pt x="109" y="234"/>
                  </a:lnTo>
                  <a:lnTo>
                    <a:pt x="109" y="221"/>
                  </a:lnTo>
                  <a:lnTo>
                    <a:pt x="105" y="214"/>
                  </a:lnTo>
                  <a:lnTo>
                    <a:pt x="107" y="204"/>
                  </a:lnTo>
                  <a:lnTo>
                    <a:pt x="103" y="204"/>
                  </a:lnTo>
                  <a:lnTo>
                    <a:pt x="103" y="196"/>
                  </a:lnTo>
                  <a:lnTo>
                    <a:pt x="102" y="195"/>
                  </a:lnTo>
                  <a:lnTo>
                    <a:pt x="100" y="187"/>
                  </a:lnTo>
                  <a:lnTo>
                    <a:pt x="100" y="182"/>
                  </a:lnTo>
                  <a:lnTo>
                    <a:pt x="103" y="175"/>
                  </a:lnTo>
                  <a:lnTo>
                    <a:pt x="189" y="179"/>
                  </a:lnTo>
                  <a:lnTo>
                    <a:pt x="193" y="179"/>
                  </a:lnTo>
                  <a:lnTo>
                    <a:pt x="203" y="171"/>
                  </a:lnTo>
                  <a:lnTo>
                    <a:pt x="216" y="170"/>
                  </a:lnTo>
                  <a:lnTo>
                    <a:pt x="216" y="170"/>
                  </a:lnTo>
                  <a:lnTo>
                    <a:pt x="243" y="175"/>
                  </a:lnTo>
                  <a:lnTo>
                    <a:pt x="246" y="179"/>
                  </a:lnTo>
                  <a:lnTo>
                    <a:pt x="250" y="179"/>
                  </a:lnTo>
                  <a:lnTo>
                    <a:pt x="252" y="177"/>
                  </a:lnTo>
                  <a:lnTo>
                    <a:pt x="262" y="177"/>
                  </a:lnTo>
                  <a:lnTo>
                    <a:pt x="266" y="171"/>
                  </a:lnTo>
                  <a:lnTo>
                    <a:pt x="269" y="171"/>
                  </a:lnTo>
                  <a:lnTo>
                    <a:pt x="269" y="168"/>
                  </a:lnTo>
                  <a:lnTo>
                    <a:pt x="273" y="166"/>
                  </a:lnTo>
                  <a:lnTo>
                    <a:pt x="273" y="164"/>
                  </a:lnTo>
                  <a:lnTo>
                    <a:pt x="275" y="163"/>
                  </a:lnTo>
                  <a:lnTo>
                    <a:pt x="278" y="163"/>
                  </a:lnTo>
                  <a:lnTo>
                    <a:pt x="284" y="154"/>
                  </a:lnTo>
                  <a:lnTo>
                    <a:pt x="286" y="154"/>
                  </a:lnTo>
                  <a:lnTo>
                    <a:pt x="291" y="154"/>
                  </a:lnTo>
                  <a:lnTo>
                    <a:pt x="296" y="155"/>
                  </a:lnTo>
                  <a:lnTo>
                    <a:pt x="303" y="154"/>
                  </a:lnTo>
                  <a:lnTo>
                    <a:pt x="309" y="155"/>
                  </a:lnTo>
                  <a:lnTo>
                    <a:pt x="312" y="154"/>
                  </a:lnTo>
                  <a:lnTo>
                    <a:pt x="323" y="145"/>
                  </a:lnTo>
                  <a:lnTo>
                    <a:pt x="325" y="143"/>
                  </a:lnTo>
                  <a:lnTo>
                    <a:pt x="323" y="141"/>
                  </a:lnTo>
                  <a:lnTo>
                    <a:pt x="327" y="139"/>
                  </a:lnTo>
                  <a:lnTo>
                    <a:pt x="328" y="136"/>
                  </a:lnTo>
                  <a:lnTo>
                    <a:pt x="328" y="134"/>
                  </a:lnTo>
                  <a:lnTo>
                    <a:pt x="327" y="134"/>
                  </a:lnTo>
                  <a:lnTo>
                    <a:pt x="314" y="120"/>
                  </a:lnTo>
                  <a:lnTo>
                    <a:pt x="312" y="116"/>
                  </a:lnTo>
                  <a:lnTo>
                    <a:pt x="314" y="114"/>
                  </a:lnTo>
                  <a:lnTo>
                    <a:pt x="318" y="113"/>
                  </a:lnTo>
                  <a:lnTo>
                    <a:pt x="321" y="114"/>
                  </a:lnTo>
                  <a:lnTo>
                    <a:pt x="321" y="113"/>
                  </a:lnTo>
                  <a:lnTo>
                    <a:pt x="316" y="102"/>
                  </a:lnTo>
                  <a:lnTo>
                    <a:pt x="311" y="100"/>
                  </a:lnTo>
                  <a:lnTo>
                    <a:pt x="309" y="100"/>
                  </a:lnTo>
                  <a:lnTo>
                    <a:pt x="303" y="104"/>
                  </a:lnTo>
                  <a:lnTo>
                    <a:pt x="300" y="105"/>
                  </a:lnTo>
                  <a:lnTo>
                    <a:pt x="296" y="105"/>
                  </a:lnTo>
                  <a:lnTo>
                    <a:pt x="284" y="100"/>
                  </a:lnTo>
                  <a:lnTo>
                    <a:pt x="239" y="43"/>
                  </a:lnTo>
                  <a:lnTo>
                    <a:pt x="237" y="38"/>
                  </a:lnTo>
                  <a:lnTo>
                    <a:pt x="237" y="30"/>
                  </a:lnTo>
                  <a:lnTo>
                    <a:pt x="237" y="29"/>
                  </a:lnTo>
                  <a:lnTo>
                    <a:pt x="228" y="21"/>
                  </a:lnTo>
                  <a:lnTo>
                    <a:pt x="228" y="20"/>
                  </a:lnTo>
                  <a:lnTo>
                    <a:pt x="230" y="13"/>
                  </a:lnTo>
                  <a:lnTo>
                    <a:pt x="230" y="4"/>
                  </a:lnTo>
                  <a:lnTo>
                    <a:pt x="232" y="0"/>
                  </a:lnTo>
                  <a:close/>
                </a:path>
              </a:pathLst>
            </a:custGeom>
            <a:solidFill>
              <a:srgbClr val="F4AE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342" name="Freeform 96">
              <a:extLst>
                <a:ext uri="{FF2B5EF4-FFF2-40B4-BE49-F238E27FC236}">
                  <a16:creationId xmlns:a16="http://schemas.microsoft.com/office/drawing/2014/main" id="{0459E2A7-748C-4DA0-A758-830B31123D6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1" y="1837"/>
              <a:ext cx="328" cy="241"/>
            </a:xfrm>
            <a:custGeom>
              <a:avLst/>
              <a:gdLst>
                <a:gd name="T0" fmla="*/ 205 w 328"/>
                <a:gd name="T1" fmla="*/ 0 h 241"/>
                <a:gd name="T2" fmla="*/ 132 w 328"/>
                <a:gd name="T3" fmla="*/ 50 h 241"/>
                <a:gd name="T4" fmla="*/ 64 w 328"/>
                <a:gd name="T5" fmla="*/ 75 h 241"/>
                <a:gd name="T6" fmla="*/ 36 w 328"/>
                <a:gd name="T7" fmla="*/ 127 h 241"/>
                <a:gd name="T8" fmla="*/ 0 w 328"/>
                <a:gd name="T9" fmla="*/ 175 h 241"/>
                <a:gd name="T10" fmla="*/ 2 w 328"/>
                <a:gd name="T11" fmla="*/ 204 h 241"/>
                <a:gd name="T12" fmla="*/ 3 w 328"/>
                <a:gd name="T13" fmla="*/ 209 h 241"/>
                <a:gd name="T14" fmla="*/ 5 w 328"/>
                <a:gd name="T15" fmla="*/ 211 h 241"/>
                <a:gd name="T16" fmla="*/ 11 w 328"/>
                <a:gd name="T17" fmla="*/ 218 h 241"/>
                <a:gd name="T18" fmla="*/ 11 w 328"/>
                <a:gd name="T19" fmla="*/ 223 h 241"/>
                <a:gd name="T20" fmla="*/ 18 w 328"/>
                <a:gd name="T21" fmla="*/ 225 h 241"/>
                <a:gd name="T22" fmla="*/ 23 w 328"/>
                <a:gd name="T23" fmla="*/ 232 h 241"/>
                <a:gd name="T24" fmla="*/ 27 w 328"/>
                <a:gd name="T25" fmla="*/ 230 h 241"/>
                <a:gd name="T26" fmla="*/ 30 w 328"/>
                <a:gd name="T27" fmla="*/ 229 h 241"/>
                <a:gd name="T28" fmla="*/ 36 w 328"/>
                <a:gd name="T29" fmla="*/ 234 h 241"/>
                <a:gd name="T30" fmla="*/ 41 w 328"/>
                <a:gd name="T31" fmla="*/ 227 h 241"/>
                <a:gd name="T32" fmla="*/ 84 w 328"/>
                <a:gd name="T33" fmla="*/ 223 h 241"/>
                <a:gd name="T34" fmla="*/ 89 w 328"/>
                <a:gd name="T35" fmla="*/ 220 h 241"/>
                <a:gd name="T36" fmla="*/ 96 w 328"/>
                <a:gd name="T37" fmla="*/ 229 h 241"/>
                <a:gd name="T38" fmla="*/ 103 w 328"/>
                <a:gd name="T39" fmla="*/ 241 h 241"/>
                <a:gd name="T40" fmla="*/ 111 w 328"/>
                <a:gd name="T41" fmla="*/ 239 h 241"/>
                <a:gd name="T42" fmla="*/ 109 w 328"/>
                <a:gd name="T43" fmla="*/ 221 h 241"/>
                <a:gd name="T44" fmla="*/ 107 w 328"/>
                <a:gd name="T45" fmla="*/ 204 h 241"/>
                <a:gd name="T46" fmla="*/ 103 w 328"/>
                <a:gd name="T47" fmla="*/ 196 h 241"/>
                <a:gd name="T48" fmla="*/ 100 w 328"/>
                <a:gd name="T49" fmla="*/ 187 h 241"/>
                <a:gd name="T50" fmla="*/ 103 w 328"/>
                <a:gd name="T51" fmla="*/ 175 h 241"/>
                <a:gd name="T52" fmla="*/ 193 w 328"/>
                <a:gd name="T53" fmla="*/ 179 h 241"/>
                <a:gd name="T54" fmla="*/ 216 w 328"/>
                <a:gd name="T55" fmla="*/ 170 h 241"/>
                <a:gd name="T56" fmla="*/ 243 w 328"/>
                <a:gd name="T57" fmla="*/ 175 h 241"/>
                <a:gd name="T58" fmla="*/ 250 w 328"/>
                <a:gd name="T59" fmla="*/ 179 h 241"/>
                <a:gd name="T60" fmla="*/ 262 w 328"/>
                <a:gd name="T61" fmla="*/ 177 h 241"/>
                <a:gd name="T62" fmla="*/ 269 w 328"/>
                <a:gd name="T63" fmla="*/ 171 h 241"/>
                <a:gd name="T64" fmla="*/ 273 w 328"/>
                <a:gd name="T65" fmla="*/ 166 h 241"/>
                <a:gd name="T66" fmla="*/ 275 w 328"/>
                <a:gd name="T67" fmla="*/ 163 h 241"/>
                <a:gd name="T68" fmla="*/ 284 w 328"/>
                <a:gd name="T69" fmla="*/ 154 h 241"/>
                <a:gd name="T70" fmla="*/ 291 w 328"/>
                <a:gd name="T71" fmla="*/ 154 h 241"/>
                <a:gd name="T72" fmla="*/ 303 w 328"/>
                <a:gd name="T73" fmla="*/ 154 h 241"/>
                <a:gd name="T74" fmla="*/ 312 w 328"/>
                <a:gd name="T75" fmla="*/ 154 h 241"/>
                <a:gd name="T76" fmla="*/ 325 w 328"/>
                <a:gd name="T77" fmla="*/ 143 h 241"/>
                <a:gd name="T78" fmla="*/ 327 w 328"/>
                <a:gd name="T79" fmla="*/ 139 h 241"/>
                <a:gd name="T80" fmla="*/ 328 w 328"/>
                <a:gd name="T81" fmla="*/ 134 h 241"/>
                <a:gd name="T82" fmla="*/ 314 w 328"/>
                <a:gd name="T83" fmla="*/ 120 h 241"/>
                <a:gd name="T84" fmla="*/ 314 w 328"/>
                <a:gd name="T85" fmla="*/ 114 h 241"/>
                <a:gd name="T86" fmla="*/ 321 w 328"/>
                <a:gd name="T87" fmla="*/ 114 h 241"/>
                <a:gd name="T88" fmla="*/ 316 w 328"/>
                <a:gd name="T89" fmla="*/ 102 h 241"/>
                <a:gd name="T90" fmla="*/ 309 w 328"/>
                <a:gd name="T91" fmla="*/ 100 h 241"/>
                <a:gd name="T92" fmla="*/ 300 w 328"/>
                <a:gd name="T93" fmla="*/ 105 h 241"/>
                <a:gd name="T94" fmla="*/ 284 w 328"/>
                <a:gd name="T95" fmla="*/ 100 h 241"/>
                <a:gd name="T96" fmla="*/ 237 w 328"/>
                <a:gd name="T97" fmla="*/ 38 h 241"/>
                <a:gd name="T98" fmla="*/ 237 w 328"/>
                <a:gd name="T99" fmla="*/ 29 h 241"/>
                <a:gd name="T100" fmla="*/ 228 w 328"/>
                <a:gd name="T101" fmla="*/ 20 h 241"/>
                <a:gd name="T102" fmla="*/ 230 w 328"/>
                <a:gd name="T103" fmla="*/ 4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28" h="241">
                  <a:moveTo>
                    <a:pt x="232" y="0"/>
                  </a:moveTo>
                  <a:lnTo>
                    <a:pt x="205" y="0"/>
                  </a:lnTo>
                  <a:lnTo>
                    <a:pt x="143" y="38"/>
                  </a:lnTo>
                  <a:lnTo>
                    <a:pt x="132" y="50"/>
                  </a:lnTo>
                  <a:lnTo>
                    <a:pt x="118" y="61"/>
                  </a:lnTo>
                  <a:lnTo>
                    <a:pt x="64" y="75"/>
                  </a:lnTo>
                  <a:lnTo>
                    <a:pt x="57" y="79"/>
                  </a:lnTo>
                  <a:lnTo>
                    <a:pt x="36" y="127"/>
                  </a:lnTo>
                  <a:lnTo>
                    <a:pt x="12" y="146"/>
                  </a:lnTo>
                  <a:lnTo>
                    <a:pt x="0" y="175"/>
                  </a:lnTo>
                  <a:lnTo>
                    <a:pt x="0" y="204"/>
                  </a:lnTo>
                  <a:lnTo>
                    <a:pt x="2" y="204"/>
                  </a:lnTo>
                  <a:lnTo>
                    <a:pt x="3" y="205"/>
                  </a:lnTo>
                  <a:lnTo>
                    <a:pt x="3" y="209"/>
                  </a:lnTo>
                  <a:lnTo>
                    <a:pt x="3" y="211"/>
                  </a:lnTo>
                  <a:lnTo>
                    <a:pt x="5" y="211"/>
                  </a:lnTo>
                  <a:lnTo>
                    <a:pt x="9" y="216"/>
                  </a:lnTo>
                  <a:lnTo>
                    <a:pt x="11" y="218"/>
                  </a:lnTo>
                  <a:lnTo>
                    <a:pt x="11" y="220"/>
                  </a:lnTo>
                  <a:lnTo>
                    <a:pt x="11" y="223"/>
                  </a:lnTo>
                  <a:lnTo>
                    <a:pt x="14" y="223"/>
                  </a:lnTo>
                  <a:lnTo>
                    <a:pt x="18" y="225"/>
                  </a:lnTo>
                  <a:lnTo>
                    <a:pt x="18" y="229"/>
                  </a:lnTo>
                  <a:lnTo>
                    <a:pt x="23" y="232"/>
                  </a:lnTo>
                  <a:lnTo>
                    <a:pt x="23" y="230"/>
                  </a:lnTo>
                  <a:lnTo>
                    <a:pt x="27" y="230"/>
                  </a:lnTo>
                  <a:lnTo>
                    <a:pt x="28" y="229"/>
                  </a:lnTo>
                  <a:lnTo>
                    <a:pt x="30" y="229"/>
                  </a:lnTo>
                  <a:lnTo>
                    <a:pt x="30" y="232"/>
                  </a:lnTo>
                  <a:lnTo>
                    <a:pt x="36" y="234"/>
                  </a:lnTo>
                  <a:lnTo>
                    <a:pt x="39" y="232"/>
                  </a:lnTo>
                  <a:lnTo>
                    <a:pt x="41" y="227"/>
                  </a:lnTo>
                  <a:lnTo>
                    <a:pt x="69" y="220"/>
                  </a:lnTo>
                  <a:lnTo>
                    <a:pt x="84" y="223"/>
                  </a:lnTo>
                  <a:lnTo>
                    <a:pt x="87" y="220"/>
                  </a:lnTo>
                  <a:lnTo>
                    <a:pt x="89" y="220"/>
                  </a:lnTo>
                  <a:lnTo>
                    <a:pt x="93" y="227"/>
                  </a:lnTo>
                  <a:lnTo>
                    <a:pt x="96" y="229"/>
                  </a:lnTo>
                  <a:lnTo>
                    <a:pt x="102" y="239"/>
                  </a:lnTo>
                  <a:lnTo>
                    <a:pt x="103" y="241"/>
                  </a:lnTo>
                  <a:lnTo>
                    <a:pt x="109" y="241"/>
                  </a:lnTo>
                  <a:lnTo>
                    <a:pt x="111" y="239"/>
                  </a:lnTo>
                  <a:lnTo>
                    <a:pt x="109" y="234"/>
                  </a:lnTo>
                  <a:lnTo>
                    <a:pt x="109" y="221"/>
                  </a:lnTo>
                  <a:lnTo>
                    <a:pt x="105" y="214"/>
                  </a:lnTo>
                  <a:lnTo>
                    <a:pt x="107" y="204"/>
                  </a:lnTo>
                  <a:lnTo>
                    <a:pt x="103" y="204"/>
                  </a:lnTo>
                  <a:lnTo>
                    <a:pt x="103" y="196"/>
                  </a:lnTo>
                  <a:lnTo>
                    <a:pt x="102" y="195"/>
                  </a:lnTo>
                  <a:lnTo>
                    <a:pt x="100" y="187"/>
                  </a:lnTo>
                  <a:lnTo>
                    <a:pt x="100" y="182"/>
                  </a:lnTo>
                  <a:lnTo>
                    <a:pt x="103" y="175"/>
                  </a:lnTo>
                  <a:lnTo>
                    <a:pt x="189" y="179"/>
                  </a:lnTo>
                  <a:lnTo>
                    <a:pt x="193" y="179"/>
                  </a:lnTo>
                  <a:lnTo>
                    <a:pt x="203" y="171"/>
                  </a:lnTo>
                  <a:lnTo>
                    <a:pt x="216" y="170"/>
                  </a:lnTo>
                  <a:lnTo>
                    <a:pt x="216" y="170"/>
                  </a:lnTo>
                  <a:lnTo>
                    <a:pt x="243" y="175"/>
                  </a:lnTo>
                  <a:lnTo>
                    <a:pt x="246" y="179"/>
                  </a:lnTo>
                  <a:lnTo>
                    <a:pt x="250" y="179"/>
                  </a:lnTo>
                  <a:lnTo>
                    <a:pt x="252" y="177"/>
                  </a:lnTo>
                  <a:lnTo>
                    <a:pt x="262" y="177"/>
                  </a:lnTo>
                  <a:lnTo>
                    <a:pt x="266" y="171"/>
                  </a:lnTo>
                  <a:lnTo>
                    <a:pt x="269" y="171"/>
                  </a:lnTo>
                  <a:lnTo>
                    <a:pt x="269" y="168"/>
                  </a:lnTo>
                  <a:lnTo>
                    <a:pt x="273" y="166"/>
                  </a:lnTo>
                  <a:lnTo>
                    <a:pt x="273" y="164"/>
                  </a:lnTo>
                  <a:lnTo>
                    <a:pt x="275" y="163"/>
                  </a:lnTo>
                  <a:lnTo>
                    <a:pt x="278" y="163"/>
                  </a:lnTo>
                  <a:lnTo>
                    <a:pt x="284" y="154"/>
                  </a:lnTo>
                  <a:lnTo>
                    <a:pt x="286" y="154"/>
                  </a:lnTo>
                  <a:lnTo>
                    <a:pt x="291" y="154"/>
                  </a:lnTo>
                  <a:lnTo>
                    <a:pt x="296" y="155"/>
                  </a:lnTo>
                  <a:lnTo>
                    <a:pt x="303" y="154"/>
                  </a:lnTo>
                  <a:lnTo>
                    <a:pt x="309" y="155"/>
                  </a:lnTo>
                  <a:lnTo>
                    <a:pt x="312" y="154"/>
                  </a:lnTo>
                  <a:lnTo>
                    <a:pt x="323" y="145"/>
                  </a:lnTo>
                  <a:lnTo>
                    <a:pt x="325" y="143"/>
                  </a:lnTo>
                  <a:lnTo>
                    <a:pt x="323" y="141"/>
                  </a:lnTo>
                  <a:lnTo>
                    <a:pt x="327" y="139"/>
                  </a:lnTo>
                  <a:lnTo>
                    <a:pt x="328" y="136"/>
                  </a:lnTo>
                  <a:lnTo>
                    <a:pt x="328" y="134"/>
                  </a:lnTo>
                  <a:lnTo>
                    <a:pt x="327" y="134"/>
                  </a:lnTo>
                  <a:lnTo>
                    <a:pt x="314" y="120"/>
                  </a:lnTo>
                  <a:lnTo>
                    <a:pt x="312" y="116"/>
                  </a:lnTo>
                  <a:lnTo>
                    <a:pt x="314" y="114"/>
                  </a:lnTo>
                  <a:lnTo>
                    <a:pt x="318" y="113"/>
                  </a:lnTo>
                  <a:lnTo>
                    <a:pt x="321" y="114"/>
                  </a:lnTo>
                  <a:lnTo>
                    <a:pt x="321" y="113"/>
                  </a:lnTo>
                  <a:lnTo>
                    <a:pt x="316" y="102"/>
                  </a:lnTo>
                  <a:lnTo>
                    <a:pt x="311" y="100"/>
                  </a:lnTo>
                  <a:lnTo>
                    <a:pt x="309" y="100"/>
                  </a:lnTo>
                  <a:lnTo>
                    <a:pt x="303" y="104"/>
                  </a:lnTo>
                  <a:lnTo>
                    <a:pt x="300" y="105"/>
                  </a:lnTo>
                  <a:lnTo>
                    <a:pt x="296" y="105"/>
                  </a:lnTo>
                  <a:lnTo>
                    <a:pt x="284" y="100"/>
                  </a:lnTo>
                  <a:lnTo>
                    <a:pt x="239" y="43"/>
                  </a:lnTo>
                  <a:lnTo>
                    <a:pt x="237" y="38"/>
                  </a:lnTo>
                  <a:lnTo>
                    <a:pt x="237" y="30"/>
                  </a:lnTo>
                  <a:lnTo>
                    <a:pt x="237" y="29"/>
                  </a:lnTo>
                  <a:lnTo>
                    <a:pt x="228" y="21"/>
                  </a:lnTo>
                  <a:lnTo>
                    <a:pt x="228" y="20"/>
                  </a:lnTo>
                  <a:lnTo>
                    <a:pt x="230" y="13"/>
                  </a:lnTo>
                  <a:lnTo>
                    <a:pt x="230" y="4"/>
                  </a:lnTo>
                  <a:lnTo>
                    <a:pt x="232" y="0"/>
                  </a:lnTo>
                </a:path>
              </a:pathLst>
            </a:custGeom>
            <a:noFill/>
            <a:ln w="6350">
              <a:solidFill>
                <a:srgbClr val="F0F0F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343" name="Freeform 97">
              <a:extLst>
                <a:ext uri="{FF2B5EF4-FFF2-40B4-BE49-F238E27FC236}">
                  <a16:creationId xmlns:a16="http://schemas.microsoft.com/office/drawing/2014/main" id="{B3B4A96D-6EAC-4E37-86FC-A6A7C99FFE0E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6" y="1937"/>
              <a:ext cx="318" cy="241"/>
            </a:xfrm>
            <a:custGeom>
              <a:avLst/>
              <a:gdLst>
                <a:gd name="T0" fmla="*/ 137 w 318"/>
                <a:gd name="T1" fmla="*/ 13 h 241"/>
                <a:gd name="T2" fmla="*/ 120 w 318"/>
                <a:gd name="T3" fmla="*/ 16 h 241"/>
                <a:gd name="T4" fmla="*/ 100 w 318"/>
                <a:gd name="T5" fmla="*/ 13 h 241"/>
                <a:gd name="T6" fmla="*/ 87 w 318"/>
                <a:gd name="T7" fmla="*/ 11 h 241"/>
                <a:gd name="T8" fmla="*/ 73 w 318"/>
                <a:gd name="T9" fmla="*/ 4 h 241"/>
                <a:gd name="T10" fmla="*/ 62 w 318"/>
                <a:gd name="T11" fmla="*/ 11 h 241"/>
                <a:gd name="T12" fmla="*/ 53 w 318"/>
                <a:gd name="T13" fmla="*/ 20 h 241"/>
                <a:gd name="T14" fmla="*/ 57 w 318"/>
                <a:gd name="T15" fmla="*/ 30 h 241"/>
                <a:gd name="T16" fmla="*/ 36 w 318"/>
                <a:gd name="T17" fmla="*/ 46 h 241"/>
                <a:gd name="T18" fmla="*/ 5 w 318"/>
                <a:gd name="T19" fmla="*/ 75 h 241"/>
                <a:gd name="T20" fmla="*/ 5 w 318"/>
                <a:gd name="T21" fmla="*/ 86 h 241"/>
                <a:gd name="T22" fmla="*/ 14 w 318"/>
                <a:gd name="T23" fmla="*/ 79 h 241"/>
                <a:gd name="T24" fmla="*/ 23 w 318"/>
                <a:gd name="T25" fmla="*/ 102 h 241"/>
                <a:gd name="T26" fmla="*/ 59 w 318"/>
                <a:gd name="T27" fmla="*/ 139 h 241"/>
                <a:gd name="T28" fmla="*/ 70 w 318"/>
                <a:gd name="T29" fmla="*/ 150 h 241"/>
                <a:gd name="T30" fmla="*/ 89 w 318"/>
                <a:gd name="T31" fmla="*/ 159 h 241"/>
                <a:gd name="T32" fmla="*/ 100 w 318"/>
                <a:gd name="T33" fmla="*/ 148 h 241"/>
                <a:gd name="T34" fmla="*/ 111 w 318"/>
                <a:gd name="T35" fmla="*/ 125 h 241"/>
                <a:gd name="T36" fmla="*/ 136 w 318"/>
                <a:gd name="T37" fmla="*/ 123 h 241"/>
                <a:gd name="T38" fmla="*/ 173 w 318"/>
                <a:gd name="T39" fmla="*/ 129 h 241"/>
                <a:gd name="T40" fmla="*/ 182 w 318"/>
                <a:gd name="T41" fmla="*/ 139 h 241"/>
                <a:gd name="T42" fmla="*/ 189 w 318"/>
                <a:gd name="T43" fmla="*/ 146 h 241"/>
                <a:gd name="T44" fmla="*/ 189 w 318"/>
                <a:gd name="T45" fmla="*/ 155 h 241"/>
                <a:gd name="T46" fmla="*/ 196 w 318"/>
                <a:gd name="T47" fmla="*/ 166 h 241"/>
                <a:gd name="T48" fmla="*/ 187 w 318"/>
                <a:gd name="T49" fmla="*/ 189 h 241"/>
                <a:gd name="T50" fmla="*/ 203 w 318"/>
                <a:gd name="T51" fmla="*/ 184 h 241"/>
                <a:gd name="T52" fmla="*/ 211 w 318"/>
                <a:gd name="T53" fmla="*/ 184 h 241"/>
                <a:gd name="T54" fmla="*/ 223 w 318"/>
                <a:gd name="T55" fmla="*/ 186 h 241"/>
                <a:gd name="T56" fmla="*/ 234 w 318"/>
                <a:gd name="T57" fmla="*/ 187 h 241"/>
                <a:gd name="T58" fmla="*/ 245 w 318"/>
                <a:gd name="T59" fmla="*/ 212 h 241"/>
                <a:gd name="T60" fmla="*/ 241 w 318"/>
                <a:gd name="T61" fmla="*/ 232 h 241"/>
                <a:gd name="T62" fmla="*/ 246 w 318"/>
                <a:gd name="T63" fmla="*/ 232 h 241"/>
                <a:gd name="T64" fmla="*/ 262 w 318"/>
                <a:gd name="T65" fmla="*/ 237 h 241"/>
                <a:gd name="T66" fmla="*/ 273 w 318"/>
                <a:gd name="T67" fmla="*/ 223 h 241"/>
                <a:gd name="T68" fmla="*/ 287 w 318"/>
                <a:gd name="T69" fmla="*/ 225 h 241"/>
                <a:gd name="T70" fmla="*/ 302 w 318"/>
                <a:gd name="T71" fmla="*/ 205 h 241"/>
                <a:gd name="T72" fmla="*/ 303 w 318"/>
                <a:gd name="T73" fmla="*/ 200 h 241"/>
                <a:gd name="T74" fmla="*/ 295 w 318"/>
                <a:gd name="T75" fmla="*/ 196 h 241"/>
                <a:gd name="T76" fmla="*/ 295 w 318"/>
                <a:gd name="T77" fmla="*/ 186 h 241"/>
                <a:gd name="T78" fmla="*/ 312 w 318"/>
                <a:gd name="T79" fmla="*/ 187 h 241"/>
                <a:gd name="T80" fmla="*/ 318 w 318"/>
                <a:gd name="T81" fmla="*/ 180 h 241"/>
                <a:gd name="T82" fmla="*/ 309 w 318"/>
                <a:gd name="T83" fmla="*/ 171 h 241"/>
                <a:gd name="T84" fmla="*/ 316 w 318"/>
                <a:gd name="T85" fmla="*/ 161 h 241"/>
                <a:gd name="T86" fmla="*/ 311 w 318"/>
                <a:gd name="T87" fmla="*/ 146 h 241"/>
                <a:gd name="T88" fmla="*/ 298 w 318"/>
                <a:gd name="T89" fmla="*/ 121 h 241"/>
                <a:gd name="T90" fmla="*/ 305 w 318"/>
                <a:gd name="T91" fmla="*/ 107 h 241"/>
                <a:gd name="T92" fmla="*/ 295 w 318"/>
                <a:gd name="T93" fmla="*/ 98 h 241"/>
                <a:gd name="T94" fmla="*/ 282 w 318"/>
                <a:gd name="T95" fmla="*/ 71 h 241"/>
                <a:gd name="T96" fmla="*/ 277 w 318"/>
                <a:gd name="T97" fmla="*/ 70 h 241"/>
                <a:gd name="T98" fmla="*/ 286 w 318"/>
                <a:gd name="T99" fmla="*/ 61 h 241"/>
                <a:gd name="T100" fmla="*/ 284 w 318"/>
                <a:gd name="T101" fmla="*/ 57 h 241"/>
                <a:gd name="T102" fmla="*/ 271 w 318"/>
                <a:gd name="T103" fmla="*/ 46 h 241"/>
                <a:gd name="T104" fmla="*/ 266 w 318"/>
                <a:gd name="T105" fmla="*/ 27 h 241"/>
                <a:gd name="T106" fmla="*/ 262 w 318"/>
                <a:gd name="T107" fmla="*/ 21 h 241"/>
                <a:gd name="T108" fmla="*/ 257 w 318"/>
                <a:gd name="T109" fmla="*/ 9 h 241"/>
                <a:gd name="T110" fmla="*/ 246 w 318"/>
                <a:gd name="T111" fmla="*/ 7 h 241"/>
                <a:gd name="T112" fmla="*/ 234 w 318"/>
                <a:gd name="T113" fmla="*/ 21 h 241"/>
                <a:gd name="T114" fmla="*/ 212 w 318"/>
                <a:gd name="T115" fmla="*/ 21 h 241"/>
                <a:gd name="T116" fmla="*/ 196 w 318"/>
                <a:gd name="T117" fmla="*/ 27 h 241"/>
                <a:gd name="T118" fmla="*/ 178 w 318"/>
                <a:gd name="T119" fmla="*/ 21 h 241"/>
                <a:gd name="T120" fmla="*/ 162 w 318"/>
                <a:gd name="T121" fmla="*/ 29 h 241"/>
                <a:gd name="T122" fmla="*/ 159 w 318"/>
                <a:gd name="T123" fmla="*/ 18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18" h="241">
                  <a:moveTo>
                    <a:pt x="162" y="13"/>
                  </a:moveTo>
                  <a:lnTo>
                    <a:pt x="153" y="11"/>
                  </a:lnTo>
                  <a:lnTo>
                    <a:pt x="148" y="13"/>
                  </a:lnTo>
                  <a:lnTo>
                    <a:pt x="137" y="13"/>
                  </a:lnTo>
                  <a:lnTo>
                    <a:pt x="136" y="13"/>
                  </a:lnTo>
                  <a:lnTo>
                    <a:pt x="128" y="13"/>
                  </a:lnTo>
                  <a:lnTo>
                    <a:pt x="123" y="14"/>
                  </a:lnTo>
                  <a:lnTo>
                    <a:pt x="120" y="16"/>
                  </a:lnTo>
                  <a:lnTo>
                    <a:pt x="114" y="13"/>
                  </a:lnTo>
                  <a:lnTo>
                    <a:pt x="112" y="14"/>
                  </a:lnTo>
                  <a:lnTo>
                    <a:pt x="105" y="13"/>
                  </a:lnTo>
                  <a:lnTo>
                    <a:pt x="100" y="13"/>
                  </a:lnTo>
                  <a:lnTo>
                    <a:pt x="95" y="7"/>
                  </a:lnTo>
                  <a:lnTo>
                    <a:pt x="95" y="7"/>
                  </a:lnTo>
                  <a:lnTo>
                    <a:pt x="93" y="11"/>
                  </a:lnTo>
                  <a:lnTo>
                    <a:pt x="87" y="11"/>
                  </a:lnTo>
                  <a:lnTo>
                    <a:pt x="87" y="5"/>
                  </a:lnTo>
                  <a:lnTo>
                    <a:pt x="86" y="2"/>
                  </a:lnTo>
                  <a:lnTo>
                    <a:pt x="78" y="2"/>
                  </a:lnTo>
                  <a:lnTo>
                    <a:pt x="73" y="4"/>
                  </a:lnTo>
                  <a:lnTo>
                    <a:pt x="71" y="0"/>
                  </a:lnTo>
                  <a:lnTo>
                    <a:pt x="59" y="0"/>
                  </a:lnTo>
                  <a:lnTo>
                    <a:pt x="61" y="5"/>
                  </a:lnTo>
                  <a:lnTo>
                    <a:pt x="62" y="11"/>
                  </a:lnTo>
                  <a:lnTo>
                    <a:pt x="62" y="14"/>
                  </a:lnTo>
                  <a:lnTo>
                    <a:pt x="61" y="18"/>
                  </a:lnTo>
                  <a:lnTo>
                    <a:pt x="59" y="20"/>
                  </a:lnTo>
                  <a:lnTo>
                    <a:pt x="53" y="20"/>
                  </a:lnTo>
                  <a:lnTo>
                    <a:pt x="52" y="20"/>
                  </a:lnTo>
                  <a:lnTo>
                    <a:pt x="52" y="23"/>
                  </a:lnTo>
                  <a:lnTo>
                    <a:pt x="55" y="27"/>
                  </a:lnTo>
                  <a:lnTo>
                    <a:pt x="57" y="30"/>
                  </a:lnTo>
                  <a:lnTo>
                    <a:pt x="59" y="45"/>
                  </a:lnTo>
                  <a:lnTo>
                    <a:pt x="53" y="45"/>
                  </a:lnTo>
                  <a:lnTo>
                    <a:pt x="50" y="46"/>
                  </a:lnTo>
                  <a:lnTo>
                    <a:pt x="36" y="46"/>
                  </a:lnTo>
                  <a:lnTo>
                    <a:pt x="21" y="52"/>
                  </a:lnTo>
                  <a:lnTo>
                    <a:pt x="16" y="57"/>
                  </a:lnTo>
                  <a:lnTo>
                    <a:pt x="9" y="73"/>
                  </a:lnTo>
                  <a:lnTo>
                    <a:pt x="5" y="75"/>
                  </a:lnTo>
                  <a:lnTo>
                    <a:pt x="0" y="77"/>
                  </a:lnTo>
                  <a:lnTo>
                    <a:pt x="0" y="84"/>
                  </a:lnTo>
                  <a:lnTo>
                    <a:pt x="3" y="86"/>
                  </a:lnTo>
                  <a:lnTo>
                    <a:pt x="5" y="86"/>
                  </a:lnTo>
                  <a:lnTo>
                    <a:pt x="7" y="86"/>
                  </a:lnTo>
                  <a:lnTo>
                    <a:pt x="11" y="79"/>
                  </a:lnTo>
                  <a:lnTo>
                    <a:pt x="12" y="79"/>
                  </a:lnTo>
                  <a:lnTo>
                    <a:pt x="14" y="79"/>
                  </a:lnTo>
                  <a:lnTo>
                    <a:pt x="16" y="89"/>
                  </a:lnTo>
                  <a:lnTo>
                    <a:pt x="23" y="89"/>
                  </a:lnTo>
                  <a:lnTo>
                    <a:pt x="23" y="91"/>
                  </a:lnTo>
                  <a:lnTo>
                    <a:pt x="23" y="102"/>
                  </a:lnTo>
                  <a:lnTo>
                    <a:pt x="30" y="114"/>
                  </a:lnTo>
                  <a:lnTo>
                    <a:pt x="52" y="125"/>
                  </a:lnTo>
                  <a:lnTo>
                    <a:pt x="57" y="132"/>
                  </a:lnTo>
                  <a:lnTo>
                    <a:pt x="59" y="139"/>
                  </a:lnTo>
                  <a:lnTo>
                    <a:pt x="64" y="143"/>
                  </a:lnTo>
                  <a:lnTo>
                    <a:pt x="68" y="146"/>
                  </a:lnTo>
                  <a:lnTo>
                    <a:pt x="70" y="148"/>
                  </a:lnTo>
                  <a:lnTo>
                    <a:pt x="70" y="150"/>
                  </a:lnTo>
                  <a:lnTo>
                    <a:pt x="73" y="154"/>
                  </a:lnTo>
                  <a:lnTo>
                    <a:pt x="75" y="157"/>
                  </a:lnTo>
                  <a:lnTo>
                    <a:pt x="82" y="159"/>
                  </a:lnTo>
                  <a:lnTo>
                    <a:pt x="89" y="159"/>
                  </a:lnTo>
                  <a:lnTo>
                    <a:pt x="91" y="157"/>
                  </a:lnTo>
                  <a:lnTo>
                    <a:pt x="95" y="150"/>
                  </a:lnTo>
                  <a:lnTo>
                    <a:pt x="98" y="150"/>
                  </a:lnTo>
                  <a:lnTo>
                    <a:pt x="100" y="148"/>
                  </a:lnTo>
                  <a:lnTo>
                    <a:pt x="100" y="145"/>
                  </a:lnTo>
                  <a:lnTo>
                    <a:pt x="103" y="143"/>
                  </a:lnTo>
                  <a:lnTo>
                    <a:pt x="112" y="132"/>
                  </a:lnTo>
                  <a:lnTo>
                    <a:pt x="111" y="125"/>
                  </a:lnTo>
                  <a:lnTo>
                    <a:pt x="114" y="123"/>
                  </a:lnTo>
                  <a:lnTo>
                    <a:pt x="121" y="123"/>
                  </a:lnTo>
                  <a:lnTo>
                    <a:pt x="123" y="125"/>
                  </a:lnTo>
                  <a:lnTo>
                    <a:pt x="136" y="123"/>
                  </a:lnTo>
                  <a:lnTo>
                    <a:pt x="136" y="120"/>
                  </a:lnTo>
                  <a:lnTo>
                    <a:pt x="166" y="120"/>
                  </a:lnTo>
                  <a:lnTo>
                    <a:pt x="170" y="125"/>
                  </a:lnTo>
                  <a:lnTo>
                    <a:pt x="173" y="129"/>
                  </a:lnTo>
                  <a:lnTo>
                    <a:pt x="177" y="132"/>
                  </a:lnTo>
                  <a:lnTo>
                    <a:pt x="180" y="136"/>
                  </a:lnTo>
                  <a:lnTo>
                    <a:pt x="180" y="137"/>
                  </a:lnTo>
                  <a:lnTo>
                    <a:pt x="182" y="139"/>
                  </a:lnTo>
                  <a:lnTo>
                    <a:pt x="182" y="143"/>
                  </a:lnTo>
                  <a:lnTo>
                    <a:pt x="182" y="145"/>
                  </a:lnTo>
                  <a:lnTo>
                    <a:pt x="187" y="146"/>
                  </a:lnTo>
                  <a:lnTo>
                    <a:pt x="189" y="146"/>
                  </a:lnTo>
                  <a:lnTo>
                    <a:pt x="189" y="148"/>
                  </a:lnTo>
                  <a:lnTo>
                    <a:pt x="187" y="150"/>
                  </a:lnTo>
                  <a:lnTo>
                    <a:pt x="189" y="154"/>
                  </a:lnTo>
                  <a:lnTo>
                    <a:pt x="189" y="155"/>
                  </a:lnTo>
                  <a:lnTo>
                    <a:pt x="189" y="159"/>
                  </a:lnTo>
                  <a:lnTo>
                    <a:pt x="191" y="161"/>
                  </a:lnTo>
                  <a:lnTo>
                    <a:pt x="195" y="162"/>
                  </a:lnTo>
                  <a:lnTo>
                    <a:pt x="196" y="166"/>
                  </a:lnTo>
                  <a:lnTo>
                    <a:pt x="196" y="175"/>
                  </a:lnTo>
                  <a:lnTo>
                    <a:pt x="196" y="175"/>
                  </a:lnTo>
                  <a:lnTo>
                    <a:pt x="193" y="177"/>
                  </a:lnTo>
                  <a:lnTo>
                    <a:pt x="187" y="189"/>
                  </a:lnTo>
                  <a:lnTo>
                    <a:pt x="187" y="191"/>
                  </a:lnTo>
                  <a:lnTo>
                    <a:pt x="198" y="187"/>
                  </a:lnTo>
                  <a:lnTo>
                    <a:pt x="203" y="184"/>
                  </a:lnTo>
                  <a:lnTo>
                    <a:pt x="203" y="184"/>
                  </a:lnTo>
                  <a:lnTo>
                    <a:pt x="205" y="186"/>
                  </a:lnTo>
                  <a:lnTo>
                    <a:pt x="205" y="189"/>
                  </a:lnTo>
                  <a:lnTo>
                    <a:pt x="209" y="189"/>
                  </a:lnTo>
                  <a:lnTo>
                    <a:pt x="211" y="184"/>
                  </a:lnTo>
                  <a:lnTo>
                    <a:pt x="212" y="182"/>
                  </a:lnTo>
                  <a:lnTo>
                    <a:pt x="220" y="186"/>
                  </a:lnTo>
                  <a:lnTo>
                    <a:pt x="221" y="186"/>
                  </a:lnTo>
                  <a:lnTo>
                    <a:pt x="223" y="186"/>
                  </a:lnTo>
                  <a:lnTo>
                    <a:pt x="230" y="182"/>
                  </a:lnTo>
                  <a:lnTo>
                    <a:pt x="232" y="184"/>
                  </a:lnTo>
                  <a:lnTo>
                    <a:pt x="232" y="184"/>
                  </a:lnTo>
                  <a:lnTo>
                    <a:pt x="234" y="187"/>
                  </a:lnTo>
                  <a:lnTo>
                    <a:pt x="239" y="191"/>
                  </a:lnTo>
                  <a:lnTo>
                    <a:pt x="239" y="196"/>
                  </a:lnTo>
                  <a:lnTo>
                    <a:pt x="243" y="202"/>
                  </a:lnTo>
                  <a:lnTo>
                    <a:pt x="245" y="212"/>
                  </a:lnTo>
                  <a:lnTo>
                    <a:pt x="246" y="214"/>
                  </a:lnTo>
                  <a:lnTo>
                    <a:pt x="246" y="227"/>
                  </a:lnTo>
                  <a:lnTo>
                    <a:pt x="243" y="229"/>
                  </a:lnTo>
                  <a:lnTo>
                    <a:pt x="241" y="232"/>
                  </a:lnTo>
                  <a:lnTo>
                    <a:pt x="239" y="232"/>
                  </a:lnTo>
                  <a:lnTo>
                    <a:pt x="241" y="234"/>
                  </a:lnTo>
                  <a:lnTo>
                    <a:pt x="245" y="234"/>
                  </a:lnTo>
                  <a:lnTo>
                    <a:pt x="246" y="232"/>
                  </a:lnTo>
                  <a:lnTo>
                    <a:pt x="250" y="232"/>
                  </a:lnTo>
                  <a:lnTo>
                    <a:pt x="257" y="241"/>
                  </a:lnTo>
                  <a:lnTo>
                    <a:pt x="261" y="239"/>
                  </a:lnTo>
                  <a:lnTo>
                    <a:pt x="262" y="237"/>
                  </a:lnTo>
                  <a:lnTo>
                    <a:pt x="270" y="237"/>
                  </a:lnTo>
                  <a:lnTo>
                    <a:pt x="270" y="234"/>
                  </a:lnTo>
                  <a:lnTo>
                    <a:pt x="273" y="229"/>
                  </a:lnTo>
                  <a:lnTo>
                    <a:pt x="273" y="223"/>
                  </a:lnTo>
                  <a:lnTo>
                    <a:pt x="277" y="221"/>
                  </a:lnTo>
                  <a:lnTo>
                    <a:pt x="280" y="221"/>
                  </a:lnTo>
                  <a:lnTo>
                    <a:pt x="284" y="227"/>
                  </a:lnTo>
                  <a:lnTo>
                    <a:pt x="287" y="225"/>
                  </a:lnTo>
                  <a:lnTo>
                    <a:pt x="298" y="225"/>
                  </a:lnTo>
                  <a:lnTo>
                    <a:pt x="298" y="221"/>
                  </a:lnTo>
                  <a:lnTo>
                    <a:pt x="302" y="216"/>
                  </a:lnTo>
                  <a:lnTo>
                    <a:pt x="302" y="205"/>
                  </a:lnTo>
                  <a:lnTo>
                    <a:pt x="305" y="204"/>
                  </a:lnTo>
                  <a:lnTo>
                    <a:pt x="305" y="202"/>
                  </a:lnTo>
                  <a:lnTo>
                    <a:pt x="303" y="202"/>
                  </a:lnTo>
                  <a:lnTo>
                    <a:pt x="303" y="200"/>
                  </a:lnTo>
                  <a:lnTo>
                    <a:pt x="303" y="198"/>
                  </a:lnTo>
                  <a:lnTo>
                    <a:pt x="302" y="196"/>
                  </a:lnTo>
                  <a:lnTo>
                    <a:pt x="296" y="196"/>
                  </a:lnTo>
                  <a:lnTo>
                    <a:pt x="295" y="196"/>
                  </a:lnTo>
                  <a:lnTo>
                    <a:pt x="296" y="191"/>
                  </a:lnTo>
                  <a:lnTo>
                    <a:pt x="295" y="187"/>
                  </a:lnTo>
                  <a:lnTo>
                    <a:pt x="295" y="187"/>
                  </a:lnTo>
                  <a:lnTo>
                    <a:pt x="295" y="186"/>
                  </a:lnTo>
                  <a:lnTo>
                    <a:pt x="300" y="184"/>
                  </a:lnTo>
                  <a:lnTo>
                    <a:pt x="307" y="184"/>
                  </a:lnTo>
                  <a:lnTo>
                    <a:pt x="311" y="187"/>
                  </a:lnTo>
                  <a:lnTo>
                    <a:pt x="312" y="187"/>
                  </a:lnTo>
                  <a:lnTo>
                    <a:pt x="314" y="187"/>
                  </a:lnTo>
                  <a:lnTo>
                    <a:pt x="316" y="191"/>
                  </a:lnTo>
                  <a:lnTo>
                    <a:pt x="318" y="191"/>
                  </a:lnTo>
                  <a:lnTo>
                    <a:pt x="318" y="180"/>
                  </a:lnTo>
                  <a:lnTo>
                    <a:pt x="314" y="177"/>
                  </a:lnTo>
                  <a:lnTo>
                    <a:pt x="314" y="173"/>
                  </a:lnTo>
                  <a:lnTo>
                    <a:pt x="312" y="173"/>
                  </a:lnTo>
                  <a:lnTo>
                    <a:pt x="309" y="171"/>
                  </a:lnTo>
                  <a:lnTo>
                    <a:pt x="307" y="173"/>
                  </a:lnTo>
                  <a:lnTo>
                    <a:pt x="311" y="166"/>
                  </a:lnTo>
                  <a:lnTo>
                    <a:pt x="312" y="162"/>
                  </a:lnTo>
                  <a:lnTo>
                    <a:pt x="316" y="161"/>
                  </a:lnTo>
                  <a:lnTo>
                    <a:pt x="316" y="161"/>
                  </a:lnTo>
                  <a:lnTo>
                    <a:pt x="312" y="155"/>
                  </a:lnTo>
                  <a:lnTo>
                    <a:pt x="309" y="157"/>
                  </a:lnTo>
                  <a:lnTo>
                    <a:pt x="311" y="146"/>
                  </a:lnTo>
                  <a:lnTo>
                    <a:pt x="305" y="146"/>
                  </a:lnTo>
                  <a:lnTo>
                    <a:pt x="300" y="143"/>
                  </a:lnTo>
                  <a:lnTo>
                    <a:pt x="298" y="141"/>
                  </a:lnTo>
                  <a:lnTo>
                    <a:pt x="298" y="121"/>
                  </a:lnTo>
                  <a:lnTo>
                    <a:pt x="300" y="120"/>
                  </a:lnTo>
                  <a:lnTo>
                    <a:pt x="300" y="118"/>
                  </a:lnTo>
                  <a:lnTo>
                    <a:pt x="305" y="111"/>
                  </a:lnTo>
                  <a:lnTo>
                    <a:pt x="305" y="107"/>
                  </a:lnTo>
                  <a:lnTo>
                    <a:pt x="305" y="105"/>
                  </a:lnTo>
                  <a:lnTo>
                    <a:pt x="300" y="102"/>
                  </a:lnTo>
                  <a:lnTo>
                    <a:pt x="298" y="98"/>
                  </a:lnTo>
                  <a:lnTo>
                    <a:pt x="295" y="98"/>
                  </a:lnTo>
                  <a:lnTo>
                    <a:pt x="293" y="93"/>
                  </a:lnTo>
                  <a:lnTo>
                    <a:pt x="291" y="73"/>
                  </a:lnTo>
                  <a:lnTo>
                    <a:pt x="287" y="71"/>
                  </a:lnTo>
                  <a:lnTo>
                    <a:pt x="282" y="71"/>
                  </a:lnTo>
                  <a:lnTo>
                    <a:pt x="278" y="77"/>
                  </a:lnTo>
                  <a:lnTo>
                    <a:pt x="277" y="77"/>
                  </a:lnTo>
                  <a:lnTo>
                    <a:pt x="277" y="71"/>
                  </a:lnTo>
                  <a:lnTo>
                    <a:pt x="277" y="70"/>
                  </a:lnTo>
                  <a:lnTo>
                    <a:pt x="280" y="68"/>
                  </a:lnTo>
                  <a:lnTo>
                    <a:pt x="282" y="64"/>
                  </a:lnTo>
                  <a:lnTo>
                    <a:pt x="284" y="64"/>
                  </a:lnTo>
                  <a:lnTo>
                    <a:pt x="286" y="61"/>
                  </a:lnTo>
                  <a:lnTo>
                    <a:pt x="289" y="61"/>
                  </a:lnTo>
                  <a:lnTo>
                    <a:pt x="289" y="57"/>
                  </a:lnTo>
                  <a:lnTo>
                    <a:pt x="289" y="57"/>
                  </a:lnTo>
                  <a:lnTo>
                    <a:pt x="284" y="57"/>
                  </a:lnTo>
                  <a:lnTo>
                    <a:pt x="282" y="54"/>
                  </a:lnTo>
                  <a:lnTo>
                    <a:pt x="278" y="52"/>
                  </a:lnTo>
                  <a:lnTo>
                    <a:pt x="275" y="45"/>
                  </a:lnTo>
                  <a:lnTo>
                    <a:pt x="271" y="46"/>
                  </a:lnTo>
                  <a:lnTo>
                    <a:pt x="270" y="46"/>
                  </a:lnTo>
                  <a:lnTo>
                    <a:pt x="270" y="32"/>
                  </a:lnTo>
                  <a:lnTo>
                    <a:pt x="268" y="29"/>
                  </a:lnTo>
                  <a:lnTo>
                    <a:pt x="266" y="27"/>
                  </a:lnTo>
                  <a:lnTo>
                    <a:pt x="268" y="23"/>
                  </a:lnTo>
                  <a:lnTo>
                    <a:pt x="266" y="21"/>
                  </a:lnTo>
                  <a:lnTo>
                    <a:pt x="262" y="21"/>
                  </a:lnTo>
                  <a:lnTo>
                    <a:pt x="262" y="21"/>
                  </a:lnTo>
                  <a:lnTo>
                    <a:pt x="262" y="13"/>
                  </a:lnTo>
                  <a:lnTo>
                    <a:pt x="262" y="11"/>
                  </a:lnTo>
                  <a:lnTo>
                    <a:pt x="259" y="9"/>
                  </a:lnTo>
                  <a:lnTo>
                    <a:pt x="257" y="9"/>
                  </a:lnTo>
                  <a:lnTo>
                    <a:pt x="255" y="11"/>
                  </a:lnTo>
                  <a:lnTo>
                    <a:pt x="253" y="11"/>
                  </a:lnTo>
                  <a:lnTo>
                    <a:pt x="248" y="7"/>
                  </a:lnTo>
                  <a:lnTo>
                    <a:pt x="246" y="7"/>
                  </a:lnTo>
                  <a:lnTo>
                    <a:pt x="246" y="9"/>
                  </a:lnTo>
                  <a:lnTo>
                    <a:pt x="246" y="16"/>
                  </a:lnTo>
                  <a:lnTo>
                    <a:pt x="243" y="18"/>
                  </a:lnTo>
                  <a:lnTo>
                    <a:pt x="234" y="21"/>
                  </a:lnTo>
                  <a:lnTo>
                    <a:pt x="232" y="25"/>
                  </a:lnTo>
                  <a:lnTo>
                    <a:pt x="232" y="29"/>
                  </a:lnTo>
                  <a:lnTo>
                    <a:pt x="220" y="25"/>
                  </a:lnTo>
                  <a:lnTo>
                    <a:pt x="212" y="21"/>
                  </a:lnTo>
                  <a:lnTo>
                    <a:pt x="205" y="20"/>
                  </a:lnTo>
                  <a:lnTo>
                    <a:pt x="203" y="20"/>
                  </a:lnTo>
                  <a:lnTo>
                    <a:pt x="200" y="25"/>
                  </a:lnTo>
                  <a:lnTo>
                    <a:pt x="196" y="27"/>
                  </a:lnTo>
                  <a:lnTo>
                    <a:pt x="195" y="30"/>
                  </a:lnTo>
                  <a:lnTo>
                    <a:pt x="191" y="34"/>
                  </a:lnTo>
                  <a:lnTo>
                    <a:pt x="187" y="32"/>
                  </a:lnTo>
                  <a:lnTo>
                    <a:pt x="178" y="21"/>
                  </a:lnTo>
                  <a:lnTo>
                    <a:pt x="175" y="21"/>
                  </a:lnTo>
                  <a:lnTo>
                    <a:pt x="170" y="27"/>
                  </a:lnTo>
                  <a:lnTo>
                    <a:pt x="166" y="29"/>
                  </a:lnTo>
                  <a:lnTo>
                    <a:pt x="162" y="29"/>
                  </a:lnTo>
                  <a:lnTo>
                    <a:pt x="159" y="27"/>
                  </a:lnTo>
                  <a:lnTo>
                    <a:pt x="155" y="23"/>
                  </a:lnTo>
                  <a:lnTo>
                    <a:pt x="157" y="21"/>
                  </a:lnTo>
                  <a:lnTo>
                    <a:pt x="159" y="18"/>
                  </a:lnTo>
                  <a:lnTo>
                    <a:pt x="159" y="14"/>
                  </a:lnTo>
                  <a:lnTo>
                    <a:pt x="162" y="13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344" name="Freeform 98">
              <a:extLst>
                <a:ext uri="{FF2B5EF4-FFF2-40B4-BE49-F238E27FC236}">
                  <a16:creationId xmlns:a16="http://schemas.microsoft.com/office/drawing/2014/main" id="{DB83474D-B283-464B-AA36-321EABB76A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6" y="1937"/>
              <a:ext cx="318" cy="241"/>
            </a:xfrm>
            <a:custGeom>
              <a:avLst/>
              <a:gdLst>
                <a:gd name="T0" fmla="*/ 137 w 318"/>
                <a:gd name="T1" fmla="*/ 13 h 241"/>
                <a:gd name="T2" fmla="*/ 120 w 318"/>
                <a:gd name="T3" fmla="*/ 16 h 241"/>
                <a:gd name="T4" fmla="*/ 100 w 318"/>
                <a:gd name="T5" fmla="*/ 13 h 241"/>
                <a:gd name="T6" fmla="*/ 87 w 318"/>
                <a:gd name="T7" fmla="*/ 11 h 241"/>
                <a:gd name="T8" fmla="*/ 73 w 318"/>
                <a:gd name="T9" fmla="*/ 4 h 241"/>
                <a:gd name="T10" fmla="*/ 62 w 318"/>
                <a:gd name="T11" fmla="*/ 11 h 241"/>
                <a:gd name="T12" fmla="*/ 53 w 318"/>
                <a:gd name="T13" fmla="*/ 20 h 241"/>
                <a:gd name="T14" fmla="*/ 57 w 318"/>
                <a:gd name="T15" fmla="*/ 30 h 241"/>
                <a:gd name="T16" fmla="*/ 36 w 318"/>
                <a:gd name="T17" fmla="*/ 46 h 241"/>
                <a:gd name="T18" fmla="*/ 5 w 318"/>
                <a:gd name="T19" fmla="*/ 75 h 241"/>
                <a:gd name="T20" fmla="*/ 5 w 318"/>
                <a:gd name="T21" fmla="*/ 86 h 241"/>
                <a:gd name="T22" fmla="*/ 14 w 318"/>
                <a:gd name="T23" fmla="*/ 79 h 241"/>
                <a:gd name="T24" fmla="*/ 23 w 318"/>
                <a:gd name="T25" fmla="*/ 102 h 241"/>
                <a:gd name="T26" fmla="*/ 59 w 318"/>
                <a:gd name="T27" fmla="*/ 139 h 241"/>
                <a:gd name="T28" fmla="*/ 70 w 318"/>
                <a:gd name="T29" fmla="*/ 150 h 241"/>
                <a:gd name="T30" fmla="*/ 89 w 318"/>
                <a:gd name="T31" fmla="*/ 159 h 241"/>
                <a:gd name="T32" fmla="*/ 100 w 318"/>
                <a:gd name="T33" fmla="*/ 148 h 241"/>
                <a:gd name="T34" fmla="*/ 111 w 318"/>
                <a:gd name="T35" fmla="*/ 125 h 241"/>
                <a:gd name="T36" fmla="*/ 136 w 318"/>
                <a:gd name="T37" fmla="*/ 123 h 241"/>
                <a:gd name="T38" fmla="*/ 173 w 318"/>
                <a:gd name="T39" fmla="*/ 129 h 241"/>
                <a:gd name="T40" fmla="*/ 182 w 318"/>
                <a:gd name="T41" fmla="*/ 139 h 241"/>
                <a:gd name="T42" fmla="*/ 189 w 318"/>
                <a:gd name="T43" fmla="*/ 146 h 241"/>
                <a:gd name="T44" fmla="*/ 189 w 318"/>
                <a:gd name="T45" fmla="*/ 155 h 241"/>
                <a:gd name="T46" fmla="*/ 196 w 318"/>
                <a:gd name="T47" fmla="*/ 166 h 241"/>
                <a:gd name="T48" fmla="*/ 187 w 318"/>
                <a:gd name="T49" fmla="*/ 189 h 241"/>
                <a:gd name="T50" fmla="*/ 203 w 318"/>
                <a:gd name="T51" fmla="*/ 184 h 241"/>
                <a:gd name="T52" fmla="*/ 211 w 318"/>
                <a:gd name="T53" fmla="*/ 184 h 241"/>
                <a:gd name="T54" fmla="*/ 223 w 318"/>
                <a:gd name="T55" fmla="*/ 186 h 241"/>
                <a:gd name="T56" fmla="*/ 234 w 318"/>
                <a:gd name="T57" fmla="*/ 187 h 241"/>
                <a:gd name="T58" fmla="*/ 245 w 318"/>
                <a:gd name="T59" fmla="*/ 212 h 241"/>
                <a:gd name="T60" fmla="*/ 241 w 318"/>
                <a:gd name="T61" fmla="*/ 232 h 241"/>
                <a:gd name="T62" fmla="*/ 246 w 318"/>
                <a:gd name="T63" fmla="*/ 232 h 241"/>
                <a:gd name="T64" fmla="*/ 262 w 318"/>
                <a:gd name="T65" fmla="*/ 237 h 241"/>
                <a:gd name="T66" fmla="*/ 273 w 318"/>
                <a:gd name="T67" fmla="*/ 223 h 241"/>
                <a:gd name="T68" fmla="*/ 287 w 318"/>
                <a:gd name="T69" fmla="*/ 225 h 241"/>
                <a:gd name="T70" fmla="*/ 302 w 318"/>
                <a:gd name="T71" fmla="*/ 205 h 241"/>
                <a:gd name="T72" fmla="*/ 303 w 318"/>
                <a:gd name="T73" fmla="*/ 200 h 241"/>
                <a:gd name="T74" fmla="*/ 295 w 318"/>
                <a:gd name="T75" fmla="*/ 196 h 241"/>
                <a:gd name="T76" fmla="*/ 295 w 318"/>
                <a:gd name="T77" fmla="*/ 186 h 241"/>
                <a:gd name="T78" fmla="*/ 312 w 318"/>
                <a:gd name="T79" fmla="*/ 187 h 241"/>
                <a:gd name="T80" fmla="*/ 318 w 318"/>
                <a:gd name="T81" fmla="*/ 180 h 241"/>
                <a:gd name="T82" fmla="*/ 309 w 318"/>
                <a:gd name="T83" fmla="*/ 171 h 241"/>
                <a:gd name="T84" fmla="*/ 316 w 318"/>
                <a:gd name="T85" fmla="*/ 161 h 241"/>
                <a:gd name="T86" fmla="*/ 311 w 318"/>
                <a:gd name="T87" fmla="*/ 146 h 241"/>
                <a:gd name="T88" fmla="*/ 298 w 318"/>
                <a:gd name="T89" fmla="*/ 121 h 241"/>
                <a:gd name="T90" fmla="*/ 305 w 318"/>
                <a:gd name="T91" fmla="*/ 107 h 241"/>
                <a:gd name="T92" fmla="*/ 295 w 318"/>
                <a:gd name="T93" fmla="*/ 98 h 241"/>
                <a:gd name="T94" fmla="*/ 282 w 318"/>
                <a:gd name="T95" fmla="*/ 71 h 241"/>
                <a:gd name="T96" fmla="*/ 277 w 318"/>
                <a:gd name="T97" fmla="*/ 70 h 241"/>
                <a:gd name="T98" fmla="*/ 286 w 318"/>
                <a:gd name="T99" fmla="*/ 61 h 241"/>
                <a:gd name="T100" fmla="*/ 284 w 318"/>
                <a:gd name="T101" fmla="*/ 57 h 241"/>
                <a:gd name="T102" fmla="*/ 271 w 318"/>
                <a:gd name="T103" fmla="*/ 46 h 241"/>
                <a:gd name="T104" fmla="*/ 266 w 318"/>
                <a:gd name="T105" fmla="*/ 27 h 241"/>
                <a:gd name="T106" fmla="*/ 262 w 318"/>
                <a:gd name="T107" fmla="*/ 21 h 241"/>
                <a:gd name="T108" fmla="*/ 257 w 318"/>
                <a:gd name="T109" fmla="*/ 9 h 241"/>
                <a:gd name="T110" fmla="*/ 246 w 318"/>
                <a:gd name="T111" fmla="*/ 7 h 241"/>
                <a:gd name="T112" fmla="*/ 234 w 318"/>
                <a:gd name="T113" fmla="*/ 21 h 241"/>
                <a:gd name="T114" fmla="*/ 212 w 318"/>
                <a:gd name="T115" fmla="*/ 21 h 241"/>
                <a:gd name="T116" fmla="*/ 196 w 318"/>
                <a:gd name="T117" fmla="*/ 27 h 241"/>
                <a:gd name="T118" fmla="*/ 178 w 318"/>
                <a:gd name="T119" fmla="*/ 21 h 241"/>
                <a:gd name="T120" fmla="*/ 162 w 318"/>
                <a:gd name="T121" fmla="*/ 29 h 241"/>
                <a:gd name="T122" fmla="*/ 159 w 318"/>
                <a:gd name="T123" fmla="*/ 18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18" h="241">
                  <a:moveTo>
                    <a:pt x="162" y="13"/>
                  </a:moveTo>
                  <a:lnTo>
                    <a:pt x="153" y="11"/>
                  </a:lnTo>
                  <a:lnTo>
                    <a:pt x="148" y="13"/>
                  </a:lnTo>
                  <a:lnTo>
                    <a:pt x="137" y="13"/>
                  </a:lnTo>
                  <a:lnTo>
                    <a:pt x="136" y="13"/>
                  </a:lnTo>
                  <a:lnTo>
                    <a:pt x="128" y="13"/>
                  </a:lnTo>
                  <a:lnTo>
                    <a:pt x="123" y="14"/>
                  </a:lnTo>
                  <a:lnTo>
                    <a:pt x="120" y="16"/>
                  </a:lnTo>
                  <a:lnTo>
                    <a:pt x="114" y="13"/>
                  </a:lnTo>
                  <a:lnTo>
                    <a:pt x="112" y="14"/>
                  </a:lnTo>
                  <a:lnTo>
                    <a:pt x="105" y="13"/>
                  </a:lnTo>
                  <a:lnTo>
                    <a:pt x="100" y="13"/>
                  </a:lnTo>
                  <a:lnTo>
                    <a:pt x="95" y="7"/>
                  </a:lnTo>
                  <a:lnTo>
                    <a:pt x="95" y="7"/>
                  </a:lnTo>
                  <a:lnTo>
                    <a:pt x="93" y="11"/>
                  </a:lnTo>
                  <a:lnTo>
                    <a:pt x="87" y="11"/>
                  </a:lnTo>
                  <a:lnTo>
                    <a:pt x="87" y="5"/>
                  </a:lnTo>
                  <a:lnTo>
                    <a:pt x="86" y="2"/>
                  </a:lnTo>
                  <a:lnTo>
                    <a:pt x="78" y="2"/>
                  </a:lnTo>
                  <a:lnTo>
                    <a:pt x="73" y="4"/>
                  </a:lnTo>
                  <a:lnTo>
                    <a:pt x="71" y="0"/>
                  </a:lnTo>
                  <a:lnTo>
                    <a:pt x="59" y="0"/>
                  </a:lnTo>
                  <a:lnTo>
                    <a:pt x="61" y="5"/>
                  </a:lnTo>
                  <a:lnTo>
                    <a:pt x="62" y="11"/>
                  </a:lnTo>
                  <a:lnTo>
                    <a:pt x="62" y="14"/>
                  </a:lnTo>
                  <a:lnTo>
                    <a:pt x="61" y="18"/>
                  </a:lnTo>
                  <a:lnTo>
                    <a:pt x="59" y="20"/>
                  </a:lnTo>
                  <a:lnTo>
                    <a:pt x="53" y="20"/>
                  </a:lnTo>
                  <a:lnTo>
                    <a:pt x="52" y="20"/>
                  </a:lnTo>
                  <a:lnTo>
                    <a:pt x="52" y="23"/>
                  </a:lnTo>
                  <a:lnTo>
                    <a:pt x="55" y="27"/>
                  </a:lnTo>
                  <a:lnTo>
                    <a:pt x="57" y="30"/>
                  </a:lnTo>
                  <a:lnTo>
                    <a:pt x="59" y="45"/>
                  </a:lnTo>
                  <a:lnTo>
                    <a:pt x="53" y="45"/>
                  </a:lnTo>
                  <a:lnTo>
                    <a:pt x="50" y="46"/>
                  </a:lnTo>
                  <a:lnTo>
                    <a:pt x="36" y="46"/>
                  </a:lnTo>
                  <a:lnTo>
                    <a:pt x="21" y="52"/>
                  </a:lnTo>
                  <a:lnTo>
                    <a:pt x="16" y="57"/>
                  </a:lnTo>
                  <a:lnTo>
                    <a:pt x="9" y="73"/>
                  </a:lnTo>
                  <a:lnTo>
                    <a:pt x="5" y="75"/>
                  </a:lnTo>
                  <a:lnTo>
                    <a:pt x="0" y="77"/>
                  </a:lnTo>
                  <a:lnTo>
                    <a:pt x="0" y="84"/>
                  </a:lnTo>
                  <a:lnTo>
                    <a:pt x="3" y="86"/>
                  </a:lnTo>
                  <a:lnTo>
                    <a:pt x="5" y="86"/>
                  </a:lnTo>
                  <a:lnTo>
                    <a:pt x="7" y="86"/>
                  </a:lnTo>
                  <a:lnTo>
                    <a:pt x="11" y="79"/>
                  </a:lnTo>
                  <a:lnTo>
                    <a:pt x="12" y="79"/>
                  </a:lnTo>
                  <a:lnTo>
                    <a:pt x="14" y="79"/>
                  </a:lnTo>
                  <a:lnTo>
                    <a:pt x="16" y="89"/>
                  </a:lnTo>
                  <a:lnTo>
                    <a:pt x="23" y="89"/>
                  </a:lnTo>
                  <a:lnTo>
                    <a:pt x="23" y="91"/>
                  </a:lnTo>
                  <a:lnTo>
                    <a:pt x="23" y="102"/>
                  </a:lnTo>
                  <a:lnTo>
                    <a:pt x="30" y="114"/>
                  </a:lnTo>
                  <a:lnTo>
                    <a:pt x="52" y="125"/>
                  </a:lnTo>
                  <a:lnTo>
                    <a:pt x="57" y="132"/>
                  </a:lnTo>
                  <a:lnTo>
                    <a:pt x="59" y="139"/>
                  </a:lnTo>
                  <a:lnTo>
                    <a:pt x="64" y="143"/>
                  </a:lnTo>
                  <a:lnTo>
                    <a:pt x="68" y="146"/>
                  </a:lnTo>
                  <a:lnTo>
                    <a:pt x="70" y="148"/>
                  </a:lnTo>
                  <a:lnTo>
                    <a:pt x="70" y="150"/>
                  </a:lnTo>
                  <a:lnTo>
                    <a:pt x="73" y="154"/>
                  </a:lnTo>
                  <a:lnTo>
                    <a:pt x="75" y="157"/>
                  </a:lnTo>
                  <a:lnTo>
                    <a:pt x="82" y="159"/>
                  </a:lnTo>
                  <a:lnTo>
                    <a:pt x="89" y="159"/>
                  </a:lnTo>
                  <a:lnTo>
                    <a:pt x="91" y="157"/>
                  </a:lnTo>
                  <a:lnTo>
                    <a:pt x="95" y="150"/>
                  </a:lnTo>
                  <a:lnTo>
                    <a:pt x="98" y="150"/>
                  </a:lnTo>
                  <a:lnTo>
                    <a:pt x="100" y="148"/>
                  </a:lnTo>
                  <a:lnTo>
                    <a:pt x="100" y="145"/>
                  </a:lnTo>
                  <a:lnTo>
                    <a:pt x="103" y="143"/>
                  </a:lnTo>
                  <a:lnTo>
                    <a:pt x="112" y="132"/>
                  </a:lnTo>
                  <a:lnTo>
                    <a:pt x="111" y="125"/>
                  </a:lnTo>
                  <a:lnTo>
                    <a:pt x="114" y="123"/>
                  </a:lnTo>
                  <a:lnTo>
                    <a:pt x="121" y="123"/>
                  </a:lnTo>
                  <a:lnTo>
                    <a:pt x="123" y="125"/>
                  </a:lnTo>
                  <a:lnTo>
                    <a:pt x="136" y="123"/>
                  </a:lnTo>
                  <a:lnTo>
                    <a:pt x="136" y="120"/>
                  </a:lnTo>
                  <a:lnTo>
                    <a:pt x="166" y="120"/>
                  </a:lnTo>
                  <a:lnTo>
                    <a:pt x="170" y="125"/>
                  </a:lnTo>
                  <a:lnTo>
                    <a:pt x="173" y="129"/>
                  </a:lnTo>
                  <a:lnTo>
                    <a:pt x="177" y="132"/>
                  </a:lnTo>
                  <a:lnTo>
                    <a:pt x="180" y="136"/>
                  </a:lnTo>
                  <a:lnTo>
                    <a:pt x="180" y="137"/>
                  </a:lnTo>
                  <a:lnTo>
                    <a:pt x="182" y="139"/>
                  </a:lnTo>
                  <a:lnTo>
                    <a:pt x="182" y="143"/>
                  </a:lnTo>
                  <a:lnTo>
                    <a:pt x="182" y="145"/>
                  </a:lnTo>
                  <a:lnTo>
                    <a:pt x="187" y="146"/>
                  </a:lnTo>
                  <a:lnTo>
                    <a:pt x="189" y="146"/>
                  </a:lnTo>
                  <a:lnTo>
                    <a:pt x="189" y="148"/>
                  </a:lnTo>
                  <a:lnTo>
                    <a:pt x="187" y="150"/>
                  </a:lnTo>
                  <a:lnTo>
                    <a:pt x="189" y="154"/>
                  </a:lnTo>
                  <a:lnTo>
                    <a:pt x="189" y="155"/>
                  </a:lnTo>
                  <a:lnTo>
                    <a:pt x="189" y="159"/>
                  </a:lnTo>
                  <a:lnTo>
                    <a:pt x="191" y="161"/>
                  </a:lnTo>
                  <a:lnTo>
                    <a:pt x="195" y="162"/>
                  </a:lnTo>
                  <a:lnTo>
                    <a:pt x="196" y="166"/>
                  </a:lnTo>
                  <a:lnTo>
                    <a:pt x="196" y="175"/>
                  </a:lnTo>
                  <a:lnTo>
                    <a:pt x="196" y="175"/>
                  </a:lnTo>
                  <a:lnTo>
                    <a:pt x="193" y="177"/>
                  </a:lnTo>
                  <a:lnTo>
                    <a:pt x="187" y="189"/>
                  </a:lnTo>
                  <a:lnTo>
                    <a:pt x="187" y="191"/>
                  </a:lnTo>
                  <a:lnTo>
                    <a:pt x="198" y="187"/>
                  </a:lnTo>
                  <a:lnTo>
                    <a:pt x="203" y="184"/>
                  </a:lnTo>
                  <a:lnTo>
                    <a:pt x="203" y="184"/>
                  </a:lnTo>
                  <a:lnTo>
                    <a:pt x="205" y="186"/>
                  </a:lnTo>
                  <a:lnTo>
                    <a:pt x="205" y="189"/>
                  </a:lnTo>
                  <a:lnTo>
                    <a:pt x="209" y="189"/>
                  </a:lnTo>
                  <a:lnTo>
                    <a:pt x="211" y="184"/>
                  </a:lnTo>
                  <a:lnTo>
                    <a:pt x="212" y="182"/>
                  </a:lnTo>
                  <a:lnTo>
                    <a:pt x="220" y="186"/>
                  </a:lnTo>
                  <a:lnTo>
                    <a:pt x="221" y="186"/>
                  </a:lnTo>
                  <a:lnTo>
                    <a:pt x="223" y="186"/>
                  </a:lnTo>
                  <a:lnTo>
                    <a:pt x="230" y="182"/>
                  </a:lnTo>
                  <a:lnTo>
                    <a:pt x="232" y="184"/>
                  </a:lnTo>
                  <a:lnTo>
                    <a:pt x="232" y="184"/>
                  </a:lnTo>
                  <a:lnTo>
                    <a:pt x="234" y="187"/>
                  </a:lnTo>
                  <a:lnTo>
                    <a:pt x="239" y="191"/>
                  </a:lnTo>
                  <a:lnTo>
                    <a:pt x="239" y="196"/>
                  </a:lnTo>
                  <a:lnTo>
                    <a:pt x="243" y="202"/>
                  </a:lnTo>
                  <a:lnTo>
                    <a:pt x="245" y="212"/>
                  </a:lnTo>
                  <a:lnTo>
                    <a:pt x="246" y="214"/>
                  </a:lnTo>
                  <a:lnTo>
                    <a:pt x="246" y="227"/>
                  </a:lnTo>
                  <a:lnTo>
                    <a:pt x="243" y="229"/>
                  </a:lnTo>
                  <a:lnTo>
                    <a:pt x="241" y="232"/>
                  </a:lnTo>
                  <a:lnTo>
                    <a:pt x="239" y="232"/>
                  </a:lnTo>
                  <a:lnTo>
                    <a:pt x="241" y="234"/>
                  </a:lnTo>
                  <a:lnTo>
                    <a:pt x="245" y="234"/>
                  </a:lnTo>
                  <a:lnTo>
                    <a:pt x="246" y="232"/>
                  </a:lnTo>
                  <a:lnTo>
                    <a:pt x="250" y="232"/>
                  </a:lnTo>
                  <a:lnTo>
                    <a:pt x="257" y="241"/>
                  </a:lnTo>
                  <a:lnTo>
                    <a:pt x="261" y="239"/>
                  </a:lnTo>
                  <a:lnTo>
                    <a:pt x="262" y="237"/>
                  </a:lnTo>
                  <a:lnTo>
                    <a:pt x="270" y="237"/>
                  </a:lnTo>
                  <a:lnTo>
                    <a:pt x="270" y="234"/>
                  </a:lnTo>
                  <a:lnTo>
                    <a:pt x="273" y="229"/>
                  </a:lnTo>
                  <a:lnTo>
                    <a:pt x="273" y="223"/>
                  </a:lnTo>
                  <a:lnTo>
                    <a:pt x="277" y="221"/>
                  </a:lnTo>
                  <a:lnTo>
                    <a:pt x="280" y="221"/>
                  </a:lnTo>
                  <a:lnTo>
                    <a:pt x="284" y="227"/>
                  </a:lnTo>
                  <a:lnTo>
                    <a:pt x="287" y="225"/>
                  </a:lnTo>
                  <a:lnTo>
                    <a:pt x="298" y="225"/>
                  </a:lnTo>
                  <a:lnTo>
                    <a:pt x="298" y="221"/>
                  </a:lnTo>
                  <a:lnTo>
                    <a:pt x="302" y="216"/>
                  </a:lnTo>
                  <a:lnTo>
                    <a:pt x="302" y="205"/>
                  </a:lnTo>
                  <a:lnTo>
                    <a:pt x="305" y="204"/>
                  </a:lnTo>
                  <a:lnTo>
                    <a:pt x="305" y="202"/>
                  </a:lnTo>
                  <a:lnTo>
                    <a:pt x="303" y="202"/>
                  </a:lnTo>
                  <a:lnTo>
                    <a:pt x="303" y="200"/>
                  </a:lnTo>
                  <a:lnTo>
                    <a:pt x="303" y="198"/>
                  </a:lnTo>
                  <a:lnTo>
                    <a:pt x="302" y="196"/>
                  </a:lnTo>
                  <a:lnTo>
                    <a:pt x="296" y="196"/>
                  </a:lnTo>
                  <a:lnTo>
                    <a:pt x="295" y="196"/>
                  </a:lnTo>
                  <a:lnTo>
                    <a:pt x="296" y="191"/>
                  </a:lnTo>
                  <a:lnTo>
                    <a:pt x="295" y="187"/>
                  </a:lnTo>
                  <a:lnTo>
                    <a:pt x="295" y="187"/>
                  </a:lnTo>
                  <a:lnTo>
                    <a:pt x="295" y="186"/>
                  </a:lnTo>
                  <a:lnTo>
                    <a:pt x="300" y="184"/>
                  </a:lnTo>
                  <a:lnTo>
                    <a:pt x="307" y="184"/>
                  </a:lnTo>
                  <a:lnTo>
                    <a:pt x="311" y="187"/>
                  </a:lnTo>
                  <a:lnTo>
                    <a:pt x="312" y="187"/>
                  </a:lnTo>
                  <a:lnTo>
                    <a:pt x="314" y="187"/>
                  </a:lnTo>
                  <a:lnTo>
                    <a:pt x="316" y="191"/>
                  </a:lnTo>
                  <a:lnTo>
                    <a:pt x="318" y="191"/>
                  </a:lnTo>
                  <a:lnTo>
                    <a:pt x="318" y="180"/>
                  </a:lnTo>
                  <a:lnTo>
                    <a:pt x="314" y="177"/>
                  </a:lnTo>
                  <a:lnTo>
                    <a:pt x="314" y="173"/>
                  </a:lnTo>
                  <a:lnTo>
                    <a:pt x="312" y="173"/>
                  </a:lnTo>
                  <a:lnTo>
                    <a:pt x="309" y="171"/>
                  </a:lnTo>
                  <a:lnTo>
                    <a:pt x="307" y="173"/>
                  </a:lnTo>
                  <a:lnTo>
                    <a:pt x="311" y="166"/>
                  </a:lnTo>
                  <a:lnTo>
                    <a:pt x="312" y="162"/>
                  </a:lnTo>
                  <a:lnTo>
                    <a:pt x="316" y="161"/>
                  </a:lnTo>
                  <a:lnTo>
                    <a:pt x="316" y="161"/>
                  </a:lnTo>
                  <a:lnTo>
                    <a:pt x="312" y="155"/>
                  </a:lnTo>
                  <a:lnTo>
                    <a:pt x="309" y="157"/>
                  </a:lnTo>
                  <a:lnTo>
                    <a:pt x="311" y="146"/>
                  </a:lnTo>
                  <a:lnTo>
                    <a:pt x="305" y="146"/>
                  </a:lnTo>
                  <a:lnTo>
                    <a:pt x="300" y="143"/>
                  </a:lnTo>
                  <a:lnTo>
                    <a:pt x="298" y="141"/>
                  </a:lnTo>
                  <a:lnTo>
                    <a:pt x="298" y="121"/>
                  </a:lnTo>
                  <a:lnTo>
                    <a:pt x="300" y="120"/>
                  </a:lnTo>
                  <a:lnTo>
                    <a:pt x="300" y="118"/>
                  </a:lnTo>
                  <a:lnTo>
                    <a:pt x="305" y="111"/>
                  </a:lnTo>
                  <a:lnTo>
                    <a:pt x="305" y="107"/>
                  </a:lnTo>
                  <a:lnTo>
                    <a:pt x="305" y="105"/>
                  </a:lnTo>
                  <a:lnTo>
                    <a:pt x="300" y="102"/>
                  </a:lnTo>
                  <a:lnTo>
                    <a:pt x="298" y="98"/>
                  </a:lnTo>
                  <a:lnTo>
                    <a:pt x="295" y="98"/>
                  </a:lnTo>
                  <a:lnTo>
                    <a:pt x="293" y="93"/>
                  </a:lnTo>
                  <a:lnTo>
                    <a:pt x="291" y="73"/>
                  </a:lnTo>
                  <a:lnTo>
                    <a:pt x="287" y="71"/>
                  </a:lnTo>
                  <a:lnTo>
                    <a:pt x="282" y="71"/>
                  </a:lnTo>
                  <a:lnTo>
                    <a:pt x="278" y="77"/>
                  </a:lnTo>
                  <a:lnTo>
                    <a:pt x="277" y="77"/>
                  </a:lnTo>
                  <a:lnTo>
                    <a:pt x="277" y="71"/>
                  </a:lnTo>
                  <a:lnTo>
                    <a:pt x="277" y="70"/>
                  </a:lnTo>
                  <a:lnTo>
                    <a:pt x="280" y="68"/>
                  </a:lnTo>
                  <a:lnTo>
                    <a:pt x="282" y="64"/>
                  </a:lnTo>
                  <a:lnTo>
                    <a:pt x="284" y="64"/>
                  </a:lnTo>
                  <a:lnTo>
                    <a:pt x="286" y="61"/>
                  </a:lnTo>
                  <a:lnTo>
                    <a:pt x="289" y="61"/>
                  </a:lnTo>
                  <a:lnTo>
                    <a:pt x="289" y="57"/>
                  </a:lnTo>
                  <a:lnTo>
                    <a:pt x="289" y="57"/>
                  </a:lnTo>
                  <a:lnTo>
                    <a:pt x="284" y="57"/>
                  </a:lnTo>
                  <a:lnTo>
                    <a:pt x="282" y="54"/>
                  </a:lnTo>
                  <a:lnTo>
                    <a:pt x="278" y="52"/>
                  </a:lnTo>
                  <a:lnTo>
                    <a:pt x="275" y="45"/>
                  </a:lnTo>
                  <a:lnTo>
                    <a:pt x="271" y="46"/>
                  </a:lnTo>
                  <a:lnTo>
                    <a:pt x="270" y="46"/>
                  </a:lnTo>
                  <a:lnTo>
                    <a:pt x="270" y="32"/>
                  </a:lnTo>
                  <a:lnTo>
                    <a:pt x="268" y="29"/>
                  </a:lnTo>
                  <a:lnTo>
                    <a:pt x="266" y="27"/>
                  </a:lnTo>
                  <a:lnTo>
                    <a:pt x="268" y="23"/>
                  </a:lnTo>
                  <a:lnTo>
                    <a:pt x="266" y="21"/>
                  </a:lnTo>
                  <a:lnTo>
                    <a:pt x="262" y="21"/>
                  </a:lnTo>
                  <a:lnTo>
                    <a:pt x="262" y="21"/>
                  </a:lnTo>
                  <a:lnTo>
                    <a:pt x="262" y="13"/>
                  </a:lnTo>
                  <a:lnTo>
                    <a:pt x="262" y="11"/>
                  </a:lnTo>
                  <a:lnTo>
                    <a:pt x="259" y="9"/>
                  </a:lnTo>
                  <a:lnTo>
                    <a:pt x="257" y="9"/>
                  </a:lnTo>
                  <a:lnTo>
                    <a:pt x="255" y="11"/>
                  </a:lnTo>
                  <a:lnTo>
                    <a:pt x="253" y="11"/>
                  </a:lnTo>
                  <a:lnTo>
                    <a:pt x="248" y="7"/>
                  </a:lnTo>
                  <a:lnTo>
                    <a:pt x="246" y="7"/>
                  </a:lnTo>
                  <a:lnTo>
                    <a:pt x="246" y="9"/>
                  </a:lnTo>
                  <a:lnTo>
                    <a:pt x="246" y="16"/>
                  </a:lnTo>
                  <a:lnTo>
                    <a:pt x="243" y="18"/>
                  </a:lnTo>
                  <a:lnTo>
                    <a:pt x="234" y="21"/>
                  </a:lnTo>
                  <a:lnTo>
                    <a:pt x="232" y="25"/>
                  </a:lnTo>
                  <a:lnTo>
                    <a:pt x="232" y="29"/>
                  </a:lnTo>
                  <a:lnTo>
                    <a:pt x="220" y="25"/>
                  </a:lnTo>
                  <a:lnTo>
                    <a:pt x="212" y="21"/>
                  </a:lnTo>
                  <a:lnTo>
                    <a:pt x="205" y="20"/>
                  </a:lnTo>
                  <a:lnTo>
                    <a:pt x="203" y="20"/>
                  </a:lnTo>
                  <a:lnTo>
                    <a:pt x="200" y="25"/>
                  </a:lnTo>
                  <a:lnTo>
                    <a:pt x="196" y="27"/>
                  </a:lnTo>
                  <a:lnTo>
                    <a:pt x="195" y="30"/>
                  </a:lnTo>
                  <a:lnTo>
                    <a:pt x="191" y="34"/>
                  </a:lnTo>
                  <a:lnTo>
                    <a:pt x="187" y="32"/>
                  </a:lnTo>
                  <a:lnTo>
                    <a:pt x="178" y="21"/>
                  </a:lnTo>
                  <a:lnTo>
                    <a:pt x="175" y="21"/>
                  </a:lnTo>
                  <a:lnTo>
                    <a:pt x="170" y="27"/>
                  </a:lnTo>
                  <a:lnTo>
                    <a:pt x="166" y="29"/>
                  </a:lnTo>
                  <a:lnTo>
                    <a:pt x="162" y="29"/>
                  </a:lnTo>
                  <a:lnTo>
                    <a:pt x="159" y="27"/>
                  </a:lnTo>
                  <a:lnTo>
                    <a:pt x="155" y="23"/>
                  </a:lnTo>
                  <a:lnTo>
                    <a:pt x="157" y="21"/>
                  </a:lnTo>
                  <a:lnTo>
                    <a:pt x="159" y="18"/>
                  </a:lnTo>
                  <a:lnTo>
                    <a:pt x="159" y="14"/>
                  </a:lnTo>
                  <a:lnTo>
                    <a:pt x="162" y="13"/>
                  </a:lnTo>
                </a:path>
              </a:pathLst>
            </a:custGeom>
            <a:noFill/>
            <a:ln w="6350">
              <a:solidFill>
                <a:srgbClr val="F0F0F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345" name="Freeform 99">
              <a:extLst>
                <a:ext uri="{FF2B5EF4-FFF2-40B4-BE49-F238E27FC236}">
                  <a16:creationId xmlns:a16="http://schemas.microsoft.com/office/drawing/2014/main" id="{364DA020-BD9E-4D32-ADB0-BC23B607ED0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9" y="2010"/>
              <a:ext cx="566" cy="356"/>
            </a:xfrm>
            <a:custGeom>
              <a:avLst/>
              <a:gdLst>
                <a:gd name="T0" fmla="*/ 325 w 566"/>
                <a:gd name="T1" fmla="*/ 7 h 356"/>
                <a:gd name="T2" fmla="*/ 316 w 566"/>
                <a:gd name="T3" fmla="*/ 22 h 356"/>
                <a:gd name="T4" fmla="*/ 311 w 566"/>
                <a:gd name="T5" fmla="*/ 36 h 356"/>
                <a:gd name="T6" fmla="*/ 303 w 566"/>
                <a:gd name="T7" fmla="*/ 45 h 356"/>
                <a:gd name="T8" fmla="*/ 287 w 566"/>
                <a:gd name="T9" fmla="*/ 59 h 356"/>
                <a:gd name="T10" fmla="*/ 280 w 566"/>
                <a:gd name="T11" fmla="*/ 70 h 356"/>
                <a:gd name="T12" fmla="*/ 262 w 566"/>
                <a:gd name="T13" fmla="*/ 81 h 356"/>
                <a:gd name="T14" fmla="*/ 250 w 566"/>
                <a:gd name="T15" fmla="*/ 84 h 356"/>
                <a:gd name="T16" fmla="*/ 230 w 566"/>
                <a:gd name="T17" fmla="*/ 88 h 356"/>
                <a:gd name="T18" fmla="*/ 196 w 566"/>
                <a:gd name="T19" fmla="*/ 93 h 356"/>
                <a:gd name="T20" fmla="*/ 195 w 566"/>
                <a:gd name="T21" fmla="*/ 98 h 356"/>
                <a:gd name="T22" fmla="*/ 202 w 566"/>
                <a:gd name="T23" fmla="*/ 107 h 356"/>
                <a:gd name="T24" fmla="*/ 196 w 566"/>
                <a:gd name="T25" fmla="*/ 113 h 356"/>
                <a:gd name="T26" fmla="*/ 189 w 566"/>
                <a:gd name="T27" fmla="*/ 122 h 356"/>
                <a:gd name="T28" fmla="*/ 184 w 566"/>
                <a:gd name="T29" fmla="*/ 125 h 356"/>
                <a:gd name="T30" fmla="*/ 182 w 566"/>
                <a:gd name="T31" fmla="*/ 131 h 356"/>
                <a:gd name="T32" fmla="*/ 157 w 566"/>
                <a:gd name="T33" fmla="*/ 134 h 356"/>
                <a:gd name="T34" fmla="*/ 125 w 566"/>
                <a:gd name="T35" fmla="*/ 143 h 356"/>
                <a:gd name="T36" fmla="*/ 111 w 566"/>
                <a:gd name="T37" fmla="*/ 148 h 356"/>
                <a:gd name="T38" fmla="*/ 105 w 566"/>
                <a:gd name="T39" fmla="*/ 152 h 356"/>
                <a:gd name="T40" fmla="*/ 98 w 566"/>
                <a:gd name="T41" fmla="*/ 145 h 356"/>
                <a:gd name="T42" fmla="*/ 93 w 566"/>
                <a:gd name="T43" fmla="*/ 139 h 356"/>
                <a:gd name="T44" fmla="*/ 89 w 566"/>
                <a:gd name="T45" fmla="*/ 141 h 356"/>
                <a:gd name="T46" fmla="*/ 84 w 566"/>
                <a:gd name="T47" fmla="*/ 147 h 356"/>
                <a:gd name="T48" fmla="*/ 66 w 566"/>
                <a:gd name="T49" fmla="*/ 156 h 356"/>
                <a:gd name="T50" fmla="*/ 57 w 566"/>
                <a:gd name="T51" fmla="*/ 154 h 356"/>
                <a:gd name="T52" fmla="*/ 39 w 566"/>
                <a:gd name="T53" fmla="*/ 157 h 356"/>
                <a:gd name="T54" fmla="*/ 0 w 566"/>
                <a:gd name="T55" fmla="*/ 232 h 356"/>
                <a:gd name="T56" fmla="*/ 4 w 566"/>
                <a:gd name="T57" fmla="*/ 270 h 356"/>
                <a:gd name="T58" fmla="*/ 66 w 566"/>
                <a:gd name="T59" fmla="*/ 356 h 356"/>
                <a:gd name="T60" fmla="*/ 79 w 566"/>
                <a:gd name="T61" fmla="*/ 345 h 356"/>
                <a:gd name="T62" fmla="*/ 125 w 566"/>
                <a:gd name="T63" fmla="*/ 318 h 356"/>
                <a:gd name="T64" fmla="*/ 177 w 566"/>
                <a:gd name="T65" fmla="*/ 323 h 356"/>
                <a:gd name="T66" fmla="*/ 191 w 566"/>
                <a:gd name="T67" fmla="*/ 316 h 356"/>
                <a:gd name="T68" fmla="*/ 193 w 566"/>
                <a:gd name="T69" fmla="*/ 284 h 356"/>
                <a:gd name="T70" fmla="*/ 203 w 566"/>
                <a:gd name="T71" fmla="*/ 268 h 356"/>
                <a:gd name="T72" fmla="*/ 241 w 566"/>
                <a:gd name="T73" fmla="*/ 256 h 356"/>
                <a:gd name="T74" fmla="*/ 250 w 566"/>
                <a:gd name="T75" fmla="*/ 270 h 356"/>
                <a:gd name="T76" fmla="*/ 271 w 566"/>
                <a:gd name="T77" fmla="*/ 286 h 356"/>
                <a:gd name="T78" fmla="*/ 289 w 566"/>
                <a:gd name="T79" fmla="*/ 288 h 356"/>
                <a:gd name="T80" fmla="*/ 346 w 566"/>
                <a:gd name="T81" fmla="*/ 293 h 356"/>
                <a:gd name="T82" fmla="*/ 353 w 566"/>
                <a:gd name="T83" fmla="*/ 277 h 356"/>
                <a:gd name="T84" fmla="*/ 380 w 566"/>
                <a:gd name="T85" fmla="*/ 272 h 356"/>
                <a:gd name="T86" fmla="*/ 439 w 566"/>
                <a:gd name="T87" fmla="*/ 259 h 356"/>
                <a:gd name="T88" fmla="*/ 445 w 566"/>
                <a:gd name="T89" fmla="*/ 263 h 356"/>
                <a:gd name="T90" fmla="*/ 450 w 566"/>
                <a:gd name="T91" fmla="*/ 266 h 356"/>
                <a:gd name="T92" fmla="*/ 464 w 566"/>
                <a:gd name="T93" fmla="*/ 263 h 356"/>
                <a:gd name="T94" fmla="*/ 484 w 566"/>
                <a:gd name="T95" fmla="*/ 257 h 356"/>
                <a:gd name="T96" fmla="*/ 523 w 566"/>
                <a:gd name="T97" fmla="*/ 263 h 356"/>
                <a:gd name="T98" fmla="*/ 539 w 566"/>
                <a:gd name="T99" fmla="*/ 263 h 356"/>
                <a:gd name="T100" fmla="*/ 566 w 566"/>
                <a:gd name="T101" fmla="*/ 256 h 356"/>
                <a:gd name="T102" fmla="*/ 561 w 566"/>
                <a:gd name="T103" fmla="*/ 241 h 356"/>
                <a:gd name="T104" fmla="*/ 534 w 566"/>
                <a:gd name="T105" fmla="*/ 218 h 356"/>
                <a:gd name="T106" fmla="*/ 525 w 566"/>
                <a:gd name="T107" fmla="*/ 207 h 356"/>
                <a:gd name="T108" fmla="*/ 512 w 566"/>
                <a:gd name="T109" fmla="*/ 182 h 356"/>
                <a:gd name="T110" fmla="*/ 498 w 566"/>
                <a:gd name="T111" fmla="*/ 170 h 356"/>
                <a:gd name="T112" fmla="*/ 464 w 566"/>
                <a:gd name="T113" fmla="*/ 143 h 356"/>
                <a:gd name="T114" fmla="*/ 464 w 566"/>
                <a:gd name="T115" fmla="*/ 131 h 356"/>
                <a:gd name="T116" fmla="*/ 432 w 566"/>
                <a:gd name="T117" fmla="*/ 120 h 356"/>
                <a:gd name="T118" fmla="*/ 420 w 566"/>
                <a:gd name="T119" fmla="*/ 104 h 356"/>
                <a:gd name="T120" fmla="*/ 391 w 566"/>
                <a:gd name="T121" fmla="*/ 93 h 356"/>
                <a:gd name="T122" fmla="*/ 396 w 566"/>
                <a:gd name="T123" fmla="*/ 56 h 356"/>
                <a:gd name="T124" fmla="*/ 359 w 566"/>
                <a:gd name="T125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66" h="356">
                  <a:moveTo>
                    <a:pt x="359" y="0"/>
                  </a:moveTo>
                  <a:lnTo>
                    <a:pt x="325" y="7"/>
                  </a:lnTo>
                  <a:lnTo>
                    <a:pt x="320" y="13"/>
                  </a:lnTo>
                  <a:lnTo>
                    <a:pt x="316" y="22"/>
                  </a:lnTo>
                  <a:lnTo>
                    <a:pt x="316" y="34"/>
                  </a:lnTo>
                  <a:lnTo>
                    <a:pt x="311" y="36"/>
                  </a:lnTo>
                  <a:lnTo>
                    <a:pt x="305" y="43"/>
                  </a:lnTo>
                  <a:lnTo>
                    <a:pt x="303" y="45"/>
                  </a:lnTo>
                  <a:lnTo>
                    <a:pt x="300" y="47"/>
                  </a:lnTo>
                  <a:lnTo>
                    <a:pt x="287" y="59"/>
                  </a:lnTo>
                  <a:lnTo>
                    <a:pt x="284" y="66"/>
                  </a:lnTo>
                  <a:lnTo>
                    <a:pt x="280" y="70"/>
                  </a:lnTo>
                  <a:lnTo>
                    <a:pt x="266" y="75"/>
                  </a:lnTo>
                  <a:lnTo>
                    <a:pt x="262" y="81"/>
                  </a:lnTo>
                  <a:lnTo>
                    <a:pt x="255" y="86"/>
                  </a:lnTo>
                  <a:lnTo>
                    <a:pt x="250" y="84"/>
                  </a:lnTo>
                  <a:lnTo>
                    <a:pt x="232" y="88"/>
                  </a:lnTo>
                  <a:lnTo>
                    <a:pt x="230" y="88"/>
                  </a:lnTo>
                  <a:lnTo>
                    <a:pt x="205" y="89"/>
                  </a:lnTo>
                  <a:lnTo>
                    <a:pt x="196" y="93"/>
                  </a:lnTo>
                  <a:lnTo>
                    <a:pt x="195" y="97"/>
                  </a:lnTo>
                  <a:lnTo>
                    <a:pt x="195" y="98"/>
                  </a:lnTo>
                  <a:lnTo>
                    <a:pt x="200" y="102"/>
                  </a:lnTo>
                  <a:lnTo>
                    <a:pt x="202" y="107"/>
                  </a:lnTo>
                  <a:lnTo>
                    <a:pt x="200" y="111"/>
                  </a:lnTo>
                  <a:lnTo>
                    <a:pt x="196" y="113"/>
                  </a:lnTo>
                  <a:lnTo>
                    <a:pt x="193" y="120"/>
                  </a:lnTo>
                  <a:lnTo>
                    <a:pt x="189" y="122"/>
                  </a:lnTo>
                  <a:lnTo>
                    <a:pt x="186" y="123"/>
                  </a:lnTo>
                  <a:lnTo>
                    <a:pt x="184" y="125"/>
                  </a:lnTo>
                  <a:lnTo>
                    <a:pt x="184" y="131"/>
                  </a:lnTo>
                  <a:lnTo>
                    <a:pt x="182" y="131"/>
                  </a:lnTo>
                  <a:lnTo>
                    <a:pt x="162" y="131"/>
                  </a:lnTo>
                  <a:lnTo>
                    <a:pt x="157" y="134"/>
                  </a:lnTo>
                  <a:lnTo>
                    <a:pt x="145" y="134"/>
                  </a:lnTo>
                  <a:lnTo>
                    <a:pt x="125" y="143"/>
                  </a:lnTo>
                  <a:lnTo>
                    <a:pt x="121" y="145"/>
                  </a:lnTo>
                  <a:lnTo>
                    <a:pt x="111" y="148"/>
                  </a:lnTo>
                  <a:lnTo>
                    <a:pt x="109" y="152"/>
                  </a:lnTo>
                  <a:lnTo>
                    <a:pt x="105" y="152"/>
                  </a:lnTo>
                  <a:lnTo>
                    <a:pt x="100" y="147"/>
                  </a:lnTo>
                  <a:lnTo>
                    <a:pt x="98" y="145"/>
                  </a:lnTo>
                  <a:lnTo>
                    <a:pt x="95" y="141"/>
                  </a:lnTo>
                  <a:lnTo>
                    <a:pt x="93" y="139"/>
                  </a:lnTo>
                  <a:lnTo>
                    <a:pt x="91" y="139"/>
                  </a:lnTo>
                  <a:lnTo>
                    <a:pt x="89" y="141"/>
                  </a:lnTo>
                  <a:lnTo>
                    <a:pt x="86" y="141"/>
                  </a:lnTo>
                  <a:lnTo>
                    <a:pt x="84" y="147"/>
                  </a:lnTo>
                  <a:lnTo>
                    <a:pt x="73" y="148"/>
                  </a:lnTo>
                  <a:lnTo>
                    <a:pt x="66" y="156"/>
                  </a:lnTo>
                  <a:lnTo>
                    <a:pt x="62" y="156"/>
                  </a:lnTo>
                  <a:lnTo>
                    <a:pt x="57" y="154"/>
                  </a:lnTo>
                  <a:lnTo>
                    <a:pt x="43" y="156"/>
                  </a:lnTo>
                  <a:lnTo>
                    <a:pt x="39" y="157"/>
                  </a:lnTo>
                  <a:lnTo>
                    <a:pt x="2" y="223"/>
                  </a:lnTo>
                  <a:lnTo>
                    <a:pt x="0" y="232"/>
                  </a:lnTo>
                  <a:lnTo>
                    <a:pt x="4" y="245"/>
                  </a:lnTo>
                  <a:lnTo>
                    <a:pt x="4" y="270"/>
                  </a:lnTo>
                  <a:lnTo>
                    <a:pt x="46" y="339"/>
                  </a:lnTo>
                  <a:lnTo>
                    <a:pt x="66" y="356"/>
                  </a:lnTo>
                  <a:lnTo>
                    <a:pt x="71" y="356"/>
                  </a:lnTo>
                  <a:lnTo>
                    <a:pt x="79" y="345"/>
                  </a:lnTo>
                  <a:lnTo>
                    <a:pt x="109" y="322"/>
                  </a:lnTo>
                  <a:lnTo>
                    <a:pt x="125" y="318"/>
                  </a:lnTo>
                  <a:lnTo>
                    <a:pt x="152" y="331"/>
                  </a:lnTo>
                  <a:lnTo>
                    <a:pt x="177" y="323"/>
                  </a:lnTo>
                  <a:lnTo>
                    <a:pt x="180" y="318"/>
                  </a:lnTo>
                  <a:lnTo>
                    <a:pt x="191" y="316"/>
                  </a:lnTo>
                  <a:lnTo>
                    <a:pt x="189" y="311"/>
                  </a:lnTo>
                  <a:lnTo>
                    <a:pt x="193" y="284"/>
                  </a:lnTo>
                  <a:lnTo>
                    <a:pt x="198" y="281"/>
                  </a:lnTo>
                  <a:lnTo>
                    <a:pt x="203" y="268"/>
                  </a:lnTo>
                  <a:lnTo>
                    <a:pt x="218" y="256"/>
                  </a:lnTo>
                  <a:lnTo>
                    <a:pt x="241" y="256"/>
                  </a:lnTo>
                  <a:lnTo>
                    <a:pt x="248" y="263"/>
                  </a:lnTo>
                  <a:lnTo>
                    <a:pt x="250" y="270"/>
                  </a:lnTo>
                  <a:lnTo>
                    <a:pt x="266" y="286"/>
                  </a:lnTo>
                  <a:lnTo>
                    <a:pt x="271" y="286"/>
                  </a:lnTo>
                  <a:lnTo>
                    <a:pt x="278" y="281"/>
                  </a:lnTo>
                  <a:lnTo>
                    <a:pt x="289" y="288"/>
                  </a:lnTo>
                  <a:lnTo>
                    <a:pt x="307" y="293"/>
                  </a:lnTo>
                  <a:lnTo>
                    <a:pt x="346" y="293"/>
                  </a:lnTo>
                  <a:lnTo>
                    <a:pt x="353" y="289"/>
                  </a:lnTo>
                  <a:lnTo>
                    <a:pt x="353" y="277"/>
                  </a:lnTo>
                  <a:lnTo>
                    <a:pt x="364" y="270"/>
                  </a:lnTo>
                  <a:lnTo>
                    <a:pt x="380" y="272"/>
                  </a:lnTo>
                  <a:lnTo>
                    <a:pt x="387" y="277"/>
                  </a:lnTo>
                  <a:lnTo>
                    <a:pt x="439" y="259"/>
                  </a:lnTo>
                  <a:lnTo>
                    <a:pt x="443" y="259"/>
                  </a:lnTo>
                  <a:lnTo>
                    <a:pt x="445" y="263"/>
                  </a:lnTo>
                  <a:lnTo>
                    <a:pt x="443" y="263"/>
                  </a:lnTo>
                  <a:lnTo>
                    <a:pt x="450" y="266"/>
                  </a:lnTo>
                  <a:lnTo>
                    <a:pt x="455" y="263"/>
                  </a:lnTo>
                  <a:lnTo>
                    <a:pt x="464" y="263"/>
                  </a:lnTo>
                  <a:lnTo>
                    <a:pt x="468" y="254"/>
                  </a:lnTo>
                  <a:lnTo>
                    <a:pt x="484" y="257"/>
                  </a:lnTo>
                  <a:lnTo>
                    <a:pt x="512" y="252"/>
                  </a:lnTo>
                  <a:lnTo>
                    <a:pt x="523" y="263"/>
                  </a:lnTo>
                  <a:lnTo>
                    <a:pt x="528" y="257"/>
                  </a:lnTo>
                  <a:lnTo>
                    <a:pt x="539" y="263"/>
                  </a:lnTo>
                  <a:lnTo>
                    <a:pt x="545" y="256"/>
                  </a:lnTo>
                  <a:lnTo>
                    <a:pt x="566" y="256"/>
                  </a:lnTo>
                  <a:lnTo>
                    <a:pt x="562" y="250"/>
                  </a:lnTo>
                  <a:lnTo>
                    <a:pt x="561" y="241"/>
                  </a:lnTo>
                  <a:lnTo>
                    <a:pt x="557" y="232"/>
                  </a:lnTo>
                  <a:lnTo>
                    <a:pt x="534" y="218"/>
                  </a:lnTo>
                  <a:lnTo>
                    <a:pt x="525" y="216"/>
                  </a:lnTo>
                  <a:lnTo>
                    <a:pt x="525" y="207"/>
                  </a:lnTo>
                  <a:lnTo>
                    <a:pt x="520" y="200"/>
                  </a:lnTo>
                  <a:lnTo>
                    <a:pt x="512" y="182"/>
                  </a:lnTo>
                  <a:lnTo>
                    <a:pt x="503" y="179"/>
                  </a:lnTo>
                  <a:lnTo>
                    <a:pt x="498" y="170"/>
                  </a:lnTo>
                  <a:lnTo>
                    <a:pt x="468" y="152"/>
                  </a:lnTo>
                  <a:lnTo>
                    <a:pt x="464" y="143"/>
                  </a:lnTo>
                  <a:lnTo>
                    <a:pt x="464" y="134"/>
                  </a:lnTo>
                  <a:lnTo>
                    <a:pt x="464" y="131"/>
                  </a:lnTo>
                  <a:lnTo>
                    <a:pt x="450" y="122"/>
                  </a:lnTo>
                  <a:lnTo>
                    <a:pt x="432" y="120"/>
                  </a:lnTo>
                  <a:lnTo>
                    <a:pt x="423" y="116"/>
                  </a:lnTo>
                  <a:lnTo>
                    <a:pt x="420" y="104"/>
                  </a:lnTo>
                  <a:lnTo>
                    <a:pt x="400" y="102"/>
                  </a:lnTo>
                  <a:lnTo>
                    <a:pt x="391" y="93"/>
                  </a:lnTo>
                  <a:lnTo>
                    <a:pt x="391" y="82"/>
                  </a:lnTo>
                  <a:lnTo>
                    <a:pt x="396" y="56"/>
                  </a:lnTo>
                  <a:lnTo>
                    <a:pt x="393" y="45"/>
                  </a:lnTo>
                  <a:lnTo>
                    <a:pt x="359" y="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346" name="Freeform 100">
              <a:extLst>
                <a:ext uri="{FF2B5EF4-FFF2-40B4-BE49-F238E27FC236}">
                  <a16:creationId xmlns:a16="http://schemas.microsoft.com/office/drawing/2014/main" id="{5FBCDBA5-C988-46D3-B607-E85409AA31D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9" y="2010"/>
              <a:ext cx="566" cy="356"/>
            </a:xfrm>
            <a:custGeom>
              <a:avLst/>
              <a:gdLst>
                <a:gd name="T0" fmla="*/ 325 w 566"/>
                <a:gd name="T1" fmla="*/ 7 h 356"/>
                <a:gd name="T2" fmla="*/ 316 w 566"/>
                <a:gd name="T3" fmla="*/ 22 h 356"/>
                <a:gd name="T4" fmla="*/ 311 w 566"/>
                <a:gd name="T5" fmla="*/ 36 h 356"/>
                <a:gd name="T6" fmla="*/ 303 w 566"/>
                <a:gd name="T7" fmla="*/ 45 h 356"/>
                <a:gd name="T8" fmla="*/ 287 w 566"/>
                <a:gd name="T9" fmla="*/ 59 h 356"/>
                <a:gd name="T10" fmla="*/ 280 w 566"/>
                <a:gd name="T11" fmla="*/ 70 h 356"/>
                <a:gd name="T12" fmla="*/ 262 w 566"/>
                <a:gd name="T13" fmla="*/ 81 h 356"/>
                <a:gd name="T14" fmla="*/ 250 w 566"/>
                <a:gd name="T15" fmla="*/ 84 h 356"/>
                <a:gd name="T16" fmla="*/ 230 w 566"/>
                <a:gd name="T17" fmla="*/ 88 h 356"/>
                <a:gd name="T18" fmla="*/ 196 w 566"/>
                <a:gd name="T19" fmla="*/ 93 h 356"/>
                <a:gd name="T20" fmla="*/ 195 w 566"/>
                <a:gd name="T21" fmla="*/ 98 h 356"/>
                <a:gd name="T22" fmla="*/ 202 w 566"/>
                <a:gd name="T23" fmla="*/ 107 h 356"/>
                <a:gd name="T24" fmla="*/ 196 w 566"/>
                <a:gd name="T25" fmla="*/ 113 h 356"/>
                <a:gd name="T26" fmla="*/ 189 w 566"/>
                <a:gd name="T27" fmla="*/ 122 h 356"/>
                <a:gd name="T28" fmla="*/ 184 w 566"/>
                <a:gd name="T29" fmla="*/ 125 h 356"/>
                <a:gd name="T30" fmla="*/ 182 w 566"/>
                <a:gd name="T31" fmla="*/ 131 h 356"/>
                <a:gd name="T32" fmla="*/ 157 w 566"/>
                <a:gd name="T33" fmla="*/ 134 h 356"/>
                <a:gd name="T34" fmla="*/ 125 w 566"/>
                <a:gd name="T35" fmla="*/ 143 h 356"/>
                <a:gd name="T36" fmla="*/ 111 w 566"/>
                <a:gd name="T37" fmla="*/ 148 h 356"/>
                <a:gd name="T38" fmla="*/ 105 w 566"/>
                <a:gd name="T39" fmla="*/ 152 h 356"/>
                <a:gd name="T40" fmla="*/ 98 w 566"/>
                <a:gd name="T41" fmla="*/ 145 h 356"/>
                <a:gd name="T42" fmla="*/ 93 w 566"/>
                <a:gd name="T43" fmla="*/ 139 h 356"/>
                <a:gd name="T44" fmla="*/ 89 w 566"/>
                <a:gd name="T45" fmla="*/ 141 h 356"/>
                <a:gd name="T46" fmla="*/ 84 w 566"/>
                <a:gd name="T47" fmla="*/ 147 h 356"/>
                <a:gd name="T48" fmla="*/ 66 w 566"/>
                <a:gd name="T49" fmla="*/ 156 h 356"/>
                <a:gd name="T50" fmla="*/ 57 w 566"/>
                <a:gd name="T51" fmla="*/ 154 h 356"/>
                <a:gd name="T52" fmla="*/ 39 w 566"/>
                <a:gd name="T53" fmla="*/ 157 h 356"/>
                <a:gd name="T54" fmla="*/ 0 w 566"/>
                <a:gd name="T55" fmla="*/ 232 h 356"/>
                <a:gd name="T56" fmla="*/ 4 w 566"/>
                <a:gd name="T57" fmla="*/ 270 h 356"/>
                <a:gd name="T58" fmla="*/ 66 w 566"/>
                <a:gd name="T59" fmla="*/ 356 h 356"/>
                <a:gd name="T60" fmla="*/ 79 w 566"/>
                <a:gd name="T61" fmla="*/ 345 h 356"/>
                <a:gd name="T62" fmla="*/ 125 w 566"/>
                <a:gd name="T63" fmla="*/ 318 h 356"/>
                <a:gd name="T64" fmla="*/ 177 w 566"/>
                <a:gd name="T65" fmla="*/ 323 h 356"/>
                <a:gd name="T66" fmla="*/ 191 w 566"/>
                <a:gd name="T67" fmla="*/ 316 h 356"/>
                <a:gd name="T68" fmla="*/ 193 w 566"/>
                <a:gd name="T69" fmla="*/ 284 h 356"/>
                <a:gd name="T70" fmla="*/ 203 w 566"/>
                <a:gd name="T71" fmla="*/ 268 h 356"/>
                <a:gd name="T72" fmla="*/ 241 w 566"/>
                <a:gd name="T73" fmla="*/ 256 h 356"/>
                <a:gd name="T74" fmla="*/ 250 w 566"/>
                <a:gd name="T75" fmla="*/ 270 h 356"/>
                <a:gd name="T76" fmla="*/ 271 w 566"/>
                <a:gd name="T77" fmla="*/ 286 h 356"/>
                <a:gd name="T78" fmla="*/ 289 w 566"/>
                <a:gd name="T79" fmla="*/ 288 h 356"/>
                <a:gd name="T80" fmla="*/ 346 w 566"/>
                <a:gd name="T81" fmla="*/ 293 h 356"/>
                <a:gd name="T82" fmla="*/ 353 w 566"/>
                <a:gd name="T83" fmla="*/ 277 h 356"/>
                <a:gd name="T84" fmla="*/ 380 w 566"/>
                <a:gd name="T85" fmla="*/ 272 h 356"/>
                <a:gd name="T86" fmla="*/ 439 w 566"/>
                <a:gd name="T87" fmla="*/ 259 h 356"/>
                <a:gd name="T88" fmla="*/ 445 w 566"/>
                <a:gd name="T89" fmla="*/ 263 h 356"/>
                <a:gd name="T90" fmla="*/ 450 w 566"/>
                <a:gd name="T91" fmla="*/ 266 h 356"/>
                <a:gd name="T92" fmla="*/ 464 w 566"/>
                <a:gd name="T93" fmla="*/ 263 h 356"/>
                <a:gd name="T94" fmla="*/ 484 w 566"/>
                <a:gd name="T95" fmla="*/ 257 h 356"/>
                <a:gd name="T96" fmla="*/ 523 w 566"/>
                <a:gd name="T97" fmla="*/ 263 h 356"/>
                <a:gd name="T98" fmla="*/ 539 w 566"/>
                <a:gd name="T99" fmla="*/ 263 h 356"/>
                <a:gd name="T100" fmla="*/ 566 w 566"/>
                <a:gd name="T101" fmla="*/ 256 h 356"/>
                <a:gd name="T102" fmla="*/ 561 w 566"/>
                <a:gd name="T103" fmla="*/ 241 h 356"/>
                <a:gd name="T104" fmla="*/ 534 w 566"/>
                <a:gd name="T105" fmla="*/ 218 h 356"/>
                <a:gd name="T106" fmla="*/ 525 w 566"/>
                <a:gd name="T107" fmla="*/ 207 h 356"/>
                <a:gd name="T108" fmla="*/ 512 w 566"/>
                <a:gd name="T109" fmla="*/ 182 h 356"/>
                <a:gd name="T110" fmla="*/ 498 w 566"/>
                <a:gd name="T111" fmla="*/ 170 h 356"/>
                <a:gd name="T112" fmla="*/ 464 w 566"/>
                <a:gd name="T113" fmla="*/ 143 h 356"/>
                <a:gd name="T114" fmla="*/ 464 w 566"/>
                <a:gd name="T115" fmla="*/ 131 h 356"/>
                <a:gd name="T116" fmla="*/ 432 w 566"/>
                <a:gd name="T117" fmla="*/ 120 h 356"/>
                <a:gd name="T118" fmla="*/ 420 w 566"/>
                <a:gd name="T119" fmla="*/ 104 h 356"/>
                <a:gd name="T120" fmla="*/ 391 w 566"/>
                <a:gd name="T121" fmla="*/ 93 h 356"/>
                <a:gd name="T122" fmla="*/ 396 w 566"/>
                <a:gd name="T123" fmla="*/ 56 h 356"/>
                <a:gd name="T124" fmla="*/ 359 w 566"/>
                <a:gd name="T125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66" h="356">
                  <a:moveTo>
                    <a:pt x="359" y="0"/>
                  </a:moveTo>
                  <a:lnTo>
                    <a:pt x="325" y="7"/>
                  </a:lnTo>
                  <a:lnTo>
                    <a:pt x="320" y="13"/>
                  </a:lnTo>
                  <a:lnTo>
                    <a:pt x="316" y="22"/>
                  </a:lnTo>
                  <a:lnTo>
                    <a:pt x="316" y="34"/>
                  </a:lnTo>
                  <a:lnTo>
                    <a:pt x="311" y="36"/>
                  </a:lnTo>
                  <a:lnTo>
                    <a:pt x="305" y="43"/>
                  </a:lnTo>
                  <a:lnTo>
                    <a:pt x="303" y="45"/>
                  </a:lnTo>
                  <a:lnTo>
                    <a:pt x="300" y="47"/>
                  </a:lnTo>
                  <a:lnTo>
                    <a:pt x="287" y="59"/>
                  </a:lnTo>
                  <a:lnTo>
                    <a:pt x="284" y="66"/>
                  </a:lnTo>
                  <a:lnTo>
                    <a:pt x="280" y="70"/>
                  </a:lnTo>
                  <a:lnTo>
                    <a:pt x="266" y="75"/>
                  </a:lnTo>
                  <a:lnTo>
                    <a:pt x="262" y="81"/>
                  </a:lnTo>
                  <a:lnTo>
                    <a:pt x="255" y="86"/>
                  </a:lnTo>
                  <a:lnTo>
                    <a:pt x="250" y="84"/>
                  </a:lnTo>
                  <a:lnTo>
                    <a:pt x="232" y="88"/>
                  </a:lnTo>
                  <a:lnTo>
                    <a:pt x="230" y="88"/>
                  </a:lnTo>
                  <a:lnTo>
                    <a:pt x="205" y="89"/>
                  </a:lnTo>
                  <a:lnTo>
                    <a:pt x="196" y="93"/>
                  </a:lnTo>
                  <a:lnTo>
                    <a:pt x="195" y="97"/>
                  </a:lnTo>
                  <a:lnTo>
                    <a:pt x="195" y="98"/>
                  </a:lnTo>
                  <a:lnTo>
                    <a:pt x="200" y="102"/>
                  </a:lnTo>
                  <a:lnTo>
                    <a:pt x="202" y="107"/>
                  </a:lnTo>
                  <a:lnTo>
                    <a:pt x="200" y="111"/>
                  </a:lnTo>
                  <a:lnTo>
                    <a:pt x="196" y="113"/>
                  </a:lnTo>
                  <a:lnTo>
                    <a:pt x="193" y="120"/>
                  </a:lnTo>
                  <a:lnTo>
                    <a:pt x="189" y="122"/>
                  </a:lnTo>
                  <a:lnTo>
                    <a:pt x="186" y="123"/>
                  </a:lnTo>
                  <a:lnTo>
                    <a:pt x="184" y="125"/>
                  </a:lnTo>
                  <a:lnTo>
                    <a:pt x="184" y="131"/>
                  </a:lnTo>
                  <a:lnTo>
                    <a:pt x="182" y="131"/>
                  </a:lnTo>
                  <a:lnTo>
                    <a:pt x="162" y="131"/>
                  </a:lnTo>
                  <a:lnTo>
                    <a:pt x="157" y="134"/>
                  </a:lnTo>
                  <a:lnTo>
                    <a:pt x="145" y="134"/>
                  </a:lnTo>
                  <a:lnTo>
                    <a:pt x="125" y="143"/>
                  </a:lnTo>
                  <a:lnTo>
                    <a:pt x="121" y="145"/>
                  </a:lnTo>
                  <a:lnTo>
                    <a:pt x="111" y="148"/>
                  </a:lnTo>
                  <a:lnTo>
                    <a:pt x="109" y="152"/>
                  </a:lnTo>
                  <a:lnTo>
                    <a:pt x="105" y="152"/>
                  </a:lnTo>
                  <a:lnTo>
                    <a:pt x="100" y="147"/>
                  </a:lnTo>
                  <a:lnTo>
                    <a:pt x="98" y="145"/>
                  </a:lnTo>
                  <a:lnTo>
                    <a:pt x="95" y="141"/>
                  </a:lnTo>
                  <a:lnTo>
                    <a:pt x="93" y="139"/>
                  </a:lnTo>
                  <a:lnTo>
                    <a:pt x="91" y="139"/>
                  </a:lnTo>
                  <a:lnTo>
                    <a:pt x="89" y="141"/>
                  </a:lnTo>
                  <a:lnTo>
                    <a:pt x="86" y="141"/>
                  </a:lnTo>
                  <a:lnTo>
                    <a:pt x="84" y="147"/>
                  </a:lnTo>
                  <a:lnTo>
                    <a:pt x="73" y="148"/>
                  </a:lnTo>
                  <a:lnTo>
                    <a:pt x="66" y="156"/>
                  </a:lnTo>
                  <a:lnTo>
                    <a:pt x="62" y="156"/>
                  </a:lnTo>
                  <a:lnTo>
                    <a:pt x="57" y="154"/>
                  </a:lnTo>
                  <a:lnTo>
                    <a:pt x="43" y="156"/>
                  </a:lnTo>
                  <a:lnTo>
                    <a:pt x="39" y="157"/>
                  </a:lnTo>
                  <a:lnTo>
                    <a:pt x="2" y="223"/>
                  </a:lnTo>
                  <a:lnTo>
                    <a:pt x="0" y="232"/>
                  </a:lnTo>
                  <a:lnTo>
                    <a:pt x="4" y="245"/>
                  </a:lnTo>
                  <a:lnTo>
                    <a:pt x="4" y="270"/>
                  </a:lnTo>
                  <a:lnTo>
                    <a:pt x="46" y="339"/>
                  </a:lnTo>
                  <a:lnTo>
                    <a:pt x="66" y="356"/>
                  </a:lnTo>
                  <a:lnTo>
                    <a:pt x="71" y="356"/>
                  </a:lnTo>
                  <a:lnTo>
                    <a:pt x="79" y="345"/>
                  </a:lnTo>
                  <a:lnTo>
                    <a:pt x="109" y="322"/>
                  </a:lnTo>
                  <a:lnTo>
                    <a:pt x="125" y="318"/>
                  </a:lnTo>
                  <a:lnTo>
                    <a:pt x="152" y="331"/>
                  </a:lnTo>
                  <a:lnTo>
                    <a:pt x="177" y="323"/>
                  </a:lnTo>
                  <a:lnTo>
                    <a:pt x="180" y="318"/>
                  </a:lnTo>
                  <a:lnTo>
                    <a:pt x="191" y="316"/>
                  </a:lnTo>
                  <a:lnTo>
                    <a:pt x="189" y="311"/>
                  </a:lnTo>
                  <a:lnTo>
                    <a:pt x="193" y="284"/>
                  </a:lnTo>
                  <a:lnTo>
                    <a:pt x="198" y="281"/>
                  </a:lnTo>
                  <a:lnTo>
                    <a:pt x="203" y="268"/>
                  </a:lnTo>
                  <a:lnTo>
                    <a:pt x="218" y="256"/>
                  </a:lnTo>
                  <a:lnTo>
                    <a:pt x="241" y="256"/>
                  </a:lnTo>
                  <a:lnTo>
                    <a:pt x="248" y="263"/>
                  </a:lnTo>
                  <a:lnTo>
                    <a:pt x="250" y="270"/>
                  </a:lnTo>
                  <a:lnTo>
                    <a:pt x="266" y="286"/>
                  </a:lnTo>
                  <a:lnTo>
                    <a:pt x="271" y="286"/>
                  </a:lnTo>
                  <a:lnTo>
                    <a:pt x="278" y="281"/>
                  </a:lnTo>
                  <a:lnTo>
                    <a:pt x="289" y="288"/>
                  </a:lnTo>
                  <a:lnTo>
                    <a:pt x="307" y="293"/>
                  </a:lnTo>
                  <a:lnTo>
                    <a:pt x="346" y="293"/>
                  </a:lnTo>
                  <a:lnTo>
                    <a:pt x="353" y="289"/>
                  </a:lnTo>
                  <a:lnTo>
                    <a:pt x="353" y="277"/>
                  </a:lnTo>
                  <a:lnTo>
                    <a:pt x="364" y="270"/>
                  </a:lnTo>
                  <a:lnTo>
                    <a:pt x="380" y="272"/>
                  </a:lnTo>
                  <a:lnTo>
                    <a:pt x="387" y="277"/>
                  </a:lnTo>
                  <a:lnTo>
                    <a:pt x="439" y="259"/>
                  </a:lnTo>
                  <a:lnTo>
                    <a:pt x="443" y="259"/>
                  </a:lnTo>
                  <a:lnTo>
                    <a:pt x="445" y="263"/>
                  </a:lnTo>
                  <a:lnTo>
                    <a:pt x="443" y="263"/>
                  </a:lnTo>
                  <a:lnTo>
                    <a:pt x="450" y="266"/>
                  </a:lnTo>
                  <a:lnTo>
                    <a:pt x="455" y="263"/>
                  </a:lnTo>
                  <a:lnTo>
                    <a:pt x="464" y="263"/>
                  </a:lnTo>
                  <a:lnTo>
                    <a:pt x="468" y="254"/>
                  </a:lnTo>
                  <a:lnTo>
                    <a:pt x="484" y="257"/>
                  </a:lnTo>
                  <a:lnTo>
                    <a:pt x="512" y="252"/>
                  </a:lnTo>
                  <a:lnTo>
                    <a:pt x="523" y="263"/>
                  </a:lnTo>
                  <a:lnTo>
                    <a:pt x="528" y="257"/>
                  </a:lnTo>
                  <a:lnTo>
                    <a:pt x="539" y="263"/>
                  </a:lnTo>
                  <a:lnTo>
                    <a:pt x="545" y="256"/>
                  </a:lnTo>
                  <a:lnTo>
                    <a:pt x="566" y="256"/>
                  </a:lnTo>
                  <a:lnTo>
                    <a:pt x="562" y="250"/>
                  </a:lnTo>
                  <a:lnTo>
                    <a:pt x="561" y="241"/>
                  </a:lnTo>
                  <a:lnTo>
                    <a:pt x="557" y="232"/>
                  </a:lnTo>
                  <a:lnTo>
                    <a:pt x="534" y="218"/>
                  </a:lnTo>
                  <a:lnTo>
                    <a:pt x="525" y="216"/>
                  </a:lnTo>
                  <a:lnTo>
                    <a:pt x="525" y="207"/>
                  </a:lnTo>
                  <a:lnTo>
                    <a:pt x="520" y="200"/>
                  </a:lnTo>
                  <a:lnTo>
                    <a:pt x="512" y="182"/>
                  </a:lnTo>
                  <a:lnTo>
                    <a:pt x="503" y="179"/>
                  </a:lnTo>
                  <a:lnTo>
                    <a:pt x="498" y="170"/>
                  </a:lnTo>
                  <a:lnTo>
                    <a:pt x="468" y="152"/>
                  </a:lnTo>
                  <a:lnTo>
                    <a:pt x="464" y="143"/>
                  </a:lnTo>
                  <a:lnTo>
                    <a:pt x="464" y="134"/>
                  </a:lnTo>
                  <a:lnTo>
                    <a:pt x="464" y="131"/>
                  </a:lnTo>
                  <a:lnTo>
                    <a:pt x="450" y="122"/>
                  </a:lnTo>
                  <a:lnTo>
                    <a:pt x="432" y="120"/>
                  </a:lnTo>
                  <a:lnTo>
                    <a:pt x="423" y="116"/>
                  </a:lnTo>
                  <a:lnTo>
                    <a:pt x="420" y="104"/>
                  </a:lnTo>
                  <a:lnTo>
                    <a:pt x="400" y="102"/>
                  </a:lnTo>
                  <a:lnTo>
                    <a:pt x="391" y="93"/>
                  </a:lnTo>
                  <a:lnTo>
                    <a:pt x="391" y="82"/>
                  </a:lnTo>
                  <a:lnTo>
                    <a:pt x="396" y="56"/>
                  </a:lnTo>
                  <a:lnTo>
                    <a:pt x="393" y="45"/>
                  </a:lnTo>
                  <a:lnTo>
                    <a:pt x="359" y="0"/>
                  </a:lnTo>
                </a:path>
              </a:pathLst>
            </a:custGeom>
            <a:noFill/>
            <a:ln w="6350">
              <a:solidFill>
                <a:srgbClr val="F0F0F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347" name="Freeform 101">
              <a:extLst>
                <a:ext uri="{FF2B5EF4-FFF2-40B4-BE49-F238E27FC236}">
                  <a16:creationId xmlns:a16="http://schemas.microsoft.com/office/drawing/2014/main" id="{10A53681-7601-470E-8390-7FE5F42C88D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1" y="2532"/>
              <a:ext cx="80" cy="75"/>
            </a:xfrm>
            <a:custGeom>
              <a:avLst/>
              <a:gdLst>
                <a:gd name="T0" fmla="*/ 4 w 80"/>
                <a:gd name="T1" fmla="*/ 71 h 75"/>
                <a:gd name="T2" fmla="*/ 5 w 80"/>
                <a:gd name="T3" fmla="*/ 71 h 75"/>
                <a:gd name="T4" fmla="*/ 5 w 80"/>
                <a:gd name="T5" fmla="*/ 64 h 75"/>
                <a:gd name="T6" fmla="*/ 9 w 80"/>
                <a:gd name="T7" fmla="*/ 62 h 75"/>
                <a:gd name="T8" fmla="*/ 13 w 80"/>
                <a:gd name="T9" fmla="*/ 62 h 75"/>
                <a:gd name="T10" fmla="*/ 14 w 80"/>
                <a:gd name="T11" fmla="*/ 62 h 75"/>
                <a:gd name="T12" fmla="*/ 20 w 80"/>
                <a:gd name="T13" fmla="*/ 75 h 75"/>
                <a:gd name="T14" fmla="*/ 21 w 80"/>
                <a:gd name="T15" fmla="*/ 75 h 75"/>
                <a:gd name="T16" fmla="*/ 27 w 80"/>
                <a:gd name="T17" fmla="*/ 73 h 75"/>
                <a:gd name="T18" fmla="*/ 30 w 80"/>
                <a:gd name="T19" fmla="*/ 71 h 75"/>
                <a:gd name="T20" fmla="*/ 36 w 80"/>
                <a:gd name="T21" fmla="*/ 71 h 75"/>
                <a:gd name="T22" fmla="*/ 39 w 80"/>
                <a:gd name="T23" fmla="*/ 67 h 75"/>
                <a:gd name="T24" fmla="*/ 39 w 80"/>
                <a:gd name="T25" fmla="*/ 62 h 75"/>
                <a:gd name="T26" fmla="*/ 41 w 80"/>
                <a:gd name="T27" fmla="*/ 58 h 75"/>
                <a:gd name="T28" fmla="*/ 43 w 80"/>
                <a:gd name="T29" fmla="*/ 57 h 75"/>
                <a:gd name="T30" fmla="*/ 50 w 80"/>
                <a:gd name="T31" fmla="*/ 57 h 75"/>
                <a:gd name="T32" fmla="*/ 61 w 80"/>
                <a:gd name="T33" fmla="*/ 55 h 75"/>
                <a:gd name="T34" fmla="*/ 64 w 80"/>
                <a:gd name="T35" fmla="*/ 55 h 75"/>
                <a:gd name="T36" fmla="*/ 64 w 80"/>
                <a:gd name="T37" fmla="*/ 55 h 75"/>
                <a:gd name="T38" fmla="*/ 68 w 80"/>
                <a:gd name="T39" fmla="*/ 55 h 75"/>
                <a:gd name="T40" fmla="*/ 70 w 80"/>
                <a:gd name="T41" fmla="*/ 57 h 75"/>
                <a:gd name="T42" fmla="*/ 79 w 80"/>
                <a:gd name="T43" fmla="*/ 46 h 75"/>
                <a:gd name="T44" fmla="*/ 80 w 80"/>
                <a:gd name="T45" fmla="*/ 39 h 75"/>
                <a:gd name="T46" fmla="*/ 63 w 80"/>
                <a:gd name="T47" fmla="*/ 0 h 75"/>
                <a:gd name="T48" fmla="*/ 59 w 80"/>
                <a:gd name="T49" fmla="*/ 1 h 75"/>
                <a:gd name="T50" fmla="*/ 52 w 80"/>
                <a:gd name="T51" fmla="*/ 3 h 75"/>
                <a:gd name="T52" fmla="*/ 50 w 80"/>
                <a:gd name="T53" fmla="*/ 7 h 75"/>
                <a:gd name="T54" fmla="*/ 45 w 80"/>
                <a:gd name="T55" fmla="*/ 14 h 75"/>
                <a:gd name="T56" fmla="*/ 38 w 80"/>
                <a:gd name="T57" fmla="*/ 16 h 75"/>
                <a:gd name="T58" fmla="*/ 32 w 80"/>
                <a:gd name="T59" fmla="*/ 14 h 75"/>
                <a:gd name="T60" fmla="*/ 29 w 80"/>
                <a:gd name="T61" fmla="*/ 10 h 75"/>
                <a:gd name="T62" fmla="*/ 27 w 80"/>
                <a:gd name="T63" fmla="*/ 12 h 75"/>
                <a:gd name="T64" fmla="*/ 0 w 80"/>
                <a:gd name="T65" fmla="*/ 57 h 75"/>
                <a:gd name="T66" fmla="*/ 0 w 80"/>
                <a:gd name="T67" fmla="*/ 66 h 75"/>
                <a:gd name="T68" fmla="*/ 4 w 80"/>
                <a:gd name="T69" fmla="*/ 7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0" h="75">
                  <a:moveTo>
                    <a:pt x="4" y="71"/>
                  </a:moveTo>
                  <a:lnTo>
                    <a:pt x="5" y="71"/>
                  </a:lnTo>
                  <a:lnTo>
                    <a:pt x="5" y="64"/>
                  </a:lnTo>
                  <a:lnTo>
                    <a:pt x="9" y="62"/>
                  </a:lnTo>
                  <a:lnTo>
                    <a:pt x="13" y="62"/>
                  </a:lnTo>
                  <a:lnTo>
                    <a:pt x="14" y="62"/>
                  </a:lnTo>
                  <a:lnTo>
                    <a:pt x="20" y="75"/>
                  </a:lnTo>
                  <a:lnTo>
                    <a:pt x="21" y="75"/>
                  </a:lnTo>
                  <a:lnTo>
                    <a:pt x="27" y="73"/>
                  </a:lnTo>
                  <a:lnTo>
                    <a:pt x="30" y="71"/>
                  </a:lnTo>
                  <a:lnTo>
                    <a:pt x="36" y="71"/>
                  </a:lnTo>
                  <a:lnTo>
                    <a:pt x="39" y="67"/>
                  </a:lnTo>
                  <a:lnTo>
                    <a:pt x="39" y="62"/>
                  </a:lnTo>
                  <a:lnTo>
                    <a:pt x="41" y="58"/>
                  </a:lnTo>
                  <a:lnTo>
                    <a:pt x="43" y="57"/>
                  </a:lnTo>
                  <a:lnTo>
                    <a:pt x="50" y="57"/>
                  </a:lnTo>
                  <a:lnTo>
                    <a:pt x="61" y="55"/>
                  </a:lnTo>
                  <a:lnTo>
                    <a:pt x="64" y="55"/>
                  </a:lnTo>
                  <a:lnTo>
                    <a:pt x="64" y="55"/>
                  </a:lnTo>
                  <a:lnTo>
                    <a:pt x="68" y="55"/>
                  </a:lnTo>
                  <a:lnTo>
                    <a:pt x="70" y="57"/>
                  </a:lnTo>
                  <a:lnTo>
                    <a:pt x="79" y="46"/>
                  </a:lnTo>
                  <a:lnTo>
                    <a:pt x="80" y="39"/>
                  </a:lnTo>
                  <a:lnTo>
                    <a:pt x="63" y="0"/>
                  </a:lnTo>
                  <a:lnTo>
                    <a:pt x="59" y="1"/>
                  </a:lnTo>
                  <a:lnTo>
                    <a:pt x="52" y="3"/>
                  </a:lnTo>
                  <a:lnTo>
                    <a:pt x="50" y="7"/>
                  </a:lnTo>
                  <a:lnTo>
                    <a:pt x="45" y="14"/>
                  </a:lnTo>
                  <a:lnTo>
                    <a:pt x="38" y="16"/>
                  </a:lnTo>
                  <a:lnTo>
                    <a:pt x="32" y="14"/>
                  </a:lnTo>
                  <a:lnTo>
                    <a:pt x="29" y="10"/>
                  </a:lnTo>
                  <a:lnTo>
                    <a:pt x="27" y="12"/>
                  </a:lnTo>
                  <a:lnTo>
                    <a:pt x="0" y="57"/>
                  </a:lnTo>
                  <a:lnTo>
                    <a:pt x="0" y="66"/>
                  </a:lnTo>
                  <a:lnTo>
                    <a:pt x="4" y="71"/>
                  </a:lnTo>
                  <a:close/>
                </a:path>
              </a:pathLst>
            </a:custGeom>
            <a:solidFill>
              <a:srgbClr val="F4AE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348" name="Freeform 102">
              <a:extLst>
                <a:ext uri="{FF2B5EF4-FFF2-40B4-BE49-F238E27FC236}">
                  <a16:creationId xmlns:a16="http://schemas.microsoft.com/office/drawing/2014/main" id="{5DAE919C-F56A-432A-9CFC-0859E949B8B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1" y="2532"/>
              <a:ext cx="80" cy="75"/>
            </a:xfrm>
            <a:custGeom>
              <a:avLst/>
              <a:gdLst>
                <a:gd name="T0" fmla="*/ 4 w 80"/>
                <a:gd name="T1" fmla="*/ 71 h 75"/>
                <a:gd name="T2" fmla="*/ 5 w 80"/>
                <a:gd name="T3" fmla="*/ 71 h 75"/>
                <a:gd name="T4" fmla="*/ 5 w 80"/>
                <a:gd name="T5" fmla="*/ 64 h 75"/>
                <a:gd name="T6" fmla="*/ 9 w 80"/>
                <a:gd name="T7" fmla="*/ 62 h 75"/>
                <a:gd name="T8" fmla="*/ 13 w 80"/>
                <a:gd name="T9" fmla="*/ 62 h 75"/>
                <a:gd name="T10" fmla="*/ 14 w 80"/>
                <a:gd name="T11" fmla="*/ 62 h 75"/>
                <a:gd name="T12" fmla="*/ 20 w 80"/>
                <a:gd name="T13" fmla="*/ 75 h 75"/>
                <a:gd name="T14" fmla="*/ 21 w 80"/>
                <a:gd name="T15" fmla="*/ 75 h 75"/>
                <a:gd name="T16" fmla="*/ 27 w 80"/>
                <a:gd name="T17" fmla="*/ 73 h 75"/>
                <a:gd name="T18" fmla="*/ 30 w 80"/>
                <a:gd name="T19" fmla="*/ 71 h 75"/>
                <a:gd name="T20" fmla="*/ 36 w 80"/>
                <a:gd name="T21" fmla="*/ 71 h 75"/>
                <a:gd name="T22" fmla="*/ 39 w 80"/>
                <a:gd name="T23" fmla="*/ 67 h 75"/>
                <a:gd name="T24" fmla="*/ 39 w 80"/>
                <a:gd name="T25" fmla="*/ 62 h 75"/>
                <a:gd name="T26" fmla="*/ 41 w 80"/>
                <a:gd name="T27" fmla="*/ 58 h 75"/>
                <a:gd name="T28" fmla="*/ 43 w 80"/>
                <a:gd name="T29" fmla="*/ 57 h 75"/>
                <a:gd name="T30" fmla="*/ 50 w 80"/>
                <a:gd name="T31" fmla="*/ 57 h 75"/>
                <a:gd name="T32" fmla="*/ 61 w 80"/>
                <a:gd name="T33" fmla="*/ 55 h 75"/>
                <a:gd name="T34" fmla="*/ 64 w 80"/>
                <a:gd name="T35" fmla="*/ 55 h 75"/>
                <a:gd name="T36" fmla="*/ 64 w 80"/>
                <a:gd name="T37" fmla="*/ 55 h 75"/>
                <a:gd name="T38" fmla="*/ 68 w 80"/>
                <a:gd name="T39" fmla="*/ 55 h 75"/>
                <a:gd name="T40" fmla="*/ 70 w 80"/>
                <a:gd name="T41" fmla="*/ 57 h 75"/>
                <a:gd name="T42" fmla="*/ 79 w 80"/>
                <a:gd name="T43" fmla="*/ 46 h 75"/>
                <a:gd name="T44" fmla="*/ 80 w 80"/>
                <a:gd name="T45" fmla="*/ 39 h 75"/>
                <a:gd name="T46" fmla="*/ 63 w 80"/>
                <a:gd name="T47" fmla="*/ 0 h 75"/>
                <a:gd name="T48" fmla="*/ 59 w 80"/>
                <a:gd name="T49" fmla="*/ 1 h 75"/>
                <a:gd name="T50" fmla="*/ 52 w 80"/>
                <a:gd name="T51" fmla="*/ 3 h 75"/>
                <a:gd name="T52" fmla="*/ 50 w 80"/>
                <a:gd name="T53" fmla="*/ 7 h 75"/>
                <a:gd name="T54" fmla="*/ 45 w 80"/>
                <a:gd name="T55" fmla="*/ 14 h 75"/>
                <a:gd name="T56" fmla="*/ 38 w 80"/>
                <a:gd name="T57" fmla="*/ 16 h 75"/>
                <a:gd name="T58" fmla="*/ 32 w 80"/>
                <a:gd name="T59" fmla="*/ 14 h 75"/>
                <a:gd name="T60" fmla="*/ 29 w 80"/>
                <a:gd name="T61" fmla="*/ 10 h 75"/>
                <a:gd name="T62" fmla="*/ 27 w 80"/>
                <a:gd name="T63" fmla="*/ 12 h 75"/>
                <a:gd name="T64" fmla="*/ 0 w 80"/>
                <a:gd name="T65" fmla="*/ 57 h 75"/>
                <a:gd name="T66" fmla="*/ 0 w 80"/>
                <a:gd name="T67" fmla="*/ 66 h 75"/>
                <a:gd name="T68" fmla="*/ 4 w 80"/>
                <a:gd name="T69" fmla="*/ 7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0" h="75">
                  <a:moveTo>
                    <a:pt x="4" y="71"/>
                  </a:moveTo>
                  <a:lnTo>
                    <a:pt x="5" y="71"/>
                  </a:lnTo>
                  <a:lnTo>
                    <a:pt x="5" y="64"/>
                  </a:lnTo>
                  <a:lnTo>
                    <a:pt x="9" y="62"/>
                  </a:lnTo>
                  <a:lnTo>
                    <a:pt x="13" y="62"/>
                  </a:lnTo>
                  <a:lnTo>
                    <a:pt x="14" y="62"/>
                  </a:lnTo>
                  <a:lnTo>
                    <a:pt x="20" y="75"/>
                  </a:lnTo>
                  <a:lnTo>
                    <a:pt x="21" y="75"/>
                  </a:lnTo>
                  <a:lnTo>
                    <a:pt x="27" y="73"/>
                  </a:lnTo>
                  <a:lnTo>
                    <a:pt x="30" y="71"/>
                  </a:lnTo>
                  <a:lnTo>
                    <a:pt x="36" y="71"/>
                  </a:lnTo>
                  <a:lnTo>
                    <a:pt x="39" y="67"/>
                  </a:lnTo>
                  <a:lnTo>
                    <a:pt x="39" y="62"/>
                  </a:lnTo>
                  <a:lnTo>
                    <a:pt x="41" y="58"/>
                  </a:lnTo>
                  <a:lnTo>
                    <a:pt x="43" y="57"/>
                  </a:lnTo>
                  <a:lnTo>
                    <a:pt x="50" y="57"/>
                  </a:lnTo>
                  <a:lnTo>
                    <a:pt x="61" y="55"/>
                  </a:lnTo>
                  <a:lnTo>
                    <a:pt x="64" y="55"/>
                  </a:lnTo>
                  <a:lnTo>
                    <a:pt x="64" y="55"/>
                  </a:lnTo>
                  <a:lnTo>
                    <a:pt x="68" y="55"/>
                  </a:lnTo>
                  <a:lnTo>
                    <a:pt x="70" y="57"/>
                  </a:lnTo>
                  <a:lnTo>
                    <a:pt x="79" y="46"/>
                  </a:lnTo>
                  <a:lnTo>
                    <a:pt x="80" y="39"/>
                  </a:lnTo>
                  <a:lnTo>
                    <a:pt x="63" y="0"/>
                  </a:lnTo>
                  <a:lnTo>
                    <a:pt x="59" y="1"/>
                  </a:lnTo>
                  <a:lnTo>
                    <a:pt x="52" y="3"/>
                  </a:lnTo>
                  <a:lnTo>
                    <a:pt x="50" y="7"/>
                  </a:lnTo>
                  <a:lnTo>
                    <a:pt x="45" y="14"/>
                  </a:lnTo>
                  <a:lnTo>
                    <a:pt x="38" y="16"/>
                  </a:lnTo>
                  <a:lnTo>
                    <a:pt x="32" y="14"/>
                  </a:lnTo>
                  <a:lnTo>
                    <a:pt x="29" y="10"/>
                  </a:lnTo>
                  <a:lnTo>
                    <a:pt x="27" y="12"/>
                  </a:lnTo>
                  <a:lnTo>
                    <a:pt x="0" y="57"/>
                  </a:lnTo>
                  <a:lnTo>
                    <a:pt x="0" y="66"/>
                  </a:lnTo>
                  <a:lnTo>
                    <a:pt x="4" y="71"/>
                  </a:lnTo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349" name="Freeform 103">
              <a:extLst>
                <a:ext uri="{FF2B5EF4-FFF2-40B4-BE49-F238E27FC236}">
                  <a16:creationId xmlns:a16="http://schemas.microsoft.com/office/drawing/2014/main" id="{7EBFCC2C-75F2-4419-A485-C971339FE6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4" y="1273"/>
              <a:ext cx="521" cy="573"/>
            </a:xfrm>
            <a:custGeom>
              <a:avLst/>
              <a:gdLst>
                <a:gd name="T0" fmla="*/ 14 w 521"/>
                <a:gd name="T1" fmla="*/ 273 h 573"/>
                <a:gd name="T2" fmla="*/ 2 w 521"/>
                <a:gd name="T3" fmla="*/ 287 h 573"/>
                <a:gd name="T4" fmla="*/ 0 w 521"/>
                <a:gd name="T5" fmla="*/ 291 h 573"/>
                <a:gd name="T6" fmla="*/ 0 w 521"/>
                <a:gd name="T7" fmla="*/ 291 h 573"/>
                <a:gd name="T8" fmla="*/ 18 w 521"/>
                <a:gd name="T9" fmla="*/ 309 h 573"/>
                <a:gd name="T10" fmla="*/ 25 w 521"/>
                <a:gd name="T11" fmla="*/ 309 h 573"/>
                <a:gd name="T12" fmla="*/ 34 w 521"/>
                <a:gd name="T13" fmla="*/ 344 h 573"/>
                <a:gd name="T14" fmla="*/ 27 w 521"/>
                <a:gd name="T15" fmla="*/ 360 h 573"/>
                <a:gd name="T16" fmla="*/ 21 w 521"/>
                <a:gd name="T17" fmla="*/ 366 h 573"/>
                <a:gd name="T18" fmla="*/ 41 w 521"/>
                <a:gd name="T19" fmla="*/ 443 h 573"/>
                <a:gd name="T20" fmla="*/ 19 w 521"/>
                <a:gd name="T21" fmla="*/ 512 h 573"/>
                <a:gd name="T22" fmla="*/ 28 w 521"/>
                <a:gd name="T23" fmla="*/ 494 h 573"/>
                <a:gd name="T24" fmla="*/ 34 w 521"/>
                <a:gd name="T25" fmla="*/ 493 h 573"/>
                <a:gd name="T26" fmla="*/ 55 w 521"/>
                <a:gd name="T27" fmla="*/ 496 h 573"/>
                <a:gd name="T28" fmla="*/ 62 w 521"/>
                <a:gd name="T29" fmla="*/ 493 h 573"/>
                <a:gd name="T30" fmla="*/ 78 w 521"/>
                <a:gd name="T31" fmla="*/ 491 h 573"/>
                <a:gd name="T32" fmla="*/ 80 w 521"/>
                <a:gd name="T33" fmla="*/ 487 h 573"/>
                <a:gd name="T34" fmla="*/ 85 w 521"/>
                <a:gd name="T35" fmla="*/ 487 h 573"/>
                <a:gd name="T36" fmla="*/ 107 w 521"/>
                <a:gd name="T37" fmla="*/ 489 h 573"/>
                <a:gd name="T38" fmla="*/ 112 w 521"/>
                <a:gd name="T39" fmla="*/ 489 h 573"/>
                <a:gd name="T40" fmla="*/ 118 w 521"/>
                <a:gd name="T41" fmla="*/ 493 h 573"/>
                <a:gd name="T42" fmla="*/ 128 w 521"/>
                <a:gd name="T43" fmla="*/ 505 h 573"/>
                <a:gd name="T44" fmla="*/ 143 w 521"/>
                <a:gd name="T45" fmla="*/ 509 h 573"/>
                <a:gd name="T46" fmla="*/ 144 w 521"/>
                <a:gd name="T47" fmla="*/ 512 h 573"/>
                <a:gd name="T48" fmla="*/ 152 w 521"/>
                <a:gd name="T49" fmla="*/ 510 h 573"/>
                <a:gd name="T50" fmla="*/ 162 w 521"/>
                <a:gd name="T51" fmla="*/ 532 h 573"/>
                <a:gd name="T52" fmla="*/ 168 w 521"/>
                <a:gd name="T53" fmla="*/ 537 h 573"/>
                <a:gd name="T54" fmla="*/ 169 w 521"/>
                <a:gd name="T55" fmla="*/ 541 h 573"/>
                <a:gd name="T56" fmla="*/ 173 w 521"/>
                <a:gd name="T57" fmla="*/ 539 h 573"/>
                <a:gd name="T58" fmla="*/ 178 w 521"/>
                <a:gd name="T59" fmla="*/ 546 h 573"/>
                <a:gd name="T60" fmla="*/ 177 w 521"/>
                <a:gd name="T61" fmla="*/ 550 h 573"/>
                <a:gd name="T62" fmla="*/ 180 w 521"/>
                <a:gd name="T63" fmla="*/ 552 h 573"/>
                <a:gd name="T64" fmla="*/ 185 w 521"/>
                <a:gd name="T65" fmla="*/ 557 h 573"/>
                <a:gd name="T66" fmla="*/ 193 w 521"/>
                <a:gd name="T67" fmla="*/ 559 h 573"/>
                <a:gd name="T68" fmla="*/ 196 w 521"/>
                <a:gd name="T69" fmla="*/ 566 h 573"/>
                <a:gd name="T70" fmla="*/ 202 w 521"/>
                <a:gd name="T71" fmla="*/ 568 h 573"/>
                <a:gd name="T72" fmla="*/ 225 w 521"/>
                <a:gd name="T73" fmla="*/ 555 h 573"/>
                <a:gd name="T74" fmla="*/ 241 w 521"/>
                <a:gd name="T75" fmla="*/ 523 h 573"/>
                <a:gd name="T76" fmla="*/ 243 w 521"/>
                <a:gd name="T77" fmla="*/ 525 h 573"/>
                <a:gd name="T78" fmla="*/ 252 w 521"/>
                <a:gd name="T79" fmla="*/ 528 h 573"/>
                <a:gd name="T80" fmla="*/ 277 w 521"/>
                <a:gd name="T81" fmla="*/ 555 h 573"/>
                <a:gd name="T82" fmla="*/ 493 w 521"/>
                <a:gd name="T83" fmla="*/ 543 h 573"/>
                <a:gd name="T84" fmla="*/ 485 w 521"/>
                <a:gd name="T85" fmla="*/ 500 h 573"/>
                <a:gd name="T86" fmla="*/ 521 w 521"/>
                <a:gd name="T87" fmla="*/ 105 h 573"/>
                <a:gd name="T88" fmla="*/ 362 w 521"/>
                <a:gd name="T89" fmla="*/ 55 h 573"/>
                <a:gd name="T90" fmla="*/ 223 w 521"/>
                <a:gd name="T91" fmla="*/ 175 h 573"/>
                <a:gd name="T92" fmla="*/ 177 w 521"/>
                <a:gd name="T93" fmla="*/ 189 h 573"/>
                <a:gd name="T94" fmla="*/ 175 w 521"/>
                <a:gd name="T95" fmla="*/ 273 h 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21" h="573">
                  <a:moveTo>
                    <a:pt x="155" y="273"/>
                  </a:moveTo>
                  <a:lnTo>
                    <a:pt x="14" y="273"/>
                  </a:lnTo>
                  <a:lnTo>
                    <a:pt x="12" y="278"/>
                  </a:lnTo>
                  <a:lnTo>
                    <a:pt x="2" y="287"/>
                  </a:lnTo>
                  <a:lnTo>
                    <a:pt x="3" y="287"/>
                  </a:lnTo>
                  <a:lnTo>
                    <a:pt x="0" y="291"/>
                  </a:lnTo>
                  <a:lnTo>
                    <a:pt x="0" y="293"/>
                  </a:lnTo>
                  <a:lnTo>
                    <a:pt x="0" y="291"/>
                  </a:lnTo>
                  <a:lnTo>
                    <a:pt x="9" y="287"/>
                  </a:lnTo>
                  <a:lnTo>
                    <a:pt x="18" y="309"/>
                  </a:lnTo>
                  <a:lnTo>
                    <a:pt x="19" y="309"/>
                  </a:lnTo>
                  <a:lnTo>
                    <a:pt x="25" y="309"/>
                  </a:lnTo>
                  <a:lnTo>
                    <a:pt x="34" y="327"/>
                  </a:lnTo>
                  <a:lnTo>
                    <a:pt x="34" y="344"/>
                  </a:lnTo>
                  <a:lnTo>
                    <a:pt x="28" y="359"/>
                  </a:lnTo>
                  <a:lnTo>
                    <a:pt x="27" y="360"/>
                  </a:lnTo>
                  <a:lnTo>
                    <a:pt x="23" y="362"/>
                  </a:lnTo>
                  <a:lnTo>
                    <a:pt x="21" y="366"/>
                  </a:lnTo>
                  <a:lnTo>
                    <a:pt x="35" y="384"/>
                  </a:lnTo>
                  <a:lnTo>
                    <a:pt x="41" y="443"/>
                  </a:lnTo>
                  <a:lnTo>
                    <a:pt x="18" y="512"/>
                  </a:lnTo>
                  <a:lnTo>
                    <a:pt x="19" y="512"/>
                  </a:lnTo>
                  <a:lnTo>
                    <a:pt x="27" y="503"/>
                  </a:lnTo>
                  <a:lnTo>
                    <a:pt x="28" y="494"/>
                  </a:lnTo>
                  <a:lnTo>
                    <a:pt x="32" y="494"/>
                  </a:lnTo>
                  <a:lnTo>
                    <a:pt x="34" y="493"/>
                  </a:lnTo>
                  <a:lnTo>
                    <a:pt x="46" y="493"/>
                  </a:lnTo>
                  <a:lnTo>
                    <a:pt x="55" y="496"/>
                  </a:lnTo>
                  <a:lnTo>
                    <a:pt x="60" y="494"/>
                  </a:lnTo>
                  <a:lnTo>
                    <a:pt x="62" y="493"/>
                  </a:lnTo>
                  <a:lnTo>
                    <a:pt x="71" y="491"/>
                  </a:lnTo>
                  <a:lnTo>
                    <a:pt x="78" y="491"/>
                  </a:lnTo>
                  <a:lnTo>
                    <a:pt x="78" y="491"/>
                  </a:lnTo>
                  <a:lnTo>
                    <a:pt x="80" y="487"/>
                  </a:lnTo>
                  <a:lnTo>
                    <a:pt x="80" y="487"/>
                  </a:lnTo>
                  <a:lnTo>
                    <a:pt x="85" y="487"/>
                  </a:lnTo>
                  <a:lnTo>
                    <a:pt x="89" y="487"/>
                  </a:lnTo>
                  <a:lnTo>
                    <a:pt x="107" y="489"/>
                  </a:lnTo>
                  <a:lnTo>
                    <a:pt x="109" y="489"/>
                  </a:lnTo>
                  <a:lnTo>
                    <a:pt x="112" y="489"/>
                  </a:lnTo>
                  <a:lnTo>
                    <a:pt x="114" y="493"/>
                  </a:lnTo>
                  <a:lnTo>
                    <a:pt x="118" y="493"/>
                  </a:lnTo>
                  <a:lnTo>
                    <a:pt x="127" y="500"/>
                  </a:lnTo>
                  <a:lnTo>
                    <a:pt x="128" y="505"/>
                  </a:lnTo>
                  <a:lnTo>
                    <a:pt x="134" y="510"/>
                  </a:lnTo>
                  <a:lnTo>
                    <a:pt x="143" y="509"/>
                  </a:lnTo>
                  <a:lnTo>
                    <a:pt x="143" y="512"/>
                  </a:lnTo>
                  <a:lnTo>
                    <a:pt x="144" y="512"/>
                  </a:lnTo>
                  <a:lnTo>
                    <a:pt x="148" y="510"/>
                  </a:lnTo>
                  <a:lnTo>
                    <a:pt x="152" y="510"/>
                  </a:lnTo>
                  <a:lnTo>
                    <a:pt x="162" y="530"/>
                  </a:lnTo>
                  <a:lnTo>
                    <a:pt x="162" y="532"/>
                  </a:lnTo>
                  <a:lnTo>
                    <a:pt x="166" y="534"/>
                  </a:lnTo>
                  <a:lnTo>
                    <a:pt x="168" y="537"/>
                  </a:lnTo>
                  <a:lnTo>
                    <a:pt x="168" y="539"/>
                  </a:lnTo>
                  <a:lnTo>
                    <a:pt x="169" y="541"/>
                  </a:lnTo>
                  <a:lnTo>
                    <a:pt x="173" y="539"/>
                  </a:lnTo>
                  <a:lnTo>
                    <a:pt x="173" y="539"/>
                  </a:lnTo>
                  <a:lnTo>
                    <a:pt x="175" y="544"/>
                  </a:lnTo>
                  <a:lnTo>
                    <a:pt x="178" y="546"/>
                  </a:lnTo>
                  <a:lnTo>
                    <a:pt x="180" y="548"/>
                  </a:lnTo>
                  <a:lnTo>
                    <a:pt x="177" y="550"/>
                  </a:lnTo>
                  <a:lnTo>
                    <a:pt x="177" y="550"/>
                  </a:lnTo>
                  <a:lnTo>
                    <a:pt x="180" y="552"/>
                  </a:lnTo>
                  <a:lnTo>
                    <a:pt x="182" y="555"/>
                  </a:lnTo>
                  <a:lnTo>
                    <a:pt x="185" y="557"/>
                  </a:lnTo>
                  <a:lnTo>
                    <a:pt x="189" y="557"/>
                  </a:lnTo>
                  <a:lnTo>
                    <a:pt x="193" y="559"/>
                  </a:lnTo>
                  <a:lnTo>
                    <a:pt x="194" y="560"/>
                  </a:lnTo>
                  <a:lnTo>
                    <a:pt x="196" y="566"/>
                  </a:lnTo>
                  <a:lnTo>
                    <a:pt x="198" y="566"/>
                  </a:lnTo>
                  <a:lnTo>
                    <a:pt x="202" y="568"/>
                  </a:lnTo>
                  <a:lnTo>
                    <a:pt x="207" y="573"/>
                  </a:lnTo>
                  <a:lnTo>
                    <a:pt x="225" y="555"/>
                  </a:lnTo>
                  <a:lnTo>
                    <a:pt x="239" y="523"/>
                  </a:lnTo>
                  <a:lnTo>
                    <a:pt x="241" y="523"/>
                  </a:lnTo>
                  <a:lnTo>
                    <a:pt x="243" y="523"/>
                  </a:lnTo>
                  <a:lnTo>
                    <a:pt x="243" y="525"/>
                  </a:lnTo>
                  <a:lnTo>
                    <a:pt x="248" y="525"/>
                  </a:lnTo>
                  <a:lnTo>
                    <a:pt x="252" y="528"/>
                  </a:lnTo>
                  <a:lnTo>
                    <a:pt x="262" y="553"/>
                  </a:lnTo>
                  <a:lnTo>
                    <a:pt x="277" y="555"/>
                  </a:lnTo>
                  <a:lnTo>
                    <a:pt x="296" y="539"/>
                  </a:lnTo>
                  <a:lnTo>
                    <a:pt x="493" y="543"/>
                  </a:lnTo>
                  <a:lnTo>
                    <a:pt x="503" y="505"/>
                  </a:lnTo>
                  <a:lnTo>
                    <a:pt x="485" y="500"/>
                  </a:lnTo>
                  <a:lnTo>
                    <a:pt x="444" y="105"/>
                  </a:lnTo>
                  <a:lnTo>
                    <a:pt x="521" y="105"/>
                  </a:lnTo>
                  <a:lnTo>
                    <a:pt x="362" y="0"/>
                  </a:lnTo>
                  <a:lnTo>
                    <a:pt x="362" y="55"/>
                  </a:lnTo>
                  <a:lnTo>
                    <a:pt x="223" y="55"/>
                  </a:lnTo>
                  <a:lnTo>
                    <a:pt x="223" y="175"/>
                  </a:lnTo>
                  <a:lnTo>
                    <a:pt x="180" y="186"/>
                  </a:lnTo>
                  <a:lnTo>
                    <a:pt x="177" y="189"/>
                  </a:lnTo>
                  <a:lnTo>
                    <a:pt x="169" y="202"/>
                  </a:lnTo>
                  <a:lnTo>
                    <a:pt x="175" y="273"/>
                  </a:lnTo>
                  <a:lnTo>
                    <a:pt x="155" y="273"/>
                  </a:lnTo>
                  <a:close/>
                </a:path>
              </a:pathLst>
            </a:custGeom>
            <a:solidFill>
              <a:srgbClr val="00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350" name="Freeform 104">
              <a:extLst>
                <a:ext uri="{FF2B5EF4-FFF2-40B4-BE49-F238E27FC236}">
                  <a16:creationId xmlns:a16="http://schemas.microsoft.com/office/drawing/2014/main" id="{54404B60-8C54-4E0B-99BB-1B90F87E2ED3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4" y="1273"/>
              <a:ext cx="521" cy="573"/>
            </a:xfrm>
            <a:custGeom>
              <a:avLst/>
              <a:gdLst>
                <a:gd name="T0" fmla="*/ 14 w 521"/>
                <a:gd name="T1" fmla="*/ 273 h 573"/>
                <a:gd name="T2" fmla="*/ 2 w 521"/>
                <a:gd name="T3" fmla="*/ 287 h 573"/>
                <a:gd name="T4" fmla="*/ 0 w 521"/>
                <a:gd name="T5" fmla="*/ 291 h 573"/>
                <a:gd name="T6" fmla="*/ 0 w 521"/>
                <a:gd name="T7" fmla="*/ 291 h 573"/>
                <a:gd name="T8" fmla="*/ 18 w 521"/>
                <a:gd name="T9" fmla="*/ 309 h 573"/>
                <a:gd name="T10" fmla="*/ 25 w 521"/>
                <a:gd name="T11" fmla="*/ 309 h 573"/>
                <a:gd name="T12" fmla="*/ 34 w 521"/>
                <a:gd name="T13" fmla="*/ 344 h 573"/>
                <a:gd name="T14" fmla="*/ 27 w 521"/>
                <a:gd name="T15" fmla="*/ 360 h 573"/>
                <a:gd name="T16" fmla="*/ 21 w 521"/>
                <a:gd name="T17" fmla="*/ 366 h 573"/>
                <a:gd name="T18" fmla="*/ 41 w 521"/>
                <a:gd name="T19" fmla="*/ 443 h 573"/>
                <a:gd name="T20" fmla="*/ 19 w 521"/>
                <a:gd name="T21" fmla="*/ 512 h 573"/>
                <a:gd name="T22" fmla="*/ 28 w 521"/>
                <a:gd name="T23" fmla="*/ 494 h 573"/>
                <a:gd name="T24" fmla="*/ 34 w 521"/>
                <a:gd name="T25" fmla="*/ 493 h 573"/>
                <a:gd name="T26" fmla="*/ 55 w 521"/>
                <a:gd name="T27" fmla="*/ 496 h 573"/>
                <a:gd name="T28" fmla="*/ 62 w 521"/>
                <a:gd name="T29" fmla="*/ 493 h 573"/>
                <a:gd name="T30" fmla="*/ 78 w 521"/>
                <a:gd name="T31" fmla="*/ 491 h 573"/>
                <a:gd name="T32" fmla="*/ 80 w 521"/>
                <a:gd name="T33" fmla="*/ 487 h 573"/>
                <a:gd name="T34" fmla="*/ 85 w 521"/>
                <a:gd name="T35" fmla="*/ 487 h 573"/>
                <a:gd name="T36" fmla="*/ 107 w 521"/>
                <a:gd name="T37" fmla="*/ 489 h 573"/>
                <a:gd name="T38" fmla="*/ 112 w 521"/>
                <a:gd name="T39" fmla="*/ 489 h 573"/>
                <a:gd name="T40" fmla="*/ 118 w 521"/>
                <a:gd name="T41" fmla="*/ 493 h 573"/>
                <a:gd name="T42" fmla="*/ 128 w 521"/>
                <a:gd name="T43" fmla="*/ 505 h 573"/>
                <a:gd name="T44" fmla="*/ 143 w 521"/>
                <a:gd name="T45" fmla="*/ 509 h 573"/>
                <a:gd name="T46" fmla="*/ 144 w 521"/>
                <a:gd name="T47" fmla="*/ 512 h 573"/>
                <a:gd name="T48" fmla="*/ 152 w 521"/>
                <a:gd name="T49" fmla="*/ 510 h 573"/>
                <a:gd name="T50" fmla="*/ 162 w 521"/>
                <a:gd name="T51" fmla="*/ 532 h 573"/>
                <a:gd name="T52" fmla="*/ 168 w 521"/>
                <a:gd name="T53" fmla="*/ 537 h 573"/>
                <a:gd name="T54" fmla="*/ 169 w 521"/>
                <a:gd name="T55" fmla="*/ 541 h 573"/>
                <a:gd name="T56" fmla="*/ 173 w 521"/>
                <a:gd name="T57" fmla="*/ 539 h 573"/>
                <a:gd name="T58" fmla="*/ 178 w 521"/>
                <a:gd name="T59" fmla="*/ 546 h 573"/>
                <a:gd name="T60" fmla="*/ 177 w 521"/>
                <a:gd name="T61" fmla="*/ 550 h 573"/>
                <a:gd name="T62" fmla="*/ 180 w 521"/>
                <a:gd name="T63" fmla="*/ 552 h 573"/>
                <a:gd name="T64" fmla="*/ 185 w 521"/>
                <a:gd name="T65" fmla="*/ 557 h 573"/>
                <a:gd name="T66" fmla="*/ 193 w 521"/>
                <a:gd name="T67" fmla="*/ 559 h 573"/>
                <a:gd name="T68" fmla="*/ 196 w 521"/>
                <a:gd name="T69" fmla="*/ 566 h 573"/>
                <a:gd name="T70" fmla="*/ 202 w 521"/>
                <a:gd name="T71" fmla="*/ 568 h 573"/>
                <a:gd name="T72" fmla="*/ 225 w 521"/>
                <a:gd name="T73" fmla="*/ 555 h 573"/>
                <a:gd name="T74" fmla="*/ 241 w 521"/>
                <a:gd name="T75" fmla="*/ 523 h 573"/>
                <a:gd name="T76" fmla="*/ 243 w 521"/>
                <a:gd name="T77" fmla="*/ 525 h 573"/>
                <a:gd name="T78" fmla="*/ 252 w 521"/>
                <a:gd name="T79" fmla="*/ 528 h 573"/>
                <a:gd name="T80" fmla="*/ 277 w 521"/>
                <a:gd name="T81" fmla="*/ 555 h 573"/>
                <a:gd name="T82" fmla="*/ 493 w 521"/>
                <a:gd name="T83" fmla="*/ 543 h 573"/>
                <a:gd name="T84" fmla="*/ 485 w 521"/>
                <a:gd name="T85" fmla="*/ 500 h 573"/>
                <a:gd name="T86" fmla="*/ 521 w 521"/>
                <a:gd name="T87" fmla="*/ 105 h 573"/>
                <a:gd name="T88" fmla="*/ 362 w 521"/>
                <a:gd name="T89" fmla="*/ 55 h 573"/>
                <a:gd name="T90" fmla="*/ 223 w 521"/>
                <a:gd name="T91" fmla="*/ 175 h 573"/>
                <a:gd name="T92" fmla="*/ 177 w 521"/>
                <a:gd name="T93" fmla="*/ 189 h 573"/>
                <a:gd name="T94" fmla="*/ 175 w 521"/>
                <a:gd name="T95" fmla="*/ 273 h 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21" h="573">
                  <a:moveTo>
                    <a:pt x="155" y="273"/>
                  </a:moveTo>
                  <a:lnTo>
                    <a:pt x="14" y="273"/>
                  </a:lnTo>
                  <a:lnTo>
                    <a:pt x="12" y="278"/>
                  </a:lnTo>
                  <a:lnTo>
                    <a:pt x="2" y="287"/>
                  </a:lnTo>
                  <a:lnTo>
                    <a:pt x="3" y="287"/>
                  </a:lnTo>
                  <a:lnTo>
                    <a:pt x="0" y="291"/>
                  </a:lnTo>
                  <a:lnTo>
                    <a:pt x="0" y="293"/>
                  </a:lnTo>
                  <a:lnTo>
                    <a:pt x="0" y="291"/>
                  </a:lnTo>
                  <a:lnTo>
                    <a:pt x="9" y="287"/>
                  </a:lnTo>
                  <a:lnTo>
                    <a:pt x="18" y="309"/>
                  </a:lnTo>
                  <a:lnTo>
                    <a:pt x="19" y="309"/>
                  </a:lnTo>
                  <a:lnTo>
                    <a:pt x="25" y="309"/>
                  </a:lnTo>
                  <a:lnTo>
                    <a:pt x="34" y="327"/>
                  </a:lnTo>
                  <a:lnTo>
                    <a:pt x="34" y="344"/>
                  </a:lnTo>
                  <a:lnTo>
                    <a:pt x="28" y="359"/>
                  </a:lnTo>
                  <a:lnTo>
                    <a:pt x="27" y="360"/>
                  </a:lnTo>
                  <a:lnTo>
                    <a:pt x="23" y="362"/>
                  </a:lnTo>
                  <a:lnTo>
                    <a:pt x="21" y="366"/>
                  </a:lnTo>
                  <a:lnTo>
                    <a:pt x="35" y="384"/>
                  </a:lnTo>
                  <a:lnTo>
                    <a:pt x="41" y="443"/>
                  </a:lnTo>
                  <a:lnTo>
                    <a:pt x="18" y="512"/>
                  </a:lnTo>
                  <a:lnTo>
                    <a:pt x="19" y="512"/>
                  </a:lnTo>
                  <a:lnTo>
                    <a:pt x="27" y="503"/>
                  </a:lnTo>
                  <a:lnTo>
                    <a:pt x="28" y="494"/>
                  </a:lnTo>
                  <a:lnTo>
                    <a:pt x="32" y="494"/>
                  </a:lnTo>
                  <a:lnTo>
                    <a:pt x="34" y="493"/>
                  </a:lnTo>
                  <a:lnTo>
                    <a:pt x="46" y="493"/>
                  </a:lnTo>
                  <a:lnTo>
                    <a:pt x="55" y="496"/>
                  </a:lnTo>
                  <a:lnTo>
                    <a:pt x="60" y="494"/>
                  </a:lnTo>
                  <a:lnTo>
                    <a:pt x="62" y="493"/>
                  </a:lnTo>
                  <a:lnTo>
                    <a:pt x="71" y="491"/>
                  </a:lnTo>
                  <a:lnTo>
                    <a:pt x="78" y="491"/>
                  </a:lnTo>
                  <a:lnTo>
                    <a:pt x="78" y="491"/>
                  </a:lnTo>
                  <a:lnTo>
                    <a:pt x="80" y="487"/>
                  </a:lnTo>
                  <a:lnTo>
                    <a:pt x="80" y="487"/>
                  </a:lnTo>
                  <a:lnTo>
                    <a:pt x="85" y="487"/>
                  </a:lnTo>
                  <a:lnTo>
                    <a:pt x="89" y="487"/>
                  </a:lnTo>
                  <a:lnTo>
                    <a:pt x="107" y="489"/>
                  </a:lnTo>
                  <a:lnTo>
                    <a:pt x="109" y="489"/>
                  </a:lnTo>
                  <a:lnTo>
                    <a:pt x="112" y="489"/>
                  </a:lnTo>
                  <a:lnTo>
                    <a:pt x="114" y="493"/>
                  </a:lnTo>
                  <a:lnTo>
                    <a:pt x="118" y="493"/>
                  </a:lnTo>
                  <a:lnTo>
                    <a:pt x="127" y="500"/>
                  </a:lnTo>
                  <a:lnTo>
                    <a:pt x="128" y="505"/>
                  </a:lnTo>
                  <a:lnTo>
                    <a:pt x="134" y="510"/>
                  </a:lnTo>
                  <a:lnTo>
                    <a:pt x="143" y="509"/>
                  </a:lnTo>
                  <a:lnTo>
                    <a:pt x="143" y="512"/>
                  </a:lnTo>
                  <a:lnTo>
                    <a:pt x="144" y="512"/>
                  </a:lnTo>
                  <a:lnTo>
                    <a:pt x="148" y="510"/>
                  </a:lnTo>
                  <a:lnTo>
                    <a:pt x="152" y="510"/>
                  </a:lnTo>
                  <a:lnTo>
                    <a:pt x="162" y="530"/>
                  </a:lnTo>
                  <a:lnTo>
                    <a:pt x="162" y="532"/>
                  </a:lnTo>
                  <a:lnTo>
                    <a:pt x="166" y="534"/>
                  </a:lnTo>
                  <a:lnTo>
                    <a:pt x="168" y="537"/>
                  </a:lnTo>
                  <a:lnTo>
                    <a:pt x="168" y="539"/>
                  </a:lnTo>
                  <a:lnTo>
                    <a:pt x="169" y="541"/>
                  </a:lnTo>
                  <a:lnTo>
                    <a:pt x="173" y="539"/>
                  </a:lnTo>
                  <a:lnTo>
                    <a:pt x="173" y="539"/>
                  </a:lnTo>
                  <a:lnTo>
                    <a:pt x="175" y="544"/>
                  </a:lnTo>
                  <a:lnTo>
                    <a:pt x="178" y="546"/>
                  </a:lnTo>
                  <a:lnTo>
                    <a:pt x="180" y="548"/>
                  </a:lnTo>
                  <a:lnTo>
                    <a:pt x="177" y="550"/>
                  </a:lnTo>
                  <a:lnTo>
                    <a:pt x="177" y="550"/>
                  </a:lnTo>
                  <a:lnTo>
                    <a:pt x="180" y="552"/>
                  </a:lnTo>
                  <a:lnTo>
                    <a:pt x="182" y="555"/>
                  </a:lnTo>
                  <a:lnTo>
                    <a:pt x="185" y="557"/>
                  </a:lnTo>
                  <a:lnTo>
                    <a:pt x="189" y="557"/>
                  </a:lnTo>
                  <a:lnTo>
                    <a:pt x="193" y="559"/>
                  </a:lnTo>
                  <a:lnTo>
                    <a:pt x="194" y="560"/>
                  </a:lnTo>
                  <a:lnTo>
                    <a:pt x="196" y="566"/>
                  </a:lnTo>
                  <a:lnTo>
                    <a:pt x="198" y="566"/>
                  </a:lnTo>
                  <a:lnTo>
                    <a:pt x="202" y="568"/>
                  </a:lnTo>
                  <a:lnTo>
                    <a:pt x="207" y="573"/>
                  </a:lnTo>
                  <a:lnTo>
                    <a:pt x="225" y="555"/>
                  </a:lnTo>
                  <a:lnTo>
                    <a:pt x="239" y="523"/>
                  </a:lnTo>
                  <a:lnTo>
                    <a:pt x="241" y="523"/>
                  </a:lnTo>
                  <a:lnTo>
                    <a:pt x="243" y="523"/>
                  </a:lnTo>
                  <a:lnTo>
                    <a:pt x="243" y="525"/>
                  </a:lnTo>
                  <a:lnTo>
                    <a:pt x="248" y="525"/>
                  </a:lnTo>
                  <a:lnTo>
                    <a:pt x="252" y="528"/>
                  </a:lnTo>
                  <a:lnTo>
                    <a:pt x="262" y="553"/>
                  </a:lnTo>
                  <a:lnTo>
                    <a:pt x="277" y="555"/>
                  </a:lnTo>
                  <a:lnTo>
                    <a:pt x="296" y="539"/>
                  </a:lnTo>
                  <a:lnTo>
                    <a:pt x="493" y="543"/>
                  </a:lnTo>
                  <a:lnTo>
                    <a:pt x="503" y="505"/>
                  </a:lnTo>
                  <a:lnTo>
                    <a:pt x="485" y="500"/>
                  </a:lnTo>
                  <a:lnTo>
                    <a:pt x="444" y="105"/>
                  </a:lnTo>
                  <a:lnTo>
                    <a:pt x="521" y="105"/>
                  </a:lnTo>
                  <a:lnTo>
                    <a:pt x="362" y="0"/>
                  </a:lnTo>
                  <a:lnTo>
                    <a:pt x="362" y="55"/>
                  </a:lnTo>
                  <a:lnTo>
                    <a:pt x="223" y="55"/>
                  </a:lnTo>
                  <a:lnTo>
                    <a:pt x="223" y="175"/>
                  </a:lnTo>
                  <a:lnTo>
                    <a:pt x="180" y="186"/>
                  </a:lnTo>
                  <a:lnTo>
                    <a:pt x="177" y="189"/>
                  </a:lnTo>
                  <a:lnTo>
                    <a:pt x="169" y="202"/>
                  </a:lnTo>
                  <a:lnTo>
                    <a:pt x="175" y="273"/>
                  </a:lnTo>
                  <a:lnTo>
                    <a:pt x="155" y="273"/>
                  </a:lnTo>
                </a:path>
              </a:pathLst>
            </a:custGeom>
            <a:noFill/>
            <a:ln w="6350">
              <a:solidFill>
                <a:srgbClr val="F0F0F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351" name="Freeform 105">
              <a:extLst>
                <a:ext uri="{FF2B5EF4-FFF2-40B4-BE49-F238E27FC236}">
                  <a16:creationId xmlns:a16="http://schemas.microsoft.com/office/drawing/2014/main" id="{06362A9D-34EC-4C03-86EE-2C3AD19EB32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6" y="2840"/>
              <a:ext cx="505" cy="434"/>
            </a:xfrm>
            <a:custGeom>
              <a:avLst/>
              <a:gdLst>
                <a:gd name="T0" fmla="*/ 94 w 505"/>
                <a:gd name="T1" fmla="*/ 209 h 434"/>
                <a:gd name="T2" fmla="*/ 84 w 505"/>
                <a:gd name="T3" fmla="*/ 202 h 434"/>
                <a:gd name="T4" fmla="*/ 89 w 505"/>
                <a:gd name="T5" fmla="*/ 122 h 434"/>
                <a:gd name="T6" fmla="*/ 87 w 505"/>
                <a:gd name="T7" fmla="*/ 116 h 434"/>
                <a:gd name="T8" fmla="*/ 105 w 505"/>
                <a:gd name="T9" fmla="*/ 122 h 434"/>
                <a:gd name="T10" fmla="*/ 109 w 505"/>
                <a:gd name="T11" fmla="*/ 136 h 434"/>
                <a:gd name="T12" fmla="*/ 137 w 505"/>
                <a:gd name="T13" fmla="*/ 127 h 434"/>
                <a:gd name="T14" fmla="*/ 148 w 505"/>
                <a:gd name="T15" fmla="*/ 145 h 434"/>
                <a:gd name="T16" fmla="*/ 216 w 505"/>
                <a:gd name="T17" fmla="*/ 154 h 434"/>
                <a:gd name="T18" fmla="*/ 255 w 505"/>
                <a:gd name="T19" fmla="*/ 177 h 434"/>
                <a:gd name="T20" fmla="*/ 276 w 505"/>
                <a:gd name="T21" fmla="*/ 199 h 434"/>
                <a:gd name="T22" fmla="*/ 316 w 505"/>
                <a:gd name="T23" fmla="*/ 218 h 434"/>
                <a:gd name="T24" fmla="*/ 328 w 505"/>
                <a:gd name="T25" fmla="*/ 222 h 434"/>
                <a:gd name="T26" fmla="*/ 335 w 505"/>
                <a:gd name="T27" fmla="*/ 222 h 434"/>
                <a:gd name="T28" fmla="*/ 326 w 505"/>
                <a:gd name="T29" fmla="*/ 175 h 434"/>
                <a:gd name="T30" fmla="*/ 296 w 505"/>
                <a:gd name="T31" fmla="*/ 174 h 434"/>
                <a:gd name="T32" fmla="*/ 300 w 505"/>
                <a:gd name="T33" fmla="*/ 79 h 434"/>
                <a:gd name="T34" fmla="*/ 310 w 505"/>
                <a:gd name="T35" fmla="*/ 13 h 434"/>
                <a:gd name="T36" fmla="*/ 371 w 505"/>
                <a:gd name="T37" fmla="*/ 9 h 434"/>
                <a:gd name="T38" fmla="*/ 380 w 505"/>
                <a:gd name="T39" fmla="*/ 18 h 434"/>
                <a:gd name="T40" fmla="*/ 401 w 505"/>
                <a:gd name="T41" fmla="*/ 17 h 434"/>
                <a:gd name="T42" fmla="*/ 471 w 505"/>
                <a:gd name="T43" fmla="*/ 49 h 434"/>
                <a:gd name="T44" fmla="*/ 475 w 505"/>
                <a:gd name="T45" fmla="*/ 54 h 434"/>
                <a:gd name="T46" fmla="*/ 476 w 505"/>
                <a:gd name="T47" fmla="*/ 65 h 434"/>
                <a:gd name="T48" fmla="*/ 492 w 505"/>
                <a:gd name="T49" fmla="*/ 84 h 434"/>
                <a:gd name="T50" fmla="*/ 503 w 505"/>
                <a:gd name="T51" fmla="*/ 104 h 434"/>
                <a:gd name="T52" fmla="*/ 498 w 505"/>
                <a:gd name="T53" fmla="*/ 116 h 434"/>
                <a:gd name="T54" fmla="*/ 492 w 505"/>
                <a:gd name="T55" fmla="*/ 133 h 434"/>
                <a:gd name="T56" fmla="*/ 491 w 505"/>
                <a:gd name="T57" fmla="*/ 181 h 434"/>
                <a:gd name="T58" fmla="*/ 494 w 505"/>
                <a:gd name="T59" fmla="*/ 190 h 434"/>
                <a:gd name="T60" fmla="*/ 478 w 505"/>
                <a:gd name="T61" fmla="*/ 197 h 434"/>
                <a:gd name="T62" fmla="*/ 466 w 505"/>
                <a:gd name="T63" fmla="*/ 238 h 434"/>
                <a:gd name="T64" fmla="*/ 471 w 505"/>
                <a:gd name="T65" fmla="*/ 249 h 434"/>
                <a:gd name="T66" fmla="*/ 482 w 505"/>
                <a:gd name="T67" fmla="*/ 254 h 434"/>
                <a:gd name="T68" fmla="*/ 353 w 505"/>
                <a:gd name="T69" fmla="*/ 324 h 434"/>
                <a:gd name="T70" fmla="*/ 350 w 505"/>
                <a:gd name="T71" fmla="*/ 327 h 434"/>
                <a:gd name="T72" fmla="*/ 334 w 505"/>
                <a:gd name="T73" fmla="*/ 325 h 434"/>
                <a:gd name="T74" fmla="*/ 309 w 505"/>
                <a:gd name="T75" fmla="*/ 331 h 434"/>
                <a:gd name="T76" fmla="*/ 289 w 505"/>
                <a:gd name="T77" fmla="*/ 341 h 434"/>
                <a:gd name="T78" fmla="*/ 266 w 505"/>
                <a:gd name="T79" fmla="*/ 370 h 434"/>
                <a:gd name="T80" fmla="*/ 255 w 505"/>
                <a:gd name="T81" fmla="*/ 379 h 434"/>
                <a:gd name="T82" fmla="*/ 244 w 505"/>
                <a:gd name="T83" fmla="*/ 383 h 434"/>
                <a:gd name="T84" fmla="*/ 234 w 505"/>
                <a:gd name="T85" fmla="*/ 397 h 434"/>
                <a:gd name="T86" fmla="*/ 225 w 505"/>
                <a:gd name="T87" fmla="*/ 413 h 434"/>
                <a:gd name="T88" fmla="*/ 198 w 505"/>
                <a:gd name="T89" fmla="*/ 434 h 434"/>
                <a:gd name="T90" fmla="*/ 191 w 505"/>
                <a:gd name="T91" fmla="*/ 427 h 434"/>
                <a:gd name="T92" fmla="*/ 168 w 505"/>
                <a:gd name="T93" fmla="*/ 431 h 434"/>
                <a:gd name="T94" fmla="*/ 137 w 505"/>
                <a:gd name="T95" fmla="*/ 427 h 434"/>
                <a:gd name="T96" fmla="*/ 125 w 505"/>
                <a:gd name="T97" fmla="*/ 413 h 434"/>
                <a:gd name="T98" fmla="*/ 91 w 505"/>
                <a:gd name="T99" fmla="*/ 406 h 434"/>
                <a:gd name="T100" fmla="*/ 43 w 505"/>
                <a:gd name="T101" fmla="*/ 406 h 434"/>
                <a:gd name="T102" fmla="*/ 0 w 505"/>
                <a:gd name="T103" fmla="*/ 370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05" h="434">
                  <a:moveTo>
                    <a:pt x="0" y="368"/>
                  </a:moveTo>
                  <a:lnTo>
                    <a:pt x="0" y="209"/>
                  </a:lnTo>
                  <a:lnTo>
                    <a:pt x="94" y="209"/>
                  </a:lnTo>
                  <a:lnTo>
                    <a:pt x="87" y="208"/>
                  </a:lnTo>
                  <a:lnTo>
                    <a:pt x="84" y="204"/>
                  </a:lnTo>
                  <a:lnTo>
                    <a:pt x="84" y="202"/>
                  </a:lnTo>
                  <a:lnTo>
                    <a:pt x="89" y="133"/>
                  </a:lnTo>
                  <a:lnTo>
                    <a:pt x="87" y="125"/>
                  </a:lnTo>
                  <a:lnTo>
                    <a:pt x="89" y="122"/>
                  </a:lnTo>
                  <a:lnTo>
                    <a:pt x="91" y="122"/>
                  </a:lnTo>
                  <a:lnTo>
                    <a:pt x="89" y="118"/>
                  </a:lnTo>
                  <a:lnTo>
                    <a:pt x="87" y="116"/>
                  </a:lnTo>
                  <a:lnTo>
                    <a:pt x="98" y="113"/>
                  </a:lnTo>
                  <a:lnTo>
                    <a:pt x="100" y="115"/>
                  </a:lnTo>
                  <a:lnTo>
                    <a:pt x="105" y="122"/>
                  </a:lnTo>
                  <a:lnTo>
                    <a:pt x="105" y="133"/>
                  </a:lnTo>
                  <a:lnTo>
                    <a:pt x="105" y="136"/>
                  </a:lnTo>
                  <a:lnTo>
                    <a:pt x="109" y="136"/>
                  </a:lnTo>
                  <a:lnTo>
                    <a:pt x="123" y="131"/>
                  </a:lnTo>
                  <a:lnTo>
                    <a:pt x="128" y="131"/>
                  </a:lnTo>
                  <a:lnTo>
                    <a:pt x="137" y="127"/>
                  </a:lnTo>
                  <a:lnTo>
                    <a:pt x="143" y="133"/>
                  </a:lnTo>
                  <a:lnTo>
                    <a:pt x="144" y="140"/>
                  </a:lnTo>
                  <a:lnTo>
                    <a:pt x="148" y="145"/>
                  </a:lnTo>
                  <a:lnTo>
                    <a:pt x="182" y="161"/>
                  </a:lnTo>
                  <a:lnTo>
                    <a:pt x="193" y="161"/>
                  </a:lnTo>
                  <a:lnTo>
                    <a:pt x="216" y="154"/>
                  </a:lnTo>
                  <a:lnTo>
                    <a:pt x="219" y="156"/>
                  </a:lnTo>
                  <a:lnTo>
                    <a:pt x="235" y="170"/>
                  </a:lnTo>
                  <a:lnTo>
                    <a:pt x="255" y="177"/>
                  </a:lnTo>
                  <a:lnTo>
                    <a:pt x="264" y="179"/>
                  </a:lnTo>
                  <a:lnTo>
                    <a:pt x="269" y="184"/>
                  </a:lnTo>
                  <a:lnTo>
                    <a:pt x="276" y="199"/>
                  </a:lnTo>
                  <a:lnTo>
                    <a:pt x="298" y="215"/>
                  </a:lnTo>
                  <a:lnTo>
                    <a:pt x="312" y="218"/>
                  </a:lnTo>
                  <a:lnTo>
                    <a:pt x="316" y="218"/>
                  </a:lnTo>
                  <a:lnTo>
                    <a:pt x="321" y="216"/>
                  </a:lnTo>
                  <a:lnTo>
                    <a:pt x="325" y="216"/>
                  </a:lnTo>
                  <a:lnTo>
                    <a:pt x="328" y="222"/>
                  </a:lnTo>
                  <a:lnTo>
                    <a:pt x="332" y="224"/>
                  </a:lnTo>
                  <a:lnTo>
                    <a:pt x="334" y="224"/>
                  </a:lnTo>
                  <a:lnTo>
                    <a:pt x="335" y="222"/>
                  </a:lnTo>
                  <a:lnTo>
                    <a:pt x="334" y="183"/>
                  </a:lnTo>
                  <a:lnTo>
                    <a:pt x="332" y="175"/>
                  </a:lnTo>
                  <a:lnTo>
                    <a:pt x="326" y="175"/>
                  </a:lnTo>
                  <a:lnTo>
                    <a:pt x="321" y="179"/>
                  </a:lnTo>
                  <a:lnTo>
                    <a:pt x="301" y="177"/>
                  </a:lnTo>
                  <a:lnTo>
                    <a:pt x="296" y="174"/>
                  </a:lnTo>
                  <a:lnTo>
                    <a:pt x="282" y="156"/>
                  </a:lnTo>
                  <a:lnTo>
                    <a:pt x="282" y="149"/>
                  </a:lnTo>
                  <a:lnTo>
                    <a:pt x="300" y="79"/>
                  </a:lnTo>
                  <a:lnTo>
                    <a:pt x="291" y="43"/>
                  </a:lnTo>
                  <a:lnTo>
                    <a:pt x="307" y="15"/>
                  </a:lnTo>
                  <a:lnTo>
                    <a:pt x="310" y="13"/>
                  </a:lnTo>
                  <a:lnTo>
                    <a:pt x="369" y="0"/>
                  </a:lnTo>
                  <a:lnTo>
                    <a:pt x="371" y="4"/>
                  </a:lnTo>
                  <a:lnTo>
                    <a:pt x="371" y="9"/>
                  </a:lnTo>
                  <a:lnTo>
                    <a:pt x="371" y="17"/>
                  </a:lnTo>
                  <a:lnTo>
                    <a:pt x="375" y="18"/>
                  </a:lnTo>
                  <a:lnTo>
                    <a:pt x="380" y="18"/>
                  </a:lnTo>
                  <a:lnTo>
                    <a:pt x="389" y="25"/>
                  </a:lnTo>
                  <a:lnTo>
                    <a:pt x="396" y="17"/>
                  </a:lnTo>
                  <a:lnTo>
                    <a:pt x="401" y="17"/>
                  </a:lnTo>
                  <a:lnTo>
                    <a:pt x="407" y="18"/>
                  </a:lnTo>
                  <a:lnTo>
                    <a:pt x="423" y="34"/>
                  </a:lnTo>
                  <a:lnTo>
                    <a:pt x="471" y="49"/>
                  </a:lnTo>
                  <a:lnTo>
                    <a:pt x="473" y="49"/>
                  </a:lnTo>
                  <a:lnTo>
                    <a:pt x="475" y="54"/>
                  </a:lnTo>
                  <a:lnTo>
                    <a:pt x="475" y="54"/>
                  </a:lnTo>
                  <a:lnTo>
                    <a:pt x="475" y="58"/>
                  </a:lnTo>
                  <a:lnTo>
                    <a:pt x="476" y="59"/>
                  </a:lnTo>
                  <a:lnTo>
                    <a:pt x="476" y="65"/>
                  </a:lnTo>
                  <a:lnTo>
                    <a:pt x="485" y="65"/>
                  </a:lnTo>
                  <a:lnTo>
                    <a:pt x="491" y="75"/>
                  </a:lnTo>
                  <a:lnTo>
                    <a:pt x="492" y="84"/>
                  </a:lnTo>
                  <a:lnTo>
                    <a:pt x="498" y="88"/>
                  </a:lnTo>
                  <a:lnTo>
                    <a:pt x="500" y="102"/>
                  </a:lnTo>
                  <a:lnTo>
                    <a:pt x="503" y="104"/>
                  </a:lnTo>
                  <a:lnTo>
                    <a:pt x="505" y="109"/>
                  </a:lnTo>
                  <a:lnTo>
                    <a:pt x="505" y="113"/>
                  </a:lnTo>
                  <a:lnTo>
                    <a:pt x="498" y="116"/>
                  </a:lnTo>
                  <a:lnTo>
                    <a:pt x="496" y="116"/>
                  </a:lnTo>
                  <a:lnTo>
                    <a:pt x="492" y="118"/>
                  </a:lnTo>
                  <a:lnTo>
                    <a:pt x="492" y="133"/>
                  </a:lnTo>
                  <a:lnTo>
                    <a:pt x="487" y="147"/>
                  </a:lnTo>
                  <a:lnTo>
                    <a:pt x="489" y="177"/>
                  </a:lnTo>
                  <a:lnTo>
                    <a:pt x="491" y="181"/>
                  </a:lnTo>
                  <a:lnTo>
                    <a:pt x="496" y="183"/>
                  </a:lnTo>
                  <a:lnTo>
                    <a:pt x="496" y="188"/>
                  </a:lnTo>
                  <a:lnTo>
                    <a:pt x="494" y="190"/>
                  </a:lnTo>
                  <a:lnTo>
                    <a:pt x="487" y="191"/>
                  </a:lnTo>
                  <a:lnTo>
                    <a:pt x="484" y="195"/>
                  </a:lnTo>
                  <a:lnTo>
                    <a:pt x="478" y="197"/>
                  </a:lnTo>
                  <a:lnTo>
                    <a:pt x="478" y="197"/>
                  </a:lnTo>
                  <a:lnTo>
                    <a:pt x="471" y="231"/>
                  </a:lnTo>
                  <a:lnTo>
                    <a:pt x="466" y="238"/>
                  </a:lnTo>
                  <a:lnTo>
                    <a:pt x="466" y="241"/>
                  </a:lnTo>
                  <a:lnTo>
                    <a:pt x="466" y="247"/>
                  </a:lnTo>
                  <a:lnTo>
                    <a:pt x="471" y="249"/>
                  </a:lnTo>
                  <a:lnTo>
                    <a:pt x="473" y="254"/>
                  </a:lnTo>
                  <a:lnTo>
                    <a:pt x="480" y="254"/>
                  </a:lnTo>
                  <a:lnTo>
                    <a:pt x="482" y="254"/>
                  </a:lnTo>
                  <a:lnTo>
                    <a:pt x="482" y="256"/>
                  </a:lnTo>
                  <a:lnTo>
                    <a:pt x="346" y="302"/>
                  </a:lnTo>
                  <a:lnTo>
                    <a:pt x="353" y="324"/>
                  </a:lnTo>
                  <a:lnTo>
                    <a:pt x="357" y="325"/>
                  </a:lnTo>
                  <a:lnTo>
                    <a:pt x="357" y="327"/>
                  </a:lnTo>
                  <a:lnTo>
                    <a:pt x="350" y="327"/>
                  </a:lnTo>
                  <a:lnTo>
                    <a:pt x="344" y="329"/>
                  </a:lnTo>
                  <a:lnTo>
                    <a:pt x="339" y="327"/>
                  </a:lnTo>
                  <a:lnTo>
                    <a:pt x="334" y="325"/>
                  </a:lnTo>
                  <a:lnTo>
                    <a:pt x="332" y="325"/>
                  </a:lnTo>
                  <a:lnTo>
                    <a:pt x="321" y="331"/>
                  </a:lnTo>
                  <a:lnTo>
                    <a:pt x="309" y="331"/>
                  </a:lnTo>
                  <a:lnTo>
                    <a:pt x="298" y="340"/>
                  </a:lnTo>
                  <a:lnTo>
                    <a:pt x="293" y="340"/>
                  </a:lnTo>
                  <a:lnTo>
                    <a:pt x="289" y="341"/>
                  </a:lnTo>
                  <a:lnTo>
                    <a:pt x="285" y="368"/>
                  </a:lnTo>
                  <a:lnTo>
                    <a:pt x="269" y="366"/>
                  </a:lnTo>
                  <a:lnTo>
                    <a:pt x="266" y="370"/>
                  </a:lnTo>
                  <a:lnTo>
                    <a:pt x="264" y="372"/>
                  </a:lnTo>
                  <a:lnTo>
                    <a:pt x="260" y="372"/>
                  </a:lnTo>
                  <a:lnTo>
                    <a:pt x="255" y="379"/>
                  </a:lnTo>
                  <a:lnTo>
                    <a:pt x="250" y="379"/>
                  </a:lnTo>
                  <a:lnTo>
                    <a:pt x="246" y="381"/>
                  </a:lnTo>
                  <a:lnTo>
                    <a:pt x="244" y="383"/>
                  </a:lnTo>
                  <a:lnTo>
                    <a:pt x="243" y="384"/>
                  </a:lnTo>
                  <a:lnTo>
                    <a:pt x="239" y="386"/>
                  </a:lnTo>
                  <a:lnTo>
                    <a:pt x="234" y="397"/>
                  </a:lnTo>
                  <a:lnTo>
                    <a:pt x="226" y="404"/>
                  </a:lnTo>
                  <a:lnTo>
                    <a:pt x="225" y="408"/>
                  </a:lnTo>
                  <a:lnTo>
                    <a:pt x="225" y="413"/>
                  </a:lnTo>
                  <a:lnTo>
                    <a:pt x="209" y="433"/>
                  </a:lnTo>
                  <a:lnTo>
                    <a:pt x="203" y="433"/>
                  </a:lnTo>
                  <a:lnTo>
                    <a:pt x="198" y="434"/>
                  </a:lnTo>
                  <a:lnTo>
                    <a:pt x="194" y="434"/>
                  </a:lnTo>
                  <a:lnTo>
                    <a:pt x="194" y="429"/>
                  </a:lnTo>
                  <a:lnTo>
                    <a:pt x="191" y="427"/>
                  </a:lnTo>
                  <a:lnTo>
                    <a:pt x="184" y="429"/>
                  </a:lnTo>
                  <a:lnTo>
                    <a:pt x="180" y="429"/>
                  </a:lnTo>
                  <a:lnTo>
                    <a:pt x="168" y="431"/>
                  </a:lnTo>
                  <a:lnTo>
                    <a:pt x="155" y="425"/>
                  </a:lnTo>
                  <a:lnTo>
                    <a:pt x="141" y="427"/>
                  </a:lnTo>
                  <a:lnTo>
                    <a:pt x="137" y="427"/>
                  </a:lnTo>
                  <a:lnTo>
                    <a:pt x="135" y="425"/>
                  </a:lnTo>
                  <a:lnTo>
                    <a:pt x="130" y="424"/>
                  </a:lnTo>
                  <a:lnTo>
                    <a:pt x="125" y="413"/>
                  </a:lnTo>
                  <a:lnTo>
                    <a:pt x="121" y="411"/>
                  </a:lnTo>
                  <a:lnTo>
                    <a:pt x="93" y="408"/>
                  </a:lnTo>
                  <a:lnTo>
                    <a:pt x="91" y="406"/>
                  </a:lnTo>
                  <a:lnTo>
                    <a:pt x="51" y="415"/>
                  </a:lnTo>
                  <a:lnTo>
                    <a:pt x="46" y="411"/>
                  </a:lnTo>
                  <a:lnTo>
                    <a:pt x="43" y="406"/>
                  </a:lnTo>
                  <a:lnTo>
                    <a:pt x="9" y="381"/>
                  </a:lnTo>
                  <a:lnTo>
                    <a:pt x="7" y="374"/>
                  </a:lnTo>
                  <a:lnTo>
                    <a:pt x="0" y="370"/>
                  </a:lnTo>
                  <a:lnTo>
                    <a:pt x="0" y="368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rgbClr val="F0F0F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352" name="Freeform 106">
              <a:extLst>
                <a:ext uri="{FF2B5EF4-FFF2-40B4-BE49-F238E27FC236}">
                  <a16:creationId xmlns:a16="http://schemas.microsoft.com/office/drawing/2014/main" id="{913CB97C-A2D2-455F-89C5-5F568EC41D9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6" y="2840"/>
              <a:ext cx="505" cy="434"/>
            </a:xfrm>
            <a:custGeom>
              <a:avLst/>
              <a:gdLst>
                <a:gd name="T0" fmla="*/ 94 w 505"/>
                <a:gd name="T1" fmla="*/ 209 h 434"/>
                <a:gd name="T2" fmla="*/ 84 w 505"/>
                <a:gd name="T3" fmla="*/ 202 h 434"/>
                <a:gd name="T4" fmla="*/ 89 w 505"/>
                <a:gd name="T5" fmla="*/ 122 h 434"/>
                <a:gd name="T6" fmla="*/ 87 w 505"/>
                <a:gd name="T7" fmla="*/ 116 h 434"/>
                <a:gd name="T8" fmla="*/ 105 w 505"/>
                <a:gd name="T9" fmla="*/ 122 h 434"/>
                <a:gd name="T10" fmla="*/ 109 w 505"/>
                <a:gd name="T11" fmla="*/ 136 h 434"/>
                <a:gd name="T12" fmla="*/ 137 w 505"/>
                <a:gd name="T13" fmla="*/ 127 h 434"/>
                <a:gd name="T14" fmla="*/ 148 w 505"/>
                <a:gd name="T15" fmla="*/ 145 h 434"/>
                <a:gd name="T16" fmla="*/ 216 w 505"/>
                <a:gd name="T17" fmla="*/ 154 h 434"/>
                <a:gd name="T18" fmla="*/ 255 w 505"/>
                <a:gd name="T19" fmla="*/ 177 h 434"/>
                <a:gd name="T20" fmla="*/ 276 w 505"/>
                <a:gd name="T21" fmla="*/ 199 h 434"/>
                <a:gd name="T22" fmla="*/ 316 w 505"/>
                <a:gd name="T23" fmla="*/ 218 h 434"/>
                <a:gd name="T24" fmla="*/ 328 w 505"/>
                <a:gd name="T25" fmla="*/ 222 h 434"/>
                <a:gd name="T26" fmla="*/ 335 w 505"/>
                <a:gd name="T27" fmla="*/ 222 h 434"/>
                <a:gd name="T28" fmla="*/ 326 w 505"/>
                <a:gd name="T29" fmla="*/ 175 h 434"/>
                <a:gd name="T30" fmla="*/ 296 w 505"/>
                <a:gd name="T31" fmla="*/ 174 h 434"/>
                <a:gd name="T32" fmla="*/ 300 w 505"/>
                <a:gd name="T33" fmla="*/ 79 h 434"/>
                <a:gd name="T34" fmla="*/ 310 w 505"/>
                <a:gd name="T35" fmla="*/ 13 h 434"/>
                <a:gd name="T36" fmla="*/ 371 w 505"/>
                <a:gd name="T37" fmla="*/ 9 h 434"/>
                <a:gd name="T38" fmla="*/ 380 w 505"/>
                <a:gd name="T39" fmla="*/ 18 h 434"/>
                <a:gd name="T40" fmla="*/ 401 w 505"/>
                <a:gd name="T41" fmla="*/ 17 h 434"/>
                <a:gd name="T42" fmla="*/ 471 w 505"/>
                <a:gd name="T43" fmla="*/ 49 h 434"/>
                <a:gd name="T44" fmla="*/ 475 w 505"/>
                <a:gd name="T45" fmla="*/ 54 h 434"/>
                <a:gd name="T46" fmla="*/ 476 w 505"/>
                <a:gd name="T47" fmla="*/ 65 h 434"/>
                <a:gd name="T48" fmla="*/ 492 w 505"/>
                <a:gd name="T49" fmla="*/ 84 h 434"/>
                <a:gd name="T50" fmla="*/ 503 w 505"/>
                <a:gd name="T51" fmla="*/ 104 h 434"/>
                <a:gd name="T52" fmla="*/ 498 w 505"/>
                <a:gd name="T53" fmla="*/ 116 h 434"/>
                <a:gd name="T54" fmla="*/ 492 w 505"/>
                <a:gd name="T55" fmla="*/ 133 h 434"/>
                <a:gd name="T56" fmla="*/ 491 w 505"/>
                <a:gd name="T57" fmla="*/ 181 h 434"/>
                <a:gd name="T58" fmla="*/ 494 w 505"/>
                <a:gd name="T59" fmla="*/ 190 h 434"/>
                <a:gd name="T60" fmla="*/ 478 w 505"/>
                <a:gd name="T61" fmla="*/ 197 h 434"/>
                <a:gd name="T62" fmla="*/ 466 w 505"/>
                <a:gd name="T63" fmla="*/ 238 h 434"/>
                <a:gd name="T64" fmla="*/ 471 w 505"/>
                <a:gd name="T65" fmla="*/ 249 h 434"/>
                <a:gd name="T66" fmla="*/ 482 w 505"/>
                <a:gd name="T67" fmla="*/ 254 h 434"/>
                <a:gd name="T68" fmla="*/ 353 w 505"/>
                <a:gd name="T69" fmla="*/ 324 h 434"/>
                <a:gd name="T70" fmla="*/ 350 w 505"/>
                <a:gd name="T71" fmla="*/ 327 h 434"/>
                <a:gd name="T72" fmla="*/ 334 w 505"/>
                <a:gd name="T73" fmla="*/ 325 h 434"/>
                <a:gd name="T74" fmla="*/ 309 w 505"/>
                <a:gd name="T75" fmla="*/ 331 h 434"/>
                <a:gd name="T76" fmla="*/ 289 w 505"/>
                <a:gd name="T77" fmla="*/ 341 h 434"/>
                <a:gd name="T78" fmla="*/ 266 w 505"/>
                <a:gd name="T79" fmla="*/ 370 h 434"/>
                <a:gd name="T80" fmla="*/ 255 w 505"/>
                <a:gd name="T81" fmla="*/ 379 h 434"/>
                <a:gd name="T82" fmla="*/ 244 w 505"/>
                <a:gd name="T83" fmla="*/ 383 h 434"/>
                <a:gd name="T84" fmla="*/ 234 w 505"/>
                <a:gd name="T85" fmla="*/ 397 h 434"/>
                <a:gd name="T86" fmla="*/ 225 w 505"/>
                <a:gd name="T87" fmla="*/ 413 h 434"/>
                <a:gd name="T88" fmla="*/ 198 w 505"/>
                <a:gd name="T89" fmla="*/ 434 h 434"/>
                <a:gd name="T90" fmla="*/ 191 w 505"/>
                <a:gd name="T91" fmla="*/ 427 h 434"/>
                <a:gd name="T92" fmla="*/ 168 w 505"/>
                <a:gd name="T93" fmla="*/ 431 h 434"/>
                <a:gd name="T94" fmla="*/ 137 w 505"/>
                <a:gd name="T95" fmla="*/ 427 h 434"/>
                <a:gd name="T96" fmla="*/ 125 w 505"/>
                <a:gd name="T97" fmla="*/ 413 h 434"/>
                <a:gd name="T98" fmla="*/ 91 w 505"/>
                <a:gd name="T99" fmla="*/ 406 h 434"/>
                <a:gd name="T100" fmla="*/ 43 w 505"/>
                <a:gd name="T101" fmla="*/ 406 h 434"/>
                <a:gd name="T102" fmla="*/ 0 w 505"/>
                <a:gd name="T103" fmla="*/ 370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05" h="434">
                  <a:moveTo>
                    <a:pt x="0" y="368"/>
                  </a:moveTo>
                  <a:lnTo>
                    <a:pt x="0" y="209"/>
                  </a:lnTo>
                  <a:lnTo>
                    <a:pt x="94" y="209"/>
                  </a:lnTo>
                  <a:lnTo>
                    <a:pt x="87" y="208"/>
                  </a:lnTo>
                  <a:lnTo>
                    <a:pt x="84" y="204"/>
                  </a:lnTo>
                  <a:lnTo>
                    <a:pt x="84" y="202"/>
                  </a:lnTo>
                  <a:lnTo>
                    <a:pt x="89" y="133"/>
                  </a:lnTo>
                  <a:lnTo>
                    <a:pt x="87" y="125"/>
                  </a:lnTo>
                  <a:lnTo>
                    <a:pt x="89" y="122"/>
                  </a:lnTo>
                  <a:lnTo>
                    <a:pt x="91" y="122"/>
                  </a:lnTo>
                  <a:lnTo>
                    <a:pt x="89" y="118"/>
                  </a:lnTo>
                  <a:lnTo>
                    <a:pt x="87" y="116"/>
                  </a:lnTo>
                  <a:lnTo>
                    <a:pt x="98" y="113"/>
                  </a:lnTo>
                  <a:lnTo>
                    <a:pt x="100" y="115"/>
                  </a:lnTo>
                  <a:lnTo>
                    <a:pt x="105" y="122"/>
                  </a:lnTo>
                  <a:lnTo>
                    <a:pt x="105" y="133"/>
                  </a:lnTo>
                  <a:lnTo>
                    <a:pt x="105" y="136"/>
                  </a:lnTo>
                  <a:lnTo>
                    <a:pt x="109" y="136"/>
                  </a:lnTo>
                  <a:lnTo>
                    <a:pt x="123" y="131"/>
                  </a:lnTo>
                  <a:lnTo>
                    <a:pt x="128" y="131"/>
                  </a:lnTo>
                  <a:lnTo>
                    <a:pt x="137" y="127"/>
                  </a:lnTo>
                  <a:lnTo>
                    <a:pt x="143" y="133"/>
                  </a:lnTo>
                  <a:lnTo>
                    <a:pt x="144" y="140"/>
                  </a:lnTo>
                  <a:lnTo>
                    <a:pt x="148" y="145"/>
                  </a:lnTo>
                  <a:lnTo>
                    <a:pt x="182" y="161"/>
                  </a:lnTo>
                  <a:lnTo>
                    <a:pt x="193" y="161"/>
                  </a:lnTo>
                  <a:lnTo>
                    <a:pt x="216" y="154"/>
                  </a:lnTo>
                  <a:lnTo>
                    <a:pt x="219" y="156"/>
                  </a:lnTo>
                  <a:lnTo>
                    <a:pt x="235" y="170"/>
                  </a:lnTo>
                  <a:lnTo>
                    <a:pt x="255" y="177"/>
                  </a:lnTo>
                  <a:lnTo>
                    <a:pt x="264" y="179"/>
                  </a:lnTo>
                  <a:lnTo>
                    <a:pt x="269" y="184"/>
                  </a:lnTo>
                  <a:lnTo>
                    <a:pt x="276" y="199"/>
                  </a:lnTo>
                  <a:lnTo>
                    <a:pt x="298" y="215"/>
                  </a:lnTo>
                  <a:lnTo>
                    <a:pt x="312" y="218"/>
                  </a:lnTo>
                  <a:lnTo>
                    <a:pt x="316" y="218"/>
                  </a:lnTo>
                  <a:lnTo>
                    <a:pt x="321" y="216"/>
                  </a:lnTo>
                  <a:lnTo>
                    <a:pt x="325" y="216"/>
                  </a:lnTo>
                  <a:lnTo>
                    <a:pt x="328" y="222"/>
                  </a:lnTo>
                  <a:lnTo>
                    <a:pt x="332" y="224"/>
                  </a:lnTo>
                  <a:lnTo>
                    <a:pt x="334" y="224"/>
                  </a:lnTo>
                  <a:lnTo>
                    <a:pt x="335" y="222"/>
                  </a:lnTo>
                  <a:lnTo>
                    <a:pt x="334" y="183"/>
                  </a:lnTo>
                  <a:lnTo>
                    <a:pt x="332" y="175"/>
                  </a:lnTo>
                  <a:lnTo>
                    <a:pt x="326" y="175"/>
                  </a:lnTo>
                  <a:lnTo>
                    <a:pt x="321" y="179"/>
                  </a:lnTo>
                  <a:lnTo>
                    <a:pt x="301" y="177"/>
                  </a:lnTo>
                  <a:lnTo>
                    <a:pt x="296" y="174"/>
                  </a:lnTo>
                  <a:lnTo>
                    <a:pt x="282" y="156"/>
                  </a:lnTo>
                  <a:lnTo>
                    <a:pt x="282" y="149"/>
                  </a:lnTo>
                  <a:lnTo>
                    <a:pt x="300" y="79"/>
                  </a:lnTo>
                  <a:lnTo>
                    <a:pt x="291" y="43"/>
                  </a:lnTo>
                  <a:lnTo>
                    <a:pt x="307" y="15"/>
                  </a:lnTo>
                  <a:lnTo>
                    <a:pt x="310" y="13"/>
                  </a:lnTo>
                  <a:lnTo>
                    <a:pt x="369" y="0"/>
                  </a:lnTo>
                  <a:lnTo>
                    <a:pt x="371" y="4"/>
                  </a:lnTo>
                  <a:lnTo>
                    <a:pt x="371" y="9"/>
                  </a:lnTo>
                  <a:lnTo>
                    <a:pt x="371" y="17"/>
                  </a:lnTo>
                  <a:lnTo>
                    <a:pt x="375" y="18"/>
                  </a:lnTo>
                  <a:lnTo>
                    <a:pt x="380" y="18"/>
                  </a:lnTo>
                  <a:lnTo>
                    <a:pt x="389" y="25"/>
                  </a:lnTo>
                  <a:lnTo>
                    <a:pt x="396" y="17"/>
                  </a:lnTo>
                  <a:lnTo>
                    <a:pt x="401" y="17"/>
                  </a:lnTo>
                  <a:lnTo>
                    <a:pt x="407" y="18"/>
                  </a:lnTo>
                  <a:lnTo>
                    <a:pt x="423" y="34"/>
                  </a:lnTo>
                  <a:lnTo>
                    <a:pt x="471" y="49"/>
                  </a:lnTo>
                  <a:lnTo>
                    <a:pt x="473" y="49"/>
                  </a:lnTo>
                  <a:lnTo>
                    <a:pt x="475" y="54"/>
                  </a:lnTo>
                  <a:lnTo>
                    <a:pt x="475" y="54"/>
                  </a:lnTo>
                  <a:lnTo>
                    <a:pt x="475" y="58"/>
                  </a:lnTo>
                  <a:lnTo>
                    <a:pt x="476" y="59"/>
                  </a:lnTo>
                  <a:lnTo>
                    <a:pt x="476" y="65"/>
                  </a:lnTo>
                  <a:lnTo>
                    <a:pt x="485" y="65"/>
                  </a:lnTo>
                  <a:lnTo>
                    <a:pt x="491" y="75"/>
                  </a:lnTo>
                  <a:lnTo>
                    <a:pt x="492" y="84"/>
                  </a:lnTo>
                  <a:lnTo>
                    <a:pt x="498" y="88"/>
                  </a:lnTo>
                  <a:lnTo>
                    <a:pt x="500" y="102"/>
                  </a:lnTo>
                  <a:lnTo>
                    <a:pt x="503" y="104"/>
                  </a:lnTo>
                  <a:lnTo>
                    <a:pt x="505" y="109"/>
                  </a:lnTo>
                  <a:lnTo>
                    <a:pt x="505" y="113"/>
                  </a:lnTo>
                  <a:lnTo>
                    <a:pt x="498" y="116"/>
                  </a:lnTo>
                  <a:lnTo>
                    <a:pt x="496" y="116"/>
                  </a:lnTo>
                  <a:lnTo>
                    <a:pt x="492" y="118"/>
                  </a:lnTo>
                  <a:lnTo>
                    <a:pt x="492" y="133"/>
                  </a:lnTo>
                  <a:lnTo>
                    <a:pt x="487" y="147"/>
                  </a:lnTo>
                  <a:lnTo>
                    <a:pt x="489" y="177"/>
                  </a:lnTo>
                  <a:lnTo>
                    <a:pt x="491" y="181"/>
                  </a:lnTo>
                  <a:lnTo>
                    <a:pt x="496" y="183"/>
                  </a:lnTo>
                  <a:lnTo>
                    <a:pt x="496" y="188"/>
                  </a:lnTo>
                  <a:lnTo>
                    <a:pt x="494" y="190"/>
                  </a:lnTo>
                  <a:lnTo>
                    <a:pt x="487" y="191"/>
                  </a:lnTo>
                  <a:lnTo>
                    <a:pt x="484" y="195"/>
                  </a:lnTo>
                  <a:lnTo>
                    <a:pt x="478" y="197"/>
                  </a:lnTo>
                  <a:lnTo>
                    <a:pt x="478" y="197"/>
                  </a:lnTo>
                  <a:lnTo>
                    <a:pt x="471" y="231"/>
                  </a:lnTo>
                  <a:lnTo>
                    <a:pt x="466" y="238"/>
                  </a:lnTo>
                  <a:lnTo>
                    <a:pt x="466" y="241"/>
                  </a:lnTo>
                  <a:lnTo>
                    <a:pt x="466" y="247"/>
                  </a:lnTo>
                  <a:lnTo>
                    <a:pt x="471" y="249"/>
                  </a:lnTo>
                  <a:lnTo>
                    <a:pt x="473" y="254"/>
                  </a:lnTo>
                  <a:lnTo>
                    <a:pt x="480" y="254"/>
                  </a:lnTo>
                  <a:lnTo>
                    <a:pt x="482" y="254"/>
                  </a:lnTo>
                  <a:lnTo>
                    <a:pt x="482" y="256"/>
                  </a:lnTo>
                  <a:lnTo>
                    <a:pt x="346" y="302"/>
                  </a:lnTo>
                  <a:lnTo>
                    <a:pt x="353" y="324"/>
                  </a:lnTo>
                  <a:lnTo>
                    <a:pt x="357" y="325"/>
                  </a:lnTo>
                  <a:lnTo>
                    <a:pt x="357" y="327"/>
                  </a:lnTo>
                  <a:lnTo>
                    <a:pt x="350" y="327"/>
                  </a:lnTo>
                  <a:lnTo>
                    <a:pt x="344" y="329"/>
                  </a:lnTo>
                  <a:lnTo>
                    <a:pt x="339" y="327"/>
                  </a:lnTo>
                  <a:lnTo>
                    <a:pt x="334" y="325"/>
                  </a:lnTo>
                  <a:lnTo>
                    <a:pt x="332" y="325"/>
                  </a:lnTo>
                  <a:lnTo>
                    <a:pt x="321" y="331"/>
                  </a:lnTo>
                  <a:lnTo>
                    <a:pt x="309" y="331"/>
                  </a:lnTo>
                  <a:lnTo>
                    <a:pt x="298" y="340"/>
                  </a:lnTo>
                  <a:lnTo>
                    <a:pt x="293" y="340"/>
                  </a:lnTo>
                  <a:lnTo>
                    <a:pt x="289" y="341"/>
                  </a:lnTo>
                  <a:lnTo>
                    <a:pt x="285" y="368"/>
                  </a:lnTo>
                  <a:lnTo>
                    <a:pt x="269" y="366"/>
                  </a:lnTo>
                  <a:lnTo>
                    <a:pt x="266" y="370"/>
                  </a:lnTo>
                  <a:lnTo>
                    <a:pt x="264" y="372"/>
                  </a:lnTo>
                  <a:lnTo>
                    <a:pt x="260" y="372"/>
                  </a:lnTo>
                  <a:lnTo>
                    <a:pt x="255" y="379"/>
                  </a:lnTo>
                  <a:lnTo>
                    <a:pt x="250" y="379"/>
                  </a:lnTo>
                  <a:lnTo>
                    <a:pt x="246" y="381"/>
                  </a:lnTo>
                  <a:lnTo>
                    <a:pt x="244" y="383"/>
                  </a:lnTo>
                  <a:lnTo>
                    <a:pt x="243" y="384"/>
                  </a:lnTo>
                  <a:lnTo>
                    <a:pt x="239" y="386"/>
                  </a:lnTo>
                  <a:lnTo>
                    <a:pt x="234" y="397"/>
                  </a:lnTo>
                  <a:lnTo>
                    <a:pt x="226" y="404"/>
                  </a:lnTo>
                  <a:lnTo>
                    <a:pt x="225" y="408"/>
                  </a:lnTo>
                  <a:lnTo>
                    <a:pt x="225" y="413"/>
                  </a:lnTo>
                  <a:lnTo>
                    <a:pt x="209" y="433"/>
                  </a:lnTo>
                  <a:lnTo>
                    <a:pt x="203" y="433"/>
                  </a:lnTo>
                  <a:lnTo>
                    <a:pt x="198" y="434"/>
                  </a:lnTo>
                  <a:lnTo>
                    <a:pt x="194" y="434"/>
                  </a:lnTo>
                  <a:lnTo>
                    <a:pt x="194" y="429"/>
                  </a:lnTo>
                  <a:lnTo>
                    <a:pt x="191" y="427"/>
                  </a:lnTo>
                  <a:lnTo>
                    <a:pt x="184" y="429"/>
                  </a:lnTo>
                  <a:lnTo>
                    <a:pt x="180" y="429"/>
                  </a:lnTo>
                  <a:lnTo>
                    <a:pt x="168" y="431"/>
                  </a:lnTo>
                  <a:lnTo>
                    <a:pt x="155" y="425"/>
                  </a:lnTo>
                  <a:lnTo>
                    <a:pt x="141" y="427"/>
                  </a:lnTo>
                  <a:lnTo>
                    <a:pt x="137" y="427"/>
                  </a:lnTo>
                  <a:lnTo>
                    <a:pt x="135" y="425"/>
                  </a:lnTo>
                  <a:lnTo>
                    <a:pt x="130" y="424"/>
                  </a:lnTo>
                  <a:lnTo>
                    <a:pt x="125" y="413"/>
                  </a:lnTo>
                  <a:lnTo>
                    <a:pt x="121" y="411"/>
                  </a:lnTo>
                  <a:lnTo>
                    <a:pt x="93" y="408"/>
                  </a:lnTo>
                  <a:lnTo>
                    <a:pt x="91" y="406"/>
                  </a:lnTo>
                  <a:lnTo>
                    <a:pt x="51" y="415"/>
                  </a:lnTo>
                  <a:lnTo>
                    <a:pt x="46" y="411"/>
                  </a:lnTo>
                  <a:lnTo>
                    <a:pt x="43" y="406"/>
                  </a:lnTo>
                  <a:lnTo>
                    <a:pt x="9" y="381"/>
                  </a:lnTo>
                  <a:lnTo>
                    <a:pt x="7" y="374"/>
                  </a:lnTo>
                  <a:lnTo>
                    <a:pt x="0" y="370"/>
                  </a:lnTo>
                  <a:lnTo>
                    <a:pt x="0" y="368"/>
                  </a:lnTo>
                </a:path>
              </a:pathLst>
            </a:custGeom>
            <a:noFill/>
            <a:ln w="6350">
              <a:solidFill>
                <a:srgbClr val="F0F0F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353" name="Freeform 107">
              <a:extLst>
                <a:ext uri="{FF2B5EF4-FFF2-40B4-BE49-F238E27FC236}">
                  <a16:creationId xmlns:a16="http://schemas.microsoft.com/office/drawing/2014/main" id="{C022A0DA-4798-4C10-AD30-961D9FA9530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8" y="2412"/>
              <a:ext cx="6" cy="11"/>
            </a:xfrm>
            <a:custGeom>
              <a:avLst/>
              <a:gdLst>
                <a:gd name="T0" fmla="*/ 4 w 6"/>
                <a:gd name="T1" fmla="*/ 0 h 11"/>
                <a:gd name="T2" fmla="*/ 6 w 6"/>
                <a:gd name="T3" fmla="*/ 0 h 11"/>
                <a:gd name="T4" fmla="*/ 6 w 6"/>
                <a:gd name="T5" fmla="*/ 4 h 11"/>
                <a:gd name="T6" fmla="*/ 4 w 6"/>
                <a:gd name="T7" fmla="*/ 9 h 11"/>
                <a:gd name="T8" fmla="*/ 2 w 6"/>
                <a:gd name="T9" fmla="*/ 11 h 11"/>
                <a:gd name="T10" fmla="*/ 0 w 6"/>
                <a:gd name="T11" fmla="*/ 2 h 11"/>
                <a:gd name="T12" fmla="*/ 0 w 6"/>
                <a:gd name="T13" fmla="*/ 2 h 11"/>
                <a:gd name="T14" fmla="*/ 4 w 6"/>
                <a:gd name="T1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11">
                  <a:moveTo>
                    <a:pt x="4" y="0"/>
                  </a:moveTo>
                  <a:lnTo>
                    <a:pt x="6" y="0"/>
                  </a:lnTo>
                  <a:lnTo>
                    <a:pt x="6" y="4"/>
                  </a:lnTo>
                  <a:lnTo>
                    <a:pt x="4" y="9"/>
                  </a:lnTo>
                  <a:lnTo>
                    <a:pt x="2" y="11"/>
                  </a:lnTo>
                  <a:lnTo>
                    <a:pt x="0" y="2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354" name="Freeform 108">
              <a:extLst>
                <a:ext uri="{FF2B5EF4-FFF2-40B4-BE49-F238E27FC236}">
                  <a16:creationId xmlns:a16="http://schemas.microsoft.com/office/drawing/2014/main" id="{84B1BBA0-2ED5-4561-83A6-53320D05B5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8" y="2412"/>
              <a:ext cx="6" cy="11"/>
            </a:xfrm>
            <a:custGeom>
              <a:avLst/>
              <a:gdLst>
                <a:gd name="T0" fmla="*/ 4 w 6"/>
                <a:gd name="T1" fmla="*/ 0 h 11"/>
                <a:gd name="T2" fmla="*/ 6 w 6"/>
                <a:gd name="T3" fmla="*/ 0 h 11"/>
                <a:gd name="T4" fmla="*/ 6 w 6"/>
                <a:gd name="T5" fmla="*/ 4 h 11"/>
                <a:gd name="T6" fmla="*/ 4 w 6"/>
                <a:gd name="T7" fmla="*/ 9 h 11"/>
                <a:gd name="T8" fmla="*/ 2 w 6"/>
                <a:gd name="T9" fmla="*/ 11 h 11"/>
                <a:gd name="T10" fmla="*/ 0 w 6"/>
                <a:gd name="T11" fmla="*/ 2 h 11"/>
                <a:gd name="T12" fmla="*/ 0 w 6"/>
                <a:gd name="T13" fmla="*/ 2 h 11"/>
                <a:gd name="T14" fmla="*/ 4 w 6"/>
                <a:gd name="T1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11">
                  <a:moveTo>
                    <a:pt x="4" y="0"/>
                  </a:moveTo>
                  <a:lnTo>
                    <a:pt x="6" y="0"/>
                  </a:lnTo>
                  <a:lnTo>
                    <a:pt x="6" y="4"/>
                  </a:lnTo>
                  <a:lnTo>
                    <a:pt x="4" y="9"/>
                  </a:lnTo>
                  <a:lnTo>
                    <a:pt x="2" y="11"/>
                  </a:lnTo>
                  <a:lnTo>
                    <a:pt x="0" y="2"/>
                  </a:lnTo>
                  <a:lnTo>
                    <a:pt x="0" y="2"/>
                  </a:lnTo>
                  <a:lnTo>
                    <a:pt x="4" y="0"/>
                  </a:lnTo>
                </a:path>
              </a:pathLst>
            </a:custGeom>
            <a:noFill/>
            <a:ln w="6350">
              <a:solidFill>
                <a:srgbClr val="F0F0F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355" name="Freeform 109">
              <a:extLst>
                <a:ext uri="{FF2B5EF4-FFF2-40B4-BE49-F238E27FC236}">
                  <a16:creationId xmlns:a16="http://schemas.microsoft.com/office/drawing/2014/main" id="{CDA1121B-6FFF-4EAE-97A7-5A8CC07EEA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3" y="2469"/>
              <a:ext cx="14" cy="14"/>
            </a:xfrm>
            <a:custGeom>
              <a:avLst/>
              <a:gdLst>
                <a:gd name="T0" fmla="*/ 8 w 14"/>
                <a:gd name="T1" fmla="*/ 0 h 14"/>
                <a:gd name="T2" fmla="*/ 10 w 14"/>
                <a:gd name="T3" fmla="*/ 0 h 14"/>
                <a:gd name="T4" fmla="*/ 12 w 14"/>
                <a:gd name="T5" fmla="*/ 0 h 14"/>
                <a:gd name="T6" fmla="*/ 14 w 14"/>
                <a:gd name="T7" fmla="*/ 7 h 14"/>
                <a:gd name="T8" fmla="*/ 7 w 14"/>
                <a:gd name="T9" fmla="*/ 14 h 14"/>
                <a:gd name="T10" fmla="*/ 5 w 14"/>
                <a:gd name="T11" fmla="*/ 14 h 14"/>
                <a:gd name="T12" fmla="*/ 1 w 14"/>
                <a:gd name="T13" fmla="*/ 11 h 14"/>
                <a:gd name="T14" fmla="*/ 0 w 14"/>
                <a:gd name="T15" fmla="*/ 5 h 14"/>
                <a:gd name="T16" fmla="*/ 1 w 14"/>
                <a:gd name="T17" fmla="*/ 4 h 14"/>
                <a:gd name="T18" fmla="*/ 3 w 14"/>
                <a:gd name="T19" fmla="*/ 0 h 14"/>
                <a:gd name="T20" fmla="*/ 8 w 14"/>
                <a:gd name="T2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4">
                  <a:moveTo>
                    <a:pt x="8" y="0"/>
                  </a:moveTo>
                  <a:lnTo>
                    <a:pt x="10" y="0"/>
                  </a:lnTo>
                  <a:lnTo>
                    <a:pt x="12" y="0"/>
                  </a:lnTo>
                  <a:lnTo>
                    <a:pt x="14" y="7"/>
                  </a:lnTo>
                  <a:lnTo>
                    <a:pt x="7" y="14"/>
                  </a:lnTo>
                  <a:lnTo>
                    <a:pt x="5" y="14"/>
                  </a:lnTo>
                  <a:lnTo>
                    <a:pt x="1" y="11"/>
                  </a:lnTo>
                  <a:lnTo>
                    <a:pt x="0" y="5"/>
                  </a:lnTo>
                  <a:lnTo>
                    <a:pt x="1" y="4"/>
                  </a:lnTo>
                  <a:lnTo>
                    <a:pt x="3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356" name="Freeform 110">
              <a:extLst>
                <a:ext uri="{FF2B5EF4-FFF2-40B4-BE49-F238E27FC236}">
                  <a16:creationId xmlns:a16="http://schemas.microsoft.com/office/drawing/2014/main" id="{1A76C63F-D570-407C-854D-0DDAB215BD9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3" y="2469"/>
              <a:ext cx="14" cy="14"/>
            </a:xfrm>
            <a:custGeom>
              <a:avLst/>
              <a:gdLst>
                <a:gd name="T0" fmla="*/ 8 w 14"/>
                <a:gd name="T1" fmla="*/ 0 h 14"/>
                <a:gd name="T2" fmla="*/ 10 w 14"/>
                <a:gd name="T3" fmla="*/ 0 h 14"/>
                <a:gd name="T4" fmla="*/ 12 w 14"/>
                <a:gd name="T5" fmla="*/ 0 h 14"/>
                <a:gd name="T6" fmla="*/ 14 w 14"/>
                <a:gd name="T7" fmla="*/ 7 h 14"/>
                <a:gd name="T8" fmla="*/ 7 w 14"/>
                <a:gd name="T9" fmla="*/ 14 h 14"/>
                <a:gd name="T10" fmla="*/ 5 w 14"/>
                <a:gd name="T11" fmla="*/ 14 h 14"/>
                <a:gd name="T12" fmla="*/ 1 w 14"/>
                <a:gd name="T13" fmla="*/ 11 h 14"/>
                <a:gd name="T14" fmla="*/ 0 w 14"/>
                <a:gd name="T15" fmla="*/ 5 h 14"/>
                <a:gd name="T16" fmla="*/ 1 w 14"/>
                <a:gd name="T17" fmla="*/ 4 h 14"/>
                <a:gd name="T18" fmla="*/ 3 w 14"/>
                <a:gd name="T19" fmla="*/ 0 h 14"/>
                <a:gd name="T20" fmla="*/ 8 w 14"/>
                <a:gd name="T2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4">
                  <a:moveTo>
                    <a:pt x="8" y="0"/>
                  </a:moveTo>
                  <a:lnTo>
                    <a:pt x="10" y="0"/>
                  </a:lnTo>
                  <a:lnTo>
                    <a:pt x="12" y="0"/>
                  </a:lnTo>
                  <a:lnTo>
                    <a:pt x="14" y="7"/>
                  </a:lnTo>
                  <a:lnTo>
                    <a:pt x="7" y="14"/>
                  </a:lnTo>
                  <a:lnTo>
                    <a:pt x="5" y="14"/>
                  </a:lnTo>
                  <a:lnTo>
                    <a:pt x="1" y="11"/>
                  </a:lnTo>
                  <a:lnTo>
                    <a:pt x="0" y="5"/>
                  </a:lnTo>
                  <a:lnTo>
                    <a:pt x="1" y="4"/>
                  </a:lnTo>
                  <a:lnTo>
                    <a:pt x="3" y="0"/>
                  </a:lnTo>
                  <a:lnTo>
                    <a:pt x="8" y="0"/>
                  </a:lnTo>
                </a:path>
              </a:pathLst>
            </a:custGeom>
            <a:noFill/>
            <a:ln w="6350">
              <a:solidFill>
                <a:srgbClr val="F0F0F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357" name="Freeform 111">
              <a:extLst>
                <a:ext uri="{FF2B5EF4-FFF2-40B4-BE49-F238E27FC236}">
                  <a16:creationId xmlns:a16="http://schemas.microsoft.com/office/drawing/2014/main" id="{5A1FFAF5-1B9E-400E-B37C-83A0CA0A8A6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3" y="2291"/>
              <a:ext cx="343" cy="396"/>
            </a:xfrm>
            <a:custGeom>
              <a:avLst/>
              <a:gdLst>
                <a:gd name="T0" fmla="*/ 306 w 343"/>
                <a:gd name="T1" fmla="*/ 201 h 396"/>
                <a:gd name="T2" fmla="*/ 306 w 343"/>
                <a:gd name="T3" fmla="*/ 76 h 396"/>
                <a:gd name="T4" fmla="*/ 308 w 343"/>
                <a:gd name="T5" fmla="*/ 75 h 396"/>
                <a:gd name="T6" fmla="*/ 342 w 343"/>
                <a:gd name="T7" fmla="*/ 32 h 396"/>
                <a:gd name="T8" fmla="*/ 343 w 343"/>
                <a:gd name="T9" fmla="*/ 28 h 396"/>
                <a:gd name="T10" fmla="*/ 320 w 343"/>
                <a:gd name="T11" fmla="*/ 28 h 396"/>
                <a:gd name="T12" fmla="*/ 295 w 343"/>
                <a:gd name="T13" fmla="*/ 16 h 396"/>
                <a:gd name="T14" fmla="*/ 265 w 343"/>
                <a:gd name="T15" fmla="*/ 25 h 396"/>
                <a:gd name="T16" fmla="*/ 252 w 343"/>
                <a:gd name="T17" fmla="*/ 37 h 396"/>
                <a:gd name="T18" fmla="*/ 234 w 343"/>
                <a:gd name="T19" fmla="*/ 46 h 396"/>
                <a:gd name="T20" fmla="*/ 168 w 343"/>
                <a:gd name="T21" fmla="*/ 35 h 396"/>
                <a:gd name="T22" fmla="*/ 117 w 343"/>
                <a:gd name="T23" fmla="*/ 1 h 396"/>
                <a:gd name="T24" fmla="*/ 92 w 343"/>
                <a:gd name="T25" fmla="*/ 3 h 396"/>
                <a:gd name="T26" fmla="*/ 81 w 343"/>
                <a:gd name="T27" fmla="*/ 0 h 396"/>
                <a:gd name="T28" fmla="*/ 22 w 343"/>
                <a:gd name="T29" fmla="*/ 0 h 396"/>
                <a:gd name="T30" fmla="*/ 13 w 343"/>
                <a:gd name="T31" fmla="*/ 5 h 396"/>
                <a:gd name="T32" fmla="*/ 0 w 343"/>
                <a:gd name="T33" fmla="*/ 21 h 396"/>
                <a:gd name="T34" fmla="*/ 2 w 343"/>
                <a:gd name="T35" fmla="*/ 23 h 396"/>
                <a:gd name="T36" fmla="*/ 4 w 343"/>
                <a:gd name="T37" fmla="*/ 25 h 396"/>
                <a:gd name="T38" fmla="*/ 13 w 343"/>
                <a:gd name="T39" fmla="*/ 26 h 396"/>
                <a:gd name="T40" fmla="*/ 15 w 343"/>
                <a:gd name="T41" fmla="*/ 28 h 396"/>
                <a:gd name="T42" fmla="*/ 15 w 343"/>
                <a:gd name="T43" fmla="*/ 33 h 396"/>
                <a:gd name="T44" fmla="*/ 17 w 343"/>
                <a:gd name="T45" fmla="*/ 35 h 396"/>
                <a:gd name="T46" fmla="*/ 18 w 343"/>
                <a:gd name="T47" fmla="*/ 37 h 396"/>
                <a:gd name="T48" fmla="*/ 24 w 343"/>
                <a:gd name="T49" fmla="*/ 62 h 396"/>
                <a:gd name="T50" fmla="*/ 27 w 343"/>
                <a:gd name="T51" fmla="*/ 67 h 396"/>
                <a:gd name="T52" fmla="*/ 36 w 343"/>
                <a:gd name="T53" fmla="*/ 71 h 396"/>
                <a:gd name="T54" fmla="*/ 43 w 343"/>
                <a:gd name="T55" fmla="*/ 78 h 396"/>
                <a:gd name="T56" fmla="*/ 45 w 343"/>
                <a:gd name="T57" fmla="*/ 121 h 396"/>
                <a:gd name="T58" fmla="*/ 43 w 343"/>
                <a:gd name="T59" fmla="*/ 132 h 396"/>
                <a:gd name="T60" fmla="*/ 2 w 343"/>
                <a:gd name="T61" fmla="*/ 187 h 396"/>
                <a:gd name="T62" fmla="*/ 2 w 343"/>
                <a:gd name="T63" fmla="*/ 198 h 396"/>
                <a:gd name="T64" fmla="*/ 8 w 343"/>
                <a:gd name="T65" fmla="*/ 207 h 396"/>
                <a:gd name="T66" fmla="*/ 9 w 343"/>
                <a:gd name="T67" fmla="*/ 212 h 396"/>
                <a:gd name="T68" fmla="*/ 15 w 343"/>
                <a:gd name="T69" fmla="*/ 212 h 396"/>
                <a:gd name="T70" fmla="*/ 20 w 343"/>
                <a:gd name="T71" fmla="*/ 208 h 396"/>
                <a:gd name="T72" fmla="*/ 36 w 343"/>
                <a:gd name="T73" fmla="*/ 208 h 396"/>
                <a:gd name="T74" fmla="*/ 36 w 343"/>
                <a:gd name="T75" fmla="*/ 212 h 396"/>
                <a:gd name="T76" fmla="*/ 27 w 343"/>
                <a:gd name="T77" fmla="*/ 216 h 396"/>
                <a:gd name="T78" fmla="*/ 20 w 343"/>
                <a:gd name="T79" fmla="*/ 221 h 396"/>
                <a:gd name="T80" fmla="*/ 11 w 343"/>
                <a:gd name="T81" fmla="*/ 221 h 396"/>
                <a:gd name="T82" fmla="*/ 6 w 343"/>
                <a:gd name="T83" fmla="*/ 232 h 396"/>
                <a:gd name="T84" fmla="*/ 13 w 343"/>
                <a:gd name="T85" fmla="*/ 237 h 396"/>
                <a:gd name="T86" fmla="*/ 163 w 343"/>
                <a:gd name="T87" fmla="*/ 326 h 396"/>
                <a:gd name="T88" fmla="*/ 172 w 343"/>
                <a:gd name="T89" fmla="*/ 360 h 396"/>
                <a:gd name="T90" fmla="*/ 233 w 343"/>
                <a:gd name="T91" fmla="*/ 396 h 396"/>
                <a:gd name="T92" fmla="*/ 242 w 343"/>
                <a:gd name="T93" fmla="*/ 392 h 396"/>
                <a:gd name="T94" fmla="*/ 270 w 343"/>
                <a:gd name="T95" fmla="*/ 337 h 396"/>
                <a:gd name="T96" fmla="*/ 272 w 343"/>
                <a:gd name="T97" fmla="*/ 324 h 396"/>
                <a:gd name="T98" fmla="*/ 283 w 343"/>
                <a:gd name="T99" fmla="*/ 308 h 396"/>
                <a:gd name="T100" fmla="*/ 299 w 343"/>
                <a:gd name="T101" fmla="*/ 299 h 396"/>
                <a:gd name="T102" fmla="*/ 300 w 343"/>
                <a:gd name="T103" fmla="*/ 291 h 396"/>
                <a:gd name="T104" fmla="*/ 306 w 343"/>
                <a:gd name="T105" fmla="*/ 283 h 396"/>
                <a:gd name="T106" fmla="*/ 311 w 343"/>
                <a:gd name="T107" fmla="*/ 282 h 396"/>
                <a:gd name="T108" fmla="*/ 318 w 343"/>
                <a:gd name="T109" fmla="*/ 280 h 396"/>
                <a:gd name="T110" fmla="*/ 325 w 343"/>
                <a:gd name="T111" fmla="*/ 271 h 396"/>
                <a:gd name="T112" fmla="*/ 329 w 343"/>
                <a:gd name="T113" fmla="*/ 267 h 396"/>
                <a:gd name="T114" fmla="*/ 329 w 343"/>
                <a:gd name="T115" fmla="*/ 264 h 396"/>
                <a:gd name="T116" fmla="*/ 306 w 343"/>
                <a:gd name="T117" fmla="*/ 235 h 396"/>
                <a:gd name="T118" fmla="*/ 306 w 343"/>
                <a:gd name="T119" fmla="*/ 201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43" h="396">
                  <a:moveTo>
                    <a:pt x="306" y="201"/>
                  </a:moveTo>
                  <a:lnTo>
                    <a:pt x="306" y="76"/>
                  </a:lnTo>
                  <a:lnTo>
                    <a:pt x="308" y="75"/>
                  </a:lnTo>
                  <a:lnTo>
                    <a:pt x="342" y="32"/>
                  </a:lnTo>
                  <a:lnTo>
                    <a:pt x="343" y="28"/>
                  </a:lnTo>
                  <a:lnTo>
                    <a:pt x="320" y="28"/>
                  </a:lnTo>
                  <a:lnTo>
                    <a:pt x="295" y="16"/>
                  </a:lnTo>
                  <a:lnTo>
                    <a:pt x="265" y="25"/>
                  </a:lnTo>
                  <a:lnTo>
                    <a:pt x="252" y="37"/>
                  </a:lnTo>
                  <a:lnTo>
                    <a:pt x="234" y="46"/>
                  </a:lnTo>
                  <a:lnTo>
                    <a:pt x="168" y="35"/>
                  </a:lnTo>
                  <a:lnTo>
                    <a:pt x="117" y="1"/>
                  </a:lnTo>
                  <a:lnTo>
                    <a:pt x="92" y="3"/>
                  </a:lnTo>
                  <a:lnTo>
                    <a:pt x="81" y="0"/>
                  </a:lnTo>
                  <a:lnTo>
                    <a:pt x="22" y="0"/>
                  </a:lnTo>
                  <a:lnTo>
                    <a:pt x="13" y="5"/>
                  </a:lnTo>
                  <a:lnTo>
                    <a:pt x="0" y="21"/>
                  </a:lnTo>
                  <a:lnTo>
                    <a:pt x="2" y="23"/>
                  </a:lnTo>
                  <a:lnTo>
                    <a:pt x="4" y="25"/>
                  </a:lnTo>
                  <a:lnTo>
                    <a:pt x="13" y="26"/>
                  </a:lnTo>
                  <a:lnTo>
                    <a:pt x="15" y="28"/>
                  </a:lnTo>
                  <a:lnTo>
                    <a:pt x="15" y="33"/>
                  </a:lnTo>
                  <a:lnTo>
                    <a:pt x="17" y="35"/>
                  </a:lnTo>
                  <a:lnTo>
                    <a:pt x="18" y="37"/>
                  </a:lnTo>
                  <a:lnTo>
                    <a:pt x="24" y="62"/>
                  </a:lnTo>
                  <a:lnTo>
                    <a:pt x="27" y="67"/>
                  </a:lnTo>
                  <a:lnTo>
                    <a:pt x="36" y="71"/>
                  </a:lnTo>
                  <a:lnTo>
                    <a:pt x="43" y="78"/>
                  </a:lnTo>
                  <a:lnTo>
                    <a:pt x="45" y="121"/>
                  </a:lnTo>
                  <a:lnTo>
                    <a:pt x="43" y="132"/>
                  </a:lnTo>
                  <a:lnTo>
                    <a:pt x="2" y="187"/>
                  </a:lnTo>
                  <a:lnTo>
                    <a:pt x="2" y="198"/>
                  </a:lnTo>
                  <a:lnTo>
                    <a:pt x="8" y="207"/>
                  </a:lnTo>
                  <a:lnTo>
                    <a:pt x="9" y="212"/>
                  </a:lnTo>
                  <a:lnTo>
                    <a:pt x="15" y="212"/>
                  </a:lnTo>
                  <a:lnTo>
                    <a:pt x="20" y="208"/>
                  </a:lnTo>
                  <a:lnTo>
                    <a:pt x="36" y="208"/>
                  </a:lnTo>
                  <a:lnTo>
                    <a:pt x="36" y="212"/>
                  </a:lnTo>
                  <a:lnTo>
                    <a:pt x="27" y="216"/>
                  </a:lnTo>
                  <a:lnTo>
                    <a:pt x="20" y="221"/>
                  </a:lnTo>
                  <a:lnTo>
                    <a:pt x="11" y="221"/>
                  </a:lnTo>
                  <a:lnTo>
                    <a:pt x="6" y="232"/>
                  </a:lnTo>
                  <a:lnTo>
                    <a:pt x="13" y="237"/>
                  </a:lnTo>
                  <a:lnTo>
                    <a:pt x="163" y="326"/>
                  </a:lnTo>
                  <a:lnTo>
                    <a:pt x="172" y="360"/>
                  </a:lnTo>
                  <a:lnTo>
                    <a:pt x="233" y="396"/>
                  </a:lnTo>
                  <a:lnTo>
                    <a:pt x="242" y="392"/>
                  </a:lnTo>
                  <a:lnTo>
                    <a:pt x="270" y="337"/>
                  </a:lnTo>
                  <a:lnTo>
                    <a:pt x="272" y="324"/>
                  </a:lnTo>
                  <a:lnTo>
                    <a:pt x="283" y="308"/>
                  </a:lnTo>
                  <a:lnTo>
                    <a:pt x="299" y="299"/>
                  </a:lnTo>
                  <a:lnTo>
                    <a:pt x="300" y="291"/>
                  </a:lnTo>
                  <a:lnTo>
                    <a:pt x="306" y="283"/>
                  </a:lnTo>
                  <a:lnTo>
                    <a:pt x="311" y="282"/>
                  </a:lnTo>
                  <a:lnTo>
                    <a:pt x="318" y="280"/>
                  </a:lnTo>
                  <a:lnTo>
                    <a:pt x="325" y="271"/>
                  </a:lnTo>
                  <a:lnTo>
                    <a:pt x="329" y="267"/>
                  </a:lnTo>
                  <a:lnTo>
                    <a:pt x="329" y="264"/>
                  </a:lnTo>
                  <a:lnTo>
                    <a:pt x="306" y="235"/>
                  </a:lnTo>
                  <a:lnTo>
                    <a:pt x="306" y="201"/>
                  </a:lnTo>
                  <a:close/>
                </a:path>
              </a:pathLst>
            </a:custGeom>
            <a:solidFill>
              <a:srgbClr val="F4AE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358" name="Freeform 112">
              <a:extLst>
                <a:ext uri="{FF2B5EF4-FFF2-40B4-BE49-F238E27FC236}">
                  <a16:creationId xmlns:a16="http://schemas.microsoft.com/office/drawing/2014/main" id="{225DBEBF-CFDC-4DAF-9FC5-4E4CEFD60A9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3" y="2291"/>
              <a:ext cx="343" cy="396"/>
            </a:xfrm>
            <a:custGeom>
              <a:avLst/>
              <a:gdLst>
                <a:gd name="T0" fmla="*/ 306 w 343"/>
                <a:gd name="T1" fmla="*/ 201 h 396"/>
                <a:gd name="T2" fmla="*/ 306 w 343"/>
                <a:gd name="T3" fmla="*/ 76 h 396"/>
                <a:gd name="T4" fmla="*/ 308 w 343"/>
                <a:gd name="T5" fmla="*/ 75 h 396"/>
                <a:gd name="T6" fmla="*/ 342 w 343"/>
                <a:gd name="T7" fmla="*/ 32 h 396"/>
                <a:gd name="T8" fmla="*/ 343 w 343"/>
                <a:gd name="T9" fmla="*/ 28 h 396"/>
                <a:gd name="T10" fmla="*/ 320 w 343"/>
                <a:gd name="T11" fmla="*/ 28 h 396"/>
                <a:gd name="T12" fmla="*/ 295 w 343"/>
                <a:gd name="T13" fmla="*/ 16 h 396"/>
                <a:gd name="T14" fmla="*/ 265 w 343"/>
                <a:gd name="T15" fmla="*/ 25 h 396"/>
                <a:gd name="T16" fmla="*/ 252 w 343"/>
                <a:gd name="T17" fmla="*/ 37 h 396"/>
                <a:gd name="T18" fmla="*/ 234 w 343"/>
                <a:gd name="T19" fmla="*/ 46 h 396"/>
                <a:gd name="T20" fmla="*/ 168 w 343"/>
                <a:gd name="T21" fmla="*/ 35 h 396"/>
                <a:gd name="T22" fmla="*/ 117 w 343"/>
                <a:gd name="T23" fmla="*/ 1 h 396"/>
                <a:gd name="T24" fmla="*/ 92 w 343"/>
                <a:gd name="T25" fmla="*/ 3 h 396"/>
                <a:gd name="T26" fmla="*/ 81 w 343"/>
                <a:gd name="T27" fmla="*/ 0 h 396"/>
                <a:gd name="T28" fmla="*/ 22 w 343"/>
                <a:gd name="T29" fmla="*/ 0 h 396"/>
                <a:gd name="T30" fmla="*/ 13 w 343"/>
                <a:gd name="T31" fmla="*/ 5 h 396"/>
                <a:gd name="T32" fmla="*/ 0 w 343"/>
                <a:gd name="T33" fmla="*/ 21 h 396"/>
                <a:gd name="T34" fmla="*/ 2 w 343"/>
                <a:gd name="T35" fmla="*/ 23 h 396"/>
                <a:gd name="T36" fmla="*/ 4 w 343"/>
                <a:gd name="T37" fmla="*/ 25 h 396"/>
                <a:gd name="T38" fmla="*/ 13 w 343"/>
                <a:gd name="T39" fmla="*/ 26 h 396"/>
                <a:gd name="T40" fmla="*/ 15 w 343"/>
                <a:gd name="T41" fmla="*/ 28 h 396"/>
                <a:gd name="T42" fmla="*/ 15 w 343"/>
                <a:gd name="T43" fmla="*/ 33 h 396"/>
                <a:gd name="T44" fmla="*/ 17 w 343"/>
                <a:gd name="T45" fmla="*/ 35 h 396"/>
                <a:gd name="T46" fmla="*/ 18 w 343"/>
                <a:gd name="T47" fmla="*/ 37 h 396"/>
                <a:gd name="T48" fmla="*/ 24 w 343"/>
                <a:gd name="T49" fmla="*/ 62 h 396"/>
                <a:gd name="T50" fmla="*/ 27 w 343"/>
                <a:gd name="T51" fmla="*/ 67 h 396"/>
                <a:gd name="T52" fmla="*/ 36 w 343"/>
                <a:gd name="T53" fmla="*/ 71 h 396"/>
                <a:gd name="T54" fmla="*/ 43 w 343"/>
                <a:gd name="T55" fmla="*/ 78 h 396"/>
                <a:gd name="T56" fmla="*/ 45 w 343"/>
                <a:gd name="T57" fmla="*/ 121 h 396"/>
                <a:gd name="T58" fmla="*/ 43 w 343"/>
                <a:gd name="T59" fmla="*/ 132 h 396"/>
                <a:gd name="T60" fmla="*/ 2 w 343"/>
                <a:gd name="T61" fmla="*/ 187 h 396"/>
                <a:gd name="T62" fmla="*/ 2 w 343"/>
                <a:gd name="T63" fmla="*/ 198 h 396"/>
                <a:gd name="T64" fmla="*/ 8 w 343"/>
                <a:gd name="T65" fmla="*/ 207 h 396"/>
                <a:gd name="T66" fmla="*/ 9 w 343"/>
                <a:gd name="T67" fmla="*/ 212 h 396"/>
                <a:gd name="T68" fmla="*/ 15 w 343"/>
                <a:gd name="T69" fmla="*/ 212 h 396"/>
                <a:gd name="T70" fmla="*/ 20 w 343"/>
                <a:gd name="T71" fmla="*/ 208 h 396"/>
                <a:gd name="T72" fmla="*/ 36 w 343"/>
                <a:gd name="T73" fmla="*/ 208 h 396"/>
                <a:gd name="T74" fmla="*/ 36 w 343"/>
                <a:gd name="T75" fmla="*/ 212 h 396"/>
                <a:gd name="T76" fmla="*/ 27 w 343"/>
                <a:gd name="T77" fmla="*/ 216 h 396"/>
                <a:gd name="T78" fmla="*/ 20 w 343"/>
                <a:gd name="T79" fmla="*/ 221 h 396"/>
                <a:gd name="T80" fmla="*/ 11 w 343"/>
                <a:gd name="T81" fmla="*/ 221 h 396"/>
                <a:gd name="T82" fmla="*/ 6 w 343"/>
                <a:gd name="T83" fmla="*/ 232 h 396"/>
                <a:gd name="T84" fmla="*/ 13 w 343"/>
                <a:gd name="T85" fmla="*/ 237 h 396"/>
                <a:gd name="T86" fmla="*/ 163 w 343"/>
                <a:gd name="T87" fmla="*/ 326 h 396"/>
                <a:gd name="T88" fmla="*/ 172 w 343"/>
                <a:gd name="T89" fmla="*/ 360 h 396"/>
                <a:gd name="T90" fmla="*/ 233 w 343"/>
                <a:gd name="T91" fmla="*/ 396 h 396"/>
                <a:gd name="T92" fmla="*/ 242 w 343"/>
                <a:gd name="T93" fmla="*/ 392 h 396"/>
                <a:gd name="T94" fmla="*/ 270 w 343"/>
                <a:gd name="T95" fmla="*/ 337 h 396"/>
                <a:gd name="T96" fmla="*/ 272 w 343"/>
                <a:gd name="T97" fmla="*/ 324 h 396"/>
                <a:gd name="T98" fmla="*/ 283 w 343"/>
                <a:gd name="T99" fmla="*/ 308 h 396"/>
                <a:gd name="T100" fmla="*/ 299 w 343"/>
                <a:gd name="T101" fmla="*/ 299 h 396"/>
                <a:gd name="T102" fmla="*/ 300 w 343"/>
                <a:gd name="T103" fmla="*/ 291 h 396"/>
                <a:gd name="T104" fmla="*/ 306 w 343"/>
                <a:gd name="T105" fmla="*/ 283 h 396"/>
                <a:gd name="T106" fmla="*/ 311 w 343"/>
                <a:gd name="T107" fmla="*/ 282 h 396"/>
                <a:gd name="T108" fmla="*/ 318 w 343"/>
                <a:gd name="T109" fmla="*/ 280 h 396"/>
                <a:gd name="T110" fmla="*/ 325 w 343"/>
                <a:gd name="T111" fmla="*/ 271 h 396"/>
                <a:gd name="T112" fmla="*/ 329 w 343"/>
                <a:gd name="T113" fmla="*/ 267 h 396"/>
                <a:gd name="T114" fmla="*/ 329 w 343"/>
                <a:gd name="T115" fmla="*/ 264 h 396"/>
                <a:gd name="T116" fmla="*/ 306 w 343"/>
                <a:gd name="T117" fmla="*/ 235 h 396"/>
                <a:gd name="T118" fmla="*/ 306 w 343"/>
                <a:gd name="T119" fmla="*/ 201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43" h="396">
                  <a:moveTo>
                    <a:pt x="306" y="201"/>
                  </a:moveTo>
                  <a:lnTo>
                    <a:pt x="306" y="76"/>
                  </a:lnTo>
                  <a:lnTo>
                    <a:pt x="308" y="75"/>
                  </a:lnTo>
                  <a:lnTo>
                    <a:pt x="342" y="32"/>
                  </a:lnTo>
                  <a:lnTo>
                    <a:pt x="343" y="28"/>
                  </a:lnTo>
                  <a:lnTo>
                    <a:pt x="320" y="28"/>
                  </a:lnTo>
                  <a:lnTo>
                    <a:pt x="295" y="16"/>
                  </a:lnTo>
                  <a:lnTo>
                    <a:pt x="265" y="25"/>
                  </a:lnTo>
                  <a:lnTo>
                    <a:pt x="252" y="37"/>
                  </a:lnTo>
                  <a:lnTo>
                    <a:pt x="234" y="46"/>
                  </a:lnTo>
                  <a:lnTo>
                    <a:pt x="168" y="35"/>
                  </a:lnTo>
                  <a:lnTo>
                    <a:pt x="117" y="1"/>
                  </a:lnTo>
                  <a:lnTo>
                    <a:pt x="92" y="3"/>
                  </a:lnTo>
                  <a:lnTo>
                    <a:pt x="81" y="0"/>
                  </a:lnTo>
                  <a:lnTo>
                    <a:pt x="22" y="0"/>
                  </a:lnTo>
                  <a:lnTo>
                    <a:pt x="13" y="5"/>
                  </a:lnTo>
                  <a:lnTo>
                    <a:pt x="0" y="21"/>
                  </a:lnTo>
                  <a:lnTo>
                    <a:pt x="2" y="23"/>
                  </a:lnTo>
                  <a:lnTo>
                    <a:pt x="4" y="25"/>
                  </a:lnTo>
                  <a:lnTo>
                    <a:pt x="13" y="26"/>
                  </a:lnTo>
                  <a:lnTo>
                    <a:pt x="15" y="28"/>
                  </a:lnTo>
                  <a:lnTo>
                    <a:pt x="15" y="33"/>
                  </a:lnTo>
                  <a:lnTo>
                    <a:pt x="17" y="35"/>
                  </a:lnTo>
                  <a:lnTo>
                    <a:pt x="18" y="37"/>
                  </a:lnTo>
                  <a:lnTo>
                    <a:pt x="24" y="62"/>
                  </a:lnTo>
                  <a:lnTo>
                    <a:pt x="27" y="67"/>
                  </a:lnTo>
                  <a:lnTo>
                    <a:pt x="36" y="71"/>
                  </a:lnTo>
                  <a:lnTo>
                    <a:pt x="43" y="78"/>
                  </a:lnTo>
                  <a:lnTo>
                    <a:pt x="45" y="121"/>
                  </a:lnTo>
                  <a:lnTo>
                    <a:pt x="43" y="132"/>
                  </a:lnTo>
                  <a:lnTo>
                    <a:pt x="2" y="187"/>
                  </a:lnTo>
                  <a:lnTo>
                    <a:pt x="2" y="198"/>
                  </a:lnTo>
                  <a:lnTo>
                    <a:pt x="8" y="207"/>
                  </a:lnTo>
                  <a:lnTo>
                    <a:pt x="9" y="212"/>
                  </a:lnTo>
                  <a:lnTo>
                    <a:pt x="15" y="212"/>
                  </a:lnTo>
                  <a:lnTo>
                    <a:pt x="20" y="208"/>
                  </a:lnTo>
                  <a:lnTo>
                    <a:pt x="36" y="208"/>
                  </a:lnTo>
                  <a:lnTo>
                    <a:pt x="36" y="212"/>
                  </a:lnTo>
                  <a:lnTo>
                    <a:pt x="27" y="216"/>
                  </a:lnTo>
                  <a:lnTo>
                    <a:pt x="20" y="221"/>
                  </a:lnTo>
                  <a:lnTo>
                    <a:pt x="11" y="221"/>
                  </a:lnTo>
                  <a:lnTo>
                    <a:pt x="6" y="232"/>
                  </a:lnTo>
                  <a:lnTo>
                    <a:pt x="13" y="237"/>
                  </a:lnTo>
                  <a:lnTo>
                    <a:pt x="163" y="326"/>
                  </a:lnTo>
                  <a:lnTo>
                    <a:pt x="172" y="360"/>
                  </a:lnTo>
                  <a:lnTo>
                    <a:pt x="233" y="396"/>
                  </a:lnTo>
                  <a:lnTo>
                    <a:pt x="242" y="392"/>
                  </a:lnTo>
                  <a:lnTo>
                    <a:pt x="270" y="337"/>
                  </a:lnTo>
                  <a:lnTo>
                    <a:pt x="272" y="324"/>
                  </a:lnTo>
                  <a:lnTo>
                    <a:pt x="283" y="308"/>
                  </a:lnTo>
                  <a:lnTo>
                    <a:pt x="299" y="299"/>
                  </a:lnTo>
                  <a:lnTo>
                    <a:pt x="300" y="291"/>
                  </a:lnTo>
                  <a:lnTo>
                    <a:pt x="306" y="283"/>
                  </a:lnTo>
                  <a:lnTo>
                    <a:pt x="311" y="282"/>
                  </a:lnTo>
                  <a:lnTo>
                    <a:pt x="318" y="280"/>
                  </a:lnTo>
                  <a:lnTo>
                    <a:pt x="325" y="271"/>
                  </a:lnTo>
                  <a:lnTo>
                    <a:pt x="329" y="267"/>
                  </a:lnTo>
                  <a:lnTo>
                    <a:pt x="329" y="264"/>
                  </a:lnTo>
                  <a:lnTo>
                    <a:pt x="306" y="235"/>
                  </a:lnTo>
                  <a:lnTo>
                    <a:pt x="306" y="201"/>
                  </a:lnTo>
                </a:path>
              </a:pathLst>
            </a:custGeom>
            <a:noFill/>
            <a:ln w="6350">
              <a:solidFill>
                <a:srgbClr val="F0F0F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359" name="Freeform 113">
              <a:extLst>
                <a:ext uri="{FF2B5EF4-FFF2-40B4-BE49-F238E27FC236}">
                  <a16:creationId xmlns:a16="http://schemas.microsoft.com/office/drawing/2014/main" id="{87EB4B1C-33C3-49A0-898C-D536B31B2FE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8" y="1951"/>
              <a:ext cx="130" cy="268"/>
            </a:xfrm>
            <a:custGeom>
              <a:avLst/>
              <a:gdLst>
                <a:gd name="T0" fmla="*/ 123 w 130"/>
                <a:gd name="T1" fmla="*/ 29 h 268"/>
                <a:gd name="T2" fmla="*/ 89 w 130"/>
                <a:gd name="T3" fmla="*/ 0 h 268"/>
                <a:gd name="T4" fmla="*/ 84 w 130"/>
                <a:gd name="T5" fmla="*/ 4 h 268"/>
                <a:gd name="T6" fmla="*/ 70 w 130"/>
                <a:gd name="T7" fmla="*/ 6 h 268"/>
                <a:gd name="T8" fmla="*/ 71 w 130"/>
                <a:gd name="T9" fmla="*/ 9 h 268"/>
                <a:gd name="T10" fmla="*/ 77 w 130"/>
                <a:gd name="T11" fmla="*/ 16 h 268"/>
                <a:gd name="T12" fmla="*/ 70 w 130"/>
                <a:gd name="T13" fmla="*/ 20 h 268"/>
                <a:gd name="T14" fmla="*/ 71 w 130"/>
                <a:gd name="T15" fmla="*/ 20 h 268"/>
                <a:gd name="T16" fmla="*/ 71 w 130"/>
                <a:gd name="T17" fmla="*/ 22 h 268"/>
                <a:gd name="T18" fmla="*/ 70 w 130"/>
                <a:gd name="T19" fmla="*/ 25 h 268"/>
                <a:gd name="T20" fmla="*/ 66 w 130"/>
                <a:gd name="T21" fmla="*/ 27 h 268"/>
                <a:gd name="T22" fmla="*/ 68 w 130"/>
                <a:gd name="T23" fmla="*/ 29 h 268"/>
                <a:gd name="T24" fmla="*/ 66 w 130"/>
                <a:gd name="T25" fmla="*/ 31 h 268"/>
                <a:gd name="T26" fmla="*/ 55 w 130"/>
                <a:gd name="T27" fmla="*/ 40 h 268"/>
                <a:gd name="T28" fmla="*/ 52 w 130"/>
                <a:gd name="T29" fmla="*/ 41 h 268"/>
                <a:gd name="T30" fmla="*/ 46 w 130"/>
                <a:gd name="T31" fmla="*/ 40 h 268"/>
                <a:gd name="T32" fmla="*/ 39 w 130"/>
                <a:gd name="T33" fmla="*/ 41 h 268"/>
                <a:gd name="T34" fmla="*/ 34 w 130"/>
                <a:gd name="T35" fmla="*/ 40 h 268"/>
                <a:gd name="T36" fmla="*/ 29 w 130"/>
                <a:gd name="T37" fmla="*/ 40 h 268"/>
                <a:gd name="T38" fmla="*/ 27 w 130"/>
                <a:gd name="T39" fmla="*/ 40 h 268"/>
                <a:gd name="T40" fmla="*/ 21 w 130"/>
                <a:gd name="T41" fmla="*/ 49 h 268"/>
                <a:gd name="T42" fmla="*/ 18 w 130"/>
                <a:gd name="T43" fmla="*/ 49 h 268"/>
                <a:gd name="T44" fmla="*/ 16 w 130"/>
                <a:gd name="T45" fmla="*/ 50 h 268"/>
                <a:gd name="T46" fmla="*/ 16 w 130"/>
                <a:gd name="T47" fmla="*/ 52 h 268"/>
                <a:gd name="T48" fmla="*/ 12 w 130"/>
                <a:gd name="T49" fmla="*/ 54 h 268"/>
                <a:gd name="T50" fmla="*/ 12 w 130"/>
                <a:gd name="T51" fmla="*/ 57 h 268"/>
                <a:gd name="T52" fmla="*/ 9 w 130"/>
                <a:gd name="T53" fmla="*/ 57 h 268"/>
                <a:gd name="T54" fmla="*/ 5 w 130"/>
                <a:gd name="T55" fmla="*/ 63 h 268"/>
                <a:gd name="T56" fmla="*/ 4 w 130"/>
                <a:gd name="T57" fmla="*/ 70 h 268"/>
                <a:gd name="T58" fmla="*/ 2 w 130"/>
                <a:gd name="T59" fmla="*/ 75 h 268"/>
                <a:gd name="T60" fmla="*/ 0 w 130"/>
                <a:gd name="T61" fmla="*/ 82 h 268"/>
                <a:gd name="T62" fmla="*/ 0 w 130"/>
                <a:gd name="T63" fmla="*/ 90 h 268"/>
                <a:gd name="T64" fmla="*/ 4 w 130"/>
                <a:gd name="T65" fmla="*/ 93 h 268"/>
                <a:gd name="T66" fmla="*/ 9 w 130"/>
                <a:gd name="T67" fmla="*/ 95 h 268"/>
                <a:gd name="T68" fmla="*/ 11 w 130"/>
                <a:gd name="T69" fmla="*/ 95 h 268"/>
                <a:gd name="T70" fmla="*/ 16 w 130"/>
                <a:gd name="T71" fmla="*/ 98 h 268"/>
                <a:gd name="T72" fmla="*/ 25 w 130"/>
                <a:gd name="T73" fmla="*/ 109 h 268"/>
                <a:gd name="T74" fmla="*/ 45 w 130"/>
                <a:gd name="T75" fmla="*/ 261 h 268"/>
                <a:gd name="T76" fmla="*/ 48 w 130"/>
                <a:gd name="T77" fmla="*/ 268 h 268"/>
                <a:gd name="T78" fmla="*/ 87 w 130"/>
                <a:gd name="T79" fmla="*/ 266 h 268"/>
                <a:gd name="T80" fmla="*/ 86 w 130"/>
                <a:gd name="T81" fmla="*/ 263 h 268"/>
                <a:gd name="T82" fmla="*/ 89 w 130"/>
                <a:gd name="T83" fmla="*/ 170 h 268"/>
                <a:gd name="T84" fmla="*/ 102 w 130"/>
                <a:gd name="T85" fmla="*/ 145 h 268"/>
                <a:gd name="T86" fmla="*/ 105 w 130"/>
                <a:gd name="T87" fmla="*/ 125 h 268"/>
                <a:gd name="T88" fmla="*/ 121 w 130"/>
                <a:gd name="T89" fmla="*/ 109 h 268"/>
                <a:gd name="T90" fmla="*/ 123 w 130"/>
                <a:gd name="T91" fmla="*/ 104 h 268"/>
                <a:gd name="T92" fmla="*/ 125 w 130"/>
                <a:gd name="T93" fmla="*/ 102 h 268"/>
                <a:gd name="T94" fmla="*/ 125 w 130"/>
                <a:gd name="T95" fmla="*/ 100 h 268"/>
                <a:gd name="T96" fmla="*/ 125 w 130"/>
                <a:gd name="T97" fmla="*/ 98 h 268"/>
                <a:gd name="T98" fmla="*/ 121 w 130"/>
                <a:gd name="T99" fmla="*/ 95 h 268"/>
                <a:gd name="T100" fmla="*/ 121 w 130"/>
                <a:gd name="T101" fmla="*/ 91 h 268"/>
                <a:gd name="T102" fmla="*/ 123 w 130"/>
                <a:gd name="T103" fmla="*/ 88 h 268"/>
                <a:gd name="T104" fmla="*/ 127 w 130"/>
                <a:gd name="T105" fmla="*/ 86 h 268"/>
                <a:gd name="T106" fmla="*/ 130 w 130"/>
                <a:gd name="T107" fmla="*/ 86 h 268"/>
                <a:gd name="T108" fmla="*/ 130 w 130"/>
                <a:gd name="T109" fmla="*/ 84 h 268"/>
                <a:gd name="T110" fmla="*/ 127 w 130"/>
                <a:gd name="T111" fmla="*/ 54 h 268"/>
                <a:gd name="T112" fmla="*/ 120 w 130"/>
                <a:gd name="T113" fmla="*/ 47 h 268"/>
                <a:gd name="T114" fmla="*/ 118 w 130"/>
                <a:gd name="T115" fmla="*/ 43 h 268"/>
                <a:gd name="T116" fmla="*/ 120 w 130"/>
                <a:gd name="T117" fmla="*/ 34 h 268"/>
                <a:gd name="T118" fmla="*/ 123 w 130"/>
                <a:gd name="T119" fmla="*/ 29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0" h="268">
                  <a:moveTo>
                    <a:pt x="123" y="29"/>
                  </a:moveTo>
                  <a:lnTo>
                    <a:pt x="89" y="0"/>
                  </a:lnTo>
                  <a:lnTo>
                    <a:pt x="84" y="4"/>
                  </a:lnTo>
                  <a:lnTo>
                    <a:pt x="70" y="6"/>
                  </a:lnTo>
                  <a:lnTo>
                    <a:pt x="71" y="9"/>
                  </a:lnTo>
                  <a:lnTo>
                    <a:pt x="77" y="16"/>
                  </a:lnTo>
                  <a:lnTo>
                    <a:pt x="70" y="20"/>
                  </a:lnTo>
                  <a:lnTo>
                    <a:pt x="71" y="20"/>
                  </a:lnTo>
                  <a:lnTo>
                    <a:pt x="71" y="22"/>
                  </a:lnTo>
                  <a:lnTo>
                    <a:pt x="70" y="25"/>
                  </a:lnTo>
                  <a:lnTo>
                    <a:pt x="66" y="27"/>
                  </a:lnTo>
                  <a:lnTo>
                    <a:pt x="68" y="29"/>
                  </a:lnTo>
                  <a:lnTo>
                    <a:pt x="66" y="31"/>
                  </a:lnTo>
                  <a:lnTo>
                    <a:pt x="55" y="40"/>
                  </a:lnTo>
                  <a:lnTo>
                    <a:pt x="52" y="41"/>
                  </a:lnTo>
                  <a:lnTo>
                    <a:pt x="46" y="40"/>
                  </a:lnTo>
                  <a:lnTo>
                    <a:pt x="39" y="41"/>
                  </a:lnTo>
                  <a:lnTo>
                    <a:pt x="34" y="40"/>
                  </a:lnTo>
                  <a:lnTo>
                    <a:pt x="29" y="40"/>
                  </a:lnTo>
                  <a:lnTo>
                    <a:pt x="27" y="40"/>
                  </a:lnTo>
                  <a:lnTo>
                    <a:pt x="21" y="49"/>
                  </a:lnTo>
                  <a:lnTo>
                    <a:pt x="18" y="49"/>
                  </a:lnTo>
                  <a:lnTo>
                    <a:pt x="16" y="50"/>
                  </a:lnTo>
                  <a:lnTo>
                    <a:pt x="16" y="52"/>
                  </a:lnTo>
                  <a:lnTo>
                    <a:pt x="12" y="54"/>
                  </a:lnTo>
                  <a:lnTo>
                    <a:pt x="12" y="57"/>
                  </a:lnTo>
                  <a:lnTo>
                    <a:pt x="9" y="57"/>
                  </a:lnTo>
                  <a:lnTo>
                    <a:pt x="5" y="63"/>
                  </a:lnTo>
                  <a:lnTo>
                    <a:pt x="4" y="70"/>
                  </a:lnTo>
                  <a:lnTo>
                    <a:pt x="2" y="75"/>
                  </a:lnTo>
                  <a:lnTo>
                    <a:pt x="0" y="82"/>
                  </a:lnTo>
                  <a:lnTo>
                    <a:pt x="0" y="90"/>
                  </a:lnTo>
                  <a:lnTo>
                    <a:pt x="4" y="93"/>
                  </a:lnTo>
                  <a:lnTo>
                    <a:pt x="9" y="95"/>
                  </a:lnTo>
                  <a:lnTo>
                    <a:pt x="11" y="95"/>
                  </a:lnTo>
                  <a:lnTo>
                    <a:pt x="16" y="98"/>
                  </a:lnTo>
                  <a:lnTo>
                    <a:pt x="25" y="109"/>
                  </a:lnTo>
                  <a:lnTo>
                    <a:pt x="45" y="261"/>
                  </a:lnTo>
                  <a:lnTo>
                    <a:pt x="48" y="268"/>
                  </a:lnTo>
                  <a:lnTo>
                    <a:pt x="87" y="266"/>
                  </a:lnTo>
                  <a:lnTo>
                    <a:pt x="86" y="263"/>
                  </a:lnTo>
                  <a:lnTo>
                    <a:pt x="89" y="170"/>
                  </a:lnTo>
                  <a:lnTo>
                    <a:pt x="102" y="145"/>
                  </a:lnTo>
                  <a:lnTo>
                    <a:pt x="105" y="125"/>
                  </a:lnTo>
                  <a:lnTo>
                    <a:pt x="121" y="109"/>
                  </a:lnTo>
                  <a:lnTo>
                    <a:pt x="123" y="104"/>
                  </a:lnTo>
                  <a:lnTo>
                    <a:pt x="125" y="102"/>
                  </a:lnTo>
                  <a:lnTo>
                    <a:pt x="125" y="100"/>
                  </a:lnTo>
                  <a:lnTo>
                    <a:pt x="125" y="98"/>
                  </a:lnTo>
                  <a:lnTo>
                    <a:pt x="121" y="95"/>
                  </a:lnTo>
                  <a:lnTo>
                    <a:pt x="121" y="91"/>
                  </a:lnTo>
                  <a:lnTo>
                    <a:pt x="123" y="88"/>
                  </a:lnTo>
                  <a:lnTo>
                    <a:pt x="127" y="86"/>
                  </a:lnTo>
                  <a:lnTo>
                    <a:pt x="130" y="86"/>
                  </a:lnTo>
                  <a:lnTo>
                    <a:pt x="130" y="84"/>
                  </a:lnTo>
                  <a:lnTo>
                    <a:pt x="127" y="54"/>
                  </a:lnTo>
                  <a:lnTo>
                    <a:pt x="120" y="47"/>
                  </a:lnTo>
                  <a:lnTo>
                    <a:pt x="118" y="43"/>
                  </a:lnTo>
                  <a:lnTo>
                    <a:pt x="120" y="34"/>
                  </a:lnTo>
                  <a:lnTo>
                    <a:pt x="123" y="29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360" name="Freeform 114">
              <a:extLst>
                <a:ext uri="{FF2B5EF4-FFF2-40B4-BE49-F238E27FC236}">
                  <a16:creationId xmlns:a16="http://schemas.microsoft.com/office/drawing/2014/main" id="{C55F2F23-002D-4833-BADC-0AF553461794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8" y="1951"/>
              <a:ext cx="130" cy="268"/>
            </a:xfrm>
            <a:custGeom>
              <a:avLst/>
              <a:gdLst>
                <a:gd name="T0" fmla="*/ 123 w 130"/>
                <a:gd name="T1" fmla="*/ 29 h 268"/>
                <a:gd name="T2" fmla="*/ 89 w 130"/>
                <a:gd name="T3" fmla="*/ 0 h 268"/>
                <a:gd name="T4" fmla="*/ 84 w 130"/>
                <a:gd name="T5" fmla="*/ 4 h 268"/>
                <a:gd name="T6" fmla="*/ 70 w 130"/>
                <a:gd name="T7" fmla="*/ 6 h 268"/>
                <a:gd name="T8" fmla="*/ 71 w 130"/>
                <a:gd name="T9" fmla="*/ 9 h 268"/>
                <a:gd name="T10" fmla="*/ 77 w 130"/>
                <a:gd name="T11" fmla="*/ 16 h 268"/>
                <a:gd name="T12" fmla="*/ 70 w 130"/>
                <a:gd name="T13" fmla="*/ 20 h 268"/>
                <a:gd name="T14" fmla="*/ 71 w 130"/>
                <a:gd name="T15" fmla="*/ 20 h 268"/>
                <a:gd name="T16" fmla="*/ 71 w 130"/>
                <a:gd name="T17" fmla="*/ 22 h 268"/>
                <a:gd name="T18" fmla="*/ 70 w 130"/>
                <a:gd name="T19" fmla="*/ 25 h 268"/>
                <a:gd name="T20" fmla="*/ 66 w 130"/>
                <a:gd name="T21" fmla="*/ 27 h 268"/>
                <a:gd name="T22" fmla="*/ 68 w 130"/>
                <a:gd name="T23" fmla="*/ 29 h 268"/>
                <a:gd name="T24" fmla="*/ 66 w 130"/>
                <a:gd name="T25" fmla="*/ 31 h 268"/>
                <a:gd name="T26" fmla="*/ 55 w 130"/>
                <a:gd name="T27" fmla="*/ 40 h 268"/>
                <a:gd name="T28" fmla="*/ 52 w 130"/>
                <a:gd name="T29" fmla="*/ 41 h 268"/>
                <a:gd name="T30" fmla="*/ 46 w 130"/>
                <a:gd name="T31" fmla="*/ 40 h 268"/>
                <a:gd name="T32" fmla="*/ 39 w 130"/>
                <a:gd name="T33" fmla="*/ 41 h 268"/>
                <a:gd name="T34" fmla="*/ 34 w 130"/>
                <a:gd name="T35" fmla="*/ 40 h 268"/>
                <a:gd name="T36" fmla="*/ 29 w 130"/>
                <a:gd name="T37" fmla="*/ 40 h 268"/>
                <a:gd name="T38" fmla="*/ 27 w 130"/>
                <a:gd name="T39" fmla="*/ 40 h 268"/>
                <a:gd name="T40" fmla="*/ 21 w 130"/>
                <a:gd name="T41" fmla="*/ 49 h 268"/>
                <a:gd name="T42" fmla="*/ 18 w 130"/>
                <a:gd name="T43" fmla="*/ 49 h 268"/>
                <a:gd name="T44" fmla="*/ 16 w 130"/>
                <a:gd name="T45" fmla="*/ 50 h 268"/>
                <a:gd name="T46" fmla="*/ 16 w 130"/>
                <a:gd name="T47" fmla="*/ 52 h 268"/>
                <a:gd name="T48" fmla="*/ 12 w 130"/>
                <a:gd name="T49" fmla="*/ 54 h 268"/>
                <a:gd name="T50" fmla="*/ 12 w 130"/>
                <a:gd name="T51" fmla="*/ 57 h 268"/>
                <a:gd name="T52" fmla="*/ 9 w 130"/>
                <a:gd name="T53" fmla="*/ 57 h 268"/>
                <a:gd name="T54" fmla="*/ 5 w 130"/>
                <a:gd name="T55" fmla="*/ 63 h 268"/>
                <a:gd name="T56" fmla="*/ 4 w 130"/>
                <a:gd name="T57" fmla="*/ 70 h 268"/>
                <a:gd name="T58" fmla="*/ 2 w 130"/>
                <a:gd name="T59" fmla="*/ 75 h 268"/>
                <a:gd name="T60" fmla="*/ 0 w 130"/>
                <a:gd name="T61" fmla="*/ 82 h 268"/>
                <a:gd name="T62" fmla="*/ 0 w 130"/>
                <a:gd name="T63" fmla="*/ 90 h 268"/>
                <a:gd name="T64" fmla="*/ 4 w 130"/>
                <a:gd name="T65" fmla="*/ 93 h 268"/>
                <a:gd name="T66" fmla="*/ 9 w 130"/>
                <a:gd name="T67" fmla="*/ 95 h 268"/>
                <a:gd name="T68" fmla="*/ 11 w 130"/>
                <a:gd name="T69" fmla="*/ 95 h 268"/>
                <a:gd name="T70" fmla="*/ 16 w 130"/>
                <a:gd name="T71" fmla="*/ 98 h 268"/>
                <a:gd name="T72" fmla="*/ 25 w 130"/>
                <a:gd name="T73" fmla="*/ 109 h 268"/>
                <a:gd name="T74" fmla="*/ 45 w 130"/>
                <a:gd name="T75" fmla="*/ 261 h 268"/>
                <a:gd name="T76" fmla="*/ 48 w 130"/>
                <a:gd name="T77" fmla="*/ 268 h 268"/>
                <a:gd name="T78" fmla="*/ 87 w 130"/>
                <a:gd name="T79" fmla="*/ 266 h 268"/>
                <a:gd name="T80" fmla="*/ 86 w 130"/>
                <a:gd name="T81" fmla="*/ 263 h 268"/>
                <a:gd name="T82" fmla="*/ 89 w 130"/>
                <a:gd name="T83" fmla="*/ 170 h 268"/>
                <a:gd name="T84" fmla="*/ 102 w 130"/>
                <a:gd name="T85" fmla="*/ 145 h 268"/>
                <a:gd name="T86" fmla="*/ 105 w 130"/>
                <a:gd name="T87" fmla="*/ 125 h 268"/>
                <a:gd name="T88" fmla="*/ 121 w 130"/>
                <a:gd name="T89" fmla="*/ 109 h 268"/>
                <a:gd name="T90" fmla="*/ 123 w 130"/>
                <a:gd name="T91" fmla="*/ 104 h 268"/>
                <a:gd name="T92" fmla="*/ 125 w 130"/>
                <a:gd name="T93" fmla="*/ 102 h 268"/>
                <a:gd name="T94" fmla="*/ 125 w 130"/>
                <a:gd name="T95" fmla="*/ 100 h 268"/>
                <a:gd name="T96" fmla="*/ 125 w 130"/>
                <a:gd name="T97" fmla="*/ 98 h 268"/>
                <a:gd name="T98" fmla="*/ 121 w 130"/>
                <a:gd name="T99" fmla="*/ 95 h 268"/>
                <a:gd name="T100" fmla="*/ 121 w 130"/>
                <a:gd name="T101" fmla="*/ 91 h 268"/>
                <a:gd name="T102" fmla="*/ 123 w 130"/>
                <a:gd name="T103" fmla="*/ 88 h 268"/>
                <a:gd name="T104" fmla="*/ 127 w 130"/>
                <a:gd name="T105" fmla="*/ 86 h 268"/>
                <a:gd name="T106" fmla="*/ 130 w 130"/>
                <a:gd name="T107" fmla="*/ 86 h 268"/>
                <a:gd name="T108" fmla="*/ 130 w 130"/>
                <a:gd name="T109" fmla="*/ 84 h 268"/>
                <a:gd name="T110" fmla="*/ 127 w 130"/>
                <a:gd name="T111" fmla="*/ 54 h 268"/>
                <a:gd name="T112" fmla="*/ 120 w 130"/>
                <a:gd name="T113" fmla="*/ 47 h 268"/>
                <a:gd name="T114" fmla="*/ 118 w 130"/>
                <a:gd name="T115" fmla="*/ 43 h 268"/>
                <a:gd name="T116" fmla="*/ 120 w 130"/>
                <a:gd name="T117" fmla="*/ 34 h 268"/>
                <a:gd name="T118" fmla="*/ 123 w 130"/>
                <a:gd name="T119" fmla="*/ 29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0" h="268">
                  <a:moveTo>
                    <a:pt x="123" y="29"/>
                  </a:moveTo>
                  <a:lnTo>
                    <a:pt x="89" y="0"/>
                  </a:lnTo>
                  <a:lnTo>
                    <a:pt x="84" y="4"/>
                  </a:lnTo>
                  <a:lnTo>
                    <a:pt x="70" y="6"/>
                  </a:lnTo>
                  <a:lnTo>
                    <a:pt x="71" y="9"/>
                  </a:lnTo>
                  <a:lnTo>
                    <a:pt x="77" y="16"/>
                  </a:lnTo>
                  <a:lnTo>
                    <a:pt x="70" y="20"/>
                  </a:lnTo>
                  <a:lnTo>
                    <a:pt x="71" y="20"/>
                  </a:lnTo>
                  <a:lnTo>
                    <a:pt x="71" y="22"/>
                  </a:lnTo>
                  <a:lnTo>
                    <a:pt x="70" y="25"/>
                  </a:lnTo>
                  <a:lnTo>
                    <a:pt x="66" y="27"/>
                  </a:lnTo>
                  <a:lnTo>
                    <a:pt x="68" y="29"/>
                  </a:lnTo>
                  <a:lnTo>
                    <a:pt x="66" y="31"/>
                  </a:lnTo>
                  <a:lnTo>
                    <a:pt x="55" y="40"/>
                  </a:lnTo>
                  <a:lnTo>
                    <a:pt x="52" y="41"/>
                  </a:lnTo>
                  <a:lnTo>
                    <a:pt x="46" y="40"/>
                  </a:lnTo>
                  <a:lnTo>
                    <a:pt x="39" y="41"/>
                  </a:lnTo>
                  <a:lnTo>
                    <a:pt x="34" y="40"/>
                  </a:lnTo>
                  <a:lnTo>
                    <a:pt x="29" y="40"/>
                  </a:lnTo>
                  <a:lnTo>
                    <a:pt x="27" y="40"/>
                  </a:lnTo>
                  <a:lnTo>
                    <a:pt x="21" y="49"/>
                  </a:lnTo>
                  <a:lnTo>
                    <a:pt x="18" y="49"/>
                  </a:lnTo>
                  <a:lnTo>
                    <a:pt x="16" y="50"/>
                  </a:lnTo>
                  <a:lnTo>
                    <a:pt x="16" y="52"/>
                  </a:lnTo>
                  <a:lnTo>
                    <a:pt x="12" y="54"/>
                  </a:lnTo>
                  <a:lnTo>
                    <a:pt x="12" y="57"/>
                  </a:lnTo>
                  <a:lnTo>
                    <a:pt x="9" y="57"/>
                  </a:lnTo>
                  <a:lnTo>
                    <a:pt x="5" y="63"/>
                  </a:lnTo>
                  <a:lnTo>
                    <a:pt x="4" y="70"/>
                  </a:lnTo>
                  <a:lnTo>
                    <a:pt x="2" y="75"/>
                  </a:lnTo>
                  <a:lnTo>
                    <a:pt x="0" y="82"/>
                  </a:lnTo>
                  <a:lnTo>
                    <a:pt x="0" y="90"/>
                  </a:lnTo>
                  <a:lnTo>
                    <a:pt x="4" y="93"/>
                  </a:lnTo>
                  <a:lnTo>
                    <a:pt x="9" y="95"/>
                  </a:lnTo>
                  <a:lnTo>
                    <a:pt x="11" y="95"/>
                  </a:lnTo>
                  <a:lnTo>
                    <a:pt x="16" y="98"/>
                  </a:lnTo>
                  <a:lnTo>
                    <a:pt x="25" y="109"/>
                  </a:lnTo>
                  <a:lnTo>
                    <a:pt x="45" y="261"/>
                  </a:lnTo>
                  <a:lnTo>
                    <a:pt x="48" y="268"/>
                  </a:lnTo>
                  <a:lnTo>
                    <a:pt x="87" y="266"/>
                  </a:lnTo>
                  <a:lnTo>
                    <a:pt x="86" y="263"/>
                  </a:lnTo>
                  <a:lnTo>
                    <a:pt x="89" y="170"/>
                  </a:lnTo>
                  <a:lnTo>
                    <a:pt x="102" y="145"/>
                  </a:lnTo>
                  <a:lnTo>
                    <a:pt x="105" y="125"/>
                  </a:lnTo>
                  <a:lnTo>
                    <a:pt x="121" y="109"/>
                  </a:lnTo>
                  <a:lnTo>
                    <a:pt x="123" y="104"/>
                  </a:lnTo>
                  <a:lnTo>
                    <a:pt x="125" y="102"/>
                  </a:lnTo>
                  <a:lnTo>
                    <a:pt x="125" y="100"/>
                  </a:lnTo>
                  <a:lnTo>
                    <a:pt x="125" y="98"/>
                  </a:lnTo>
                  <a:lnTo>
                    <a:pt x="121" y="95"/>
                  </a:lnTo>
                  <a:lnTo>
                    <a:pt x="121" y="91"/>
                  </a:lnTo>
                  <a:lnTo>
                    <a:pt x="123" y="88"/>
                  </a:lnTo>
                  <a:lnTo>
                    <a:pt x="127" y="86"/>
                  </a:lnTo>
                  <a:lnTo>
                    <a:pt x="130" y="86"/>
                  </a:lnTo>
                  <a:lnTo>
                    <a:pt x="130" y="84"/>
                  </a:lnTo>
                  <a:lnTo>
                    <a:pt x="127" y="54"/>
                  </a:lnTo>
                  <a:lnTo>
                    <a:pt x="120" y="47"/>
                  </a:lnTo>
                  <a:lnTo>
                    <a:pt x="118" y="43"/>
                  </a:lnTo>
                  <a:lnTo>
                    <a:pt x="120" y="34"/>
                  </a:lnTo>
                  <a:lnTo>
                    <a:pt x="123" y="29"/>
                  </a:lnTo>
                </a:path>
              </a:pathLst>
            </a:custGeom>
            <a:noFill/>
            <a:ln w="6350">
              <a:solidFill>
                <a:srgbClr val="F0F0F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361" name="Freeform 115">
              <a:extLst>
                <a:ext uri="{FF2B5EF4-FFF2-40B4-BE49-F238E27FC236}">
                  <a16:creationId xmlns:a16="http://schemas.microsoft.com/office/drawing/2014/main" id="{6CF8C787-A9C4-467C-9A6B-5A51764F2E80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4" y="2392"/>
              <a:ext cx="240" cy="266"/>
            </a:xfrm>
            <a:custGeom>
              <a:avLst/>
              <a:gdLst>
                <a:gd name="T0" fmla="*/ 100 w 240"/>
                <a:gd name="T1" fmla="*/ 266 h 266"/>
                <a:gd name="T2" fmla="*/ 95 w 240"/>
                <a:gd name="T3" fmla="*/ 256 h 266"/>
                <a:gd name="T4" fmla="*/ 22 w 240"/>
                <a:gd name="T5" fmla="*/ 179 h 266"/>
                <a:gd name="T6" fmla="*/ 0 w 240"/>
                <a:gd name="T7" fmla="*/ 129 h 266"/>
                <a:gd name="T8" fmla="*/ 9 w 240"/>
                <a:gd name="T9" fmla="*/ 125 h 266"/>
                <a:gd name="T10" fmla="*/ 13 w 240"/>
                <a:gd name="T11" fmla="*/ 120 h 266"/>
                <a:gd name="T12" fmla="*/ 18 w 240"/>
                <a:gd name="T13" fmla="*/ 115 h 266"/>
                <a:gd name="T14" fmla="*/ 22 w 240"/>
                <a:gd name="T15" fmla="*/ 86 h 266"/>
                <a:gd name="T16" fmla="*/ 25 w 240"/>
                <a:gd name="T17" fmla="*/ 86 h 266"/>
                <a:gd name="T18" fmla="*/ 29 w 240"/>
                <a:gd name="T19" fmla="*/ 90 h 266"/>
                <a:gd name="T20" fmla="*/ 36 w 240"/>
                <a:gd name="T21" fmla="*/ 93 h 266"/>
                <a:gd name="T22" fmla="*/ 45 w 240"/>
                <a:gd name="T23" fmla="*/ 93 h 266"/>
                <a:gd name="T24" fmla="*/ 47 w 240"/>
                <a:gd name="T25" fmla="*/ 91 h 266"/>
                <a:gd name="T26" fmla="*/ 45 w 240"/>
                <a:gd name="T27" fmla="*/ 88 h 266"/>
                <a:gd name="T28" fmla="*/ 38 w 240"/>
                <a:gd name="T29" fmla="*/ 88 h 266"/>
                <a:gd name="T30" fmla="*/ 27 w 240"/>
                <a:gd name="T31" fmla="*/ 79 h 266"/>
                <a:gd name="T32" fmla="*/ 24 w 240"/>
                <a:gd name="T33" fmla="*/ 73 h 266"/>
                <a:gd name="T34" fmla="*/ 25 w 240"/>
                <a:gd name="T35" fmla="*/ 70 h 266"/>
                <a:gd name="T36" fmla="*/ 31 w 240"/>
                <a:gd name="T37" fmla="*/ 70 h 266"/>
                <a:gd name="T38" fmla="*/ 32 w 240"/>
                <a:gd name="T39" fmla="*/ 66 h 266"/>
                <a:gd name="T40" fmla="*/ 32 w 240"/>
                <a:gd name="T41" fmla="*/ 54 h 266"/>
                <a:gd name="T42" fmla="*/ 107 w 240"/>
                <a:gd name="T43" fmla="*/ 48 h 266"/>
                <a:gd name="T44" fmla="*/ 106 w 240"/>
                <a:gd name="T45" fmla="*/ 47 h 266"/>
                <a:gd name="T46" fmla="*/ 102 w 240"/>
                <a:gd name="T47" fmla="*/ 11 h 266"/>
                <a:gd name="T48" fmla="*/ 107 w 240"/>
                <a:gd name="T49" fmla="*/ 0 h 266"/>
                <a:gd name="T50" fmla="*/ 186 w 240"/>
                <a:gd name="T51" fmla="*/ 0 h 266"/>
                <a:gd name="T52" fmla="*/ 193 w 240"/>
                <a:gd name="T53" fmla="*/ 2 h 266"/>
                <a:gd name="T54" fmla="*/ 188 w 240"/>
                <a:gd name="T55" fmla="*/ 15 h 266"/>
                <a:gd name="T56" fmla="*/ 188 w 240"/>
                <a:gd name="T57" fmla="*/ 43 h 266"/>
                <a:gd name="T58" fmla="*/ 195 w 240"/>
                <a:gd name="T59" fmla="*/ 47 h 266"/>
                <a:gd name="T60" fmla="*/ 207 w 240"/>
                <a:gd name="T61" fmla="*/ 29 h 266"/>
                <a:gd name="T62" fmla="*/ 231 w 240"/>
                <a:gd name="T63" fmla="*/ 34 h 266"/>
                <a:gd name="T64" fmla="*/ 238 w 240"/>
                <a:gd name="T65" fmla="*/ 43 h 266"/>
                <a:gd name="T66" fmla="*/ 240 w 240"/>
                <a:gd name="T67" fmla="*/ 61 h 266"/>
                <a:gd name="T68" fmla="*/ 225 w 240"/>
                <a:gd name="T69" fmla="*/ 84 h 266"/>
                <a:gd name="T70" fmla="*/ 224 w 240"/>
                <a:gd name="T71" fmla="*/ 97 h 266"/>
                <a:gd name="T72" fmla="*/ 236 w 240"/>
                <a:gd name="T73" fmla="*/ 131 h 266"/>
                <a:gd name="T74" fmla="*/ 227 w 240"/>
                <a:gd name="T75" fmla="*/ 195 h 266"/>
                <a:gd name="T76" fmla="*/ 215 w 240"/>
                <a:gd name="T77" fmla="*/ 200 h 266"/>
                <a:gd name="T78" fmla="*/ 199 w 240"/>
                <a:gd name="T79" fmla="*/ 188 h 266"/>
                <a:gd name="T80" fmla="*/ 181 w 240"/>
                <a:gd name="T81" fmla="*/ 190 h 266"/>
                <a:gd name="T82" fmla="*/ 174 w 240"/>
                <a:gd name="T83" fmla="*/ 181 h 266"/>
                <a:gd name="T84" fmla="*/ 166 w 240"/>
                <a:gd name="T85" fmla="*/ 177 h 266"/>
                <a:gd name="T86" fmla="*/ 152 w 240"/>
                <a:gd name="T87" fmla="*/ 191 h 266"/>
                <a:gd name="T88" fmla="*/ 125 w 240"/>
                <a:gd name="T89" fmla="*/ 206 h 266"/>
                <a:gd name="T90" fmla="*/ 120 w 240"/>
                <a:gd name="T91" fmla="*/ 213 h 266"/>
                <a:gd name="T92" fmla="*/ 120 w 240"/>
                <a:gd name="T93" fmla="*/ 222 h 266"/>
                <a:gd name="T94" fmla="*/ 125 w 240"/>
                <a:gd name="T95" fmla="*/ 243 h 266"/>
                <a:gd name="T96" fmla="*/ 124 w 240"/>
                <a:gd name="T97" fmla="*/ 247 h 266"/>
                <a:gd name="T98" fmla="*/ 115 w 240"/>
                <a:gd name="T99" fmla="*/ 247 h 266"/>
                <a:gd name="T100" fmla="*/ 106 w 240"/>
                <a:gd name="T101" fmla="*/ 248 h 266"/>
                <a:gd name="T102" fmla="*/ 100 w 240"/>
                <a:gd name="T103" fmla="*/ 256 h 266"/>
                <a:gd name="T104" fmla="*/ 100 w 240"/>
                <a:gd name="T105" fmla="*/ 26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40" h="266">
                  <a:moveTo>
                    <a:pt x="100" y="266"/>
                  </a:moveTo>
                  <a:lnTo>
                    <a:pt x="95" y="256"/>
                  </a:lnTo>
                  <a:lnTo>
                    <a:pt x="22" y="179"/>
                  </a:lnTo>
                  <a:lnTo>
                    <a:pt x="0" y="129"/>
                  </a:lnTo>
                  <a:lnTo>
                    <a:pt x="9" y="125"/>
                  </a:lnTo>
                  <a:lnTo>
                    <a:pt x="13" y="120"/>
                  </a:lnTo>
                  <a:lnTo>
                    <a:pt x="18" y="115"/>
                  </a:lnTo>
                  <a:lnTo>
                    <a:pt x="22" y="86"/>
                  </a:lnTo>
                  <a:lnTo>
                    <a:pt x="25" y="86"/>
                  </a:lnTo>
                  <a:lnTo>
                    <a:pt x="29" y="90"/>
                  </a:lnTo>
                  <a:lnTo>
                    <a:pt x="36" y="93"/>
                  </a:lnTo>
                  <a:lnTo>
                    <a:pt x="45" y="93"/>
                  </a:lnTo>
                  <a:lnTo>
                    <a:pt x="47" y="91"/>
                  </a:lnTo>
                  <a:lnTo>
                    <a:pt x="45" y="88"/>
                  </a:lnTo>
                  <a:lnTo>
                    <a:pt x="38" y="88"/>
                  </a:lnTo>
                  <a:lnTo>
                    <a:pt x="27" y="79"/>
                  </a:lnTo>
                  <a:lnTo>
                    <a:pt x="24" y="73"/>
                  </a:lnTo>
                  <a:lnTo>
                    <a:pt x="25" y="70"/>
                  </a:lnTo>
                  <a:lnTo>
                    <a:pt x="31" y="70"/>
                  </a:lnTo>
                  <a:lnTo>
                    <a:pt x="32" y="66"/>
                  </a:lnTo>
                  <a:lnTo>
                    <a:pt x="32" y="54"/>
                  </a:lnTo>
                  <a:lnTo>
                    <a:pt x="107" y="48"/>
                  </a:lnTo>
                  <a:lnTo>
                    <a:pt x="106" y="47"/>
                  </a:lnTo>
                  <a:lnTo>
                    <a:pt x="102" y="11"/>
                  </a:lnTo>
                  <a:lnTo>
                    <a:pt x="107" y="0"/>
                  </a:lnTo>
                  <a:lnTo>
                    <a:pt x="186" y="0"/>
                  </a:lnTo>
                  <a:lnTo>
                    <a:pt x="193" y="2"/>
                  </a:lnTo>
                  <a:lnTo>
                    <a:pt x="188" y="15"/>
                  </a:lnTo>
                  <a:lnTo>
                    <a:pt x="188" y="43"/>
                  </a:lnTo>
                  <a:lnTo>
                    <a:pt x="195" y="47"/>
                  </a:lnTo>
                  <a:lnTo>
                    <a:pt x="207" y="29"/>
                  </a:lnTo>
                  <a:lnTo>
                    <a:pt x="231" y="34"/>
                  </a:lnTo>
                  <a:lnTo>
                    <a:pt x="238" y="43"/>
                  </a:lnTo>
                  <a:lnTo>
                    <a:pt x="240" y="61"/>
                  </a:lnTo>
                  <a:lnTo>
                    <a:pt x="225" y="84"/>
                  </a:lnTo>
                  <a:lnTo>
                    <a:pt x="224" y="97"/>
                  </a:lnTo>
                  <a:lnTo>
                    <a:pt x="236" y="131"/>
                  </a:lnTo>
                  <a:lnTo>
                    <a:pt x="227" y="195"/>
                  </a:lnTo>
                  <a:lnTo>
                    <a:pt x="215" y="200"/>
                  </a:lnTo>
                  <a:lnTo>
                    <a:pt x="199" y="188"/>
                  </a:lnTo>
                  <a:lnTo>
                    <a:pt x="181" y="190"/>
                  </a:lnTo>
                  <a:lnTo>
                    <a:pt x="174" y="181"/>
                  </a:lnTo>
                  <a:lnTo>
                    <a:pt x="166" y="177"/>
                  </a:lnTo>
                  <a:lnTo>
                    <a:pt x="152" y="191"/>
                  </a:lnTo>
                  <a:lnTo>
                    <a:pt x="125" y="206"/>
                  </a:lnTo>
                  <a:lnTo>
                    <a:pt x="120" y="213"/>
                  </a:lnTo>
                  <a:lnTo>
                    <a:pt x="120" y="222"/>
                  </a:lnTo>
                  <a:lnTo>
                    <a:pt x="125" y="243"/>
                  </a:lnTo>
                  <a:lnTo>
                    <a:pt x="124" y="247"/>
                  </a:lnTo>
                  <a:lnTo>
                    <a:pt x="115" y="247"/>
                  </a:lnTo>
                  <a:lnTo>
                    <a:pt x="106" y="248"/>
                  </a:lnTo>
                  <a:lnTo>
                    <a:pt x="100" y="256"/>
                  </a:lnTo>
                  <a:lnTo>
                    <a:pt x="100" y="266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362" name="Freeform 116">
              <a:extLst>
                <a:ext uri="{FF2B5EF4-FFF2-40B4-BE49-F238E27FC236}">
                  <a16:creationId xmlns:a16="http://schemas.microsoft.com/office/drawing/2014/main" id="{42E591CF-A987-4635-A6DF-6ADBA2AFAB4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4" y="2392"/>
              <a:ext cx="240" cy="266"/>
            </a:xfrm>
            <a:custGeom>
              <a:avLst/>
              <a:gdLst>
                <a:gd name="T0" fmla="*/ 100 w 240"/>
                <a:gd name="T1" fmla="*/ 266 h 266"/>
                <a:gd name="T2" fmla="*/ 95 w 240"/>
                <a:gd name="T3" fmla="*/ 256 h 266"/>
                <a:gd name="T4" fmla="*/ 22 w 240"/>
                <a:gd name="T5" fmla="*/ 179 h 266"/>
                <a:gd name="T6" fmla="*/ 0 w 240"/>
                <a:gd name="T7" fmla="*/ 129 h 266"/>
                <a:gd name="T8" fmla="*/ 9 w 240"/>
                <a:gd name="T9" fmla="*/ 125 h 266"/>
                <a:gd name="T10" fmla="*/ 13 w 240"/>
                <a:gd name="T11" fmla="*/ 120 h 266"/>
                <a:gd name="T12" fmla="*/ 18 w 240"/>
                <a:gd name="T13" fmla="*/ 115 h 266"/>
                <a:gd name="T14" fmla="*/ 22 w 240"/>
                <a:gd name="T15" fmla="*/ 86 h 266"/>
                <a:gd name="T16" fmla="*/ 25 w 240"/>
                <a:gd name="T17" fmla="*/ 86 h 266"/>
                <a:gd name="T18" fmla="*/ 29 w 240"/>
                <a:gd name="T19" fmla="*/ 90 h 266"/>
                <a:gd name="T20" fmla="*/ 36 w 240"/>
                <a:gd name="T21" fmla="*/ 93 h 266"/>
                <a:gd name="T22" fmla="*/ 45 w 240"/>
                <a:gd name="T23" fmla="*/ 93 h 266"/>
                <a:gd name="T24" fmla="*/ 47 w 240"/>
                <a:gd name="T25" fmla="*/ 91 h 266"/>
                <a:gd name="T26" fmla="*/ 45 w 240"/>
                <a:gd name="T27" fmla="*/ 88 h 266"/>
                <a:gd name="T28" fmla="*/ 38 w 240"/>
                <a:gd name="T29" fmla="*/ 88 h 266"/>
                <a:gd name="T30" fmla="*/ 27 w 240"/>
                <a:gd name="T31" fmla="*/ 79 h 266"/>
                <a:gd name="T32" fmla="*/ 24 w 240"/>
                <a:gd name="T33" fmla="*/ 73 h 266"/>
                <a:gd name="T34" fmla="*/ 25 w 240"/>
                <a:gd name="T35" fmla="*/ 70 h 266"/>
                <a:gd name="T36" fmla="*/ 31 w 240"/>
                <a:gd name="T37" fmla="*/ 70 h 266"/>
                <a:gd name="T38" fmla="*/ 32 w 240"/>
                <a:gd name="T39" fmla="*/ 66 h 266"/>
                <a:gd name="T40" fmla="*/ 32 w 240"/>
                <a:gd name="T41" fmla="*/ 54 h 266"/>
                <a:gd name="T42" fmla="*/ 107 w 240"/>
                <a:gd name="T43" fmla="*/ 48 h 266"/>
                <a:gd name="T44" fmla="*/ 106 w 240"/>
                <a:gd name="T45" fmla="*/ 47 h 266"/>
                <a:gd name="T46" fmla="*/ 102 w 240"/>
                <a:gd name="T47" fmla="*/ 11 h 266"/>
                <a:gd name="T48" fmla="*/ 107 w 240"/>
                <a:gd name="T49" fmla="*/ 0 h 266"/>
                <a:gd name="T50" fmla="*/ 186 w 240"/>
                <a:gd name="T51" fmla="*/ 0 h 266"/>
                <a:gd name="T52" fmla="*/ 193 w 240"/>
                <a:gd name="T53" fmla="*/ 2 h 266"/>
                <a:gd name="T54" fmla="*/ 188 w 240"/>
                <a:gd name="T55" fmla="*/ 15 h 266"/>
                <a:gd name="T56" fmla="*/ 188 w 240"/>
                <a:gd name="T57" fmla="*/ 43 h 266"/>
                <a:gd name="T58" fmla="*/ 195 w 240"/>
                <a:gd name="T59" fmla="*/ 47 h 266"/>
                <a:gd name="T60" fmla="*/ 207 w 240"/>
                <a:gd name="T61" fmla="*/ 29 h 266"/>
                <a:gd name="T62" fmla="*/ 231 w 240"/>
                <a:gd name="T63" fmla="*/ 34 h 266"/>
                <a:gd name="T64" fmla="*/ 238 w 240"/>
                <a:gd name="T65" fmla="*/ 43 h 266"/>
                <a:gd name="T66" fmla="*/ 240 w 240"/>
                <a:gd name="T67" fmla="*/ 61 h 266"/>
                <a:gd name="T68" fmla="*/ 225 w 240"/>
                <a:gd name="T69" fmla="*/ 84 h 266"/>
                <a:gd name="T70" fmla="*/ 224 w 240"/>
                <a:gd name="T71" fmla="*/ 97 h 266"/>
                <a:gd name="T72" fmla="*/ 236 w 240"/>
                <a:gd name="T73" fmla="*/ 131 h 266"/>
                <a:gd name="T74" fmla="*/ 227 w 240"/>
                <a:gd name="T75" fmla="*/ 195 h 266"/>
                <a:gd name="T76" fmla="*/ 215 w 240"/>
                <a:gd name="T77" fmla="*/ 200 h 266"/>
                <a:gd name="T78" fmla="*/ 199 w 240"/>
                <a:gd name="T79" fmla="*/ 188 h 266"/>
                <a:gd name="T80" fmla="*/ 181 w 240"/>
                <a:gd name="T81" fmla="*/ 190 h 266"/>
                <a:gd name="T82" fmla="*/ 174 w 240"/>
                <a:gd name="T83" fmla="*/ 181 h 266"/>
                <a:gd name="T84" fmla="*/ 166 w 240"/>
                <a:gd name="T85" fmla="*/ 177 h 266"/>
                <a:gd name="T86" fmla="*/ 152 w 240"/>
                <a:gd name="T87" fmla="*/ 191 h 266"/>
                <a:gd name="T88" fmla="*/ 125 w 240"/>
                <a:gd name="T89" fmla="*/ 206 h 266"/>
                <a:gd name="T90" fmla="*/ 120 w 240"/>
                <a:gd name="T91" fmla="*/ 213 h 266"/>
                <a:gd name="T92" fmla="*/ 120 w 240"/>
                <a:gd name="T93" fmla="*/ 222 h 266"/>
                <a:gd name="T94" fmla="*/ 125 w 240"/>
                <a:gd name="T95" fmla="*/ 243 h 266"/>
                <a:gd name="T96" fmla="*/ 124 w 240"/>
                <a:gd name="T97" fmla="*/ 247 h 266"/>
                <a:gd name="T98" fmla="*/ 115 w 240"/>
                <a:gd name="T99" fmla="*/ 247 h 266"/>
                <a:gd name="T100" fmla="*/ 106 w 240"/>
                <a:gd name="T101" fmla="*/ 248 h 266"/>
                <a:gd name="T102" fmla="*/ 100 w 240"/>
                <a:gd name="T103" fmla="*/ 256 h 266"/>
                <a:gd name="T104" fmla="*/ 100 w 240"/>
                <a:gd name="T105" fmla="*/ 26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40" h="266">
                  <a:moveTo>
                    <a:pt x="100" y="266"/>
                  </a:moveTo>
                  <a:lnTo>
                    <a:pt x="95" y="256"/>
                  </a:lnTo>
                  <a:lnTo>
                    <a:pt x="22" y="179"/>
                  </a:lnTo>
                  <a:lnTo>
                    <a:pt x="0" y="129"/>
                  </a:lnTo>
                  <a:lnTo>
                    <a:pt x="9" y="125"/>
                  </a:lnTo>
                  <a:lnTo>
                    <a:pt x="13" y="120"/>
                  </a:lnTo>
                  <a:lnTo>
                    <a:pt x="18" y="115"/>
                  </a:lnTo>
                  <a:lnTo>
                    <a:pt x="22" y="86"/>
                  </a:lnTo>
                  <a:lnTo>
                    <a:pt x="25" y="86"/>
                  </a:lnTo>
                  <a:lnTo>
                    <a:pt x="29" y="90"/>
                  </a:lnTo>
                  <a:lnTo>
                    <a:pt x="36" y="93"/>
                  </a:lnTo>
                  <a:lnTo>
                    <a:pt x="45" y="93"/>
                  </a:lnTo>
                  <a:lnTo>
                    <a:pt x="47" y="91"/>
                  </a:lnTo>
                  <a:lnTo>
                    <a:pt x="45" y="88"/>
                  </a:lnTo>
                  <a:lnTo>
                    <a:pt x="38" y="88"/>
                  </a:lnTo>
                  <a:lnTo>
                    <a:pt x="27" y="79"/>
                  </a:lnTo>
                  <a:lnTo>
                    <a:pt x="24" y="73"/>
                  </a:lnTo>
                  <a:lnTo>
                    <a:pt x="25" y="70"/>
                  </a:lnTo>
                  <a:lnTo>
                    <a:pt x="31" y="70"/>
                  </a:lnTo>
                  <a:lnTo>
                    <a:pt x="32" y="66"/>
                  </a:lnTo>
                  <a:lnTo>
                    <a:pt x="32" y="54"/>
                  </a:lnTo>
                  <a:lnTo>
                    <a:pt x="107" y="48"/>
                  </a:lnTo>
                  <a:lnTo>
                    <a:pt x="106" y="47"/>
                  </a:lnTo>
                  <a:lnTo>
                    <a:pt x="102" y="11"/>
                  </a:lnTo>
                  <a:lnTo>
                    <a:pt x="107" y="0"/>
                  </a:lnTo>
                  <a:lnTo>
                    <a:pt x="186" y="0"/>
                  </a:lnTo>
                  <a:lnTo>
                    <a:pt x="193" y="2"/>
                  </a:lnTo>
                  <a:lnTo>
                    <a:pt x="188" y="15"/>
                  </a:lnTo>
                  <a:lnTo>
                    <a:pt x="188" y="43"/>
                  </a:lnTo>
                  <a:lnTo>
                    <a:pt x="195" y="47"/>
                  </a:lnTo>
                  <a:lnTo>
                    <a:pt x="207" y="29"/>
                  </a:lnTo>
                  <a:lnTo>
                    <a:pt x="231" y="34"/>
                  </a:lnTo>
                  <a:lnTo>
                    <a:pt x="238" y="43"/>
                  </a:lnTo>
                  <a:lnTo>
                    <a:pt x="240" y="61"/>
                  </a:lnTo>
                  <a:lnTo>
                    <a:pt x="225" y="84"/>
                  </a:lnTo>
                  <a:lnTo>
                    <a:pt x="224" y="97"/>
                  </a:lnTo>
                  <a:lnTo>
                    <a:pt x="236" y="131"/>
                  </a:lnTo>
                  <a:lnTo>
                    <a:pt x="227" y="195"/>
                  </a:lnTo>
                  <a:lnTo>
                    <a:pt x="215" y="200"/>
                  </a:lnTo>
                  <a:lnTo>
                    <a:pt x="199" y="188"/>
                  </a:lnTo>
                  <a:lnTo>
                    <a:pt x="181" y="190"/>
                  </a:lnTo>
                  <a:lnTo>
                    <a:pt x="174" y="181"/>
                  </a:lnTo>
                  <a:lnTo>
                    <a:pt x="166" y="177"/>
                  </a:lnTo>
                  <a:lnTo>
                    <a:pt x="152" y="191"/>
                  </a:lnTo>
                  <a:lnTo>
                    <a:pt x="125" y="206"/>
                  </a:lnTo>
                  <a:lnTo>
                    <a:pt x="120" y="213"/>
                  </a:lnTo>
                  <a:lnTo>
                    <a:pt x="120" y="222"/>
                  </a:lnTo>
                  <a:lnTo>
                    <a:pt x="125" y="243"/>
                  </a:lnTo>
                  <a:lnTo>
                    <a:pt x="124" y="247"/>
                  </a:lnTo>
                  <a:lnTo>
                    <a:pt x="115" y="247"/>
                  </a:lnTo>
                  <a:lnTo>
                    <a:pt x="106" y="248"/>
                  </a:lnTo>
                  <a:lnTo>
                    <a:pt x="100" y="256"/>
                  </a:lnTo>
                  <a:lnTo>
                    <a:pt x="100" y="266"/>
                  </a:lnTo>
                </a:path>
              </a:pathLst>
            </a:custGeom>
            <a:noFill/>
            <a:ln w="6350">
              <a:solidFill>
                <a:srgbClr val="F0F0F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363" name="Freeform 117">
              <a:extLst>
                <a:ext uri="{FF2B5EF4-FFF2-40B4-BE49-F238E27FC236}">
                  <a16:creationId xmlns:a16="http://schemas.microsoft.com/office/drawing/2014/main" id="{A40FCAA9-547B-4374-9F90-BF997F0095C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2" y="1844"/>
              <a:ext cx="649" cy="493"/>
            </a:xfrm>
            <a:custGeom>
              <a:avLst/>
              <a:gdLst>
                <a:gd name="T0" fmla="*/ 136 w 649"/>
                <a:gd name="T1" fmla="*/ 84 h 493"/>
                <a:gd name="T2" fmla="*/ 124 w 649"/>
                <a:gd name="T3" fmla="*/ 91 h 493"/>
                <a:gd name="T4" fmla="*/ 81 w 649"/>
                <a:gd name="T5" fmla="*/ 170 h 493"/>
                <a:gd name="T6" fmla="*/ 68 w 649"/>
                <a:gd name="T7" fmla="*/ 173 h 493"/>
                <a:gd name="T8" fmla="*/ 56 w 649"/>
                <a:gd name="T9" fmla="*/ 193 h 493"/>
                <a:gd name="T10" fmla="*/ 49 w 649"/>
                <a:gd name="T11" fmla="*/ 273 h 493"/>
                <a:gd name="T12" fmla="*/ 33 w 649"/>
                <a:gd name="T13" fmla="*/ 282 h 493"/>
                <a:gd name="T14" fmla="*/ 8 w 649"/>
                <a:gd name="T15" fmla="*/ 282 h 493"/>
                <a:gd name="T16" fmla="*/ 4 w 649"/>
                <a:gd name="T17" fmla="*/ 298 h 493"/>
                <a:gd name="T18" fmla="*/ 4 w 649"/>
                <a:gd name="T19" fmla="*/ 307 h 493"/>
                <a:gd name="T20" fmla="*/ 15 w 649"/>
                <a:gd name="T21" fmla="*/ 313 h 493"/>
                <a:gd name="T22" fmla="*/ 31 w 649"/>
                <a:gd name="T23" fmla="*/ 314 h 493"/>
                <a:gd name="T24" fmla="*/ 43 w 649"/>
                <a:gd name="T25" fmla="*/ 325 h 493"/>
                <a:gd name="T26" fmla="*/ 56 w 649"/>
                <a:gd name="T27" fmla="*/ 347 h 493"/>
                <a:gd name="T28" fmla="*/ 91 w 649"/>
                <a:gd name="T29" fmla="*/ 404 h 493"/>
                <a:gd name="T30" fmla="*/ 118 w 649"/>
                <a:gd name="T31" fmla="*/ 411 h 493"/>
                <a:gd name="T32" fmla="*/ 122 w 649"/>
                <a:gd name="T33" fmla="*/ 447 h 493"/>
                <a:gd name="T34" fmla="*/ 158 w 649"/>
                <a:gd name="T35" fmla="*/ 448 h 493"/>
                <a:gd name="T36" fmla="*/ 209 w 649"/>
                <a:gd name="T37" fmla="*/ 482 h 493"/>
                <a:gd name="T38" fmla="*/ 293 w 649"/>
                <a:gd name="T39" fmla="*/ 484 h 493"/>
                <a:gd name="T40" fmla="*/ 336 w 649"/>
                <a:gd name="T41" fmla="*/ 463 h 493"/>
                <a:gd name="T42" fmla="*/ 384 w 649"/>
                <a:gd name="T43" fmla="*/ 475 h 493"/>
                <a:gd name="T44" fmla="*/ 425 w 649"/>
                <a:gd name="T45" fmla="*/ 457 h 493"/>
                <a:gd name="T46" fmla="*/ 468 w 649"/>
                <a:gd name="T47" fmla="*/ 430 h 493"/>
                <a:gd name="T48" fmla="*/ 649 w 649"/>
                <a:gd name="T49" fmla="*/ 300 h 493"/>
                <a:gd name="T50" fmla="*/ 607 w 649"/>
                <a:gd name="T51" fmla="*/ 298 h 493"/>
                <a:gd name="T52" fmla="*/ 472 w 649"/>
                <a:gd name="T53" fmla="*/ 247 h 493"/>
                <a:gd name="T54" fmla="*/ 450 w 649"/>
                <a:gd name="T55" fmla="*/ 227 h 493"/>
                <a:gd name="T56" fmla="*/ 443 w 649"/>
                <a:gd name="T57" fmla="*/ 218 h 493"/>
                <a:gd name="T58" fmla="*/ 433 w 649"/>
                <a:gd name="T59" fmla="*/ 205 h 493"/>
                <a:gd name="T60" fmla="*/ 424 w 649"/>
                <a:gd name="T61" fmla="*/ 182 h 493"/>
                <a:gd name="T62" fmla="*/ 427 w 649"/>
                <a:gd name="T63" fmla="*/ 173 h 493"/>
                <a:gd name="T64" fmla="*/ 420 w 649"/>
                <a:gd name="T65" fmla="*/ 168 h 493"/>
                <a:gd name="T66" fmla="*/ 408 w 649"/>
                <a:gd name="T67" fmla="*/ 170 h 493"/>
                <a:gd name="T68" fmla="*/ 404 w 649"/>
                <a:gd name="T69" fmla="*/ 173 h 493"/>
                <a:gd name="T70" fmla="*/ 395 w 649"/>
                <a:gd name="T71" fmla="*/ 173 h 493"/>
                <a:gd name="T72" fmla="*/ 381 w 649"/>
                <a:gd name="T73" fmla="*/ 166 h 493"/>
                <a:gd name="T74" fmla="*/ 391 w 649"/>
                <a:gd name="T75" fmla="*/ 139 h 493"/>
                <a:gd name="T76" fmla="*/ 404 w 649"/>
                <a:gd name="T77" fmla="*/ 109 h 493"/>
                <a:gd name="T78" fmla="*/ 383 w 649"/>
                <a:gd name="T79" fmla="*/ 91 h 493"/>
                <a:gd name="T80" fmla="*/ 331 w 649"/>
                <a:gd name="T81" fmla="*/ 32 h 493"/>
                <a:gd name="T82" fmla="*/ 306 w 649"/>
                <a:gd name="T83" fmla="*/ 18 h 493"/>
                <a:gd name="T84" fmla="*/ 295 w 649"/>
                <a:gd name="T85" fmla="*/ 20 h 493"/>
                <a:gd name="T86" fmla="*/ 291 w 649"/>
                <a:gd name="T87" fmla="*/ 18 h 493"/>
                <a:gd name="T88" fmla="*/ 279 w 649"/>
                <a:gd name="T89" fmla="*/ 14 h 493"/>
                <a:gd name="T90" fmla="*/ 274 w 649"/>
                <a:gd name="T91" fmla="*/ 18 h 493"/>
                <a:gd name="T92" fmla="*/ 266 w 649"/>
                <a:gd name="T93" fmla="*/ 20 h 493"/>
                <a:gd name="T94" fmla="*/ 263 w 649"/>
                <a:gd name="T95" fmla="*/ 14 h 493"/>
                <a:gd name="T96" fmla="*/ 254 w 649"/>
                <a:gd name="T97" fmla="*/ 11 h 493"/>
                <a:gd name="T98" fmla="*/ 250 w 649"/>
                <a:gd name="T99" fmla="*/ 18 h 493"/>
                <a:gd name="T100" fmla="*/ 236 w 649"/>
                <a:gd name="T101" fmla="*/ 20 h 493"/>
                <a:gd name="T102" fmla="*/ 224 w 649"/>
                <a:gd name="T103" fmla="*/ 11 h 493"/>
                <a:gd name="T104" fmla="*/ 222 w 649"/>
                <a:gd name="T105" fmla="*/ 9 h 493"/>
                <a:gd name="T106" fmla="*/ 208 w 649"/>
                <a:gd name="T107" fmla="*/ 0 h 493"/>
                <a:gd name="T108" fmla="*/ 186 w 649"/>
                <a:gd name="T109" fmla="*/ 27 h 493"/>
                <a:gd name="T110" fmla="*/ 181 w 649"/>
                <a:gd name="T111" fmla="*/ 20 h 493"/>
                <a:gd name="T112" fmla="*/ 172 w 649"/>
                <a:gd name="T113" fmla="*/ 23 h 493"/>
                <a:gd name="T114" fmla="*/ 170 w 649"/>
                <a:gd name="T115" fmla="*/ 27 h 493"/>
                <a:gd name="T116" fmla="*/ 163 w 649"/>
                <a:gd name="T117" fmla="*/ 25 h 493"/>
                <a:gd name="T118" fmla="*/ 150 w 649"/>
                <a:gd name="T119" fmla="*/ 25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49" h="493">
                  <a:moveTo>
                    <a:pt x="150" y="25"/>
                  </a:moveTo>
                  <a:lnTo>
                    <a:pt x="136" y="84"/>
                  </a:lnTo>
                  <a:lnTo>
                    <a:pt x="131" y="89"/>
                  </a:lnTo>
                  <a:lnTo>
                    <a:pt x="124" y="91"/>
                  </a:lnTo>
                  <a:lnTo>
                    <a:pt x="90" y="138"/>
                  </a:lnTo>
                  <a:lnTo>
                    <a:pt x="81" y="170"/>
                  </a:lnTo>
                  <a:lnTo>
                    <a:pt x="79" y="173"/>
                  </a:lnTo>
                  <a:lnTo>
                    <a:pt x="68" y="173"/>
                  </a:lnTo>
                  <a:lnTo>
                    <a:pt x="63" y="177"/>
                  </a:lnTo>
                  <a:lnTo>
                    <a:pt x="56" y="193"/>
                  </a:lnTo>
                  <a:lnTo>
                    <a:pt x="52" y="191"/>
                  </a:lnTo>
                  <a:lnTo>
                    <a:pt x="49" y="273"/>
                  </a:lnTo>
                  <a:lnTo>
                    <a:pt x="41" y="279"/>
                  </a:lnTo>
                  <a:lnTo>
                    <a:pt x="33" y="282"/>
                  </a:lnTo>
                  <a:lnTo>
                    <a:pt x="15" y="280"/>
                  </a:lnTo>
                  <a:lnTo>
                    <a:pt x="8" y="282"/>
                  </a:lnTo>
                  <a:lnTo>
                    <a:pt x="8" y="295"/>
                  </a:lnTo>
                  <a:lnTo>
                    <a:pt x="4" y="298"/>
                  </a:lnTo>
                  <a:lnTo>
                    <a:pt x="0" y="304"/>
                  </a:lnTo>
                  <a:lnTo>
                    <a:pt x="4" y="307"/>
                  </a:lnTo>
                  <a:lnTo>
                    <a:pt x="9" y="307"/>
                  </a:lnTo>
                  <a:lnTo>
                    <a:pt x="15" y="313"/>
                  </a:lnTo>
                  <a:lnTo>
                    <a:pt x="22" y="311"/>
                  </a:lnTo>
                  <a:lnTo>
                    <a:pt x="31" y="314"/>
                  </a:lnTo>
                  <a:lnTo>
                    <a:pt x="38" y="318"/>
                  </a:lnTo>
                  <a:lnTo>
                    <a:pt x="43" y="325"/>
                  </a:lnTo>
                  <a:lnTo>
                    <a:pt x="45" y="334"/>
                  </a:lnTo>
                  <a:lnTo>
                    <a:pt x="56" y="347"/>
                  </a:lnTo>
                  <a:lnTo>
                    <a:pt x="74" y="357"/>
                  </a:lnTo>
                  <a:lnTo>
                    <a:pt x="91" y="404"/>
                  </a:lnTo>
                  <a:lnTo>
                    <a:pt x="99" y="407"/>
                  </a:lnTo>
                  <a:lnTo>
                    <a:pt x="118" y="411"/>
                  </a:lnTo>
                  <a:lnTo>
                    <a:pt x="124" y="416"/>
                  </a:lnTo>
                  <a:lnTo>
                    <a:pt x="122" y="447"/>
                  </a:lnTo>
                  <a:lnTo>
                    <a:pt x="133" y="450"/>
                  </a:lnTo>
                  <a:lnTo>
                    <a:pt x="158" y="448"/>
                  </a:lnTo>
                  <a:lnTo>
                    <a:pt x="200" y="473"/>
                  </a:lnTo>
                  <a:lnTo>
                    <a:pt x="209" y="482"/>
                  </a:lnTo>
                  <a:lnTo>
                    <a:pt x="275" y="493"/>
                  </a:lnTo>
                  <a:lnTo>
                    <a:pt x="293" y="484"/>
                  </a:lnTo>
                  <a:lnTo>
                    <a:pt x="306" y="472"/>
                  </a:lnTo>
                  <a:lnTo>
                    <a:pt x="336" y="463"/>
                  </a:lnTo>
                  <a:lnTo>
                    <a:pt x="361" y="477"/>
                  </a:lnTo>
                  <a:lnTo>
                    <a:pt x="384" y="475"/>
                  </a:lnTo>
                  <a:lnTo>
                    <a:pt x="386" y="472"/>
                  </a:lnTo>
                  <a:lnTo>
                    <a:pt x="425" y="457"/>
                  </a:lnTo>
                  <a:lnTo>
                    <a:pt x="447" y="441"/>
                  </a:lnTo>
                  <a:lnTo>
                    <a:pt x="468" y="430"/>
                  </a:lnTo>
                  <a:lnTo>
                    <a:pt x="520" y="429"/>
                  </a:lnTo>
                  <a:lnTo>
                    <a:pt x="649" y="300"/>
                  </a:lnTo>
                  <a:lnTo>
                    <a:pt x="649" y="298"/>
                  </a:lnTo>
                  <a:lnTo>
                    <a:pt x="607" y="298"/>
                  </a:lnTo>
                  <a:lnTo>
                    <a:pt x="477" y="252"/>
                  </a:lnTo>
                  <a:lnTo>
                    <a:pt x="472" y="247"/>
                  </a:lnTo>
                  <a:lnTo>
                    <a:pt x="456" y="234"/>
                  </a:lnTo>
                  <a:lnTo>
                    <a:pt x="450" y="227"/>
                  </a:lnTo>
                  <a:lnTo>
                    <a:pt x="445" y="223"/>
                  </a:lnTo>
                  <a:lnTo>
                    <a:pt x="443" y="218"/>
                  </a:lnTo>
                  <a:lnTo>
                    <a:pt x="434" y="209"/>
                  </a:lnTo>
                  <a:lnTo>
                    <a:pt x="433" y="205"/>
                  </a:lnTo>
                  <a:lnTo>
                    <a:pt x="427" y="200"/>
                  </a:lnTo>
                  <a:lnTo>
                    <a:pt x="424" y="182"/>
                  </a:lnTo>
                  <a:lnTo>
                    <a:pt x="424" y="179"/>
                  </a:lnTo>
                  <a:lnTo>
                    <a:pt x="427" y="173"/>
                  </a:lnTo>
                  <a:lnTo>
                    <a:pt x="427" y="173"/>
                  </a:lnTo>
                  <a:lnTo>
                    <a:pt x="420" y="168"/>
                  </a:lnTo>
                  <a:lnTo>
                    <a:pt x="416" y="166"/>
                  </a:lnTo>
                  <a:lnTo>
                    <a:pt x="408" y="170"/>
                  </a:lnTo>
                  <a:lnTo>
                    <a:pt x="406" y="172"/>
                  </a:lnTo>
                  <a:lnTo>
                    <a:pt x="404" y="173"/>
                  </a:lnTo>
                  <a:lnTo>
                    <a:pt x="400" y="172"/>
                  </a:lnTo>
                  <a:lnTo>
                    <a:pt x="395" y="173"/>
                  </a:lnTo>
                  <a:lnTo>
                    <a:pt x="386" y="172"/>
                  </a:lnTo>
                  <a:lnTo>
                    <a:pt x="381" y="166"/>
                  </a:lnTo>
                  <a:lnTo>
                    <a:pt x="381" y="159"/>
                  </a:lnTo>
                  <a:lnTo>
                    <a:pt x="391" y="139"/>
                  </a:lnTo>
                  <a:lnTo>
                    <a:pt x="399" y="113"/>
                  </a:lnTo>
                  <a:lnTo>
                    <a:pt x="404" y="109"/>
                  </a:lnTo>
                  <a:lnTo>
                    <a:pt x="395" y="98"/>
                  </a:lnTo>
                  <a:lnTo>
                    <a:pt x="383" y="91"/>
                  </a:lnTo>
                  <a:lnTo>
                    <a:pt x="377" y="79"/>
                  </a:lnTo>
                  <a:lnTo>
                    <a:pt x="331" y="32"/>
                  </a:lnTo>
                  <a:lnTo>
                    <a:pt x="325" y="31"/>
                  </a:lnTo>
                  <a:lnTo>
                    <a:pt x="306" y="18"/>
                  </a:lnTo>
                  <a:lnTo>
                    <a:pt x="297" y="18"/>
                  </a:lnTo>
                  <a:lnTo>
                    <a:pt x="295" y="20"/>
                  </a:lnTo>
                  <a:lnTo>
                    <a:pt x="293" y="20"/>
                  </a:lnTo>
                  <a:lnTo>
                    <a:pt x="291" y="18"/>
                  </a:lnTo>
                  <a:lnTo>
                    <a:pt x="284" y="18"/>
                  </a:lnTo>
                  <a:lnTo>
                    <a:pt x="279" y="14"/>
                  </a:lnTo>
                  <a:lnTo>
                    <a:pt x="277" y="14"/>
                  </a:lnTo>
                  <a:lnTo>
                    <a:pt x="274" y="18"/>
                  </a:lnTo>
                  <a:lnTo>
                    <a:pt x="268" y="18"/>
                  </a:lnTo>
                  <a:lnTo>
                    <a:pt x="266" y="20"/>
                  </a:lnTo>
                  <a:lnTo>
                    <a:pt x="265" y="20"/>
                  </a:lnTo>
                  <a:lnTo>
                    <a:pt x="263" y="14"/>
                  </a:lnTo>
                  <a:lnTo>
                    <a:pt x="258" y="11"/>
                  </a:lnTo>
                  <a:lnTo>
                    <a:pt x="254" y="11"/>
                  </a:lnTo>
                  <a:lnTo>
                    <a:pt x="254" y="14"/>
                  </a:lnTo>
                  <a:lnTo>
                    <a:pt x="250" y="18"/>
                  </a:lnTo>
                  <a:lnTo>
                    <a:pt x="240" y="20"/>
                  </a:lnTo>
                  <a:lnTo>
                    <a:pt x="236" y="20"/>
                  </a:lnTo>
                  <a:lnTo>
                    <a:pt x="229" y="20"/>
                  </a:lnTo>
                  <a:lnTo>
                    <a:pt x="224" y="11"/>
                  </a:lnTo>
                  <a:lnTo>
                    <a:pt x="224" y="9"/>
                  </a:lnTo>
                  <a:lnTo>
                    <a:pt x="222" y="9"/>
                  </a:lnTo>
                  <a:lnTo>
                    <a:pt x="215" y="9"/>
                  </a:lnTo>
                  <a:lnTo>
                    <a:pt x="208" y="0"/>
                  </a:lnTo>
                  <a:lnTo>
                    <a:pt x="191" y="34"/>
                  </a:lnTo>
                  <a:lnTo>
                    <a:pt x="186" y="27"/>
                  </a:lnTo>
                  <a:lnTo>
                    <a:pt x="184" y="23"/>
                  </a:lnTo>
                  <a:lnTo>
                    <a:pt x="181" y="20"/>
                  </a:lnTo>
                  <a:lnTo>
                    <a:pt x="175" y="20"/>
                  </a:lnTo>
                  <a:lnTo>
                    <a:pt x="172" y="23"/>
                  </a:lnTo>
                  <a:lnTo>
                    <a:pt x="172" y="25"/>
                  </a:lnTo>
                  <a:lnTo>
                    <a:pt x="170" y="27"/>
                  </a:lnTo>
                  <a:lnTo>
                    <a:pt x="166" y="29"/>
                  </a:lnTo>
                  <a:lnTo>
                    <a:pt x="163" y="25"/>
                  </a:lnTo>
                  <a:lnTo>
                    <a:pt x="152" y="25"/>
                  </a:lnTo>
                  <a:lnTo>
                    <a:pt x="150" y="25"/>
                  </a:lnTo>
                  <a:close/>
                </a:path>
              </a:pathLst>
            </a:custGeom>
            <a:solidFill>
              <a:srgbClr val="F4AE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364" name="Freeform 118">
              <a:extLst>
                <a:ext uri="{FF2B5EF4-FFF2-40B4-BE49-F238E27FC236}">
                  <a16:creationId xmlns:a16="http://schemas.microsoft.com/office/drawing/2014/main" id="{1B1625E4-44D4-4CD9-97C5-0A4D3A801D0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2" y="1844"/>
              <a:ext cx="649" cy="493"/>
            </a:xfrm>
            <a:custGeom>
              <a:avLst/>
              <a:gdLst>
                <a:gd name="T0" fmla="*/ 136 w 649"/>
                <a:gd name="T1" fmla="*/ 84 h 493"/>
                <a:gd name="T2" fmla="*/ 124 w 649"/>
                <a:gd name="T3" fmla="*/ 91 h 493"/>
                <a:gd name="T4" fmla="*/ 81 w 649"/>
                <a:gd name="T5" fmla="*/ 170 h 493"/>
                <a:gd name="T6" fmla="*/ 68 w 649"/>
                <a:gd name="T7" fmla="*/ 173 h 493"/>
                <a:gd name="T8" fmla="*/ 56 w 649"/>
                <a:gd name="T9" fmla="*/ 193 h 493"/>
                <a:gd name="T10" fmla="*/ 49 w 649"/>
                <a:gd name="T11" fmla="*/ 273 h 493"/>
                <a:gd name="T12" fmla="*/ 33 w 649"/>
                <a:gd name="T13" fmla="*/ 282 h 493"/>
                <a:gd name="T14" fmla="*/ 8 w 649"/>
                <a:gd name="T15" fmla="*/ 282 h 493"/>
                <a:gd name="T16" fmla="*/ 4 w 649"/>
                <a:gd name="T17" fmla="*/ 298 h 493"/>
                <a:gd name="T18" fmla="*/ 4 w 649"/>
                <a:gd name="T19" fmla="*/ 307 h 493"/>
                <a:gd name="T20" fmla="*/ 15 w 649"/>
                <a:gd name="T21" fmla="*/ 313 h 493"/>
                <a:gd name="T22" fmla="*/ 31 w 649"/>
                <a:gd name="T23" fmla="*/ 314 h 493"/>
                <a:gd name="T24" fmla="*/ 43 w 649"/>
                <a:gd name="T25" fmla="*/ 325 h 493"/>
                <a:gd name="T26" fmla="*/ 56 w 649"/>
                <a:gd name="T27" fmla="*/ 347 h 493"/>
                <a:gd name="T28" fmla="*/ 91 w 649"/>
                <a:gd name="T29" fmla="*/ 404 h 493"/>
                <a:gd name="T30" fmla="*/ 118 w 649"/>
                <a:gd name="T31" fmla="*/ 411 h 493"/>
                <a:gd name="T32" fmla="*/ 122 w 649"/>
                <a:gd name="T33" fmla="*/ 447 h 493"/>
                <a:gd name="T34" fmla="*/ 158 w 649"/>
                <a:gd name="T35" fmla="*/ 448 h 493"/>
                <a:gd name="T36" fmla="*/ 209 w 649"/>
                <a:gd name="T37" fmla="*/ 482 h 493"/>
                <a:gd name="T38" fmla="*/ 293 w 649"/>
                <a:gd name="T39" fmla="*/ 484 h 493"/>
                <a:gd name="T40" fmla="*/ 336 w 649"/>
                <a:gd name="T41" fmla="*/ 463 h 493"/>
                <a:gd name="T42" fmla="*/ 384 w 649"/>
                <a:gd name="T43" fmla="*/ 475 h 493"/>
                <a:gd name="T44" fmla="*/ 425 w 649"/>
                <a:gd name="T45" fmla="*/ 457 h 493"/>
                <a:gd name="T46" fmla="*/ 468 w 649"/>
                <a:gd name="T47" fmla="*/ 430 h 493"/>
                <a:gd name="T48" fmla="*/ 649 w 649"/>
                <a:gd name="T49" fmla="*/ 300 h 493"/>
                <a:gd name="T50" fmla="*/ 607 w 649"/>
                <a:gd name="T51" fmla="*/ 298 h 493"/>
                <a:gd name="T52" fmla="*/ 472 w 649"/>
                <a:gd name="T53" fmla="*/ 247 h 493"/>
                <a:gd name="T54" fmla="*/ 450 w 649"/>
                <a:gd name="T55" fmla="*/ 227 h 493"/>
                <a:gd name="T56" fmla="*/ 443 w 649"/>
                <a:gd name="T57" fmla="*/ 218 h 493"/>
                <a:gd name="T58" fmla="*/ 433 w 649"/>
                <a:gd name="T59" fmla="*/ 205 h 493"/>
                <a:gd name="T60" fmla="*/ 424 w 649"/>
                <a:gd name="T61" fmla="*/ 182 h 493"/>
                <a:gd name="T62" fmla="*/ 427 w 649"/>
                <a:gd name="T63" fmla="*/ 173 h 493"/>
                <a:gd name="T64" fmla="*/ 420 w 649"/>
                <a:gd name="T65" fmla="*/ 168 h 493"/>
                <a:gd name="T66" fmla="*/ 408 w 649"/>
                <a:gd name="T67" fmla="*/ 170 h 493"/>
                <a:gd name="T68" fmla="*/ 404 w 649"/>
                <a:gd name="T69" fmla="*/ 173 h 493"/>
                <a:gd name="T70" fmla="*/ 395 w 649"/>
                <a:gd name="T71" fmla="*/ 173 h 493"/>
                <a:gd name="T72" fmla="*/ 381 w 649"/>
                <a:gd name="T73" fmla="*/ 166 h 493"/>
                <a:gd name="T74" fmla="*/ 391 w 649"/>
                <a:gd name="T75" fmla="*/ 139 h 493"/>
                <a:gd name="T76" fmla="*/ 404 w 649"/>
                <a:gd name="T77" fmla="*/ 109 h 493"/>
                <a:gd name="T78" fmla="*/ 383 w 649"/>
                <a:gd name="T79" fmla="*/ 91 h 493"/>
                <a:gd name="T80" fmla="*/ 331 w 649"/>
                <a:gd name="T81" fmla="*/ 32 h 493"/>
                <a:gd name="T82" fmla="*/ 306 w 649"/>
                <a:gd name="T83" fmla="*/ 18 h 493"/>
                <a:gd name="T84" fmla="*/ 295 w 649"/>
                <a:gd name="T85" fmla="*/ 20 h 493"/>
                <a:gd name="T86" fmla="*/ 291 w 649"/>
                <a:gd name="T87" fmla="*/ 18 h 493"/>
                <a:gd name="T88" fmla="*/ 279 w 649"/>
                <a:gd name="T89" fmla="*/ 14 h 493"/>
                <a:gd name="T90" fmla="*/ 274 w 649"/>
                <a:gd name="T91" fmla="*/ 18 h 493"/>
                <a:gd name="T92" fmla="*/ 266 w 649"/>
                <a:gd name="T93" fmla="*/ 20 h 493"/>
                <a:gd name="T94" fmla="*/ 263 w 649"/>
                <a:gd name="T95" fmla="*/ 14 h 493"/>
                <a:gd name="T96" fmla="*/ 254 w 649"/>
                <a:gd name="T97" fmla="*/ 11 h 493"/>
                <a:gd name="T98" fmla="*/ 250 w 649"/>
                <a:gd name="T99" fmla="*/ 18 h 493"/>
                <a:gd name="T100" fmla="*/ 236 w 649"/>
                <a:gd name="T101" fmla="*/ 20 h 493"/>
                <a:gd name="T102" fmla="*/ 224 w 649"/>
                <a:gd name="T103" fmla="*/ 11 h 493"/>
                <a:gd name="T104" fmla="*/ 222 w 649"/>
                <a:gd name="T105" fmla="*/ 9 h 493"/>
                <a:gd name="T106" fmla="*/ 208 w 649"/>
                <a:gd name="T107" fmla="*/ 0 h 493"/>
                <a:gd name="T108" fmla="*/ 186 w 649"/>
                <a:gd name="T109" fmla="*/ 27 h 493"/>
                <a:gd name="T110" fmla="*/ 181 w 649"/>
                <a:gd name="T111" fmla="*/ 20 h 493"/>
                <a:gd name="T112" fmla="*/ 172 w 649"/>
                <a:gd name="T113" fmla="*/ 23 h 493"/>
                <a:gd name="T114" fmla="*/ 170 w 649"/>
                <a:gd name="T115" fmla="*/ 27 h 493"/>
                <a:gd name="T116" fmla="*/ 163 w 649"/>
                <a:gd name="T117" fmla="*/ 25 h 493"/>
                <a:gd name="T118" fmla="*/ 150 w 649"/>
                <a:gd name="T119" fmla="*/ 25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49" h="493">
                  <a:moveTo>
                    <a:pt x="150" y="25"/>
                  </a:moveTo>
                  <a:lnTo>
                    <a:pt x="136" y="84"/>
                  </a:lnTo>
                  <a:lnTo>
                    <a:pt x="131" y="89"/>
                  </a:lnTo>
                  <a:lnTo>
                    <a:pt x="124" y="91"/>
                  </a:lnTo>
                  <a:lnTo>
                    <a:pt x="90" y="138"/>
                  </a:lnTo>
                  <a:lnTo>
                    <a:pt x="81" y="170"/>
                  </a:lnTo>
                  <a:lnTo>
                    <a:pt x="79" y="173"/>
                  </a:lnTo>
                  <a:lnTo>
                    <a:pt x="68" y="173"/>
                  </a:lnTo>
                  <a:lnTo>
                    <a:pt x="63" y="177"/>
                  </a:lnTo>
                  <a:lnTo>
                    <a:pt x="56" y="193"/>
                  </a:lnTo>
                  <a:lnTo>
                    <a:pt x="52" y="191"/>
                  </a:lnTo>
                  <a:lnTo>
                    <a:pt x="49" y="273"/>
                  </a:lnTo>
                  <a:lnTo>
                    <a:pt x="41" y="279"/>
                  </a:lnTo>
                  <a:lnTo>
                    <a:pt x="33" y="282"/>
                  </a:lnTo>
                  <a:lnTo>
                    <a:pt x="15" y="280"/>
                  </a:lnTo>
                  <a:lnTo>
                    <a:pt x="8" y="282"/>
                  </a:lnTo>
                  <a:lnTo>
                    <a:pt x="8" y="295"/>
                  </a:lnTo>
                  <a:lnTo>
                    <a:pt x="4" y="298"/>
                  </a:lnTo>
                  <a:lnTo>
                    <a:pt x="0" y="304"/>
                  </a:lnTo>
                  <a:lnTo>
                    <a:pt x="4" y="307"/>
                  </a:lnTo>
                  <a:lnTo>
                    <a:pt x="9" y="307"/>
                  </a:lnTo>
                  <a:lnTo>
                    <a:pt x="15" y="313"/>
                  </a:lnTo>
                  <a:lnTo>
                    <a:pt x="22" y="311"/>
                  </a:lnTo>
                  <a:lnTo>
                    <a:pt x="31" y="314"/>
                  </a:lnTo>
                  <a:lnTo>
                    <a:pt x="38" y="318"/>
                  </a:lnTo>
                  <a:lnTo>
                    <a:pt x="43" y="325"/>
                  </a:lnTo>
                  <a:lnTo>
                    <a:pt x="45" y="334"/>
                  </a:lnTo>
                  <a:lnTo>
                    <a:pt x="56" y="347"/>
                  </a:lnTo>
                  <a:lnTo>
                    <a:pt x="74" y="357"/>
                  </a:lnTo>
                  <a:lnTo>
                    <a:pt x="91" y="404"/>
                  </a:lnTo>
                  <a:lnTo>
                    <a:pt x="99" y="407"/>
                  </a:lnTo>
                  <a:lnTo>
                    <a:pt x="118" y="411"/>
                  </a:lnTo>
                  <a:lnTo>
                    <a:pt x="124" y="416"/>
                  </a:lnTo>
                  <a:lnTo>
                    <a:pt x="122" y="447"/>
                  </a:lnTo>
                  <a:lnTo>
                    <a:pt x="133" y="450"/>
                  </a:lnTo>
                  <a:lnTo>
                    <a:pt x="158" y="448"/>
                  </a:lnTo>
                  <a:lnTo>
                    <a:pt x="200" y="473"/>
                  </a:lnTo>
                  <a:lnTo>
                    <a:pt x="209" y="482"/>
                  </a:lnTo>
                  <a:lnTo>
                    <a:pt x="275" y="493"/>
                  </a:lnTo>
                  <a:lnTo>
                    <a:pt x="293" y="484"/>
                  </a:lnTo>
                  <a:lnTo>
                    <a:pt x="306" y="472"/>
                  </a:lnTo>
                  <a:lnTo>
                    <a:pt x="336" y="463"/>
                  </a:lnTo>
                  <a:lnTo>
                    <a:pt x="361" y="477"/>
                  </a:lnTo>
                  <a:lnTo>
                    <a:pt x="384" y="475"/>
                  </a:lnTo>
                  <a:lnTo>
                    <a:pt x="386" y="472"/>
                  </a:lnTo>
                  <a:lnTo>
                    <a:pt x="425" y="457"/>
                  </a:lnTo>
                  <a:lnTo>
                    <a:pt x="447" y="441"/>
                  </a:lnTo>
                  <a:lnTo>
                    <a:pt x="468" y="430"/>
                  </a:lnTo>
                  <a:lnTo>
                    <a:pt x="520" y="429"/>
                  </a:lnTo>
                  <a:lnTo>
                    <a:pt x="649" y="300"/>
                  </a:lnTo>
                  <a:lnTo>
                    <a:pt x="649" y="298"/>
                  </a:lnTo>
                  <a:lnTo>
                    <a:pt x="607" y="298"/>
                  </a:lnTo>
                  <a:lnTo>
                    <a:pt x="477" y="252"/>
                  </a:lnTo>
                  <a:lnTo>
                    <a:pt x="472" y="247"/>
                  </a:lnTo>
                  <a:lnTo>
                    <a:pt x="456" y="234"/>
                  </a:lnTo>
                  <a:lnTo>
                    <a:pt x="450" y="227"/>
                  </a:lnTo>
                  <a:lnTo>
                    <a:pt x="445" y="223"/>
                  </a:lnTo>
                  <a:lnTo>
                    <a:pt x="443" y="218"/>
                  </a:lnTo>
                  <a:lnTo>
                    <a:pt x="434" y="209"/>
                  </a:lnTo>
                  <a:lnTo>
                    <a:pt x="433" y="205"/>
                  </a:lnTo>
                  <a:lnTo>
                    <a:pt x="427" y="200"/>
                  </a:lnTo>
                  <a:lnTo>
                    <a:pt x="424" y="182"/>
                  </a:lnTo>
                  <a:lnTo>
                    <a:pt x="424" y="179"/>
                  </a:lnTo>
                  <a:lnTo>
                    <a:pt x="427" y="173"/>
                  </a:lnTo>
                  <a:lnTo>
                    <a:pt x="427" y="173"/>
                  </a:lnTo>
                  <a:lnTo>
                    <a:pt x="420" y="168"/>
                  </a:lnTo>
                  <a:lnTo>
                    <a:pt x="416" y="166"/>
                  </a:lnTo>
                  <a:lnTo>
                    <a:pt x="408" y="170"/>
                  </a:lnTo>
                  <a:lnTo>
                    <a:pt x="406" y="172"/>
                  </a:lnTo>
                  <a:lnTo>
                    <a:pt x="404" y="173"/>
                  </a:lnTo>
                  <a:lnTo>
                    <a:pt x="400" y="172"/>
                  </a:lnTo>
                  <a:lnTo>
                    <a:pt x="395" y="173"/>
                  </a:lnTo>
                  <a:lnTo>
                    <a:pt x="386" y="172"/>
                  </a:lnTo>
                  <a:lnTo>
                    <a:pt x="381" y="166"/>
                  </a:lnTo>
                  <a:lnTo>
                    <a:pt x="381" y="159"/>
                  </a:lnTo>
                  <a:lnTo>
                    <a:pt x="391" y="139"/>
                  </a:lnTo>
                  <a:lnTo>
                    <a:pt x="399" y="113"/>
                  </a:lnTo>
                  <a:lnTo>
                    <a:pt x="404" y="109"/>
                  </a:lnTo>
                  <a:lnTo>
                    <a:pt x="395" y="98"/>
                  </a:lnTo>
                  <a:lnTo>
                    <a:pt x="383" y="91"/>
                  </a:lnTo>
                  <a:lnTo>
                    <a:pt x="377" y="79"/>
                  </a:lnTo>
                  <a:lnTo>
                    <a:pt x="331" y="32"/>
                  </a:lnTo>
                  <a:lnTo>
                    <a:pt x="325" y="31"/>
                  </a:lnTo>
                  <a:lnTo>
                    <a:pt x="306" y="18"/>
                  </a:lnTo>
                  <a:lnTo>
                    <a:pt x="297" y="18"/>
                  </a:lnTo>
                  <a:lnTo>
                    <a:pt x="295" y="20"/>
                  </a:lnTo>
                  <a:lnTo>
                    <a:pt x="293" y="20"/>
                  </a:lnTo>
                  <a:lnTo>
                    <a:pt x="291" y="18"/>
                  </a:lnTo>
                  <a:lnTo>
                    <a:pt x="284" y="18"/>
                  </a:lnTo>
                  <a:lnTo>
                    <a:pt x="279" y="14"/>
                  </a:lnTo>
                  <a:lnTo>
                    <a:pt x="277" y="14"/>
                  </a:lnTo>
                  <a:lnTo>
                    <a:pt x="274" y="18"/>
                  </a:lnTo>
                  <a:lnTo>
                    <a:pt x="268" y="18"/>
                  </a:lnTo>
                  <a:lnTo>
                    <a:pt x="266" y="20"/>
                  </a:lnTo>
                  <a:lnTo>
                    <a:pt x="265" y="20"/>
                  </a:lnTo>
                  <a:lnTo>
                    <a:pt x="263" y="14"/>
                  </a:lnTo>
                  <a:lnTo>
                    <a:pt x="258" y="11"/>
                  </a:lnTo>
                  <a:lnTo>
                    <a:pt x="254" y="11"/>
                  </a:lnTo>
                  <a:lnTo>
                    <a:pt x="254" y="14"/>
                  </a:lnTo>
                  <a:lnTo>
                    <a:pt x="250" y="18"/>
                  </a:lnTo>
                  <a:lnTo>
                    <a:pt x="240" y="20"/>
                  </a:lnTo>
                  <a:lnTo>
                    <a:pt x="236" y="20"/>
                  </a:lnTo>
                  <a:lnTo>
                    <a:pt x="229" y="20"/>
                  </a:lnTo>
                  <a:lnTo>
                    <a:pt x="224" y="11"/>
                  </a:lnTo>
                  <a:lnTo>
                    <a:pt x="224" y="9"/>
                  </a:lnTo>
                  <a:lnTo>
                    <a:pt x="222" y="9"/>
                  </a:lnTo>
                  <a:lnTo>
                    <a:pt x="215" y="9"/>
                  </a:lnTo>
                  <a:lnTo>
                    <a:pt x="208" y="0"/>
                  </a:lnTo>
                  <a:lnTo>
                    <a:pt x="191" y="34"/>
                  </a:lnTo>
                  <a:lnTo>
                    <a:pt x="186" y="27"/>
                  </a:lnTo>
                  <a:lnTo>
                    <a:pt x="184" y="23"/>
                  </a:lnTo>
                  <a:lnTo>
                    <a:pt x="181" y="20"/>
                  </a:lnTo>
                  <a:lnTo>
                    <a:pt x="175" y="20"/>
                  </a:lnTo>
                  <a:lnTo>
                    <a:pt x="172" y="23"/>
                  </a:lnTo>
                  <a:lnTo>
                    <a:pt x="172" y="25"/>
                  </a:lnTo>
                  <a:lnTo>
                    <a:pt x="170" y="27"/>
                  </a:lnTo>
                  <a:lnTo>
                    <a:pt x="166" y="29"/>
                  </a:lnTo>
                  <a:lnTo>
                    <a:pt x="163" y="25"/>
                  </a:lnTo>
                  <a:lnTo>
                    <a:pt x="152" y="25"/>
                  </a:lnTo>
                  <a:lnTo>
                    <a:pt x="150" y="25"/>
                  </a:lnTo>
                </a:path>
              </a:pathLst>
            </a:custGeom>
            <a:noFill/>
            <a:ln w="6350">
              <a:solidFill>
                <a:srgbClr val="F0F0F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365" name="Freeform 119">
              <a:extLst>
                <a:ext uri="{FF2B5EF4-FFF2-40B4-BE49-F238E27FC236}">
                  <a16:creationId xmlns:a16="http://schemas.microsoft.com/office/drawing/2014/main" id="{89F52009-6B99-404D-B305-8A5B188F2B5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2" y="2942"/>
              <a:ext cx="461" cy="738"/>
            </a:xfrm>
            <a:custGeom>
              <a:avLst/>
              <a:gdLst>
                <a:gd name="T0" fmla="*/ 461 w 461"/>
                <a:gd name="T1" fmla="*/ 6 h 738"/>
                <a:gd name="T2" fmla="*/ 446 w 461"/>
                <a:gd name="T3" fmla="*/ 56 h 738"/>
                <a:gd name="T4" fmla="*/ 446 w 461"/>
                <a:gd name="T5" fmla="*/ 113 h 738"/>
                <a:gd name="T6" fmla="*/ 448 w 461"/>
                <a:gd name="T7" fmla="*/ 161 h 738"/>
                <a:gd name="T8" fmla="*/ 457 w 461"/>
                <a:gd name="T9" fmla="*/ 168 h 738"/>
                <a:gd name="T10" fmla="*/ 461 w 461"/>
                <a:gd name="T11" fmla="*/ 175 h 738"/>
                <a:gd name="T12" fmla="*/ 446 w 461"/>
                <a:gd name="T13" fmla="*/ 207 h 738"/>
                <a:gd name="T14" fmla="*/ 443 w 461"/>
                <a:gd name="T15" fmla="*/ 225 h 738"/>
                <a:gd name="T16" fmla="*/ 418 w 461"/>
                <a:gd name="T17" fmla="*/ 259 h 738"/>
                <a:gd name="T18" fmla="*/ 386 w 461"/>
                <a:gd name="T19" fmla="*/ 288 h 738"/>
                <a:gd name="T20" fmla="*/ 295 w 461"/>
                <a:gd name="T21" fmla="*/ 331 h 738"/>
                <a:gd name="T22" fmla="*/ 282 w 461"/>
                <a:gd name="T23" fmla="*/ 343 h 738"/>
                <a:gd name="T24" fmla="*/ 266 w 461"/>
                <a:gd name="T25" fmla="*/ 372 h 738"/>
                <a:gd name="T26" fmla="*/ 254 w 461"/>
                <a:gd name="T27" fmla="*/ 375 h 738"/>
                <a:gd name="T28" fmla="*/ 200 w 461"/>
                <a:gd name="T29" fmla="*/ 420 h 738"/>
                <a:gd name="T30" fmla="*/ 213 w 461"/>
                <a:gd name="T31" fmla="*/ 464 h 738"/>
                <a:gd name="T32" fmla="*/ 227 w 461"/>
                <a:gd name="T33" fmla="*/ 525 h 738"/>
                <a:gd name="T34" fmla="*/ 221 w 461"/>
                <a:gd name="T35" fmla="*/ 607 h 738"/>
                <a:gd name="T36" fmla="*/ 232 w 461"/>
                <a:gd name="T37" fmla="*/ 602 h 738"/>
                <a:gd name="T38" fmla="*/ 204 w 461"/>
                <a:gd name="T39" fmla="*/ 647 h 738"/>
                <a:gd name="T40" fmla="*/ 123 w 461"/>
                <a:gd name="T41" fmla="*/ 680 h 738"/>
                <a:gd name="T42" fmla="*/ 116 w 461"/>
                <a:gd name="T43" fmla="*/ 716 h 738"/>
                <a:gd name="T44" fmla="*/ 121 w 461"/>
                <a:gd name="T45" fmla="*/ 738 h 738"/>
                <a:gd name="T46" fmla="*/ 66 w 461"/>
                <a:gd name="T47" fmla="*/ 541 h 738"/>
                <a:gd name="T48" fmla="*/ 73 w 461"/>
                <a:gd name="T49" fmla="*/ 513 h 738"/>
                <a:gd name="T50" fmla="*/ 114 w 461"/>
                <a:gd name="T51" fmla="*/ 377 h 738"/>
                <a:gd name="T52" fmla="*/ 120 w 461"/>
                <a:gd name="T53" fmla="*/ 270 h 738"/>
                <a:gd name="T54" fmla="*/ 11 w 461"/>
                <a:gd name="T55" fmla="*/ 239 h 738"/>
                <a:gd name="T56" fmla="*/ 0 w 461"/>
                <a:gd name="T57" fmla="*/ 200 h 738"/>
                <a:gd name="T58" fmla="*/ 141 w 461"/>
                <a:gd name="T59" fmla="*/ 157 h 738"/>
                <a:gd name="T60" fmla="*/ 159 w 461"/>
                <a:gd name="T61" fmla="*/ 179 h 738"/>
                <a:gd name="T62" fmla="*/ 195 w 461"/>
                <a:gd name="T63" fmla="*/ 179 h 738"/>
                <a:gd name="T64" fmla="*/ 191 w 461"/>
                <a:gd name="T65" fmla="*/ 220 h 738"/>
                <a:gd name="T66" fmla="*/ 186 w 461"/>
                <a:gd name="T67" fmla="*/ 238 h 738"/>
                <a:gd name="T68" fmla="*/ 195 w 461"/>
                <a:gd name="T69" fmla="*/ 256 h 738"/>
                <a:gd name="T70" fmla="*/ 220 w 461"/>
                <a:gd name="T71" fmla="*/ 277 h 738"/>
                <a:gd name="T72" fmla="*/ 218 w 461"/>
                <a:gd name="T73" fmla="*/ 289 h 738"/>
                <a:gd name="T74" fmla="*/ 230 w 461"/>
                <a:gd name="T75" fmla="*/ 289 h 738"/>
                <a:gd name="T76" fmla="*/ 225 w 461"/>
                <a:gd name="T77" fmla="*/ 270 h 738"/>
                <a:gd name="T78" fmla="*/ 229 w 461"/>
                <a:gd name="T79" fmla="*/ 257 h 738"/>
                <a:gd name="T80" fmla="*/ 250 w 461"/>
                <a:gd name="T81" fmla="*/ 239 h 738"/>
                <a:gd name="T82" fmla="*/ 250 w 461"/>
                <a:gd name="T83" fmla="*/ 206 h 738"/>
                <a:gd name="T84" fmla="*/ 211 w 461"/>
                <a:gd name="T85" fmla="*/ 132 h 738"/>
                <a:gd name="T86" fmla="*/ 204 w 461"/>
                <a:gd name="T87" fmla="*/ 91 h 738"/>
                <a:gd name="T88" fmla="*/ 250 w 461"/>
                <a:gd name="T89" fmla="*/ 47 h 738"/>
                <a:gd name="T90" fmla="*/ 266 w 461"/>
                <a:gd name="T91" fmla="*/ 43 h 738"/>
                <a:gd name="T92" fmla="*/ 284 w 461"/>
                <a:gd name="T93" fmla="*/ 50 h 738"/>
                <a:gd name="T94" fmla="*/ 332 w 461"/>
                <a:gd name="T95" fmla="*/ 45 h 738"/>
                <a:gd name="T96" fmla="*/ 361 w 461"/>
                <a:gd name="T97" fmla="*/ 31 h 738"/>
                <a:gd name="T98" fmla="*/ 427 w 461"/>
                <a:gd name="T99" fmla="*/ 22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61" h="738">
                  <a:moveTo>
                    <a:pt x="457" y="0"/>
                  </a:moveTo>
                  <a:lnTo>
                    <a:pt x="459" y="2"/>
                  </a:lnTo>
                  <a:lnTo>
                    <a:pt x="461" y="6"/>
                  </a:lnTo>
                  <a:lnTo>
                    <a:pt x="459" y="7"/>
                  </a:lnTo>
                  <a:lnTo>
                    <a:pt x="461" y="22"/>
                  </a:lnTo>
                  <a:lnTo>
                    <a:pt x="446" y="56"/>
                  </a:lnTo>
                  <a:lnTo>
                    <a:pt x="450" y="100"/>
                  </a:lnTo>
                  <a:lnTo>
                    <a:pt x="445" y="106"/>
                  </a:lnTo>
                  <a:lnTo>
                    <a:pt x="446" y="113"/>
                  </a:lnTo>
                  <a:lnTo>
                    <a:pt x="448" y="113"/>
                  </a:lnTo>
                  <a:lnTo>
                    <a:pt x="450" y="156"/>
                  </a:lnTo>
                  <a:lnTo>
                    <a:pt x="448" y="161"/>
                  </a:lnTo>
                  <a:lnTo>
                    <a:pt x="452" y="164"/>
                  </a:lnTo>
                  <a:lnTo>
                    <a:pt x="454" y="161"/>
                  </a:lnTo>
                  <a:lnTo>
                    <a:pt x="457" y="168"/>
                  </a:lnTo>
                  <a:lnTo>
                    <a:pt x="454" y="173"/>
                  </a:lnTo>
                  <a:lnTo>
                    <a:pt x="455" y="173"/>
                  </a:lnTo>
                  <a:lnTo>
                    <a:pt x="461" y="175"/>
                  </a:lnTo>
                  <a:lnTo>
                    <a:pt x="461" y="182"/>
                  </a:lnTo>
                  <a:lnTo>
                    <a:pt x="454" y="200"/>
                  </a:lnTo>
                  <a:lnTo>
                    <a:pt x="446" y="207"/>
                  </a:lnTo>
                  <a:lnTo>
                    <a:pt x="452" y="209"/>
                  </a:lnTo>
                  <a:lnTo>
                    <a:pt x="450" y="222"/>
                  </a:lnTo>
                  <a:lnTo>
                    <a:pt x="443" y="225"/>
                  </a:lnTo>
                  <a:lnTo>
                    <a:pt x="427" y="247"/>
                  </a:lnTo>
                  <a:lnTo>
                    <a:pt x="414" y="254"/>
                  </a:lnTo>
                  <a:lnTo>
                    <a:pt x="418" y="259"/>
                  </a:lnTo>
                  <a:lnTo>
                    <a:pt x="414" y="264"/>
                  </a:lnTo>
                  <a:lnTo>
                    <a:pt x="391" y="281"/>
                  </a:lnTo>
                  <a:lnTo>
                    <a:pt x="386" y="288"/>
                  </a:lnTo>
                  <a:lnTo>
                    <a:pt x="375" y="295"/>
                  </a:lnTo>
                  <a:lnTo>
                    <a:pt x="363" y="295"/>
                  </a:lnTo>
                  <a:lnTo>
                    <a:pt x="295" y="331"/>
                  </a:lnTo>
                  <a:lnTo>
                    <a:pt x="293" y="339"/>
                  </a:lnTo>
                  <a:lnTo>
                    <a:pt x="289" y="341"/>
                  </a:lnTo>
                  <a:lnTo>
                    <a:pt x="282" y="343"/>
                  </a:lnTo>
                  <a:lnTo>
                    <a:pt x="279" y="345"/>
                  </a:lnTo>
                  <a:lnTo>
                    <a:pt x="284" y="348"/>
                  </a:lnTo>
                  <a:lnTo>
                    <a:pt x="266" y="372"/>
                  </a:lnTo>
                  <a:lnTo>
                    <a:pt x="263" y="370"/>
                  </a:lnTo>
                  <a:lnTo>
                    <a:pt x="259" y="363"/>
                  </a:lnTo>
                  <a:lnTo>
                    <a:pt x="254" y="375"/>
                  </a:lnTo>
                  <a:lnTo>
                    <a:pt x="248" y="379"/>
                  </a:lnTo>
                  <a:lnTo>
                    <a:pt x="209" y="418"/>
                  </a:lnTo>
                  <a:lnTo>
                    <a:pt x="200" y="420"/>
                  </a:lnTo>
                  <a:lnTo>
                    <a:pt x="198" y="450"/>
                  </a:lnTo>
                  <a:lnTo>
                    <a:pt x="209" y="459"/>
                  </a:lnTo>
                  <a:lnTo>
                    <a:pt x="213" y="464"/>
                  </a:lnTo>
                  <a:lnTo>
                    <a:pt x="213" y="470"/>
                  </a:lnTo>
                  <a:lnTo>
                    <a:pt x="214" y="472"/>
                  </a:lnTo>
                  <a:lnTo>
                    <a:pt x="227" y="525"/>
                  </a:lnTo>
                  <a:lnTo>
                    <a:pt x="232" y="522"/>
                  </a:lnTo>
                  <a:lnTo>
                    <a:pt x="236" y="523"/>
                  </a:lnTo>
                  <a:lnTo>
                    <a:pt x="221" y="607"/>
                  </a:lnTo>
                  <a:lnTo>
                    <a:pt x="223" y="616"/>
                  </a:lnTo>
                  <a:lnTo>
                    <a:pt x="227" y="609"/>
                  </a:lnTo>
                  <a:lnTo>
                    <a:pt x="232" y="602"/>
                  </a:lnTo>
                  <a:lnTo>
                    <a:pt x="230" y="616"/>
                  </a:lnTo>
                  <a:lnTo>
                    <a:pt x="214" y="639"/>
                  </a:lnTo>
                  <a:lnTo>
                    <a:pt x="204" y="647"/>
                  </a:lnTo>
                  <a:lnTo>
                    <a:pt x="188" y="654"/>
                  </a:lnTo>
                  <a:lnTo>
                    <a:pt x="179" y="654"/>
                  </a:lnTo>
                  <a:lnTo>
                    <a:pt x="123" y="680"/>
                  </a:lnTo>
                  <a:lnTo>
                    <a:pt x="105" y="704"/>
                  </a:lnTo>
                  <a:lnTo>
                    <a:pt x="105" y="704"/>
                  </a:lnTo>
                  <a:lnTo>
                    <a:pt x="116" y="716"/>
                  </a:lnTo>
                  <a:lnTo>
                    <a:pt x="121" y="713"/>
                  </a:lnTo>
                  <a:lnTo>
                    <a:pt x="123" y="707"/>
                  </a:lnTo>
                  <a:lnTo>
                    <a:pt x="121" y="738"/>
                  </a:lnTo>
                  <a:lnTo>
                    <a:pt x="88" y="738"/>
                  </a:lnTo>
                  <a:lnTo>
                    <a:pt x="66" y="543"/>
                  </a:lnTo>
                  <a:lnTo>
                    <a:pt x="66" y="541"/>
                  </a:lnTo>
                  <a:lnTo>
                    <a:pt x="66" y="530"/>
                  </a:lnTo>
                  <a:lnTo>
                    <a:pt x="70" y="522"/>
                  </a:lnTo>
                  <a:lnTo>
                    <a:pt x="73" y="513"/>
                  </a:lnTo>
                  <a:lnTo>
                    <a:pt x="89" y="502"/>
                  </a:lnTo>
                  <a:lnTo>
                    <a:pt x="121" y="422"/>
                  </a:lnTo>
                  <a:lnTo>
                    <a:pt x="114" y="377"/>
                  </a:lnTo>
                  <a:lnTo>
                    <a:pt x="123" y="363"/>
                  </a:lnTo>
                  <a:lnTo>
                    <a:pt x="127" y="307"/>
                  </a:lnTo>
                  <a:lnTo>
                    <a:pt x="120" y="270"/>
                  </a:lnTo>
                  <a:lnTo>
                    <a:pt x="113" y="263"/>
                  </a:lnTo>
                  <a:lnTo>
                    <a:pt x="43" y="239"/>
                  </a:lnTo>
                  <a:lnTo>
                    <a:pt x="11" y="239"/>
                  </a:lnTo>
                  <a:lnTo>
                    <a:pt x="11" y="223"/>
                  </a:lnTo>
                  <a:lnTo>
                    <a:pt x="7" y="222"/>
                  </a:lnTo>
                  <a:lnTo>
                    <a:pt x="0" y="200"/>
                  </a:lnTo>
                  <a:lnTo>
                    <a:pt x="136" y="154"/>
                  </a:lnTo>
                  <a:lnTo>
                    <a:pt x="138" y="156"/>
                  </a:lnTo>
                  <a:lnTo>
                    <a:pt x="141" y="157"/>
                  </a:lnTo>
                  <a:lnTo>
                    <a:pt x="148" y="170"/>
                  </a:lnTo>
                  <a:lnTo>
                    <a:pt x="155" y="179"/>
                  </a:lnTo>
                  <a:lnTo>
                    <a:pt x="159" y="179"/>
                  </a:lnTo>
                  <a:lnTo>
                    <a:pt x="188" y="173"/>
                  </a:lnTo>
                  <a:lnTo>
                    <a:pt x="191" y="173"/>
                  </a:lnTo>
                  <a:lnTo>
                    <a:pt x="195" y="179"/>
                  </a:lnTo>
                  <a:lnTo>
                    <a:pt x="198" y="209"/>
                  </a:lnTo>
                  <a:lnTo>
                    <a:pt x="196" y="214"/>
                  </a:lnTo>
                  <a:lnTo>
                    <a:pt x="191" y="220"/>
                  </a:lnTo>
                  <a:lnTo>
                    <a:pt x="193" y="227"/>
                  </a:lnTo>
                  <a:lnTo>
                    <a:pt x="188" y="229"/>
                  </a:lnTo>
                  <a:lnTo>
                    <a:pt x="186" y="238"/>
                  </a:lnTo>
                  <a:lnTo>
                    <a:pt x="188" y="241"/>
                  </a:lnTo>
                  <a:lnTo>
                    <a:pt x="193" y="254"/>
                  </a:lnTo>
                  <a:lnTo>
                    <a:pt x="195" y="256"/>
                  </a:lnTo>
                  <a:lnTo>
                    <a:pt x="198" y="257"/>
                  </a:lnTo>
                  <a:lnTo>
                    <a:pt x="211" y="273"/>
                  </a:lnTo>
                  <a:lnTo>
                    <a:pt x="220" y="277"/>
                  </a:lnTo>
                  <a:lnTo>
                    <a:pt x="221" y="281"/>
                  </a:lnTo>
                  <a:lnTo>
                    <a:pt x="221" y="284"/>
                  </a:lnTo>
                  <a:lnTo>
                    <a:pt x="218" y="289"/>
                  </a:lnTo>
                  <a:lnTo>
                    <a:pt x="220" y="289"/>
                  </a:lnTo>
                  <a:lnTo>
                    <a:pt x="229" y="289"/>
                  </a:lnTo>
                  <a:lnTo>
                    <a:pt x="230" y="289"/>
                  </a:lnTo>
                  <a:lnTo>
                    <a:pt x="230" y="277"/>
                  </a:lnTo>
                  <a:lnTo>
                    <a:pt x="229" y="273"/>
                  </a:lnTo>
                  <a:lnTo>
                    <a:pt x="225" y="270"/>
                  </a:lnTo>
                  <a:lnTo>
                    <a:pt x="225" y="264"/>
                  </a:lnTo>
                  <a:lnTo>
                    <a:pt x="229" y="259"/>
                  </a:lnTo>
                  <a:lnTo>
                    <a:pt x="229" y="257"/>
                  </a:lnTo>
                  <a:lnTo>
                    <a:pt x="229" y="254"/>
                  </a:lnTo>
                  <a:lnTo>
                    <a:pt x="248" y="245"/>
                  </a:lnTo>
                  <a:lnTo>
                    <a:pt x="250" y="239"/>
                  </a:lnTo>
                  <a:lnTo>
                    <a:pt x="252" y="223"/>
                  </a:lnTo>
                  <a:lnTo>
                    <a:pt x="255" y="218"/>
                  </a:lnTo>
                  <a:lnTo>
                    <a:pt x="250" y="206"/>
                  </a:lnTo>
                  <a:lnTo>
                    <a:pt x="255" y="193"/>
                  </a:lnTo>
                  <a:lnTo>
                    <a:pt x="254" y="182"/>
                  </a:lnTo>
                  <a:lnTo>
                    <a:pt x="211" y="132"/>
                  </a:lnTo>
                  <a:lnTo>
                    <a:pt x="209" y="132"/>
                  </a:lnTo>
                  <a:lnTo>
                    <a:pt x="205" y="97"/>
                  </a:lnTo>
                  <a:lnTo>
                    <a:pt x="204" y="91"/>
                  </a:lnTo>
                  <a:lnTo>
                    <a:pt x="202" y="84"/>
                  </a:lnTo>
                  <a:lnTo>
                    <a:pt x="214" y="45"/>
                  </a:lnTo>
                  <a:lnTo>
                    <a:pt x="250" y="47"/>
                  </a:lnTo>
                  <a:lnTo>
                    <a:pt x="255" y="41"/>
                  </a:lnTo>
                  <a:lnTo>
                    <a:pt x="261" y="41"/>
                  </a:lnTo>
                  <a:lnTo>
                    <a:pt x="266" y="43"/>
                  </a:lnTo>
                  <a:lnTo>
                    <a:pt x="275" y="52"/>
                  </a:lnTo>
                  <a:lnTo>
                    <a:pt x="279" y="52"/>
                  </a:lnTo>
                  <a:lnTo>
                    <a:pt x="284" y="50"/>
                  </a:lnTo>
                  <a:lnTo>
                    <a:pt x="291" y="50"/>
                  </a:lnTo>
                  <a:lnTo>
                    <a:pt x="300" y="45"/>
                  </a:lnTo>
                  <a:lnTo>
                    <a:pt x="332" y="45"/>
                  </a:lnTo>
                  <a:lnTo>
                    <a:pt x="343" y="34"/>
                  </a:lnTo>
                  <a:lnTo>
                    <a:pt x="354" y="34"/>
                  </a:lnTo>
                  <a:lnTo>
                    <a:pt x="361" y="31"/>
                  </a:lnTo>
                  <a:lnTo>
                    <a:pt x="371" y="36"/>
                  </a:lnTo>
                  <a:lnTo>
                    <a:pt x="386" y="36"/>
                  </a:lnTo>
                  <a:lnTo>
                    <a:pt x="427" y="22"/>
                  </a:lnTo>
                  <a:lnTo>
                    <a:pt x="457" y="0"/>
                  </a:lnTo>
                  <a:close/>
                </a:path>
              </a:pathLst>
            </a:custGeom>
            <a:solidFill>
              <a:srgbClr val="00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366" name="Freeform 120">
              <a:extLst>
                <a:ext uri="{FF2B5EF4-FFF2-40B4-BE49-F238E27FC236}">
                  <a16:creationId xmlns:a16="http://schemas.microsoft.com/office/drawing/2014/main" id="{F7392B33-8FCF-4213-8251-8D02B55C11A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2" y="2942"/>
              <a:ext cx="461" cy="738"/>
            </a:xfrm>
            <a:custGeom>
              <a:avLst/>
              <a:gdLst>
                <a:gd name="T0" fmla="*/ 461 w 461"/>
                <a:gd name="T1" fmla="*/ 6 h 738"/>
                <a:gd name="T2" fmla="*/ 446 w 461"/>
                <a:gd name="T3" fmla="*/ 56 h 738"/>
                <a:gd name="T4" fmla="*/ 446 w 461"/>
                <a:gd name="T5" fmla="*/ 113 h 738"/>
                <a:gd name="T6" fmla="*/ 448 w 461"/>
                <a:gd name="T7" fmla="*/ 161 h 738"/>
                <a:gd name="T8" fmla="*/ 457 w 461"/>
                <a:gd name="T9" fmla="*/ 168 h 738"/>
                <a:gd name="T10" fmla="*/ 461 w 461"/>
                <a:gd name="T11" fmla="*/ 175 h 738"/>
                <a:gd name="T12" fmla="*/ 446 w 461"/>
                <a:gd name="T13" fmla="*/ 207 h 738"/>
                <a:gd name="T14" fmla="*/ 443 w 461"/>
                <a:gd name="T15" fmla="*/ 225 h 738"/>
                <a:gd name="T16" fmla="*/ 418 w 461"/>
                <a:gd name="T17" fmla="*/ 259 h 738"/>
                <a:gd name="T18" fmla="*/ 386 w 461"/>
                <a:gd name="T19" fmla="*/ 288 h 738"/>
                <a:gd name="T20" fmla="*/ 295 w 461"/>
                <a:gd name="T21" fmla="*/ 331 h 738"/>
                <a:gd name="T22" fmla="*/ 282 w 461"/>
                <a:gd name="T23" fmla="*/ 343 h 738"/>
                <a:gd name="T24" fmla="*/ 266 w 461"/>
                <a:gd name="T25" fmla="*/ 372 h 738"/>
                <a:gd name="T26" fmla="*/ 254 w 461"/>
                <a:gd name="T27" fmla="*/ 375 h 738"/>
                <a:gd name="T28" fmla="*/ 200 w 461"/>
                <a:gd name="T29" fmla="*/ 420 h 738"/>
                <a:gd name="T30" fmla="*/ 213 w 461"/>
                <a:gd name="T31" fmla="*/ 464 h 738"/>
                <a:gd name="T32" fmla="*/ 227 w 461"/>
                <a:gd name="T33" fmla="*/ 525 h 738"/>
                <a:gd name="T34" fmla="*/ 221 w 461"/>
                <a:gd name="T35" fmla="*/ 607 h 738"/>
                <a:gd name="T36" fmla="*/ 232 w 461"/>
                <a:gd name="T37" fmla="*/ 602 h 738"/>
                <a:gd name="T38" fmla="*/ 204 w 461"/>
                <a:gd name="T39" fmla="*/ 647 h 738"/>
                <a:gd name="T40" fmla="*/ 123 w 461"/>
                <a:gd name="T41" fmla="*/ 680 h 738"/>
                <a:gd name="T42" fmla="*/ 116 w 461"/>
                <a:gd name="T43" fmla="*/ 716 h 738"/>
                <a:gd name="T44" fmla="*/ 121 w 461"/>
                <a:gd name="T45" fmla="*/ 738 h 738"/>
                <a:gd name="T46" fmla="*/ 66 w 461"/>
                <a:gd name="T47" fmla="*/ 541 h 738"/>
                <a:gd name="T48" fmla="*/ 73 w 461"/>
                <a:gd name="T49" fmla="*/ 513 h 738"/>
                <a:gd name="T50" fmla="*/ 114 w 461"/>
                <a:gd name="T51" fmla="*/ 377 h 738"/>
                <a:gd name="T52" fmla="*/ 120 w 461"/>
                <a:gd name="T53" fmla="*/ 270 h 738"/>
                <a:gd name="T54" fmla="*/ 11 w 461"/>
                <a:gd name="T55" fmla="*/ 239 h 738"/>
                <a:gd name="T56" fmla="*/ 0 w 461"/>
                <a:gd name="T57" fmla="*/ 200 h 738"/>
                <a:gd name="T58" fmla="*/ 141 w 461"/>
                <a:gd name="T59" fmla="*/ 157 h 738"/>
                <a:gd name="T60" fmla="*/ 159 w 461"/>
                <a:gd name="T61" fmla="*/ 179 h 738"/>
                <a:gd name="T62" fmla="*/ 195 w 461"/>
                <a:gd name="T63" fmla="*/ 179 h 738"/>
                <a:gd name="T64" fmla="*/ 191 w 461"/>
                <a:gd name="T65" fmla="*/ 220 h 738"/>
                <a:gd name="T66" fmla="*/ 186 w 461"/>
                <a:gd name="T67" fmla="*/ 238 h 738"/>
                <a:gd name="T68" fmla="*/ 195 w 461"/>
                <a:gd name="T69" fmla="*/ 256 h 738"/>
                <a:gd name="T70" fmla="*/ 220 w 461"/>
                <a:gd name="T71" fmla="*/ 277 h 738"/>
                <a:gd name="T72" fmla="*/ 218 w 461"/>
                <a:gd name="T73" fmla="*/ 289 h 738"/>
                <a:gd name="T74" fmla="*/ 230 w 461"/>
                <a:gd name="T75" fmla="*/ 289 h 738"/>
                <a:gd name="T76" fmla="*/ 225 w 461"/>
                <a:gd name="T77" fmla="*/ 270 h 738"/>
                <a:gd name="T78" fmla="*/ 229 w 461"/>
                <a:gd name="T79" fmla="*/ 257 h 738"/>
                <a:gd name="T80" fmla="*/ 250 w 461"/>
                <a:gd name="T81" fmla="*/ 239 h 738"/>
                <a:gd name="T82" fmla="*/ 250 w 461"/>
                <a:gd name="T83" fmla="*/ 206 h 738"/>
                <a:gd name="T84" fmla="*/ 211 w 461"/>
                <a:gd name="T85" fmla="*/ 132 h 738"/>
                <a:gd name="T86" fmla="*/ 204 w 461"/>
                <a:gd name="T87" fmla="*/ 91 h 738"/>
                <a:gd name="T88" fmla="*/ 250 w 461"/>
                <a:gd name="T89" fmla="*/ 47 h 738"/>
                <a:gd name="T90" fmla="*/ 266 w 461"/>
                <a:gd name="T91" fmla="*/ 43 h 738"/>
                <a:gd name="T92" fmla="*/ 284 w 461"/>
                <a:gd name="T93" fmla="*/ 50 h 738"/>
                <a:gd name="T94" fmla="*/ 332 w 461"/>
                <a:gd name="T95" fmla="*/ 45 h 738"/>
                <a:gd name="T96" fmla="*/ 361 w 461"/>
                <a:gd name="T97" fmla="*/ 31 h 738"/>
                <a:gd name="T98" fmla="*/ 427 w 461"/>
                <a:gd name="T99" fmla="*/ 22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61" h="738">
                  <a:moveTo>
                    <a:pt x="457" y="0"/>
                  </a:moveTo>
                  <a:lnTo>
                    <a:pt x="459" y="2"/>
                  </a:lnTo>
                  <a:lnTo>
                    <a:pt x="461" y="6"/>
                  </a:lnTo>
                  <a:lnTo>
                    <a:pt x="459" y="7"/>
                  </a:lnTo>
                  <a:lnTo>
                    <a:pt x="461" y="22"/>
                  </a:lnTo>
                  <a:lnTo>
                    <a:pt x="446" y="56"/>
                  </a:lnTo>
                  <a:lnTo>
                    <a:pt x="450" y="100"/>
                  </a:lnTo>
                  <a:lnTo>
                    <a:pt x="445" y="106"/>
                  </a:lnTo>
                  <a:lnTo>
                    <a:pt x="446" y="113"/>
                  </a:lnTo>
                  <a:lnTo>
                    <a:pt x="448" y="113"/>
                  </a:lnTo>
                  <a:lnTo>
                    <a:pt x="450" y="156"/>
                  </a:lnTo>
                  <a:lnTo>
                    <a:pt x="448" y="161"/>
                  </a:lnTo>
                  <a:lnTo>
                    <a:pt x="452" y="164"/>
                  </a:lnTo>
                  <a:lnTo>
                    <a:pt x="454" y="161"/>
                  </a:lnTo>
                  <a:lnTo>
                    <a:pt x="457" y="168"/>
                  </a:lnTo>
                  <a:lnTo>
                    <a:pt x="454" y="173"/>
                  </a:lnTo>
                  <a:lnTo>
                    <a:pt x="455" y="173"/>
                  </a:lnTo>
                  <a:lnTo>
                    <a:pt x="461" y="175"/>
                  </a:lnTo>
                  <a:lnTo>
                    <a:pt x="461" y="182"/>
                  </a:lnTo>
                  <a:lnTo>
                    <a:pt x="454" y="200"/>
                  </a:lnTo>
                  <a:lnTo>
                    <a:pt x="446" y="207"/>
                  </a:lnTo>
                  <a:lnTo>
                    <a:pt x="452" y="209"/>
                  </a:lnTo>
                  <a:lnTo>
                    <a:pt x="450" y="222"/>
                  </a:lnTo>
                  <a:lnTo>
                    <a:pt x="443" y="225"/>
                  </a:lnTo>
                  <a:lnTo>
                    <a:pt x="427" y="247"/>
                  </a:lnTo>
                  <a:lnTo>
                    <a:pt x="414" y="254"/>
                  </a:lnTo>
                  <a:lnTo>
                    <a:pt x="418" y="259"/>
                  </a:lnTo>
                  <a:lnTo>
                    <a:pt x="414" y="264"/>
                  </a:lnTo>
                  <a:lnTo>
                    <a:pt x="391" y="281"/>
                  </a:lnTo>
                  <a:lnTo>
                    <a:pt x="386" y="288"/>
                  </a:lnTo>
                  <a:lnTo>
                    <a:pt x="375" y="295"/>
                  </a:lnTo>
                  <a:lnTo>
                    <a:pt x="363" y="295"/>
                  </a:lnTo>
                  <a:lnTo>
                    <a:pt x="295" y="331"/>
                  </a:lnTo>
                  <a:lnTo>
                    <a:pt x="293" y="339"/>
                  </a:lnTo>
                  <a:lnTo>
                    <a:pt x="289" y="341"/>
                  </a:lnTo>
                  <a:lnTo>
                    <a:pt x="282" y="343"/>
                  </a:lnTo>
                  <a:lnTo>
                    <a:pt x="279" y="345"/>
                  </a:lnTo>
                  <a:lnTo>
                    <a:pt x="284" y="348"/>
                  </a:lnTo>
                  <a:lnTo>
                    <a:pt x="266" y="372"/>
                  </a:lnTo>
                  <a:lnTo>
                    <a:pt x="263" y="370"/>
                  </a:lnTo>
                  <a:lnTo>
                    <a:pt x="259" y="363"/>
                  </a:lnTo>
                  <a:lnTo>
                    <a:pt x="254" y="375"/>
                  </a:lnTo>
                  <a:lnTo>
                    <a:pt x="248" y="379"/>
                  </a:lnTo>
                  <a:lnTo>
                    <a:pt x="209" y="418"/>
                  </a:lnTo>
                  <a:lnTo>
                    <a:pt x="200" y="420"/>
                  </a:lnTo>
                  <a:lnTo>
                    <a:pt x="198" y="450"/>
                  </a:lnTo>
                  <a:lnTo>
                    <a:pt x="209" y="459"/>
                  </a:lnTo>
                  <a:lnTo>
                    <a:pt x="213" y="464"/>
                  </a:lnTo>
                  <a:lnTo>
                    <a:pt x="213" y="470"/>
                  </a:lnTo>
                  <a:lnTo>
                    <a:pt x="214" y="472"/>
                  </a:lnTo>
                  <a:lnTo>
                    <a:pt x="227" y="525"/>
                  </a:lnTo>
                  <a:lnTo>
                    <a:pt x="232" y="522"/>
                  </a:lnTo>
                  <a:lnTo>
                    <a:pt x="236" y="523"/>
                  </a:lnTo>
                  <a:lnTo>
                    <a:pt x="221" y="607"/>
                  </a:lnTo>
                  <a:lnTo>
                    <a:pt x="223" y="616"/>
                  </a:lnTo>
                  <a:lnTo>
                    <a:pt x="227" y="609"/>
                  </a:lnTo>
                  <a:lnTo>
                    <a:pt x="232" y="602"/>
                  </a:lnTo>
                  <a:lnTo>
                    <a:pt x="230" y="616"/>
                  </a:lnTo>
                  <a:lnTo>
                    <a:pt x="214" y="639"/>
                  </a:lnTo>
                  <a:lnTo>
                    <a:pt x="204" y="647"/>
                  </a:lnTo>
                  <a:lnTo>
                    <a:pt x="188" y="654"/>
                  </a:lnTo>
                  <a:lnTo>
                    <a:pt x="179" y="654"/>
                  </a:lnTo>
                  <a:lnTo>
                    <a:pt x="123" y="680"/>
                  </a:lnTo>
                  <a:lnTo>
                    <a:pt x="105" y="704"/>
                  </a:lnTo>
                  <a:lnTo>
                    <a:pt x="105" y="704"/>
                  </a:lnTo>
                  <a:lnTo>
                    <a:pt x="116" y="716"/>
                  </a:lnTo>
                  <a:lnTo>
                    <a:pt x="121" y="713"/>
                  </a:lnTo>
                  <a:lnTo>
                    <a:pt x="123" y="707"/>
                  </a:lnTo>
                  <a:lnTo>
                    <a:pt x="121" y="738"/>
                  </a:lnTo>
                  <a:lnTo>
                    <a:pt x="88" y="738"/>
                  </a:lnTo>
                  <a:lnTo>
                    <a:pt x="66" y="543"/>
                  </a:lnTo>
                  <a:lnTo>
                    <a:pt x="66" y="541"/>
                  </a:lnTo>
                  <a:lnTo>
                    <a:pt x="66" y="530"/>
                  </a:lnTo>
                  <a:lnTo>
                    <a:pt x="70" y="522"/>
                  </a:lnTo>
                  <a:lnTo>
                    <a:pt x="73" y="513"/>
                  </a:lnTo>
                  <a:lnTo>
                    <a:pt x="89" y="502"/>
                  </a:lnTo>
                  <a:lnTo>
                    <a:pt x="121" y="422"/>
                  </a:lnTo>
                  <a:lnTo>
                    <a:pt x="114" y="377"/>
                  </a:lnTo>
                  <a:lnTo>
                    <a:pt x="123" y="363"/>
                  </a:lnTo>
                  <a:lnTo>
                    <a:pt x="127" y="307"/>
                  </a:lnTo>
                  <a:lnTo>
                    <a:pt x="120" y="270"/>
                  </a:lnTo>
                  <a:lnTo>
                    <a:pt x="113" y="263"/>
                  </a:lnTo>
                  <a:lnTo>
                    <a:pt x="43" y="239"/>
                  </a:lnTo>
                  <a:lnTo>
                    <a:pt x="11" y="239"/>
                  </a:lnTo>
                  <a:lnTo>
                    <a:pt x="11" y="223"/>
                  </a:lnTo>
                  <a:lnTo>
                    <a:pt x="7" y="222"/>
                  </a:lnTo>
                  <a:lnTo>
                    <a:pt x="0" y="200"/>
                  </a:lnTo>
                  <a:lnTo>
                    <a:pt x="136" y="154"/>
                  </a:lnTo>
                  <a:lnTo>
                    <a:pt x="138" y="156"/>
                  </a:lnTo>
                  <a:lnTo>
                    <a:pt x="141" y="157"/>
                  </a:lnTo>
                  <a:lnTo>
                    <a:pt x="148" y="170"/>
                  </a:lnTo>
                  <a:lnTo>
                    <a:pt x="155" y="179"/>
                  </a:lnTo>
                  <a:lnTo>
                    <a:pt x="159" y="179"/>
                  </a:lnTo>
                  <a:lnTo>
                    <a:pt x="188" y="173"/>
                  </a:lnTo>
                  <a:lnTo>
                    <a:pt x="191" y="173"/>
                  </a:lnTo>
                  <a:lnTo>
                    <a:pt x="195" y="179"/>
                  </a:lnTo>
                  <a:lnTo>
                    <a:pt x="198" y="209"/>
                  </a:lnTo>
                  <a:lnTo>
                    <a:pt x="196" y="214"/>
                  </a:lnTo>
                  <a:lnTo>
                    <a:pt x="191" y="220"/>
                  </a:lnTo>
                  <a:lnTo>
                    <a:pt x="193" y="227"/>
                  </a:lnTo>
                  <a:lnTo>
                    <a:pt x="188" y="229"/>
                  </a:lnTo>
                  <a:lnTo>
                    <a:pt x="186" y="238"/>
                  </a:lnTo>
                  <a:lnTo>
                    <a:pt x="188" y="241"/>
                  </a:lnTo>
                  <a:lnTo>
                    <a:pt x="193" y="254"/>
                  </a:lnTo>
                  <a:lnTo>
                    <a:pt x="195" y="256"/>
                  </a:lnTo>
                  <a:lnTo>
                    <a:pt x="198" y="257"/>
                  </a:lnTo>
                  <a:lnTo>
                    <a:pt x="211" y="273"/>
                  </a:lnTo>
                  <a:lnTo>
                    <a:pt x="220" y="277"/>
                  </a:lnTo>
                  <a:lnTo>
                    <a:pt x="221" y="281"/>
                  </a:lnTo>
                  <a:lnTo>
                    <a:pt x="221" y="284"/>
                  </a:lnTo>
                  <a:lnTo>
                    <a:pt x="218" y="289"/>
                  </a:lnTo>
                  <a:lnTo>
                    <a:pt x="220" y="289"/>
                  </a:lnTo>
                  <a:lnTo>
                    <a:pt x="229" y="289"/>
                  </a:lnTo>
                  <a:lnTo>
                    <a:pt x="230" y="289"/>
                  </a:lnTo>
                  <a:lnTo>
                    <a:pt x="230" y="277"/>
                  </a:lnTo>
                  <a:lnTo>
                    <a:pt x="229" y="273"/>
                  </a:lnTo>
                  <a:lnTo>
                    <a:pt x="225" y="270"/>
                  </a:lnTo>
                  <a:lnTo>
                    <a:pt x="225" y="264"/>
                  </a:lnTo>
                  <a:lnTo>
                    <a:pt x="229" y="259"/>
                  </a:lnTo>
                  <a:lnTo>
                    <a:pt x="229" y="257"/>
                  </a:lnTo>
                  <a:lnTo>
                    <a:pt x="229" y="254"/>
                  </a:lnTo>
                  <a:lnTo>
                    <a:pt x="248" y="245"/>
                  </a:lnTo>
                  <a:lnTo>
                    <a:pt x="250" y="239"/>
                  </a:lnTo>
                  <a:lnTo>
                    <a:pt x="252" y="223"/>
                  </a:lnTo>
                  <a:lnTo>
                    <a:pt x="255" y="218"/>
                  </a:lnTo>
                  <a:lnTo>
                    <a:pt x="250" y="206"/>
                  </a:lnTo>
                  <a:lnTo>
                    <a:pt x="255" y="193"/>
                  </a:lnTo>
                  <a:lnTo>
                    <a:pt x="254" y="182"/>
                  </a:lnTo>
                  <a:lnTo>
                    <a:pt x="211" y="132"/>
                  </a:lnTo>
                  <a:lnTo>
                    <a:pt x="209" y="132"/>
                  </a:lnTo>
                  <a:lnTo>
                    <a:pt x="205" y="97"/>
                  </a:lnTo>
                  <a:lnTo>
                    <a:pt x="204" y="91"/>
                  </a:lnTo>
                  <a:lnTo>
                    <a:pt x="202" y="84"/>
                  </a:lnTo>
                  <a:lnTo>
                    <a:pt x="214" y="45"/>
                  </a:lnTo>
                  <a:lnTo>
                    <a:pt x="250" y="47"/>
                  </a:lnTo>
                  <a:lnTo>
                    <a:pt x="255" y="41"/>
                  </a:lnTo>
                  <a:lnTo>
                    <a:pt x="261" y="41"/>
                  </a:lnTo>
                  <a:lnTo>
                    <a:pt x="266" y="43"/>
                  </a:lnTo>
                  <a:lnTo>
                    <a:pt x="275" y="52"/>
                  </a:lnTo>
                  <a:lnTo>
                    <a:pt x="279" y="52"/>
                  </a:lnTo>
                  <a:lnTo>
                    <a:pt x="284" y="50"/>
                  </a:lnTo>
                  <a:lnTo>
                    <a:pt x="291" y="50"/>
                  </a:lnTo>
                  <a:lnTo>
                    <a:pt x="300" y="45"/>
                  </a:lnTo>
                  <a:lnTo>
                    <a:pt x="332" y="45"/>
                  </a:lnTo>
                  <a:lnTo>
                    <a:pt x="343" y="34"/>
                  </a:lnTo>
                  <a:lnTo>
                    <a:pt x="354" y="34"/>
                  </a:lnTo>
                  <a:lnTo>
                    <a:pt x="361" y="31"/>
                  </a:lnTo>
                  <a:lnTo>
                    <a:pt x="371" y="36"/>
                  </a:lnTo>
                  <a:lnTo>
                    <a:pt x="386" y="36"/>
                  </a:lnTo>
                  <a:lnTo>
                    <a:pt x="427" y="22"/>
                  </a:lnTo>
                  <a:lnTo>
                    <a:pt x="457" y="0"/>
                  </a:lnTo>
                </a:path>
              </a:pathLst>
            </a:custGeom>
            <a:noFill/>
            <a:ln w="6350">
              <a:solidFill>
                <a:srgbClr val="F0F0F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367" name="Freeform 121">
              <a:extLst>
                <a:ext uri="{FF2B5EF4-FFF2-40B4-BE49-F238E27FC236}">
                  <a16:creationId xmlns:a16="http://schemas.microsoft.com/office/drawing/2014/main" id="{518A62DA-4817-48AD-A4C1-06A95D057C1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1" y="1378"/>
              <a:ext cx="703" cy="670"/>
            </a:xfrm>
            <a:custGeom>
              <a:avLst/>
              <a:gdLst>
                <a:gd name="T0" fmla="*/ 575 w 703"/>
                <a:gd name="T1" fmla="*/ 184 h 670"/>
                <a:gd name="T2" fmla="*/ 596 w 703"/>
                <a:gd name="T3" fmla="*/ 204 h 670"/>
                <a:gd name="T4" fmla="*/ 614 w 703"/>
                <a:gd name="T5" fmla="*/ 222 h 670"/>
                <a:gd name="T6" fmla="*/ 630 w 703"/>
                <a:gd name="T7" fmla="*/ 229 h 670"/>
                <a:gd name="T8" fmla="*/ 652 w 703"/>
                <a:gd name="T9" fmla="*/ 236 h 670"/>
                <a:gd name="T10" fmla="*/ 664 w 703"/>
                <a:gd name="T11" fmla="*/ 241 h 670"/>
                <a:gd name="T12" fmla="*/ 664 w 703"/>
                <a:gd name="T13" fmla="*/ 254 h 670"/>
                <a:gd name="T14" fmla="*/ 662 w 703"/>
                <a:gd name="T15" fmla="*/ 264 h 670"/>
                <a:gd name="T16" fmla="*/ 677 w 703"/>
                <a:gd name="T17" fmla="*/ 280 h 670"/>
                <a:gd name="T18" fmla="*/ 702 w 703"/>
                <a:gd name="T19" fmla="*/ 273 h 670"/>
                <a:gd name="T20" fmla="*/ 693 w 703"/>
                <a:gd name="T21" fmla="*/ 416 h 670"/>
                <a:gd name="T22" fmla="*/ 673 w 703"/>
                <a:gd name="T23" fmla="*/ 438 h 670"/>
                <a:gd name="T24" fmla="*/ 650 w 703"/>
                <a:gd name="T25" fmla="*/ 441 h 670"/>
                <a:gd name="T26" fmla="*/ 443 w 703"/>
                <a:gd name="T27" fmla="*/ 497 h 670"/>
                <a:gd name="T28" fmla="*/ 357 w 703"/>
                <a:gd name="T29" fmla="*/ 538 h 670"/>
                <a:gd name="T30" fmla="*/ 300 w 703"/>
                <a:gd name="T31" fmla="*/ 663 h 670"/>
                <a:gd name="T32" fmla="*/ 284 w 703"/>
                <a:gd name="T33" fmla="*/ 657 h 670"/>
                <a:gd name="T34" fmla="*/ 268 w 703"/>
                <a:gd name="T35" fmla="*/ 663 h 670"/>
                <a:gd name="T36" fmla="*/ 259 w 703"/>
                <a:gd name="T37" fmla="*/ 655 h 670"/>
                <a:gd name="T38" fmla="*/ 255 w 703"/>
                <a:gd name="T39" fmla="*/ 645 h 670"/>
                <a:gd name="T40" fmla="*/ 244 w 703"/>
                <a:gd name="T41" fmla="*/ 652 h 670"/>
                <a:gd name="T42" fmla="*/ 237 w 703"/>
                <a:gd name="T43" fmla="*/ 655 h 670"/>
                <a:gd name="T44" fmla="*/ 223 w 703"/>
                <a:gd name="T45" fmla="*/ 664 h 670"/>
                <a:gd name="T46" fmla="*/ 214 w 703"/>
                <a:gd name="T47" fmla="*/ 668 h 670"/>
                <a:gd name="T48" fmla="*/ 207 w 703"/>
                <a:gd name="T49" fmla="*/ 666 h 670"/>
                <a:gd name="T50" fmla="*/ 200 w 703"/>
                <a:gd name="T51" fmla="*/ 657 h 670"/>
                <a:gd name="T52" fmla="*/ 189 w 703"/>
                <a:gd name="T53" fmla="*/ 661 h 670"/>
                <a:gd name="T54" fmla="*/ 180 w 703"/>
                <a:gd name="T55" fmla="*/ 666 h 670"/>
                <a:gd name="T56" fmla="*/ 170 w 703"/>
                <a:gd name="T57" fmla="*/ 657 h 670"/>
                <a:gd name="T58" fmla="*/ 159 w 703"/>
                <a:gd name="T59" fmla="*/ 630 h 670"/>
                <a:gd name="T60" fmla="*/ 152 w 703"/>
                <a:gd name="T61" fmla="*/ 629 h 670"/>
                <a:gd name="T62" fmla="*/ 161 w 703"/>
                <a:gd name="T63" fmla="*/ 620 h 670"/>
                <a:gd name="T64" fmla="*/ 159 w 703"/>
                <a:gd name="T65" fmla="*/ 616 h 670"/>
                <a:gd name="T66" fmla="*/ 146 w 703"/>
                <a:gd name="T67" fmla="*/ 605 h 670"/>
                <a:gd name="T68" fmla="*/ 141 w 703"/>
                <a:gd name="T69" fmla="*/ 586 h 670"/>
                <a:gd name="T70" fmla="*/ 137 w 703"/>
                <a:gd name="T71" fmla="*/ 580 h 670"/>
                <a:gd name="T72" fmla="*/ 132 w 703"/>
                <a:gd name="T73" fmla="*/ 568 h 670"/>
                <a:gd name="T74" fmla="*/ 121 w 703"/>
                <a:gd name="T75" fmla="*/ 566 h 670"/>
                <a:gd name="T76" fmla="*/ 109 w 703"/>
                <a:gd name="T77" fmla="*/ 580 h 670"/>
                <a:gd name="T78" fmla="*/ 87 w 703"/>
                <a:gd name="T79" fmla="*/ 580 h 670"/>
                <a:gd name="T80" fmla="*/ 71 w 703"/>
                <a:gd name="T81" fmla="*/ 586 h 670"/>
                <a:gd name="T82" fmla="*/ 53 w 703"/>
                <a:gd name="T83" fmla="*/ 580 h 670"/>
                <a:gd name="T84" fmla="*/ 37 w 703"/>
                <a:gd name="T85" fmla="*/ 588 h 670"/>
                <a:gd name="T86" fmla="*/ 34 w 703"/>
                <a:gd name="T87" fmla="*/ 577 h 670"/>
                <a:gd name="T88" fmla="*/ 36 w 703"/>
                <a:gd name="T89" fmla="*/ 564 h 670"/>
                <a:gd name="T90" fmla="*/ 36 w 703"/>
                <a:gd name="T91" fmla="*/ 550 h 670"/>
                <a:gd name="T92" fmla="*/ 34 w 703"/>
                <a:gd name="T93" fmla="*/ 543 h 670"/>
                <a:gd name="T94" fmla="*/ 25 w 703"/>
                <a:gd name="T95" fmla="*/ 530 h 670"/>
                <a:gd name="T96" fmla="*/ 18 w 703"/>
                <a:gd name="T97" fmla="*/ 530 h 670"/>
                <a:gd name="T98" fmla="*/ 9 w 703"/>
                <a:gd name="T99" fmla="*/ 513 h 670"/>
                <a:gd name="T100" fmla="*/ 7 w 703"/>
                <a:gd name="T101" fmla="*/ 489 h 670"/>
                <a:gd name="T102" fmla="*/ 2 w 703"/>
                <a:gd name="T103" fmla="*/ 484 h 670"/>
                <a:gd name="T104" fmla="*/ 0 w 703"/>
                <a:gd name="T105" fmla="*/ 468 h 670"/>
                <a:gd name="T106" fmla="*/ 36 w 703"/>
                <a:gd name="T107" fmla="*/ 418 h 670"/>
                <a:gd name="T108" fmla="*/ 55 w 703"/>
                <a:gd name="T109" fmla="*/ 448 h 670"/>
                <a:gd name="T110" fmla="*/ 296 w 703"/>
                <a:gd name="T111" fmla="*/ 400 h 670"/>
                <a:gd name="T112" fmla="*/ 364 w 703"/>
                <a:gd name="T113" fmla="*/ 34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03" h="670">
                  <a:moveTo>
                    <a:pt x="364" y="34"/>
                  </a:moveTo>
                  <a:lnTo>
                    <a:pt x="571" y="177"/>
                  </a:lnTo>
                  <a:lnTo>
                    <a:pt x="571" y="182"/>
                  </a:lnTo>
                  <a:lnTo>
                    <a:pt x="575" y="184"/>
                  </a:lnTo>
                  <a:lnTo>
                    <a:pt x="573" y="191"/>
                  </a:lnTo>
                  <a:lnTo>
                    <a:pt x="575" y="193"/>
                  </a:lnTo>
                  <a:lnTo>
                    <a:pt x="594" y="202"/>
                  </a:lnTo>
                  <a:lnTo>
                    <a:pt x="596" y="204"/>
                  </a:lnTo>
                  <a:lnTo>
                    <a:pt x="596" y="209"/>
                  </a:lnTo>
                  <a:lnTo>
                    <a:pt x="598" y="213"/>
                  </a:lnTo>
                  <a:lnTo>
                    <a:pt x="607" y="220"/>
                  </a:lnTo>
                  <a:lnTo>
                    <a:pt x="614" y="222"/>
                  </a:lnTo>
                  <a:lnTo>
                    <a:pt x="621" y="220"/>
                  </a:lnTo>
                  <a:lnTo>
                    <a:pt x="623" y="222"/>
                  </a:lnTo>
                  <a:lnTo>
                    <a:pt x="627" y="227"/>
                  </a:lnTo>
                  <a:lnTo>
                    <a:pt x="630" y="229"/>
                  </a:lnTo>
                  <a:lnTo>
                    <a:pt x="637" y="229"/>
                  </a:lnTo>
                  <a:lnTo>
                    <a:pt x="641" y="230"/>
                  </a:lnTo>
                  <a:lnTo>
                    <a:pt x="644" y="230"/>
                  </a:lnTo>
                  <a:lnTo>
                    <a:pt x="652" y="236"/>
                  </a:lnTo>
                  <a:lnTo>
                    <a:pt x="659" y="238"/>
                  </a:lnTo>
                  <a:lnTo>
                    <a:pt x="661" y="239"/>
                  </a:lnTo>
                  <a:lnTo>
                    <a:pt x="662" y="241"/>
                  </a:lnTo>
                  <a:lnTo>
                    <a:pt x="664" y="241"/>
                  </a:lnTo>
                  <a:lnTo>
                    <a:pt x="664" y="247"/>
                  </a:lnTo>
                  <a:lnTo>
                    <a:pt x="662" y="248"/>
                  </a:lnTo>
                  <a:lnTo>
                    <a:pt x="662" y="252"/>
                  </a:lnTo>
                  <a:lnTo>
                    <a:pt x="664" y="254"/>
                  </a:lnTo>
                  <a:lnTo>
                    <a:pt x="664" y="255"/>
                  </a:lnTo>
                  <a:lnTo>
                    <a:pt x="662" y="257"/>
                  </a:lnTo>
                  <a:lnTo>
                    <a:pt x="662" y="259"/>
                  </a:lnTo>
                  <a:lnTo>
                    <a:pt x="662" y="264"/>
                  </a:lnTo>
                  <a:lnTo>
                    <a:pt x="661" y="270"/>
                  </a:lnTo>
                  <a:lnTo>
                    <a:pt x="661" y="273"/>
                  </a:lnTo>
                  <a:lnTo>
                    <a:pt x="666" y="279"/>
                  </a:lnTo>
                  <a:lnTo>
                    <a:pt x="677" y="280"/>
                  </a:lnTo>
                  <a:lnTo>
                    <a:pt x="684" y="277"/>
                  </a:lnTo>
                  <a:lnTo>
                    <a:pt x="691" y="277"/>
                  </a:lnTo>
                  <a:lnTo>
                    <a:pt x="702" y="272"/>
                  </a:lnTo>
                  <a:lnTo>
                    <a:pt x="702" y="273"/>
                  </a:lnTo>
                  <a:lnTo>
                    <a:pt x="703" y="273"/>
                  </a:lnTo>
                  <a:lnTo>
                    <a:pt x="703" y="411"/>
                  </a:lnTo>
                  <a:lnTo>
                    <a:pt x="700" y="413"/>
                  </a:lnTo>
                  <a:lnTo>
                    <a:pt x="693" y="416"/>
                  </a:lnTo>
                  <a:lnTo>
                    <a:pt x="689" y="422"/>
                  </a:lnTo>
                  <a:lnTo>
                    <a:pt x="687" y="427"/>
                  </a:lnTo>
                  <a:lnTo>
                    <a:pt x="678" y="432"/>
                  </a:lnTo>
                  <a:lnTo>
                    <a:pt x="673" y="438"/>
                  </a:lnTo>
                  <a:lnTo>
                    <a:pt x="673" y="441"/>
                  </a:lnTo>
                  <a:lnTo>
                    <a:pt x="653" y="439"/>
                  </a:lnTo>
                  <a:lnTo>
                    <a:pt x="653" y="443"/>
                  </a:lnTo>
                  <a:lnTo>
                    <a:pt x="650" y="441"/>
                  </a:lnTo>
                  <a:lnTo>
                    <a:pt x="580" y="443"/>
                  </a:lnTo>
                  <a:lnTo>
                    <a:pt x="561" y="459"/>
                  </a:lnTo>
                  <a:lnTo>
                    <a:pt x="505" y="459"/>
                  </a:lnTo>
                  <a:lnTo>
                    <a:pt x="443" y="497"/>
                  </a:lnTo>
                  <a:lnTo>
                    <a:pt x="432" y="509"/>
                  </a:lnTo>
                  <a:lnTo>
                    <a:pt x="418" y="520"/>
                  </a:lnTo>
                  <a:lnTo>
                    <a:pt x="364" y="534"/>
                  </a:lnTo>
                  <a:lnTo>
                    <a:pt x="357" y="538"/>
                  </a:lnTo>
                  <a:lnTo>
                    <a:pt x="336" y="586"/>
                  </a:lnTo>
                  <a:lnTo>
                    <a:pt x="312" y="605"/>
                  </a:lnTo>
                  <a:lnTo>
                    <a:pt x="300" y="634"/>
                  </a:lnTo>
                  <a:lnTo>
                    <a:pt x="300" y="663"/>
                  </a:lnTo>
                  <a:lnTo>
                    <a:pt x="291" y="664"/>
                  </a:lnTo>
                  <a:lnTo>
                    <a:pt x="289" y="663"/>
                  </a:lnTo>
                  <a:lnTo>
                    <a:pt x="287" y="659"/>
                  </a:lnTo>
                  <a:lnTo>
                    <a:pt x="284" y="657"/>
                  </a:lnTo>
                  <a:lnTo>
                    <a:pt x="277" y="657"/>
                  </a:lnTo>
                  <a:lnTo>
                    <a:pt x="273" y="657"/>
                  </a:lnTo>
                  <a:lnTo>
                    <a:pt x="271" y="663"/>
                  </a:lnTo>
                  <a:lnTo>
                    <a:pt x="268" y="663"/>
                  </a:lnTo>
                  <a:lnTo>
                    <a:pt x="266" y="666"/>
                  </a:lnTo>
                  <a:lnTo>
                    <a:pt x="259" y="666"/>
                  </a:lnTo>
                  <a:lnTo>
                    <a:pt x="259" y="664"/>
                  </a:lnTo>
                  <a:lnTo>
                    <a:pt x="259" y="655"/>
                  </a:lnTo>
                  <a:lnTo>
                    <a:pt x="257" y="654"/>
                  </a:lnTo>
                  <a:lnTo>
                    <a:pt x="257" y="652"/>
                  </a:lnTo>
                  <a:lnTo>
                    <a:pt x="257" y="648"/>
                  </a:lnTo>
                  <a:lnTo>
                    <a:pt x="255" y="645"/>
                  </a:lnTo>
                  <a:lnTo>
                    <a:pt x="253" y="646"/>
                  </a:lnTo>
                  <a:lnTo>
                    <a:pt x="248" y="646"/>
                  </a:lnTo>
                  <a:lnTo>
                    <a:pt x="246" y="652"/>
                  </a:lnTo>
                  <a:lnTo>
                    <a:pt x="244" y="652"/>
                  </a:lnTo>
                  <a:lnTo>
                    <a:pt x="241" y="648"/>
                  </a:lnTo>
                  <a:lnTo>
                    <a:pt x="239" y="648"/>
                  </a:lnTo>
                  <a:lnTo>
                    <a:pt x="237" y="652"/>
                  </a:lnTo>
                  <a:lnTo>
                    <a:pt x="237" y="655"/>
                  </a:lnTo>
                  <a:lnTo>
                    <a:pt x="237" y="659"/>
                  </a:lnTo>
                  <a:lnTo>
                    <a:pt x="236" y="663"/>
                  </a:lnTo>
                  <a:lnTo>
                    <a:pt x="228" y="663"/>
                  </a:lnTo>
                  <a:lnTo>
                    <a:pt x="223" y="664"/>
                  </a:lnTo>
                  <a:lnTo>
                    <a:pt x="223" y="666"/>
                  </a:lnTo>
                  <a:lnTo>
                    <a:pt x="221" y="670"/>
                  </a:lnTo>
                  <a:lnTo>
                    <a:pt x="218" y="670"/>
                  </a:lnTo>
                  <a:lnTo>
                    <a:pt x="214" y="668"/>
                  </a:lnTo>
                  <a:lnTo>
                    <a:pt x="212" y="664"/>
                  </a:lnTo>
                  <a:lnTo>
                    <a:pt x="211" y="664"/>
                  </a:lnTo>
                  <a:lnTo>
                    <a:pt x="209" y="666"/>
                  </a:lnTo>
                  <a:lnTo>
                    <a:pt x="207" y="666"/>
                  </a:lnTo>
                  <a:lnTo>
                    <a:pt x="207" y="666"/>
                  </a:lnTo>
                  <a:lnTo>
                    <a:pt x="205" y="663"/>
                  </a:lnTo>
                  <a:lnTo>
                    <a:pt x="203" y="657"/>
                  </a:lnTo>
                  <a:lnTo>
                    <a:pt x="200" y="657"/>
                  </a:lnTo>
                  <a:lnTo>
                    <a:pt x="196" y="659"/>
                  </a:lnTo>
                  <a:lnTo>
                    <a:pt x="193" y="659"/>
                  </a:lnTo>
                  <a:lnTo>
                    <a:pt x="191" y="659"/>
                  </a:lnTo>
                  <a:lnTo>
                    <a:pt x="189" y="661"/>
                  </a:lnTo>
                  <a:lnTo>
                    <a:pt x="187" y="664"/>
                  </a:lnTo>
                  <a:lnTo>
                    <a:pt x="186" y="668"/>
                  </a:lnTo>
                  <a:lnTo>
                    <a:pt x="180" y="668"/>
                  </a:lnTo>
                  <a:lnTo>
                    <a:pt x="180" y="666"/>
                  </a:lnTo>
                  <a:lnTo>
                    <a:pt x="180" y="664"/>
                  </a:lnTo>
                  <a:lnTo>
                    <a:pt x="175" y="661"/>
                  </a:lnTo>
                  <a:lnTo>
                    <a:pt x="173" y="657"/>
                  </a:lnTo>
                  <a:lnTo>
                    <a:pt x="170" y="657"/>
                  </a:lnTo>
                  <a:lnTo>
                    <a:pt x="168" y="652"/>
                  </a:lnTo>
                  <a:lnTo>
                    <a:pt x="166" y="632"/>
                  </a:lnTo>
                  <a:lnTo>
                    <a:pt x="162" y="630"/>
                  </a:lnTo>
                  <a:lnTo>
                    <a:pt x="159" y="630"/>
                  </a:lnTo>
                  <a:lnTo>
                    <a:pt x="153" y="636"/>
                  </a:lnTo>
                  <a:lnTo>
                    <a:pt x="152" y="636"/>
                  </a:lnTo>
                  <a:lnTo>
                    <a:pt x="152" y="630"/>
                  </a:lnTo>
                  <a:lnTo>
                    <a:pt x="152" y="629"/>
                  </a:lnTo>
                  <a:lnTo>
                    <a:pt x="157" y="627"/>
                  </a:lnTo>
                  <a:lnTo>
                    <a:pt x="157" y="623"/>
                  </a:lnTo>
                  <a:lnTo>
                    <a:pt x="159" y="623"/>
                  </a:lnTo>
                  <a:lnTo>
                    <a:pt x="161" y="620"/>
                  </a:lnTo>
                  <a:lnTo>
                    <a:pt x="164" y="620"/>
                  </a:lnTo>
                  <a:lnTo>
                    <a:pt x="164" y="616"/>
                  </a:lnTo>
                  <a:lnTo>
                    <a:pt x="164" y="616"/>
                  </a:lnTo>
                  <a:lnTo>
                    <a:pt x="159" y="616"/>
                  </a:lnTo>
                  <a:lnTo>
                    <a:pt x="157" y="613"/>
                  </a:lnTo>
                  <a:lnTo>
                    <a:pt x="153" y="611"/>
                  </a:lnTo>
                  <a:lnTo>
                    <a:pt x="150" y="604"/>
                  </a:lnTo>
                  <a:lnTo>
                    <a:pt x="146" y="605"/>
                  </a:lnTo>
                  <a:lnTo>
                    <a:pt x="145" y="605"/>
                  </a:lnTo>
                  <a:lnTo>
                    <a:pt x="145" y="591"/>
                  </a:lnTo>
                  <a:lnTo>
                    <a:pt x="143" y="588"/>
                  </a:lnTo>
                  <a:lnTo>
                    <a:pt x="141" y="586"/>
                  </a:lnTo>
                  <a:lnTo>
                    <a:pt x="143" y="582"/>
                  </a:lnTo>
                  <a:lnTo>
                    <a:pt x="141" y="580"/>
                  </a:lnTo>
                  <a:lnTo>
                    <a:pt x="137" y="580"/>
                  </a:lnTo>
                  <a:lnTo>
                    <a:pt x="137" y="580"/>
                  </a:lnTo>
                  <a:lnTo>
                    <a:pt x="137" y="572"/>
                  </a:lnTo>
                  <a:lnTo>
                    <a:pt x="137" y="570"/>
                  </a:lnTo>
                  <a:lnTo>
                    <a:pt x="134" y="568"/>
                  </a:lnTo>
                  <a:lnTo>
                    <a:pt x="132" y="568"/>
                  </a:lnTo>
                  <a:lnTo>
                    <a:pt x="130" y="570"/>
                  </a:lnTo>
                  <a:lnTo>
                    <a:pt x="128" y="570"/>
                  </a:lnTo>
                  <a:lnTo>
                    <a:pt x="123" y="566"/>
                  </a:lnTo>
                  <a:lnTo>
                    <a:pt x="121" y="566"/>
                  </a:lnTo>
                  <a:lnTo>
                    <a:pt x="121" y="568"/>
                  </a:lnTo>
                  <a:lnTo>
                    <a:pt x="121" y="575"/>
                  </a:lnTo>
                  <a:lnTo>
                    <a:pt x="118" y="577"/>
                  </a:lnTo>
                  <a:lnTo>
                    <a:pt x="109" y="580"/>
                  </a:lnTo>
                  <a:lnTo>
                    <a:pt x="107" y="584"/>
                  </a:lnTo>
                  <a:lnTo>
                    <a:pt x="107" y="588"/>
                  </a:lnTo>
                  <a:lnTo>
                    <a:pt x="95" y="584"/>
                  </a:lnTo>
                  <a:lnTo>
                    <a:pt x="87" y="580"/>
                  </a:lnTo>
                  <a:lnTo>
                    <a:pt x="80" y="579"/>
                  </a:lnTo>
                  <a:lnTo>
                    <a:pt x="78" y="579"/>
                  </a:lnTo>
                  <a:lnTo>
                    <a:pt x="75" y="584"/>
                  </a:lnTo>
                  <a:lnTo>
                    <a:pt x="71" y="586"/>
                  </a:lnTo>
                  <a:lnTo>
                    <a:pt x="70" y="589"/>
                  </a:lnTo>
                  <a:lnTo>
                    <a:pt x="66" y="593"/>
                  </a:lnTo>
                  <a:lnTo>
                    <a:pt x="62" y="591"/>
                  </a:lnTo>
                  <a:lnTo>
                    <a:pt x="53" y="580"/>
                  </a:lnTo>
                  <a:lnTo>
                    <a:pt x="50" y="580"/>
                  </a:lnTo>
                  <a:lnTo>
                    <a:pt x="45" y="586"/>
                  </a:lnTo>
                  <a:lnTo>
                    <a:pt x="41" y="588"/>
                  </a:lnTo>
                  <a:lnTo>
                    <a:pt x="37" y="588"/>
                  </a:lnTo>
                  <a:lnTo>
                    <a:pt x="34" y="586"/>
                  </a:lnTo>
                  <a:lnTo>
                    <a:pt x="30" y="582"/>
                  </a:lnTo>
                  <a:lnTo>
                    <a:pt x="32" y="580"/>
                  </a:lnTo>
                  <a:lnTo>
                    <a:pt x="34" y="577"/>
                  </a:lnTo>
                  <a:lnTo>
                    <a:pt x="34" y="573"/>
                  </a:lnTo>
                  <a:lnTo>
                    <a:pt x="37" y="570"/>
                  </a:lnTo>
                  <a:lnTo>
                    <a:pt x="39" y="568"/>
                  </a:lnTo>
                  <a:lnTo>
                    <a:pt x="36" y="564"/>
                  </a:lnTo>
                  <a:lnTo>
                    <a:pt x="36" y="559"/>
                  </a:lnTo>
                  <a:lnTo>
                    <a:pt x="37" y="557"/>
                  </a:lnTo>
                  <a:lnTo>
                    <a:pt x="37" y="554"/>
                  </a:lnTo>
                  <a:lnTo>
                    <a:pt x="36" y="550"/>
                  </a:lnTo>
                  <a:lnTo>
                    <a:pt x="36" y="548"/>
                  </a:lnTo>
                  <a:lnTo>
                    <a:pt x="37" y="548"/>
                  </a:lnTo>
                  <a:lnTo>
                    <a:pt x="36" y="547"/>
                  </a:lnTo>
                  <a:lnTo>
                    <a:pt x="34" y="543"/>
                  </a:lnTo>
                  <a:lnTo>
                    <a:pt x="32" y="538"/>
                  </a:lnTo>
                  <a:lnTo>
                    <a:pt x="28" y="538"/>
                  </a:lnTo>
                  <a:lnTo>
                    <a:pt x="28" y="534"/>
                  </a:lnTo>
                  <a:lnTo>
                    <a:pt x="25" y="530"/>
                  </a:lnTo>
                  <a:lnTo>
                    <a:pt x="25" y="529"/>
                  </a:lnTo>
                  <a:lnTo>
                    <a:pt x="21" y="527"/>
                  </a:lnTo>
                  <a:lnTo>
                    <a:pt x="20" y="530"/>
                  </a:lnTo>
                  <a:lnTo>
                    <a:pt x="18" y="530"/>
                  </a:lnTo>
                  <a:lnTo>
                    <a:pt x="16" y="529"/>
                  </a:lnTo>
                  <a:lnTo>
                    <a:pt x="14" y="523"/>
                  </a:lnTo>
                  <a:lnTo>
                    <a:pt x="7" y="516"/>
                  </a:lnTo>
                  <a:lnTo>
                    <a:pt x="9" y="513"/>
                  </a:lnTo>
                  <a:lnTo>
                    <a:pt x="12" y="507"/>
                  </a:lnTo>
                  <a:lnTo>
                    <a:pt x="11" y="504"/>
                  </a:lnTo>
                  <a:lnTo>
                    <a:pt x="9" y="500"/>
                  </a:lnTo>
                  <a:lnTo>
                    <a:pt x="7" y="489"/>
                  </a:lnTo>
                  <a:lnTo>
                    <a:pt x="5" y="488"/>
                  </a:lnTo>
                  <a:lnTo>
                    <a:pt x="3" y="486"/>
                  </a:lnTo>
                  <a:lnTo>
                    <a:pt x="3" y="484"/>
                  </a:lnTo>
                  <a:lnTo>
                    <a:pt x="2" y="484"/>
                  </a:lnTo>
                  <a:lnTo>
                    <a:pt x="2" y="479"/>
                  </a:lnTo>
                  <a:lnTo>
                    <a:pt x="3" y="473"/>
                  </a:lnTo>
                  <a:lnTo>
                    <a:pt x="3" y="470"/>
                  </a:lnTo>
                  <a:lnTo>
                    <a:pt x="0" y="468"/>
                  </a:lnTo>
                  <a:lnTo>
                    <a:pt x="18" y="450"/>
                  </a:lnTo>
                  <a:lnTo>
                    <a:pt x="32" y="418"/>
                  </a:lnTo>
                  <a:lnTo>
                    <a:pt x="34" y="418"/>
                  </a:lnTo>
                  <a:lnTo>
                    <a:pt x="36" y="418"/>
                  </a:lnTo>
                  <a:lnTo>
                    <a:pt x="36" y="420"/>
                  </a:lnTo>
                  <a:lnTo>
                    <a:pt x="41" y="420"/>
                  </a:lnTo>
                  <a:lnTo>
                    <a:pt x="45" y="423"/>
                  </a:lnTo>
                  <a:lnTo>
                    <a:pt x="55" y="448"/>
                  </a:lnTo>
                  <a:lnTo>
                    <a:pt x="70" y="450"/>
                  </a:lnTo>
                  <a:lnTo>
                    <a:pt x="89" y="434"/>
                  </a:lnTo>
                  <a:lnTo>
                    <a:pt x="286" y="438"/>
                  </a:lnTo>
                  <a:lnTo>
                    <a:pt x="296" y="400"/>
                  </a:lnTo>
                  <a:lnTo>
                    <a:pt x="278" y="395"/>
                  </a:lnTo>
                  <a:lnTo>
                    <a:pt x="237" y="0"/>
                  </a:lnTo>
                  <a:lnTo>
                    <a:pt x="314" y="0"/>
                  </a:lnTo>
                  <a:lnTo>
                    <a:pt x="364" y="3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368" name="Freeform 122">
              <a:extLst>
                <a:ext uri="{FF2B5EF4-FFF2-40B4-BE49-F238E27FC236}">
                  <a16:creationId xmlns:a16="http://schemas.microsoft.com/office/drawing/2014/main" id="{8702B23A-AF60-49DE-9545-2D6BBEBD03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1" y="1378"/>
              <a:ext cx="703" cy="670"/>
            </a:xfrm>
            <a:custGeom>
              <a:avLst/>
              <a:gdLst>
                <a:gd name="T0" fmla="*/ 575 w 703"/>
                <a:gd name="T1" fmla="*/ 184 h 670"/>
                <a:gd name="T2" fmla="*/ 596 w 703"/>
                <a:gd name="T3" fmla="*/ 204 h 670"/>
                <a:gd name="T4" fmla="*/ 614 w 703"/>
                <a:gd name="T5" fmla="*/ 222 h 670"/>
                <a:gd name="T6" fmla="*/ 630 w 703"/>
                <a:gd name="T7" fmla="*/ 229 h 670"/>
                <a:gd name="T8" fmla="*/ 652 w 703"/>
                <a:gd name="T9" fmla="*/ 236 h 670"/>
                <a:gd name="T10" fmla="*/ 664 w 703"/>
                <a:gd name="T11" fmla="*/ 241 h 670"/>
                <a:gd name="T12" fmla="*/ 664 w 703"/>
                <a:gd name="T13" fmla="*/ 254 h 670"/>
                <a:gd name="T14" fmla="*/ 662 w 703"/>
                <a:gd name="T15" fmla="*/ 264 h 670"/>
                <a:gd name="T16" fmla="*/ 677 w 703"/>
                <a:gd name="T17" fmla="*/ 280 h 670"/>
                <a:gd name="T18" fmla="*/ 702 w 703"/>
                <a:gd name="T19" fmla="*/ 273 h 670"/>
                <a:gd name="T20" fmla="*/ 693 w 703"/>
                <a:gd name="T21" fmla="*/ 416 h 670"/>
                <a:gd name="T22" fmla="*/ 673 w 703"/>
                <a:gd name="T23" fmla="*/ 438 h 670"/>
                <a:gd name="T24" fmla="*/ 650 w 703"/>
                <a:gd name="T25" fmla="*/ 441 h 670"/>
                <a:gd name="T26" fmla="*/ 443 w 703"/>
                <a:gd name="T27" fmla="*/ 497 h 670"/>
                <a:gd name="T28" fmla="*/ 357 w 703"/>
                <a:gd name="T29" fmla="*/ 538 h 670"/>
                <a:gd name="T30" fmla="*/ 300 w 703"/>
                <a:gd name="T31" fmla="*/ 663 h 670"/>
                <a:gd name="T32" fmla="*/ 284 w 703"/>
                <a:gd name="T33" fmla="*/ 657 h 670"/>
                <a:gd name="T34" fmla="*/ 268 w 703"/>
                <a:gd name="T35" fmla="*/ 663 h 670"/>
                <a:gd name="T36" fmla="*/ 259 w 703"/>
                <a:gd name="T37" fmla="*/ 655 h 670"/>
                <a:gd name="T38" fmla="*/ 255 w 703"/>
                <a:gd name="T39" fmla="*/ 645 h 670"/>
                <a:gd name="T40" fmla="*/ 244 w 703"/>
                <a:gd name="T41" fmla="*/ 652 h 670"/>
                <a:gd name="T42" fmla="*/ 237 w 703"/>
                <a:gd name="T43" fmla="*/ 655 h 670"/>
                <a:gd name="T44" fmla="*/ 223 w 703"/>
                <a:gd name="T45" fmla="*/ 664 h 670"/>
                <a:gd name="T46" fmla="*/ 214 w 703"/>
                <a:gd name="T47" fmla="*/ 668 h 670"/>
                <a:gd name="T48" fmla="*/ 207 w 703"/>
                <a:gd name="T49" fmla="*/ 666 h 670"/>
                <a:gd name="T50" fmla="*/ 200 w 703"/>
                <a:gd name="T51" fmla="*/ 657 h 670"/>
                <a:gd name="T52" fmla="*/ 189 w 703"/>
                <a:gd name="T53" fmla="*/ 661 h 670"/>
                <a:gd name="T54" fmla="*/ 180 w 703"/>
                <a:gd name="T55" fmla="*/ 666 h 670"/>
                <a:gd name="T56" fmla="*/ 170 w 703"/>
                <a:gd name="T57" fmla="*/ 657 h 670"/>
                <a:gd name="T58" fmla="*/ 159 w 703"/>
                <a:gd name="T59" fmla="*/ 630 h 670"/>
                <a:gd name="T60" fmla="*/ 152 w 703"/>
                <a:gd name="T61" fmla="*/ 629 h 670"/>
                <a:gd name="T62" fmla="*/ 161 w 703"/>
                <a:gd name="T63" fmla="*/ 620 h 670"/>
                <a:gd name="T64" fmla="*/ 159 w 703"/>
                <a:gd name="T65" fmla="*/ 616 h 670"/>
                <a:gd name="T66" fmla="*/ 146 w 703"/>
                <a:gd name="T67" fmla="*/ 605 h 670"/>
                <a:gd name="T68" fmla="*/ 141 w 703"/>
                <a:gd name="T69" fmla="*/ 586 h 670"/>
                <a:gd name="T70" fmla="*/ 137 w 703"/>
                <a:gd name="T71" fmla="*/ 580 h 670"/>
                <a:gd name="T72" fmla="*/ 132 w 703"/>
                <a:gd name="T73" fmla="*/ 568 h 670"/>
                <a:gd name="T74" fmla="*/ 121 w 703"/>
                <a:gd name="T75" fmla="*/ 566 h 670"/>
                <a:gd name="T76" fmla="*/ 109 w 703"/>
                <a:gd name="T77" fmla="*/ 580 h 670"/>
                <a:gd name="T78" fmla="*/ 87 w 703"/>
                <a:gd name="T79" fmla="*/ 580 h 670"/>
                <a:gd name="T80" fmla="*/ 71 w 703"/>
                <a:gd name="T81" fmla="*/ 586 h 670"/>
                <a:gd name="T82" fmla="*/ 53 w 703"/>
                <a:gd name="T83" fmla="*/ 580 h 670"/>
                <a:gd name="T84" fmla="*/ 37 w 703"/>
                <a:gd name="T85" fmla="*/ 588 h 670"/>
                <a:gd name="T86" fmla="*/ 34 w 703"/>
                <a:gd name="T87" fmla="*/ 577 h 670"/>
                <a:gd name="T88" fmla="*/ 36 w 703"/>
                <a:gd name="T89" fmla="*/ 564 h 670"/>
                <a:gd name="T90" fmla="*/ 36 w 703"/>
                <a:gd name="T91" fmla="*/ 550 h 670"/>
                <a:gd name="T92" fmla="*/ 34 w 703"/>
                <a:gd name="T93" fmla="*/ 543 h 670"/>
                <a:gd name="T94" fmla="*/ 25 w 703"/>
                <a:gd name="T95" fmla="*/ 530 h 670"/>
                <a:gd name="T96" fmla="*/ 18 w 703"/>
                <a:gd name="T97" fmla="*/ 530 h 670"/>
                <a:gd name="T98" fmla="*/ 9 w 703"/>
                <a:gd name="T99" fmla="*/ 513 h 670"/>
                <a:gd name="T100" fmla="*/ 7 w 703"/>
                <a:gd name="T101" fmla="*/ 489 h 670"/>
                <a:gd name="T102" fmla="*/ 2 w 703"/>
                <a:gd name="T103" fmla="*/ 484 h 670"/>
                <a:gd name="T104" fmla="*/ 0 w 703"/>
                <a:gd name="T105" fmla="*/ 468 h 670"/>
                <a:gd name="T106" fmla="*/ 36 w 703"/>
                <a:gd name="T107" fmla="*/ 418 h 670"/>
                <a:gd name="T108" fmla="*/ 55 w 703"/>
                <a:gd name="T109" fmla="*/ 448 h 670"/>
                <a:gd name="T110" fmla="*/ 296 w 703"/>
                <a:gd name="T111" fmla="*/ 400 h 670"/>
                <a:gd name="T112" fmla="*/ 364 w 703"/>
                <a:gd name="T113" fmla="*/ 34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03" h="670">
                  <a:moveTo>
                    <a:pt x="364" y="34"/>
                  </a:moveTo>
                  <a:lnTo>
                    <a:pt x="571" y="177"/>
                  </a:lnTo>
                  <a:lnTo>
                    <a:pt x="571" y="182"/>
                  </a:lnTo>
                  <a:lnTo>
                    <a:pt x="575" y="184"/>
                  </a:lnTo>
                  <a:lnTo>
                    <a:pt x="573" y="191"/>
                  </a:lnTo>
                  <a:lnTo>
                    <a:pt x="575" y="193"/>
                  </a:lnTo>
                  <a:lnTo>
                    <a:pt x="594" y="202"/>
                  </a:lnTo>
                  <a:lnTo>
                    <a:pt x="596" y="204"/>
                  </a:lnTo>
                  <a:lnTo>
                    <a:pt x="596" y="209"/>
                  </a:lnTo>
                  <a:lnTo>
                    <a:pt x="598" y="213"/>
                  </a:lnTo>
                  <a:lnTo>
                    <a:pt x="607" y="220"/>
                  </a:lnTo>
                  <a:lnTo>
                    <a:pt x="614" y="222"/>
                  </a:lnTo>
                  <a:lnTo>
                    <a:pt x="621" y="220"/>
                  </a:lnTo>
                  <a:lnTo>
                    <a:pt x="623" y="222"/>
                  </a:lnTo>
                  <a:lnTo>
                    <a:pt x="627" y="227"/>
                  </a:lnTo>
                  <a:lnTo>
                    <a:pt x="630" y="229"/>
                  </a:lnTo>
                  <a:lnTo>
                    <a:pt x="637" y="229"/>
                  </a:lnTo>
                  <a:lnTo>
                    <a:pt x="641" y="230"/>
                  </a:lnTo>
                  <a:lnTo>
                    <a:pt x="644" y="230"/>
                  </a:lnTo>
                  <a:lnTo>
                    <a:pt x="652" y="236"/>
                  </a:lnTo>
                  <a:lnTo>
                    <a:pt x="659" y="238"/>
                  </a:lnTo>
                  <a:lnTo>
                    <a:pt x="661" y="239"/>
                  </a:lnTo>
                  <a:lnTo>
                    <a:pt x="662" y="241"/>
                  </a:lnTo>
                  <a:lnTo>
                    <a:pt x="664" y="241"/>
                  </a:lnTo>
                  <a:lnTo>
                    <a:pt x="664" y="247"/>
                  </a:lnTo>
                  <a:lnTo>
                    <a:pt x="662" y="248"/>
                  </a:lnTo>
                  <a:lnTo>
                    <a:pt x="662" y="252"/>
                  </a:lnTo>
                  <a:lnTo>
                    <a:pt x="664" y="254"/>
                  </a:lnTo>
                  <a:lnTo>
                    <a:pt x="664" y="255"/>
                  </a:lnTo>
                  <a:lnTo>
                    <a:pt x="662" y="257"/>
                  </a:lnTo>
                  <a:lnTo>
                    <a:pt x="662" y="259"/>
                  </a:lnTo>
                  <a:lnTo>
                    <a:pt x="662" y="264"/>
                  </a:lnTo>
                  <a:lnTo>
                    <a:pt x="661" y="270"/>
                  </a:lnTo>
                  <a:lnTo>
                    <a:pt x="661" y="273"/>
                  </a:lnTo>
                  <a:lnTo>
                    <a:pt x="666" y="279"/>
                  </a:lnTo>
                  <a:lnTo>
                    <a:pt x="677" y="280"/>
                  </a:lnTo>
                  <a:lnTo>
                    <a:pt x="684" y="277"/>
                  </a:lnTo>
                  <a:lnTo>
                    <a:pt x="691" y="277"/>
                  </a:lnTo>
                  <a:lnTo>
                    <a:pt x="702" y="272"/>
                  </a:lnTo>
                  <a:lnTo>
                    <a:pt x="702" y="273"/>
                  </a:lnTo>
                  <a:lnTo>
                    <a:pt x="703" y="273"/>
                  </a:lnTo>
                  <a:lnTo>
                    <a:pt x="703" y="411"/>
                  </a:lnTo>
                  <a:lnTo>
                    <a:pt x="700" y="413"/>
                  </a:lnTo>
                  <a:lnTo>
                    <a:pt x="693" y="416"/>
                  </a:lnTo>
                  <a:lnTo>
                    <a:pt x="689" y="422"/>
                  </a:lnTo>
                  <a:lnTo>
                    <a:pt x="687" y="427"/>
                  </a:lnTo>
                  <a:lnTo>
                    <a:pt x="678" y="432"/>
                  </a:lnTo>
                  <a:lnTo>
                    <a:pt x="673" y="438"/>
                  </a:lnTo>
                  <a:lnTo>
                    <a:pt x="673" y="441"/>
                  </a:lnTo>
                  <a:lnTo>
                    <a:pt x="653" y="439"/>
                  </a:lnTo>
                  <a:lnTo>
                    <a:pt x="653" y="443"/>
                  </a:lnTo>
                  <a:lnTo>
                    <a:pt x="650" y="441"/>
                  </a:lnTo>
                  <a:lnTo>
                    <a:pt x="580" y="443"/>
                  </a:lnTo>
                  <a:lnTo>
                    <a:pt x="561" y="459"/>
                  </a:lnTo>
                  <a:lnTo>
                    <a:pt x="505" y="459"/>
                  </a:lnTo>
                  <a:lnTo>
                    <a:pt x="443" y="497"/>
                  </a:lnTo>
                  <a:lnTo>
                    <a:pt x="432" y="509"/>
                  </a:lnTo>
                  <a:lnTo>
                    <a:pt x="418" y="520"/>
                  </a:lnTo>
                  <a:lnTo>
                    <a:pt x="364" y="534"/>
                  </a:lnTo>
                  <a:lnTo>
                    <a:pt x="357" y="538"/>
                  </a:lnTo>
                  <a:lnTo>
                    <a:pt x="336" y="586"/>
                  </a:lnTo>
                  <a:lnTo>
                    <a:pt x="312" y="605"/>
                  </a:lnTo>
                  <a:lnTo>
                    <a:pt x="300" y="634"/>
                  </a:lnTo>
                  <a:lnTo>
                    <a:pt x="300" y="663"/>
                  </a:lnTo>
                  <a:lnTo>
                    <a:pt x="291" y="664"/>
                  </a:lnTo>
                  <a:lnTo>
                    <a:pt x="289" y="663"/>
                  </a:lnTo>
                  <a:lnTo>
                    <a:pt x="287" y="659"/>
                  </a:lnTo>
                  <a:lnTo>
                    <a:pt x="284" y="657"/>
                  </a:lnTo>
                  <a:lnTo>
                    <a:pt x="277" y="657"/>
                  </a:lnTo>
                  <a:lnTo>
                    <a:pt x="273" y="657"/>
                  </a:lnTo>
                  <a:lnTo>
                    <a:pt x="271" y="663"/>
                  </a:lnTo>
                  <a:lnTo>
                    <a:pt x="268" y="663"/>
                  </a:lnTo>
                  <a:lnTo>
                    <a:pt x="266" y="666"/>
                  </a:lnTo>
                  <a:lnTo>
                    <a:pt x="259" y="666"/>
                  </a:lnTo>
                  <a:lnTo>
                    <a:pt x="259" y="664"/>
                  </a:lnTo>
                  <a:lnTo>
                    <a:pt x="259" y="655"/>
                  </a:lnTo>
                  <a:lnTo>
                    <a:pt x="257" y="654"/>
                  </a:lnTo>
                  <a:lnTo>
                    <a:pt x="257" y="652"/>
                  </a:lnTo>
                  <a:lnTo>
                    <a:pt x="257" y="648"/>
                  </a:lnTo>
                  <a:lnTo>
                    <a:pt x="255" y="645"/>
                  </a:lnTo>
                  <a:lnTo>
                    <a:pt x="253" y="646"/>
                  </a:lnTo>
                  <a:lnTo>
                    <a:pt x="248" y="646"/>
                  </a:lnTo>
                  <a:lnTo>
                    <a:pt x="246" y="652"/>
                  </a:lnTo>
                  <a:lnTo>
                    <a:pt x="244" y="652"/>
                  </a:lnTo>
                  <a:lnTo>
                    <a:pt x="241" y="648"/>
                  </a:lnTo>
                  <a:lnTo>
                    <a:pt x="239" y="648"/>
                  </a:lnTo>
                  <a:lnTo>
                    <a:pt x="237" y="652"/>
                  </a:lnTo>
                  <a:lnTo>
                    <a:pt x="237" y="655"/>
                  </a:lnTo>
                  <a:lnTo>
                    <a:pt x="237" y="659"/>
                  </a:lnTo>
                  <a:lnTo>
                    <a:pt x="236" y="663"/>
                  </a:lnTo>
                  <a:lnTo>
                    <a:pt x="228" y="663"/>
                  </a:lnTo>
                  <a:lnTo>
                    <a:pt x="223" y="664"/>
                  </a:lnTo>
                  <a:lnTo>
                    <a:pt x="223" y="666"/>
                  </a:lnTo>
                  <a:lnTo>
                    <a:pt x="221" y="670"/>
                  </a:lnTo>
                  <a:lnTo>
                    <a:pt x="218" y="670"/>
                  </a:lnTo>
                  <a:lnTo>
                    <a:pt x="214" y="668"/>
                  </a:lnTo>
                  <a:lnTo>
                    <a:pt x="212" y="664"/>
                  </a:lnTo>
                  <a:lnTo>
                    <a:pt x="211" y="664"/>
                  </a:lnTo>
                  <a:lnTo>
                    <a:pt x="209" y="666"/>
                  </a:lnTo>
                  <a:lnTo>
                    <a:pt x="207" y="666"/>
                  </a:lnTo>
                  <a:lnTo>
                    <a:pt x="207" y="666"/>
                  </a:lnTo>
                  <a:lnTo>
                    <a:pt x="205" y="663"/>
                  </a:lnTo>
                  <a:lnTo>
                    <a:pt x="203" y="657"/>
                  </a:lnTo>
                  <a:lnTo>
                    <a:pt x="200" y="657"/>
                  </a:lnTo>
                  <a:lnTo>
                    <a:pt x="196" y="659"/>
                  </a:lnTo>
                  <a:lnTo>
                    <a:pt x="193" y="659"/>
                  </a:lnTo>
                  <a:lnTo>
                    <a:pt x="191" y="659"/>
                  </a:lnTo>
                  <a:lnTo>
                    <a:pt x="189" y="661"/>
                  </a:lnTo>
                  <a:lnTo>
                    <a:pt x="187" y="664"/>
                  </a:lnTo>
                  <a:lnTo>
                    <a:pt x="186" y="668"/>
                  </a:lnTo>
                  <a:lnTo>
                    <a:pt x="180" y="668"/>
                  </a:lnTo>
                  <a:lnTo>
                    <a:pt x="180" y="666"/>
                  </a:lnTo>
                  <a:lnTo>
                    <a:pt x="180" y="664"/>
                  </a:lnTo>
                  <a:lnTo>
                    <a:pt x="175" y="661"/>
                  </a:lnTo>
                  <a:lnTo>
                    <a:pt x="173" y="657"/>
                  </a:lnTo>
                  <a:lnTo>
                    <a:pt x="170" y="657"/>
                  </a:lnTo>
                  <a:lnTo>
                    <a:pt x="168" y="652"/>
                  </a:lnTo>
                  <a:lnTo>
                    <a:pt x="166" y="632"/>
                  </a:lnTo>
                  <a:lnTo>
                    <a:pt x="162" y="630"/>
                  </a:lnTo>
                  <a:lnTo>
                    <a:pt x="159" y="630"/>
                  </a:lnTo>
                  <a:lnTo>
                    <a:pt x="153" y="636"/>
                  </a:lnTo>
                  <a:lnTo>
                    <a:pt x="152" y="636"/>
                  </a:lnTo>
                  <a:lnTo>
                    <a:pt x="152" y="630"/>
                  </a:lnTo>
                  <a:lnTo>
                    <a:pt x="152" y="629"/>
                  </a:lnTo>
                  <a:lnTo>
                    <a:pt x="157" y="627"/>
                  </a:lnTo>
                  <a:lnTo>
                    <a:pt x="157" y="623"/>
                  </a:lnTo>
                  <a:lnTo>
                    <a:pt x="159" y="623"/>
                  </a:lnTo>
                  <a:lnTo>
                    <a:pt x="161" y="620"/>
                  </a:lnTo>
                  <a:lnTo>
                    <a:pt x="164" y="620"/>
                  </a:lnTo>
                  <a:lnTo>
                    <a:pt x="164" y="616"/>
                  </a:lnTo>
                  <a:lnTo>
                    <a:pt x="164" y="616"/>
                  </a:lnTo>
                  <a:lnTo>
                    <a:pt x="159" y="616"/>
                  </a:lnTo>
                  <a:lnTo>
                    <a:pt x="157" y="613"/>
                  </a:lnTo>
                  <a:lnTo>
                    <a:pt x="153" y="611"/>
                  </a:lnTo>
                  <a:lnTo>
                    <a:pt x="150" y="604"/>
                  </a:lnTo>
                  <a:lnTo>
                    <a:pt x="146" y="605"/>
                  </a:lnTo>
                  <a:lnTo>
                    <a:pt x="145" y="605"/>
                  </a:lnTo>
                  <a:lnTo>
                    <a:pt x="145" y="591"/>
                  </a:lnTo>
                  <a:lnTo>
                    <a:pt x="143" y="588"/>
                  </a:lnTo>
                  <a:lnTo>
                    <a:pt x="141" y="586"/>
                  </a:lnTo>
                  <a:lnTo>
                    <a:pt x="143" y="582"/>
                  </a:lnTo>
                  <a:lnTo>
                    <a:pt x="141" y="580"/>
                  </a:lnTo>
                  <a:lnTo>
                    <a:pt x="137" y="580"/>
                  </a:lnTo>
                  <a:lnTo>
                    <a:pt x="137" y="580"/>
                  </a:lnTo>
                  <a:lnTo>
                    <a:pt x="137" y="572"/>
                  </a:lnTo>
                  <a:lnTo>
                    <a:pt x="137" y="570"/>
                  </a:lnTo>
                  <a:lnTo>
                    <a:pt x="134" y="568"/>
                  </a:lnTo>
                  <a:lnTo>
                    <a:pt x="132" y="568"/>
                  </a:lnTo>
                  <a:lnTo>
                    <a:pt x="130" y="570"/>
                  </a:lnTo>
                  <a:lnTo>
                    <a:pt x="128" y="570"/>
                  </a:lnTo>
                  <a:lnTo>
                    <a:pt x="123" y="566"/>
                  </a:lnTo>
                  <a:lnTo>
                    <a:pt x="121" y="566"/>
                  </a:lnTo>
                  <a:lnTo>
                    <a:pt x="121" y="568"/>
                  </a:lnTo>
                  <a:lnTo>
                    <a:pt x="121" y="575"/>
                  </a:lnTo>
                  <a:lnTo>
                    <a:pt x="118" y="577"/>
                  </a:lnTo>
                  <a:lnTo>
                    <a:pt x="109" y="580"/>
                  </a:lnTo>
                  <a:lnTo>
                    <a:pt x="107" y="584"/>
                  </a:lnTo>
                  <a:lnTo>
                    <a:pt x="107" y="588"/>
                  </a:lnTo>
                  <a:lnTo>
                    <a:pt x="95" y="584"/>
                  </a:lnTo>
                  <a:lnTo>
                    <a:pt x="87" y="580"/>
                  </a:lnTo>
                  <a:lnTo>
                    <a:pt x="80" y="579"/>
                  </a:lnTo>
                  <a:lnTo>
                    <a:pt x="78" y="579"/>
                  </a:lnTo>
                  <a:lnTo>
                    <a:pt x="75" y="584"/>
                  </a:lnTo>
                  <a:lnTo>
                    <a:pt x="71" y="586"/>
                  </a:lnTo>
                  <a:lnTo>
                    <a:pt x="70" y="589"/>
                  </a:lnTo>
                  <a:lnTo>
                    <a:pt x="66" y="593"/>
                  </a:lnTo>
                  <a:lnTo>
                    <a:pt x="62" y="591"/>
                  </a:lnTo>
                  <a:lnTo>
                    <a:pt x="53" y="580"/>
                  </a:lnTo>
                  <a:lnTo>
                    <a:pt x="50" y="580"/>
                  </a:lnTo>
                  <a:lnTo>
                    <a:pt x="45" y="586"/>
                  </a:lnTo>
                  <a:lnTo>
                    <a:pt x="41" y="588"/>
                  </a:lnTo>
                  <a:lnTo>
                    <a:pt x="37" y="588"/>
                  </a:lnTo>
                  <a:lnTo>
                    <a:pt x="34" y="586"/>
                  </a:lnTo>
                  <a:lnTo>
                    <a:pt x="30" y="582"/>
                  </a:lnTo>
                  <a:lnTo>
                    <a:pt x="32" y="580"/>
                  </a:lnTo>
                  <a:lnTo>
                    <a:pt x="34" y="577"/>
                  </a:lnTo>
                  <a:lnTo>
                    <a:pt x="34" y="573"/>
                  </a:lnTo>
                  <a:lnTo>
                    <a:pt x="37" y="570"/>
                  </a:lnTo>
                  <a:lnTo>
                    <a:pt x="39" y="568"/>
                  </a:lnTo>
                  <a:lnTo>
                    <a:pt x="36" y="564"/>
                  </a:lnTo>
                  <a:lnTo>
                    <a:pt x="36" y="559"/>
                  </a:lnTo>
                  <a:lnTo>
                    <a:pt x="37" y="557"/>
                  </a:lnTo>
                  <a:lnTo>
                    <a:pt x="37" y="554"/>
                  </a:lnTo>
                  <a:lnTo>
                    <a:pt x="36" y="550"/>
                  </a:lnTo>
                  <a:lnTo>
                    <a:pt x="36" y="548"/>
                  </a:lnTo>
                  <a:lnTo>
                    <a:pt x="37" y="548"/>
                  </a:lnTo>
                  <a:lnTo>
                    <a:pt x="36" y="547"/>
                  </a:lnTo>
                  <a:lnTo>
                    <a:pt x="34" y="543"/>
                  </a:lnTo>
                  <a:lnTo>
                    <a:pt x="32" y="538"/>
                  </a:lnTo>
                  <a:lnTo>
                    <a:pt x="28" y="538"/>
                  </a:lnTo>
                  <a:lnTo>
                    <a:pt x="28" y="534"/>
                  </a:lnTo>
                  <a:lnTo>
                    <a:pt x="25" y="530"/>
                  </a:lnTo>
                  <a:lnTo>
                    <a:pt x="25" y="529"/>
                  </a:lnTo>
                  <a:lnTo>
                    <a:pt x="21" y="527"/>
                  </a:lnTo>
                  <a:lnTo>
                    <a:pt x="20" y="530"/>
                  </a:lnTo>
                  <a:lnTo>
                    <a:pt x="18" y="530"/>
                  </a:lnTo>
                  <a:lnTo>
                    <a:pt x="16" y="529"/>
                  </a:lnTo>
                  <a:lnTo>
                    <a:pt x="14" y="523"/>
                  </a:lnTo>
                  <a:lnTo>
                    <a:pt x="7" y="516"/>
                  </a:lnTo>
                  <a:lnTo>
                    <a:pt x="9" y="513"/>
                  </a:lnTo>
                  <a:lnTo>
                    <a:pt x="12" y="507"/>
                  </a:lnTo>
                  <a:lnTo>
                    <a:pt x="11" y="504"/>
                  </a:lnTo>
                  <a:lnTo>
                    <a:pt x="9" y="500"/>
                  </a:lnTo>
                  <a:lnTo>
                    <a:pt x="7" y="489"/>
                  </a:lnTo>
                  <a:lnTo>
                    <a:pt x="5" y="488"/>
                  </a:lnTo>
                  <a:lnTo>
                    <a:pt x="3" y="486"/>
                  </a:lnTo>
                  <a:lnTo>
                    <a:pt x="3" y="484"/>
                  </a:lnTo>
                  <a:lnTo>
                    <a:pt x="2" y="484"/>
                  </a:lnTo>
                  <a:lnTo>
                    <a:pt x="2" y="479"/>
                  </a:lnTo>
                  <a:lnTo>
                    <a:pt x="3" y="473"/>
                  </a:lnTo>
                  <a:lnTo>
                    <a:pt x="3" y="470"/>
                  </a:lnTo>
                  <a:lnTo>
                    <a:pt x="0" y="468"/>
                  </a:lnTo>
                  <a:lnTo>
                    <a:pt x="18" y="450"/>
                  </a:lnTo>
                  <a:lnTo>
                    <a:pt x="32" y="418"/>
                  </a:lnTo>
                  <a:lnTo>
                    <a:pt x="34" y="418"/>
                  </a:lnTo>
                  <a:lnTo>
                    <a:pt x="36" y="418"/>
                  </a:lnTo>
                  <a:lnTo>
                    <a:pt x="36" y="420"/>
                  </a:lnTo>
                  <a:lnTo>
                    <a:pt x="41" y="420"/>
                  </a:lnTo>
                  <a:lnTo>
                    <a:pt x="45" y="423"/>
                  </a:lnTo>
                  <a:lnTo>
                    <a:pt x="55" y="448"/>
                  </a:lnTo>
                  <a:lnTo>
                    <a:pt x="70" y="450"/>
                  </a:lnTo>
                  <a:lnTo>
                    <a:pt x="89" y="434"/>
                  </a:lnTo>
                  <a:lnTo>
                    <a:pt x="286" y="438"/>
                  </a:lnTo>
                  <a:lnTo>
                    <a:pt x="296" y="400"/>
                  </a:lnTo>
                  <a:lnTo>
                    <a:pt x="278" y="395"/>
                  </a:lnTo>
                  <a:lnTo>
                    <a:pt x="237" y="0"/>
                  </a:lnTo>
                  <a:lnTo>
                    <a:pt x="314" y="0"/>
                  </a:lnTo>
                  <a:lnTo>
                    <a:pt x="364" y="34"/>
                  </a:lnTo>
                </a:path>
              </a:pathLst>
            </a:custGeom>
            <a:noFill/>
            <a:ln w="6350">
              <a:solidFill>
                <a:srgbClr val="F0F0F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369" name="Freeform 123">
              <a:extLst>
                <a:ext uri="{FF2B5EF4-FFF2-40B4-BE49-F238E27FC236}">
                  <a16:creationId xmlns:a16="http://schemas.microsoft.com/office/drawing/2014/main" id="{D7C28A18-4923-4A96-B893-B0CD0D804C0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3" y="3262"/>
              <a:ext cx="409" cy="421"/>
            </a:xfrm>
            <a:custGeom>
              <a:avLst/>
              <a:gdLst>
                <a:gd name="T0" fmla="*/ 0 w 409"/>
                <a:gd name="T1" fmla="*/ 323 h 421"/>
                <a:gd name="T2" fmla="*/ 0 w 409"/>
                <a:gd name="T3" fmla="*/ 193 h 421"/>
                <a:gd name="T4" fmla="*/ 44 w 409"/>
                <a:gd name="T5" fmla="*/ 193 h 421"/>
                <a:gd name="T6" fmla="*/ 44 w 409"/>
                <a:gd name="T7" fmla="*/ 32 h 421"/>
                <a:gd name="T8" fmla="*/ 48 w 409"/>
                <a:gd name="T9" fmla="*/ 28 h 421"/>
                <a:gd name="T10" fmla="*/ 143 w 409"/>
                <a:gd name="T11" fmla="*/ 16 h 421"/>
                <a:gd name="T12" fmla="*/ 152 w 409"/>
                <a:gd name="T13" fmla="*/ 18 h 421"/>
                <a:gd name="T14" fmla="*/ 157 w 409"/>
                <a:gd name="T15" fmla="*/ 28 h 421"/>
                <a:gd name="T16" fmla="*/ 159 w 409"/>
                <a:gd name="T17" fmla="*/ 39 h 421"/>
                <a:gd name="T18" fmla="*/ 171 w 409"/>
                <a:gd name="T19" fmla="*/ 25 h 421"/>
                <a:gd name="T20" fmla="*/ 184 w 409"/>
                <a:gd name="T21" fmla="*/ 16 h 421"/>
                <a:gd name="T22" fmla="*/ 205 w 409"/>
                <a:gd name="T23" fmla="*/ 9 h 421"/>
                <a:gd name="T24" fmla="*/ 209 w 409"/>
                <a:gd name="T25" fmla="*/ 5 h 421"/>
                <a:gd name="T26" fmla="*/ 214 w 409"/>
                <a:gd name="T27" fmla="*/ 2 h 421"/>
                <a:gd name="T28" fmla="*/ 223 w 409"/>
                <a:gd name="T29" fmla="*/ 0 h 421"/>
                <a:gd name="T30" fmla="*/ 228 w 409"/>
                <a:gd name="T31" fmla="*/ 3 h 421"/>
                <a:gd name="T32" fmla="*/ 228 w 409"/>
                <a:gd name="T33" fmla="*/ 9 h 421"/>
                <a:gd name="T34" fmla="*/ 241 w 409"/>
                <a:gd name="T35" fmla="*/ 32 h 421"/>
                <a:gd name="T36" fmla="*/ 250 w 409"/>
                <a:gd name="T37" fmla="*/ 39 h 421"/>
                <a:gd name="T38" fmla="*/ 255 w 409"/>
                <a:gd name="T39" fmla="*/ 59 h 421"/>
                <a:gd name="T40" fmla="*/ 289 w 409"/>
                <a:gd name="T41" fmla="*/ 98 h 421"/>
                <a:gd name="T42" fmla="*/ 303 w 409"/>
                <a:gd name="T43" fmla="*/ 102 h 421"/>
                <a:gd name="T44" fmla="*/ 312 w 409"/>
                <a:gd name="T45" fmla="*/ 109 h 421"/>
                <a:gd name="T46" fmla="*/ 321 w 409"/>
                <a:gd name="T47" fmla="*/ 119 h 421"/>
                <a:gd name="T48" fmla="*/ 330 w 409"/>
                <a:gd name="T49" fmla="*/ 123 h 421"/>
                <a:gd name="T50" fmla="*/ 339 w 409"/>
                <a:gd name="T51" fmla="*/ 130 h 421"/>
                <a:gd name="T52" fmla="*/ 343 w 409"/>
                <a:gd name="T53" fmla="*/ 162 h 421"/>
                <a:gd name="T54" fmla="*/ 346 w 409"/>
                <a:gd name="T55" fmla="*/ 173 h 421"/>
                <a:gd name="T56" fmla="*/ 353 w 409"/>
                <a:gd name="T57" fmla="*/ 178 h 421"/>
                <a:gd name="T58" fmla="*/ 361 w 409"/>
                <a:gd name="T59" fmla="*/ 184 h 421"/>
                <a:gd name="T60" fmla="*/ 380 w 409"/>
                <a:gd name="T61" fmla="*/ 185 h 421"/>
                <a:gd name="T62" fmla="*/ 409 w 409"/>
                <a:gd name="T63" fmla="*/ 200 h 421"/>
                <a:gd name="T64" fmla="*/ 407 w 409"/>
                <a:gd name="T65" fmla="*/ 202 h 421"/>
                <a:gd name="T66" fmla="*/ 357 w 409"/>
                <a:gd name="T67" fmla="*/ 228 h 421"/>
                <a:gd name="T68" fmla="*/ 259 w 409"/>
                <a:gd name="T69" fmla="*/ 328 h 421"/>
                <a:gd name="T70" fmla="*/ 246 w 409"/>
                <a:gd name="T71" fmla="*/ 355 h 421"/>
                <a:gd name="T72" fmla="*/ 243 w 409"/>
                <a:gd name="T73" fmla="*/ 360 h 421"/>
                <a:gd name="T74" fmla="*/ 209 w 409"/>
                <a:gd name="T75" fmla="*/ 368 h 421"/>
                <a:gd name="T76" fmla="*/ 196 w 409"/>
                <a:gd name="T77" fmla="*/ 368 h 421"/>
                <a:gd name="T78" fmla="*/ 169 w 409"/>
                <a:gd name="T79" fmla="*/ 353 h 421"/>
                <a:gd name="T80" fmla="*/ 157 w 409"/>
                <a:gd name="T81" fmla="*/ 352 h 421"/>
                <a:gd name="T82" fmla="*/ 148 w 409"/>
                <a:gd name="T83" fmla="*/ 355 h 421"/>
                <a:gd name="T84" fmla="*/ 128 w 409"/>
                <a:gd name="T85" fmla="*/ 377 h 421"/>
                <a:gd name="T86" fmla="*/ 125 w 409"/>
                <a:gd name="T87" fmla="*/ 384 h 421"/>
                <a:gd name="T88" fmla="*/ 119 w 409"/>
                <a:gd name="T89" fmla="*/ 391 h 421"/>
                <a:gd name="T90" fmla="*/ 109 w 409"/>
                <a:gd name="T91" fmla="*/ 398 h 421"/>
                <a:gd name="T92" fmla="*/ 98 w 409"/>
                <a:gd name="T93" fmla="*/ 414 h 421"/>
                <a:gd name="T94" fmla="*/ 71 w 409"/>
                <a:gd name="T95" fmla="*/ 421 h 421"/>
                <a:gd name="T96" fmla="*/ 36 w 409"/>
                <a:gd name="T97" fmla="*/ 416 h 421"/>
                <a:gd name="T98" fmla="*/ 34 w 409"/>
                <a:gd name="T99" fmla="*/ 410 h 421"/>
                <a:gd name="T100" fmla="*/ 41 w 409"/>
                <a:gd name="T101" fmla="*/ 382 h 421"/>
                <a:gd name="T102" fmla="*/ 39 w 409"/>
                <a:gd name="T103" fmla="*/ 364 h 421"/>
                <a:gd name="T104" fmla="*/ 34 w 409"/>
                <a:gd name="T105" fmla="*/ 355 h 421"/>
                <a:gd name="T106" fmla="*/ 23 w 409"/>
                <a:gd name="T107" fmla="*/ 346 h 421"/>
                <a:gd name="T108" fmla="*/ 19 w 409"/>
                <a:gd name="T109" fmla="*/ 339 h 421"/>
                <a:gd name="T110" fmla="*/ 11 w 409"/>
                <a:gd name="T111" fmla="*/ 330 h 421"/>
                <a:gd name="T112" fmla="*/ 9 w 409"/>
                <a:gd name="T113" fmla="*/ 327 h 421"/>
                <a:gd name="T114" fmla="*/ 3 w 409"/>
                <a:gd name="T115" fmla="*/ 323 h 421"/>
                <a:gd name="T116" fmla="*/ 0 w 409"/>
                <a:gd name="T117" fmla="*/ 323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09" h="421">
                  <a:moveTo>
                    <a:pt x="0" y="323"/>
                  </a:moveTo>
                  <a:lnTo>
                    <a:pt x="0" y="193"/>
                  </a:lnTo>
                  <a:lnTo>
                    <a:pt x="44" y="193"/>
                  </a:lnTo>
                  <a:lnTo>
                    <a:pt x="44" y="32"/>
                  </a:lnTo>
                  <a:lnTo>
                    <a:pt x="48" y="28"/>
                  </a:lnTo>
                  <a:lnTo>
                    <a:pt x="143" y="16"/>
                  </a:lnTo>
                  <a:lnTo>
                    <a:pt x="152" y="18"/>
                  </a:lnTo>
                  <a:lnTo>
                    <a:pt x="157" y="28"/>
                  </a:lnTo>
                  <a:lnTo>
                    <a:pt x="159" y="39"/>
                  </a:lnTo>
                  <a:lnTo>
                    <a:pt x="171" y="25"/>
                  </a:lnTo>
                  <a:lnTo>
                    <a:pt x="184" y="16"/>
                  </a:lnTo>
                  <a:lnTo>
                    <a:pt x="205" y="9"/>
                  </a:lnTo>
                  <a:lnTo>
                    <a:pt x="209" y="5"/>
                  </a:lnTo>
                  <a:lnTo>
                    <a:pt x="214" y="2"/>
                  </a:lnTo>
                  <a:lnTo>
                    <a:pt x="223" y="0"/>
                  </a:lnTo>
                  <a:lnTo>
                    <a:pt x="228" y="3"/>
                  </a:lnTo>
                  <a:lnTo>
                    <a:pt x="228" y="9"/>
                  </a:lnTo>
                  <a:lnTo>
                    <a:pt x="241" y="32"/>
                  </a:lnTo>
                  <a:lnTo>
                    <a:pt x="250" y="39"/>
                  </a:lnTo>
                  <a:lnTo>
                    <a:pt x="255" y="59"/>
                  </a:lnTo>
                  <a:lnTo>
                    <a:pt x="289" y="98"/>
                  </a:lnTo>
                  <a:lnTo>
                    <a:pt x="303" y="102"/>
                  </a:lnTo>
                  <a:lnTo>
                    <a:pt x="312" y="109"/>
                  </a:lnTo>
                  <a:lnTo>
                    <a:pt x="321" y="119"/>
                  </a:lnTo>
                  <a:lnTo>
                    <a:pt x="330" y="123"/>
                  </a:lnTo>
                  <a:lnTo>
                    <a:pt x="339" y="130"/>
                  </a:lnTo>
                  <a:lnTo>
                    <a:pt x="343" y="162"/>
                  </a:lnTo>
                  <a:lnTo>
                    <a:pt x="346" y="173"/>
                  </a:lnTo>
                  <a:lnTo>
                    <a:pt x="353" y="178"/>
                  </a:lnTo>
                  <a:lnTo>
                    <a:pt x="361" y="184"/>
                  </a:lnTo>
                  <a:lnTo>
                    <a:pt x="380" y="185"/>
                  </a:lnTo>
                  <a:lnTo>
                    <a:pt x="409" y="200"/>
                  </a:lnTo>
                  <a:lnTo>
                    <a:pt x="407" y="202"/>
                  </a:lnTo>
                  <a:lnTo>
                    <a:pt x="357" y="228"/>
                  </a:lnTo>
                  <a:lnTo>
                    <a:pt x="259" y="328"/>
                  </a:lnTo>
                  <a:lnTo>
                    <a:pt x="246" y="355"/>
                  </a:lnTo>
                  <a:lnTo>
                    <a:pt x="243" y="360"/>
                  </a:lnTo>
                  <a:lnTo>
                    <a:pt x="209" y="368"/>
                  </a:lnTo>
                  <a:lnTo>
                    <a:pt x="196" y="368"/>
                  </a:lnTo>
                  <a:lnTo>
                    <a:pt x="169" y="353"/>
                  </a:lnTo>
                  <a:lnTo>
                    <a:pt x="157" y="352"/>
                  </a:lnTo>
                  <a:lnTo>
                    <a:pt x="148" y="355"/>
                  </a:lnTo>
                  <a:lnTo>
                    <a:pt x="128" y="377"/>
                  </a:lnTo>
                  <a:lnTo>
                    <a:pt x="125" y="384"/>
                  </a:lnTo>
                  <a:lnTo>
                    <a:pt x="119" y="391"/>
                  </a:lnTo>
                  <a:lnTo>
                    <a:pt x="109" y="398"/>
                  </a:lnTo>
                  <a:lnTo>
                    <a:pt x="98" y="414"/>
                  </a:lnTo>
                  <a:lnTo>
                    <a:pt x="71" y="421"/>
                  </a:lnTo>
                  <a:lnTo>
                    <a:pt x="36" y="416"/>
                  </a:lnTo>
                  <a:lnTo>
                    <a:pt x="34" y="410"/>
                  </a:lnTo>
                  <a:lnTo>
                    <a:pt x="41" y="382"/>
                  </a:lnTo>
                  <a:lnTo>
                    <a:pt x="39" y="364"/>
                  </a:lnTo>
                  <a:lnTo>
                    <a:pt x="34" y="355"/>
                  </a:lnTo>
                  <a:lnTo>
                    <a:pt x="23" y="346"/>
                  </a:lnTo>
                  <a:lnTo>
                    <a:pt x="19" y="339"/>
                  </a:lnTo>
                  <a:lnTo>
                    <a:pt x="11" y="330"/>
                  </a:lnTo>
                  <a:lnTo>
                    <a:pt x="9" y="327"/>
                  </a:lnTo>
                  <a:lnTo>
                    <a:pt x="3" y="323"/>
                  </a:lnTo>
                  <a:lnTo>
                    <a:pt x="0" y="323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370" name="Freeform 124">
              <a:extLst>
                <a:ext uri="{FF2B5EF4-FFF2-40B4-BE49-F238E27FC236}">
                  <a16:creationId xmlns:a16="http://schemas.microsoft.com/office/drawing/2014/main" id="{C32FA8B0-E6EE-4E26-BE3F-5A0DD6F8DCC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3" y="3262"/>
              <a:ext cx="409" cy="421"/>
            </a:xfrm>
            <a:custGeom>
              <a:avLst/>
              <a:gdLst>
                <a:gd name="T0" fmla="*/ 0 w 409"/>
                <a:gd name="T1" fmla="*/ 323 h 421"/>
                <a:gd name="T2" fmla="*/ 0 w 409"/>
                <a:gd name="T3" fmla="*/ 193 h 421"/>
                <a:gd name="T4" fmla="*/ 44 w 409"/>
                <a:gd name="T5" fmla="*/ 193 h 421"/>
                <a:gd name="T6" fmla="*/ 44 w 409"/>
                <a:gd name="T7" fmla="*/ 32 h 421"/>
                <a:gd name="T8" fmla="*/ 48 w 409"/>
                <a:gd name="T9" fmla="*/ 28 h 421"/>
                <a:gd name="T10" fmla="*/ 143 w 409"/>
                <a:gd name="T11" fmla="*/ 16 h 421"/>
                <a:gd name="T12" fmla="*/ 152 w 409"/>
                <a:gd name="T13" fmla="*/ 18 h 421"/>
                <a:gd name="T14" fmla="*/ 157 w 409"/>
                <a:gd name="T15" fmla="*/ 28 h 421"/>
                <a:gd name="T16" fmla="*/ 159 w 409"/>
                <a:gd name="T17" fmla="*/ 39 h 421"/>
                <a:gd name="T18" fmla="*/ 171 w 409"/>
                <a:gd name="T19" fmla="*/ 25 h 421"/>
                <a:gd name="T20" fmla="*/ 184 w 409"/>
                <a:gd name="T21" fmla="*/ 16 h 421"/>
                <a:gd name="T22" fmla="*/ 205 w 409"/>
                <a:gd name="T23" fmla="*/ 9 h 421"/>
                <a:gd name="T24" fmla="*/ 209 w 409"/>
                <a:gd name="T25" fmla="*/ 5 h 421"/>
                <a:gd name="T26" fmla="*/ 214 w 409"/>
                <a:gd name="T27" fmla="*/ 2 h 421"/>
                <a:gd name="T28" fmla="*/ 223 w 409"/>
                <a:gd name="T29" fmla="*/ 0 h 421"/>
                <a:gd name="T30" fmla="*/ 228 w 409"/>
                <a:gd name="T31" fmla="*/ 3 h 421"/>
                <a:gd name="T32" fmla="*/ 228 w 409"/>
                <a:gd name="T33" fmla="*/ 9 h 421"/>
                <a:gd name="T34" fmla="*/ 241 w 409"/>
                <a:gd name="T35" fmla="*/ 32 h 421"/>
                <a:gd name="T36" fmla="*/ 250 w 409"/>
                <a:gd name="T37" fmla="*/ 39 h 421"/>
                <a:gd name="T38" fmla="*/ 255 w 409"/>
                <a:gd name="T39" fmla="*/ 59 h 421"/>
                <a:gd name="T40" fmla="*/ 289 w 409"/>
                <a:gd name="T41" fmla="*/ 98 h 421"/>
                <a:gd name="T42" fmla="*/ 303 w 409"/>
                <a:gd name="T43" fmla="*/ 102 h 421"/>
                <a:gd name="T44" fmla="*/ 312 w 409"/>
                <a:gd name="T45" fmla="*/ 109 h 421"/>
                <a:gd name="T46" fmla="*/ 321 w 409"/>
                <a:gd name="T47" fmla="*/ 119 h 421"/>
                <a:gd name="T48" fmla="*/ 330 w 409"/>
                <a:gd name="T49" fmla="*/ 123 h 421"/>
                <a:gd name="T50" fmla="*/ 339 w 409"/>
                <a:gd name="T51" fmla="*/ 130 h 421"/>
                <a:gd name="T52" fmla="*/ 343 w 409"/>
                <a:gd name="T53" fmla="*/ 162 h 421"/>
                <a:gd name="T54" fmla="*/ 346 w 409"/>
                <a:gd name="T55" fmla="*/ 173 h 421"/>
                <a:gd name="T56" fmla="*/ 353 w 409"/>
                <a:gd name="T57" fmla="*/ 178 h 421"/>
                <a:gd name="T58" fmla="*/ 361 w 409"/>
                <a:gd name="T59" fmla="*/ 184 h 421"/>
                <a:gd name="T60" fmla="*/ 380 w 409"/>
                <a:gd name="T61" fmla="*/ 185 h 421"/>
                <a:gd name="T62" fmla="*/ 409 w 409"/>
                <a:gd name="T63" fmla="*/ 200 h 421"/>
                <a:gd name="T64" fmla="*/ 407 w 409"/>
                <a:gd name="T65" fmla="*/ 202 h 421"/>
                <a:gd name="T66" fmla="*/ 357 w 409"/>
                <a:gd name="T67" fmla="*/ 228 h 421"/>
                <a:gd name="T68" fmla="*/ 259 w 409"/>
                <a:gd name="T69" fmla="*/ 328 h 421"/>
                <a:gd name="T70" fmla="*/ 246 w 409"/>
                <a:gd name="T71" fmla="*/ 355 h 421"/>
                <a:gd name="T72" fmla="*/ 243 w 409"/>
                <a:gd name="T73" fmla="*/ 360 h 421"/>
                <a:gd name="T74" fmla="*/ 209 w 409"/>
                <a:gd name="T75" fmla="*/ 368 h 421"/>
                <a:gd name="T76" fmla="*/ 196 w 409"/>
                <a:gd name="T77" fmla="*/ 368 h 421"/>
                <a:gd name="T78" fmla="*/ 169 w 409"/>
                <a:gd name="T79" fmla="*/ 353 h 421"/>
                <a:gd name="T80" fmla="*/ 157 w 409"/>
                <a:gd name="T81" fmla="*/ 352 h 421"/>
                <a:gd name="T82" fmla="*/ 148 w 409"/>
                <a:gd name="T83" fmla="*/ 355 h 421"/>
                <a:gd name="T84" fmla="*/ 128 w 409"/>
                <a:gd name="T85" fmla="*/ 377 h 421"/>
                <a:gd name="T86" fmla="*/ 125 w 409"/>
                <a:gd name="T87" fmla="*/ 384 h 421"/>
                <a:gd name="T88" fmla="*/ 119 w 409"/>
                <a:gd name="T89" fmla="*/ 391 h 421"/>
                <a:gd name="T90" fmla="*/ 109 w 409"/>
                <a:gd name="T91" fmla="*/ 398 h 421"/>
                <a:gd name="T92" fmla="*/ 98 w 409"/>
                <a:gd name="T93" fmla="*/ 414 h 421"/>
                <a:gd name="T94" fmla="*/ 71 w 409"/>
                <a:gd name="T95" fmla="*/ 421 h 421"/>
                <a:gd name="T96" fmla="*/ 36 w 409"/>
                <a:gd name="T97" fmla="*/ 416 h 421"/>
                <a:gd name="T98" fmla="*/ 34 w 409"/>
                <a:gd name="T99" fmla="*/ 410 h 421"/>
                <a:gd name="T100" fmla="*/ 41 w 409"/>
                <a:gd name="T101" fmla="*/ 382 h 421"/>
                <a:gd name="T102" fmla="*/ 39 w 409"/>
                <a:gd name="T103" fmla="*/ 364 h 421"/>
                <a:gd name="T104" fmla="*/ 34 w 409"/>
                <a:gd name="T105" fmla="*/ 355 h 421"/>
                <a:gd name="T106" fmla="*/ 23 w 409"/>
                <a:gd name="T107" fmla="*/ 346 h 421"/>
                <a:gd name="T108" fmla="*/ 19 w 409"/>
                <a:gd name="T109" fmla="*/ 339 h 421"/>
                <a:gd name="T110" fmla="*/ 11 w 409"/>
                <a:gd name="T111" fmla="*/ 330 h 421"/>
                <a:gd name="T112" fmla="*/ 9 w 409"/>
                <a:gd name="T113" fmla="*/ 327 h 421"/>
                <a:gd name="T114" fmla="*/ 3 w 409"/>
                <a:gd name="T115" fmla="*/ 323 h 421"/>
                <a:gd name="T116" fmla="*/ 0 w 409"/>
                <a:gd name="T117" fmla="*/ 323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09" h="421">
                  <a:moveTo>
                    <a:pt x="0" y="323"/>
                  </a:moveTo>
                  <a:lnTo>
                    <a:pt x="0" y="193"/>
                  </a:lnTo>
                  <a:lnTo>
                    <a:pt x="44" y="193"/>
                  </a:lnTo>
                  <a:lnTo>
                    <a:pt x="44" y="32"/>
                  </a:lnTo>
                  <a:lnTo>
                    <a:pt x="48" y="28"/>
                  </a:lnTo>
                  <a:lnTo>
                    <a:pt x="143" y="16"/>
                  </a:lnTo>
                  <a:lnTo>
                    <a:pt x="152" y="18"/>
                  </a:lnTo>
                  <a:lnTo>
                    <a:pt x="157" y="28"/>
                  </a:lnTo>
                  <a:lnTo>
                    <a:pt x="159" y="39"/>
                  </a:lnTo>
                  <a:lnTo>
                    <a:pt x="171" y="25"/>
                  </a:lnTo>
                  <a:lnTo>
                    <a:pt x="184" y="16"/>
                  </a:lnTo>
                  <a:lnTo>
                    <a:pt x="205" y="9"/>
                  </a:lnTo>
                  <a:lnTo>
                    <a:pt x="209" y="5"/>
                  </a:lnTo>
                  <a:lnTo>
                    <a:pt x="214" y="2"/>
                  </a:lnTo>
                  <a:lnTo>
                    <a:pt x="223" y="0"/>
                  </a:lnTo>
                  <a:lnTo>
                    <a:pt x="228" y="3"/>
                  </a:lnTo>
                  <a:lnTo>
                    <a:pt x="228" y="9"/>
                  </a:lnTo>
                  <a:lnTo>
                    <a:pt x="241" y="32"/>
                  </a:lnTo>
                  <a:lnTo>
                    <a:pt x="250" y="39"/>
                  </a:lnTo>
                  <a:lnTo>
                    <a:pt x="255" y="59"/>
                  </a:lnTo>
                  <a:lnTo>
                    <a:pt x="289" y="98"/>
                  </a:lnTo>
                  <a:lnTo>
                    <a:pt x="303" y="102"/>
                  </a:lnTo>
                  <a:lnTo>
                    <a:pt x="312" y="109"/>
                  </a:lnTo>
                  <a:lnTo>
                    <a:pt x="321" y="119"/>
                  </a:lnTo>
                  <a:lnTo>
                    <a:pt x="330" y="123"/>
                  </a:lnTo>
                  <a:lnTo>
                    <a:pt x="339" y="130"/>
                  </a:lnTo>
                  <a:lnTo>
                    <a:pt x="343" y="162"/>
                  </a:lnTo>
                  <a:lnTo>
                    <a:pt x="346" y="173"/>
                  </a:lnTo>
                  <a:lnTo>
                    <a:pt x="353" y="178"/>
                  </a:lnTo>
                  <a:lnTo>
                    <a:pt x="361" y="184"/>
                  </a:lnTo>
                  <a:lnTo>
                    <a:pt x="380" y="185"/>
                  </a:lnTo>
                  <a:lnTo>
                    <a:pt x="409" y="200"/>
                  </a:lnTo>
                  <a:lnTo>
                    <a:pt x="407" y="202"/>
                  </a:lnTo>
                  <a:lnTo>
                    <a:pt x="357" y="228"/>
                  </a:lnTo>
                  <a:lnTo>
                    <a:pt x="259" y="328"/>
                  </a:lnTo>
                  <a:lnTo>
                    <a:pt x="246" y="355"/>
                  </a:lnTo>
                  <a:lnTo>
                    <a:pt x="243" y="360"/>
                  </a:lnTo>
                  <a:lnTo>
                    <a:pt x="209" y="368"/>
                  </a:lnTo>
                  <a:lnTo>
                    <a:pt x="196" y="368"/>
                  </a:lnTo>
                  <a:lnTo>
                    <a:pt x="169" y="353"/>
                  </a:lnTo>
                  <a:lnTo>
                    <a:pt x="157" y="352"/>
                  </a:lnTo>
                  <a:lnTo>
                    <a:pt x="148" y="355"/>
                  </a:lnTo>
                  <a:lnTo>
                    <a:pt x="128" y="377"/>
                  </a:lnTo>
                  <a:lnTo>
                    <a:pt x="125" y="384"/>
                  </a:lnTo>
                  <a:lnTo>
                    <a:pt x="119" y="391"/>
                  </a:lnTo>
                  <a:lnTo>
                    <a:pt x="109" y="398"/>
                  </a:lnTo>
                  <a:lnTo>
                    <a:pt x="98" y="414"/>
                  </a:lnTo>
                  <a:lnTo>
                    <a:pt x="71" y="421"/>
                  </a:lnTo>
                  <a:lnTo>
                    <a:pt x="36" y="416"/>
                  </a:lnTo>
                  <a:lnTo>
                    <a:pt x="34" y="410"/>
                  </a:lnTo>
                  <a:lnTo>
                    <a:pt x="41" y="382"/>
                  </a:lnTo>
                  <a:lnTo>
                    <a:pt x="39" y="364"/>
                  </a:lnTo>
                  <a:lnTo>
                    <a:pt x="34" y="355"/>
                  </a:lnTo>
                  <a:lnTo>
                    <a:pt x="23" y="346"/>
                  </a:lnTo>
                  <a:lnTo>
                    <a:pt x="19" y="339"/>
                  </a:lnTo>
                  <a:lnTo>
                    <a:pt x="11" y="330"/>
                  </a:lnTo>
                  <a:lnTo>
                    <a:pt x="9" y="327"/>
                  </a:lnTo>
                  <a:lnTo>
                    <a:pt x="3" y="323"/>
                  </a:lnTo>
                  <a:lnTo>
                    <a:pt x="0" y="323"/>
                  </a:lnTo>
                </a:path>
              </a:pathLst>
            </a:custGeom>
            <a:noFill/>
            <a:ln w="6350">
              <a:solidFill>
                <a:srgbClr val="F0F0F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371" name="Freeform 125">
              <a:extLst>
                <a:ext uri="{FF2B5EF4-FFF2-40B4-BE49-F238E27FC236}">
                  <a16:creationId xmlns:a16="http://schemas.microsoft.com/office/drawing/2014/main" id="{DD7043AF-5DC9-4540-BC57-6C601288A06B}"/>
                </a:ext>
              </a:extLst>
            </p:cNvPr>
            <p:cNvSpPr>
              <a:spLocks/>
            </p:cNvSpPr>
            <p:nvPr/>
          </p:nvSpPr>
          <p:spPr bwMode="auto">
            <a:xfrm>
              <a:off x="973" y="1741"/>
              <a:ext cx="14" cy="10"/>
            </a:xfrm>
            <a:custGeom>
              <a:avLst/>
              <a:gdLst>
                <a:gd name="T0" fmla="*/ 13 w 14"/>
                <a:gd name="T1" fmla="*/ 0 h 10"/>
                <a:gd name="T2" fmla="*/ 0 w 14"/>
                <a:gd name="T3" fmla="*/ 1 h 10"/>
                <a:gd name="T4" fmla="*/ 0 w 14"/>
                <a:gd name="T5" fmla="*/ 9 h 10"/>
                <a:gd name="T6" fmla="*/ 2 w 14"/>
                <a:gd name="T7" fmla="*/ 10 h 10"/>
                <a:gd name="T8" fmla="*/ 9 w 14"/>
                <a:gd name="T9" fmla="*/ 9 h 10"/>
                <a:gd name="T10" fmla="*/ 14 w 14"/>
                <a:gd name="T11" fmla="*/ 5 h 10"/>
                <a:gd name="T12" fmla="*/ 14 w 14"/>
                <a:gd name="T13" fmla="*/ 3 h 10"/>
                <a:gd name="T14" fmla="*/ 13 w 14"/>
                <a:gd name="T1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10">
                  <a:moveTo>
                    <a:pt x="13" y="0"/>
                  </a:moveTo>
                  <a:lnTo>
                    <a:pt x="0" y="1"/>
                  </a:lnTo>
                  <a:lnTo>
                    <a:pt x="0" y="9"/>
                  </a:lnTo>
                  <a:lnTo>
                    <a:pt x="2" y="10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4" y="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372" name="Freeform 126">
              <a:extLst>
                <a:ext uri="{FF2B5EF4-FFF2-40B4-BE49-F238E27FC236}">
                  <a16:creationId xmlns:a16="http://schemas.microsoft.com/office/drawing/2014/main" id="{AAC0363D-29BC-4DF8-8408-E58214C4F843}"/>
                </a:ext>
              </a:extLst>
            </p:cNvPr>
            <p:cNvSpPr>
              <a:spLocks/>
            </p:cNvSpPr>
            <p:nvPr/>
          </p:nvSpPr>
          <p:spPr bwMode="auto">
            <a:xfrm>
              <a:off x="973" y="1741"/>
              <a:ext cx="14" cy="10"/>
            </a:xfrm>
            <a:custGeom>
              <a:avLst/>
              <a:gdLst>
                <a:gd name="T0" fmla="*/ 13 w 14"/>
                <a:gd name="T1" fmla="*/ 0 h 10"/>
                <a:gd name="T2" fmla="*/ 0 w 14"/>
                <a:gd name="T3" fmla="*/ 1 h 10"/>
                <a:gd name="T4" fmla="*/ 0 w 14"/>
                <a:gd name="T5" fmla="*/ 9 h 10"/>
                <a:gd name="T6" fmla="*/ 2 w 14"/>
                <a:gd name="T7" fmla="*/ 10 h 10"/>
                <a:gd name="T8" fmla="*/ 9 w 14"/>
                <a:gd name="T9" fmla="*/ 9 h 10"/>
                <a:gd name="T10" fmla="*/ 14 w 14"/>
                <a:gd name="T11" fmla="*/ 5 h 10"/>
                <a:gd name="T12" fmla="*/ 14 w 14"/>
                <a:gd name="T13" fmla="*/ 3 h 10"/>
                <a:gd name="T14" fmla="*/ 13 w 14"/>
                <a:gd name="T1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10">
                  <a:moveTo>
                    <a:pt x="13" y="0"/>
                  </a:moveTo>
                  <a:lnTo>
                    <a:pt x="0" y="1"/>
                  </a:lnTo>
                  <a:lnTo>
                    <a:pt x="0" y="9"/>
                  </a:lnTo>
                  <a:lnTo>
                    <a:pt x="2" y="10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4" y="3"/>
                  </a:lnTo>
                  <a:lnTo>
                    <a:pt x="13" y="0"/>
                  </a:lnTo>
                </a:path>
              </a:pathLst>
            </a:custGeom>
            <a:noFill/>
            <a:ln w="6350">
              <a:solidFill>
                <a:srgbClr val="F0F0F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373" name="Freeform 127">
              <a:extLst>
                <a:ext uri="{FF2B5EF4-FFF2-40B4-BE49-F238E27FC236}">
                  <a16:creationId xmlns:a16="http://schemas.microsoft.com/office/drawing/2014/main" id="{5FD00800-9E88-4395-A96C-69B835C5AD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4" y="1766"/>
              <a:ext cx="18" cy="5"/>
            </a:xfrm>
            <a:custGeom>
              <a:avLst/>
              <a:gdLst>
                <a:gd name="T0" fmla="*/ 18 w 18"/>
                <a:gd name="T1" fmla="*/ 1 h 5"/>
                <a:gd name="T2" fmla="*/ 16 w 18"/>
                <a:gd name="T3" fmla="*/ 1 h 5"/>
                <a:gd name="T4" fmla="*/ 2 w 18"/>
                <a:gd name="T5" fmla="*/ 0 h 5"/>
                <a:gd name="T6" fmla="*/ 0 w 18"/>
                <a:gd name="T7" fmla="*/ 3 h 5"/>
                <a:gd name="T8" fmla="*/ 2 w 18"/>
                <a:gd name="T9" fmla="*/ 5 h 5"/>
                <a:gd name="T10" fmla="*/ 6 w 18"/>
                <a:gd name="T11" fmla="*/ 3 h 5"/>
                <a:gd name="T12" fmla="*/ 18 w 18"/>
                <a:gd name="T1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5">
                  <a:moveTo>
                    <a:pt x="18" y="1"/>
                  </a:moveTo>
                  <a:lnTo>
                    <a:pt x="16" y="1"/>
                  </a:lnTo>
                  <a:lnTo>
                    <a:pt x="2" y="0"/>
                  </a:lnTo>
                  <a:lnTo>
                    <a:pt x="0" y="3"/>
                  </a:lnTo>
                  <a:lnTo>
                    <a:pt x="2" y="5"/>
                  </a:lnTo>
                  <a:lnTo>
                    <a:pt x="6" y="3"/>
                  </a:lnTo>
                  <a:lnTo>
                    <a:pt x="18" y="1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374" name="Freeform 128">
              <a:extLst>
                <a:ext uri="{FF2B5EF4-FFF2-40B4-BE49-F238E27FC236}">
                  <a16:creationId xmlns:a16="http://schemas.microsoft.com/office/drawing/2014/main" id="{C051E71F-0C56-405E-B091-72E1862323A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4" y="1766"/>
              <a:ext cx="18" cy="5"/>
            </a:xfrm>
            <a:custGeom>
              <a:avLst/>
              <a:gdLst>
                <a:gd name="T0" fmla="*/ 18 w 18"/>
                <a:gd name="T1" fmla="*/ 1 h 5"/>
                <a:gd name="T2" fmla="*/ 16 w 18"/>
                <a:gd name="T3" fmla="*/ 1 h 5"/>
                <a:gd name="T4" fmla="*/ 2 w 18"/>
                <a:gd name="T5" fmla="*/ 0 h 5"/>
                <a:gd name="T6" fmla="*/ 0 w 18"/>
                <a:gd name="T7" fmla="*/ 3 h 5"/>
                <a:gd name="T8" fmla="*/ 2 w 18"/>
                <a:gd name="T9" fmla="*/ 5 h 5"/>
                <a:gd name="T10" fmla="*/ 6 w 18"/>
                <a:gd name="T11" fmla="*/ 3 h 5"/>
                <a:gd name="T12" fmla="*/ 18 w 18"/>
                <a:gd name="T1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5">
                  <a:moveTo>
                    <a:pt x="18" y="1"/>
                  </a:moveTo>
                  <a:lnTo>
                    <a:pt x="16" y="1"/>
                  </a:lnTo>
                  <a:lnTo>
                    <a:pt x="2" y="0"/>
                  </a:lnTo>
                  <a:lnTo>
                    <a:pt x="0" y="3"/>
                  </a:lnTo>
                  <a:lnTo>
                    <a:pt x="2" y="5"/>
                  </a:lnTo>
                  <a:lnTo>
                    <a:pt x="6" y="3"/>
                  </a:lnTo>
                  <a:lnTo>
                    <a:pt x="18" y="1"/>
                  </a:lnTo>
                </a:path>
              </a:pathLst>
            </a:custGeom>
            <a:noFill/>
            <a:ln w="6350">
              <a:solidFill>
                <a:srgbClr val="F0F0F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375" name="Freeform 129">
              <a:extLst>
                <a:ext uri="{FF2B5EF4-FFF2-40B4-BE49-F238E27FC236}">
                  <a16:creationId xmlns:a16="http://schemas.microsoft.com/office/drawing/2014/main" id="{FC10F867-AD5D-4462-AEA5-2CBB42A0C0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5" y="1753"/>
              <a:ext cx="5" cy="11"/>
            </a:xfrm>
            <a:custGeom>
              <a:avLst/>
              <a:gdLst>
                <a:gd name="T0" fmla="*/ 2 w 5"/>
                <a:gd name="T1" fmla="*/ 0 h 11"/>
                <a:gd name="T2" fmla="*/ 0 w 5"/>
                <a:gd name="T3" fmla="*/ 11 h 11"/>
                <a:gd name="T4" fmla="*/ 3 w 5"/>
                <a:gd name="T5" fmla="*/ 11 h 11"/>
                <a:gd name="T6" fmla="*/ 5 w 5"/>
                <a:gd name="T7" fmla="*/ 5 h 11"/>
                <a:gd name="T8" fmla="*/ 2 w 5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1">
                  <a:moveTo>
                    <a:pt x="2" y="0"/>
                  </a:moveTo>
                  <a:lnTo>
                    <a:pt x="0" y="11"/>
                  </a:lnTo>
                  <a:lnTo>
                    <a:pt x="3" y="11"/>
                  </a:lnTo>
                  <a:lnTo>
                    <a:pt x="5" y="5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376" name="Freeform 130">
              <a:extLst>
                <a:ext uri="{FF2B5EF4-FFF2-40B4-BE49-F238E27FC236}">
                  <a16:creationId xmlns:a16="http://schemas.microsoft.com/office/drawing/2014/main" id="{E806C2A1-7DDE-4708-ADB1-7ADAA93B637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5" y="1753"/>
              <a:ext cx="5" cy="11"/>
            </a:xfrm>
            <a:custGeom>
              <a:avLst/>
              <a:gdLst>
                <a:gd name="T0" fmla="*/ 2 w 5"/>
                <a:gd name="T1" fmla="*/ 0 h 11"/>
                <a:gd name="T2" fmla="*/ 0 w 5"/>
                <a:gd name="T3" fmla="*/ 11 h 11"/>
                <a:gd name="T4" fmla="*/ 3 w 5"/>
                <a:gd name="T5" fmla="*/ 11 h 11"/>
                <a:gd name="T6" fmla="*/ 5 w 5"/>
                <a:gd name="T7" fmla="*/ 5 h 11"/>
                <a:gd name="T8" fmla="*/ 2 w 5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1">
                  <a:moveTo>
                    <a:pt x="2" y="0"/>
                  </a:moveTo>
                  <a:lnTo>
                    <a:pt x="0" y="11"/>
                  </a:lnTo>
                  <a:lnTo>
                    <a:pt x="3" y="11"/>
                  </a:lnTo>
                  <a:lnTo>
                    <a:pt x="5" y="5"/>
                  </a:lnTo>
                  <a:lnTo>
                    <a:pt x="2" y="0"/>
                  </a:lnTo>
                </a:path>
              </a:pathLst>
            </a:custGeom>
            <a:noFill/>
            <a:ln w="6350">
              <a:solidFill>
                <a:srgbClr val="F0F0F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377" name="Freeform 131">
              <a:extLst>
                <a:ext uri="{FF2B5EF4-FFF2-40B4-BE49-F238E27FC236}">
                  <a16:creationId xmlns:a16="http://schemas.microsoft.com/office/drawing/2014/main" id="{250FB11F-8790-4747-B9E5-5FF67BAD33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7" y="1785"/>
              <a:ext cx="10" cy="13"/>
            </a:xfrm>
            <a:custGeom>
              <a:avLst/>
              <a:gdLst>
                <a:gd name="T0" fmla="*/ 1 w 10"/>
                <a:gd name="T1" fmla="*/ 2 h 13"/>
                <a:gd name="T2" fmla="*/ 7 w 10"/>
                <a:gd name="T3" fmla="*/ 0 h 13"/>
                <a:gd name="T4" fmla="*/ 10 w 10"/>
                <a:gd name="T5" fmla="*/ 4 h 13"/>
                <a:gd name="T6" fmla="*/ 10 w 10"/>
                <a:gd name="T7" fmla="*/ 7 h 13"/>
                <a:gd name="T8" fmla="*/ 7 w 10"/>
                <a:gd name="T9" fmla="*/ 13 h 13"/>
                <a:gd name="T10" fmla="*/ 3 w 10"/>
                <a:gd name="T11" fmla="*/ 13 h 13"/>
                <a:gd name="T12" fmla="*/ 0 w 10"/>
                <a:gd name="T13" fmla="*/ 9 h 13"/>
                <a:gd name="T14" fmla="*/ 0 w 10"/>
                <a:gd name="T15" fmla="*/ 6 h 13"/>
                <a:gd name="T16" fmla="*/ 1 w 10"/>
                <a:gd name="T17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13">
                  <a:moveTo>
                    <a:pt x="1" y="2"/>
                  </a:moveTo>
                  <a:lnTo>
                    <a:pt x="7" y="0"/>
                  </a:lnTo>
                  <a:lnTo>
                    <a:pt x="10" y="4"/>
                  </a:lnTo>
                  <a:lnTo>
                    <a:pt x="10" y="7"/>
                  </a:lnTo>
                  <a:lnTo>
                    <a:pt x="7" y="13"/>
                  </a:lnTo>
                  <a:lnTo>
                    <a:pt x="3" y="13"/>
                  </a:lnTo>
                  <a:lnTo>
                    <a:pt x="0" y="9"/>
                  </a:lnTo>
                  <a:lnTo>
                    <a:pt x="0" y="6"/>
                  </a:lnTo>
                  <a:lnTo>
                    <a:pt x="1" y="2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378" name="Freeform 132">
              <a:extLst>
                <a:ext uri="{FF2B5EF4-FFF2-40B4-BE49-F238E27FC236}">
                  <a16:creationId xmlns:a16="http://schemas.microsoft.com/office/drawing/2014/main" id="{441B56F4-C632-49B3-A9BF-B3B1FC12E3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7" y="1785"/>
              <a:ext cx="10" cy="13"/>
            </a:xfrm>
            <a:custGeom>
              <a:avLst/>
              <a:gdLst>
                <a:gd name="T0" fmla="*/ 1 w 10"/>
                <a:gd name="T1" fmla="*/ 2 h 13"/>
                <a:gd name="T2" fmla="*/ 7 w 10"/>
                <a:gd name="T3" fmla="*/ 0 h 13"/>
                <a:gd name="T4" fmla="*/ 10 w 10"/>
                <a:gd name="T5" fmla="*/ 4 h 13"/>
                <a:gd name="T6" fmla="*/ 10 w 10"/>
                <a:gd name="T7" fmla="*/ 7 h 13"/>
                <a:gd name="T8" fmla="*/ 7 w 10"/>
                <a:gd name="T9" fmla="*/ 13 h 13"/>
                <a:gd name="T10" fmla="*/ 3 w 10"/>
                <a:gd name="T11" fmla="*/ 13 h 13"/>
                <a:gd name="T12" fmla="*/ 0 w 10"/>
                <a:gd name="T13" fmla="*/ 9 h 13"/>
                <a:gd name="T14" fmla="*/ 0 w 10"/>
                <a:gd name="T15" fmla="*/ 6 h 13"/>
                <a:gd name="T16" fmla="*/ 1 w 10"/>
                <a:gd name="T17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13">
                  <a:moveTo>
                    <a:pt x="1" y="2"/>
                  </a:moveTo>
                  <a:lnTo>
                    <a:pt x="7" y="0"/>
                  </a:lnTo>
                  <a:lnTo>
                    <a:pt x="10" y="4"/>
                  </a:lnTo>
                  <a:lnTo>
                    <a:pt x="10" y="7"/>
                  </a:lnTo>
                  <a:lnTo>
                    <a:pt x="7" y="13"/>
                  </a:lnTo>
                  <a:lnTo>
                    <a:pt x="3" y="13"/>
                  </a:lnTo>
                  <a:lnTo>
                    <a:pt x="0" y="9"/>
                  </a:lnTo>
                  <a:lnTo>
                    <a:pt x="0" y="6"/>
                  </a:lnTo>
                  <a:lnTo>
                    <a:pt x="1" y="2"/>
                  </a:lnTo>
                </a:path>
              </a:pathLst>
            </a:custGeom>
            <a:noFill/>
            <a:ln w="6350">
              <a:solidFill>
                <a:srgbClr val="F0F0F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379" name="Freeform 133">
              <a:extLst>
                <a:ext uri="{FF2B5EF4-FFF2-40B4-BE49-F238E27FC236}">
                  <a16:creationId xmlns:a16="http://schemas.microsoft.com/office/drawing/2014/main" id="{ACF43435-62BC-46B1-A80D-0EC3E639740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" y="1826"/>
              <a:ext cx="14" cy="18"/>
            </a:xfrm>
            <a:custGeom>
              <a:avLst/>
              <a:gdLst>
                <a:gd name="T0" fmla="*/ 0 w 14"/>
                <a:gd name="T1" fmla="*/ 0 h 18"/>
                <a:gd name="T2" fmla="*/ 0 w 14"/>
                <a:gd name="T3" fmla="*/ 0 h 18"/>
                <a:gd name="T4" fmla="*/ 0 w 14"/>
                <a:gd name="T5" fmla="*/ 16 h 18"/>
                <a:gd name="T6" fmla="*/ 5 w 14"/>
                <a:gd name="T7" fmla="*/ 18 h 18"/>
                <a:gd name="T8" fmla="*/ 12 w 14"/>
                <a:gd name="T9" fmla="*/ 15 h 18"/>
                <a:gd name="T10" fmla="*/ 14 w 14"/>
                <a:gd name="T11" fmla="*/ 11 h 18"/>
                <a:gd name="T12" fmla="*/ 7 w 14"/>
                <a:gd name="T13" fmla="*/ 2 h 18"/>
                <a:gd name="T14" fmla="*/ 0 w 14"/>
                <a:gd name="T1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18">
                  <a:moveTo>
                    <a:pt x="0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5" y="18"/>
                  </a:lnTo>
                  <a:lnTo>
                    <a:pt x="12" y="15"/>
                  </a:lnTo>
                  <a:lnTo>
                    <a:pt x="14" y="11"/>
                  </a:lnTo>
                  <a:lnTo>
                    <a:pt x="7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380" name="Freeform 134">
              <a:extLst>
                <a:ext uri="{FF2B5EF4-FFF2-40B4-BE49-F238E27FC236}">
                  <a16:creationId xmlns:a16="http://schemas.microsoft.com/office/drawing/2014/main" id="{548663EC-8680-4B9E-AB9D-F1AB41FC64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" y="1826"/>
              <a:ext cx="14" cy="18"/>
            </a:xfrm>
            <a:custGeom>
              <a:avLst/>
              <a:gdLst>
                <a:gd name="T0" fmla="*/ 0 w 14"/>
                <a:gd name="T1" fmla="*/ 0 h 18"/>
                <a:gd name="T2" fmla="*/ 0 w 14"/>
                <a:gd name="T3" fmla="*/ 0 h 18"/>
                <a:gd name="T4" fmla="*/ 0 w 14"/>
                <a:gd name="T5" fmla="*/ 16 h 18"/>
                <a:gd name="T6" fmla="*/ 5 w 14"/>
                <a:gd name="T7" fmla="*/ 18 h 18"/>
                <a:gd name="T8" fmla="*/ 12 w 14"/>
                <a:gd name="T9" fmla="*/ 15 h 18"/>
                <a:gd name="T10" fmla="*/ 14 w 14"/>
                <a:gd name="T11" fmla="*/ 11 h 18"/>
                <a:gd name="T12" fmla="*/ 7 w 14"/>
                <a:gd name="T13" fmla="*/ 2 h 18"/>
                <a:gd name="T14" fmla="*/ 0 w 14"/>
                <a:gd name="T1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18">
                  <a:moveTo>
                    <a:pt x="0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5" y="18"/>
                  </a:lnTo>
                  <a:lnTo>
                    <a:pt x="12" y="15"/>
                  </a:lnTo>
                  <a:lnTo>
                    <a:pt x="14" y="11"/>
                  </a:lnTo>
                  <a:lnTo>
                    <a:pt x="7" y="2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0F0F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381" name="Freeform 135">
              <a:extLst>
                <a:ext uri="{FF2B5EF4-FFF2-40B4-BE49-F238E27FC236}">
                  <a16:creationId xmlns:a16="http://schemas.microsoft.com/office/drawing/2014/main" id="{03762705-BD4C-43DF-941C-B2CC83985FF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" y="1841"/>
              <a:ext cx="9" cy="7"/>
            </a:xfrm>
            <a:custGeom>
              <a:avLst/>
              <a:gdLst>
                <a:gd name="T0" fmla="*/ 5 w 9"/>
                <a:gd name="T1" fmla="*/ 0 h 7"/>
                <a:gd name="T2" fmla="*/ 2 w 9"/>
                <a:gd name="T3" fmla="*/ 0 h 7"/>
                <a:gd name="T4" fmla="*/ 0 w 9"/>
                <a:gd name="T5" fmla="*/ 5 h 7"/>
                <a:gd name="T6" fmla="*/ 2 w 9"/>
                <a:gd name="T7" fmla="*/ 7 h 7"/>
                <a:gd name="T8" fmla="*/ 5 w 9"/>
                <a:gd name="T9" fmla="*/ 7 h 7"/>
                <a:gd name="T10" fmla="*/ 9 w 9"/>
                <a:gd name="T11" fmla="*/ 3 h 7"/>
                <a:gd name="T12" fmla="*/ 5 w 9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7">
                  <a:moveTo>
                    <a:pt x="5" y="0"/>
                  </a:moveTo>
                  <a:lnTo>
                    <a:pt x="2" y="0"/>
                  </a:lnTo>
                  <a:lnTo>
                    <a:pt x="0" y="5"/>
                  </a:lnTo>
                  <a:lnTo>
                    <a:pt x="2" y="7"/>
                  </a:lnTo>
                  <a:lnTo>
                    <a:pt x="5" y="7"/>
                  </a:lnTo>
                  <a:lnTo>
                    <a:pt x="9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382" name="Freeform 136">
              <a:extLst>
                <a:ext uri="{FF2B5EF4-FFF2-40B4-BE49-F238E27FC236}">
                  <a16:creationId xmlns:a16="http://schemas.microsoft.com/office/drawing/2014/main" id="{CB1E371E-8E00-430F-B859-20D2683C06F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" y="1841"/>
              <a:ext cx="9" cy="7"/>
            </a:xfrm>
            <a:custGeom>
              <a:avLst/>
              <a:gdLst>
                <a:gd name="T0" fmla="*/ 5 w 9"/>
                <a:gd name="T1" fmla="*/ 0 h 7"/>
                <a:gd name="T2" fmla="*/ 2 w 9"/>
                <a:gd name="T3" fmla="*/ 0 h 7"/>
                <a:gd name="T4" fmla="*/ 0 w 9"/>
                <a:gd name="T5" fmla="*/ 5 h 7"/>
                <a:gd name="T6" fmla="*/ 2 w 9"/>
                <a:gd name="T7" fmla="*/ 7 h 7"/>
                <a:gd name="T8" fmla="*/ 5 w 9"/>
                <a:gd name="T9" fmla="*/ 7 h 7"/>
                <a:gd name="T10" fmla="*/ 9 w 9"/>
                <a:gd name="T11" fmla="*/ 3 h 7"/>
                <a:gd name="T12" fmla="*/ 5 w 9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7">
                  <a:moveTo>
                    <a:pt x="5" y="0"/>
                  </a:moveTo>
                  <a:lnTo>
                    <a:pt x="2" y="0"/>
                  </a:lnTo>
                  <a:lnTo>
                    <a:pt x="0" y="5"/>
                  </a:lnTo>
                  <a:lnTo>
                    <a:pt x="2" y="7"/>
                  </a:lnTo>
                  <a:lnTo>
                    <a:pt x="5" y="7"/>
                  </a:lnTo>
                  <a:lnTo>
                    <a:pt x="9" y="3"/>
                  </a:lnTo>
                  <a:lnTo>
                    <a:pt x="5" y="0"/>
                  </a:lnTo>
                </a:path>
              </a:pathLst>
            </a:custGeom>
            <a:noFill/>
            <a:ln w="6350">
              <a:solidFill>
                <a:srgbClr val="F0F0F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383" name="Freeform 137">
              <a:extLst>
                <a:ext uri="{FF2B5EF4-FFF2-40B4-BE49-F238E27FC236}">
                  <a16:creationId xmlns:a16="http://schemas.microsoft.com/office/drawing/2014/main" id="{159A79B6-7262-4457-9946-0B30DA684712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6" y="2262"/>
              <a:ext cx="821" cy="802"/>
            </a:xfrm>
            <a:custGeom>
              <a:avLst/>
              <a:gdLst>
                <a:gd name="T0" fmla="*/ 775 w 821"/>
                <a:gd name="T1" fmla="*/ 541 h 802"/>
                <a:gd name="T2" fmla="*/ 743 w 821"/>
                <a:gd name="T3" fmla="*/ 507 h 802"/>
                <a:gd name="T4" fmla="*/ 739 w 821"/>
                <a:gd name="T5" fmla="*/ 470 h 802"/>
                <a:gd name="T6" fmla="*/ 732 w 821"/>
                <a:gd name="T7" fmla="*/ 407 h 802"/>
                <a:gd name="T8" fmla="*/ 736 w 821"/>
                <a:gd name="T9" fmla="*/ 352 h 802"/>
                <a:gd name="T10" fmla="*/ 752 w 821"/>
                <a:gd name="T11" fmla="*/ 282 h 802"/>
                <a:gd name="T12" fmla="*/ 798 w 821"/>
                <a:gd name="T13" fmla="*/ 159 h 802"/>
                <a:gd name="T14" fmla="*/ 821 w 821"/>
                <a:gd name="T15" fmla="*/ 136 h 802"/>
                <a:gd name="T16" fmla="*/ 813 w 821"/>
                <a:gd name="T17" fmla="*/ 125 h 802"/>
                <a:gd name="T18" fmla="*/ 804 w 821"/>
                <a:gd name="T19" fmla="*/ 80 h 802"/>
                <a:gd name="T20" fmla="*/ 802 w 821"/>
                <a:gd name="T21" fmla="*/ 70 h 802"/>
                <a:gd name="T22" fmla="*/ 732 w 821"/>
                <a:gd name="T23" fmla="*/ 36 h 802"/>
                <a:gd name="T24" fmla="*/ 702 w 821"/>
                <a:gd name="T25" fmla="*/ 39 h 802"/>
                <a:gd name="T26" fmla="*/ 664 w 821"/>
                <a:gd name="T27" fmla="*/ 11 h 802"/>
                <a:gd name="T28" fmla="*/ 632 w 821"/>
                <a:gd name="T29" fmla="*/ 11 h 802"/>
                <a:gd name="T30" fmla="*/ 605 w 821"/>
                <a:gd name="T31" fmla="*/ 0 h 802"/>
                <a:gd name="T32" fmla="*/ 557 w 821"/>
                <a:gd name="T33" fmla="*/ 11 h 802"/>
                <a:gd name="T34" fmla="*/ 536 w 821"/>
                <a:gd name="T35" fmla="*/ 11 h 802"/>
                <a:gd name="T36" fmla="*/ 532 w 821"/>
                <a:gd name="T37" fmla="*/ 7 h 802"/>
                <a:gd name="T38" fmla="*/ 457 w 821"/>
                <a:gd name="T39" fmla="*/ 18 h 802"/>
                <a:gd name="T40" fmla="*/ 439 w 821"/>
                <a:gd name="T41" fmla="*/ 41 h 802"/>
                <a:gd name="T42" fmla="*/ 371 w 821"/>
                <a:gd name="T43" fmla="*/ 29 h 802"/>
                <a:gd name="T44" fmla="*/ 343 w 821"/>
                <a:gd name="T45" fmla="*/ 18 h 802"/>
                <a:gd name="T46" fmla="*/ 311 w 821"/>
                <a:gd name="T47" fmla="*/ 4 h 802"/>
                <a:gd name="T48" fmla="*/ 286 w 821"/>
                <a:gd name="T49" fmla="*/ 32 h 802"/>
                <a:gd name="T50" fmla="*/ 273 w 821"/>
                <a:gd name="T51" fmla="*/ 66 h 802"/>
                <a:gd name="T52" fmla="*/ 234 w 821"/>
                <a:gd name="T53" fmla="*/ 257 h 802"/>
                <a:gd name="T54" fmla="*/ 164 w 821"/>
                <a:gd name="T55" fmla="*/ 377 h 802"/>
                <a:gd name="T56" fmla="*/ 97 w 821"/>
                <a:gd name="T57" fmla="*/ 434 h 802"/>
                <a:gd name="T58" fmla="*/ 86 w 821"/>
                <a:gd name="T59" fmla="*/ 414 h 802"/>
                <a:gd name="T60" fmla="*/ 52 w 821"/>
                <a:gd name="T61" fmla="*/ 432 h 802"/>
                <a:gd name="T62" fmla="*/ 27 w 821"/>
                <a:gd name="T63" fmla="*/ 428 h 802"/>
                <a:gd name="T64" fmla="*/ 0 w 821"/>
                <a:gd name="T65" fmla="*/ 478 h 802"/>
                <a:gd name="T66" fmla="*/ 0 w 821"/>
                <a:gd name="T67" fmla="*/ 495 h 802"/>
                <a:gd name="T68" fmla="*/ 89 w 821"/>
                <a:gd name="T69" fmla="*/ 475 h 802"/>
                <a:gd name="T70" fmla="*/ 172 w 821"/>
                <a:gd name="T71" fmla="*/ 477 h 802"/>
                <a:gd name="T72" fmla="*/ 182 w 821"/>
                <a:gd name="T73" fmla="*/ 482 h 802"/>
                <a:gd name="T74" fmla="*/ 238 w 821"/>
                <a:gd name="T75" fmla="*/ 575 h 802"/>
                <a:gd name="T76" fmla="*/ 302 w 821"/>
                <a:gd name="T77" fmla="*/ 570 h 802"/>
                <a:gd name="T78" fmla="*/ 313 w 821"/>
                <a:gd name="T79" fmla="*/ 527 h 802"/>
                <a:gd name="T80" fmla="*/ 366 w 821"/>
                <a:gd name="T81" fmla="*/ 521 h 802"/>
                <a:gd name="T82" fmla="*/ 409 w 821"/>
                <a:gd name="T83" fmla="*/ 550 h 802"/>
                <a:gd name="T84" fmla="*/ 413 w 821"/>
                <a:gd name="T85" fmla="*/ 641 h 802"/>
                <a:gd name="T86" fmla="*/ 418 w 821"/>
                <a:gd name="T87" fmla="*/ 702 h 802"/>
                <a:gd name="T88" fmla="*/ 418 w 821"/>
                <a:gd name="T89" fmla="*/ 707 h 802"/>
                <a:gd name="T90" fmla="*/ 432 w 821"/>
                <a:gd name="T91" fmla="*/ 714 h 802"/>
                <a:gd name="T92" fmla="*/ 441 w 821"/>
                <a:gd name="T93" fmla="*/ 702 h 802"/>
                <a:gd name="T94" fmla="*/ 496 w 821"/>
                <a:gd name="T95" fmla="*/ 700 h 802"/>
                <a:gd name="T96" fmla="*/ 507 w 821"/>
                <a:gd name="T97" fmla="*/ 694 h 802"/>
                <a:gd name="T98" fmla="*/ 525 w 821"/>
                <a:gd name="T99" fmla="*/ 700 h 802"/>
                <a:gd name="T100" fmla="*/ 529 w 821"/>
                <a:gd name="T101" fmla="*/ 714 h 802"/>
                <a:gd name="T102" fmla="*/ 557 w 821"/>
                <a:gd name="T103" fmla="*/ 705 h 802"/>
                <a:gd name="T104" fmla="*/ 568 w 821"/>
                <a:gd name="T105" fmla="*/ 723 h 802"/>
                <a:gd name="T106" fmla="*/ 636 w 821"/>
                <a:gd name="T107" fmla="*/ 732 h 802"/>
                <a:gd name="T108" fmla="*/ 675 w 821"/>
                <a:gd name="T109" fmla="*/ 755 h 802"/>
                <a:gd name="T110" fmla="*/ 696 w 821"/>
                <a:gd name="T111" fmla="*/ 777 h 802"/>
                <a:gd name="T112" fmla="*/ 736 w 821"/>
                <a:gd name="T113" fmla="*/ 796 h 802"/>
                <a:gd name="T114" fmla="*/ 748 w 821"/>
                <a:gd name="T115" fmla="*/ 800 h 802"/>
                <a:gd name="T116" fmla="*/ 755 w 821"/>
                <a:gd name="T117" fmla="*/ 800 h 802"/>
                <a:gd name="T118" fmla="*/ 746 w 821"/>
                <a:gd name="T119" fmla="*/ 753 h 802"/>
                <a:gd name="T120" fmla="*/ 716 w 821"/>
                <a:gd name="T121" fmla="*/ 752 h 802"/>
                <a:gd name="T122" fmla="*/ 720 w 821"/>
                <a:gd name="T123" fmla="*/ 657 h 802"/>
                <a:gd name="T124" fmla="*/ 730 w 821"/>
                <a:gd name="T125" fmla="*/ 591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21" h="802">
                  <a:moveTo>
                    <a:pt x="789" y="578"/>
                  </a:moveTo>
                  <a:lnTo>
                    <a:pt x="782" y="550"/>
                  </a:lnTo>
                  <a:lnTo>
                    <a:pt x="775" y="541"/>
                  </a:lnTo>
                  <a:lnTo>
                    <a:pt x="764" y="537"/>
                  </a:lnTo>
                  <a:lnTo>
                    <a:pt x="748" y="521"/>
                  </a:lnTo>
                  <a:lnTo>
                    <a:pt x="743" y="507"/>
                  </a:lnTo>
                  <a:lnTo>
                    <a:pt x="739" y="502"/>
                  </a:lnTo>
                  <a:lnTo>
                    <a:pt x="736" y="489"/>
                  </a:lnTo>
                  <a:lnTo>
                    <a:pt x="739" y="470"/>
                  </a:lnTo>
                  <a:lnTo>
                    <a:pt x="729" y="445"/>
                  </a:lnTo>
                  <a:lnTo>
                    <a:pt x="734" y="414"/>
                  </a:lnTo>
                  <a:lnTo>
                    <a:pt x="732" y="407"/>
                  </a:lnTo>
                  <a:lnTo>
                    <a:pt x="729" y="409"/>
                  </a:lnTo>
                  <a:lnTo>
                    <a:pt x="738" y="370"/>
                  </a:lnTo>
                  <a:lnTo>
                    <a:pt x="736" y="352"/>
                  </a:lnTo>
                  <a:lnTo>
                    <a:pt x="725" y="336"/>
                  </a:lnTo>
                  <a:lnTo>
                    <a:pt x="725" y="327"/>
                  </a:lnTo>
                  <a:lnTo>
                    <a:pt x="752" y="282"/>
                  </a:lnTo>
                  <a:lnTo>
                    <a:pt x="754" y="280"/>
                  </a:lnTo>
                  <a:lnTo>
                    <a:pt x="763" y="207"/>
                  </a:lnTo>
                  <a:lnTo>
                    <a:pt x="798" y="159"/>
                  </a:lnTo>
                  <a:lnTo>
                    <a:pt x="813" y="150"/>
                  </a:lnTo>
                  <a:lnTo>
                    <a:pt x="818" y="143"/>
                  </a:lnTo>
                  <a:lnTo>
                    <a:pt x="821" y="136"/>
                  </a:lnTo>
                  <a:lnTo>
                    <a:pt x="821" y="130"/>
                  </a:lnTo>
                  <a:lnTo>
                    <a:pt x="818" y="127"/>
                  </a:lnTo>
                  <a:lnTo>
                    <a:pt x="813" y="125"/>
                  </a:lnTo>
                  <a:lnTo>
                    <a:pt x="805" y="118"/>
                  </a:lnTo>
                  <a:lnTo>
                    <a:pt x="802" y="111"/>
                  </a:lnTo>
                  <a:lnTo>
                    <a:pt x="804" y="80"/>
                  </a:lnTo>
                  <a:lnTo>
                    <a:pt x="807" y="73"/>
                  </a:lnTo>
                  <a:lnTo>
                    <a:pt x="807" y="70"/>
                  </a:lnTo>
                  <a:lnTo>
                    <a:pt x="802" y="70"/>
                  </a:lnTo>
                  <a:lnTo>
                    <a:pt x="752" y="27"/>
                  </a:lnTo>
                  <a:lnTo>
                    <a:pt x="741" y="36"/>
                  </a:lnTo>
                  <a:lnTo>
                    <a:pt x="732" y="36"/>
                  </a:lnTo>
                  <a:lnTo>
                    <a:pt x="713" y="30"/>
                  </a:lnTo>
                  <a:lnTo>
                    <a:pt x="707" y="37"/>
                  </a:lnTo>
                  <a:lnTo>
                    <a:pt x="702" y="39"/>
                  </a:lnTo>
                  <a:lnTo>
                    <a:pt x="684" y="32"/>
                  </a:lnTo>
                  <a:lnTo>
                    <a:pt x="675" y="18"/>
                  </a:lnTo>
                  <a:lnTo>
                    <a:pt x="664" y="11"/>
                  </a:lnTo>
                  <a:lnTo>
                    <a:pt x="659" y="4"/>
                  </a:lnTo>
                  <a:lnTo>
                    <a:pt x="638" y="4"/>
                  </a:lnTo>
                  <a:lnTo>
                    <a:pt x="632" y="11"/>
                  </a:lnTo>
                  <a:lnTo>
                    <a:pt x="621" y="5"/>
                  </a:lnTo>
                  <a:lnTo>
                    <a:pt x="616" y="11"/>
                  </a:lnTo>
                  <a:lnTo>
                    <a:pt x="605" y="0"/>
                  </a:lnTo>
                  <a:lnTo>
                    <a:pt x="577" y="5"/>
                  </a:lnTo>
                  <a:lnTo>
                    <a:pt x="561" y="2"/>
                  </a:lnTo>
                  <a:lnTo>
                    <a:pt x="557" y="11"/>
                  </a:lnTo>
                  <a:lnTo>
                    <a:pt x="548" y="11"/>
                  </a:lnTo>
                  <a:lnTo>
                    <a:pt x="543" y="14"/>
                  </a:lnTo>
                  <a:lnTo>
                    <a:pt x="536" y="11"/>
                  </a:lnTo>
                  <a:lnTo>
                    <a:pt x="538" y="11"/>
                  </a:lnTo>
                  <a:lnTo>
                    <a:pt x="536" y="7"/>
                  </a:lnTo>
                  <a:lnTo>
                    <a:pt x="532" y="7"/>
                  </a:lnTo>
                  <a:lnTo>
                    <a:pt x="480" y="25"/>
                  </a:lnTo>
                  <a:lnTo>
                    <a:pt x="473" y="20"/>
                  </a:lnTo>
                  <a:lnTo>
                    <a:pt x="457" y="18"/>
                  </a:lnTo>
                  <a:lnTo>
                    <a:pt x="446" y="25"/>
                  </a:lnTo>
                  <a:lnTo>
                    <a:pt x="446" y="37"/>
                  </a:lnTo>
                  <a:lnTo>
                    <a:pt x="439" y="41"/>
                  </a:lnTo>
                  <a:lnTo>
                    <a:pt x="400" y="41"/>
                  </a:lnTo>
                  <a:lnTo>
                    <a:pt x="382" y="36"/>
                  </a:lnTo>
                  <a:lnTo>
                    <a:pt x="371" y="29"/>
                  </a:lnTo>
                  <a:lnTo>
                    <a:pt x="364" y="34"/>
                  </a:lnTo>
                  <a:lnTo>
                    <a:pt x="359" y="34"/>
                  </a:lnTo>
                  <a:lnTo>
                    <a:pt x="343" y="18"/>
                  </a:lnTo>
                  <a:lnTo>
                    <a:pt x="341" y="11"/>
                  </a:lnTo>
                  <a:lnTo>
                    <a:pt x="334" y="4"/>
                  </a:lnTo>
                  <a:lnTo>
                    <a:pt x="311" y="4"/>
                  </a:lnTo>
                  <a:lnTo>
                    <a:pt x="296" y="16"/>
                  </a:lnTo>
                  <a:lnTo>
                    <a:pt x="291" y="29"/>
                  </a:lnTo>
                  <a:lnTo>
                    <a:pt x="286" y="32"/>
                  </a:lnTo>
                  <a:lnTo>
                    <a:pt x="282" y="59"/>
                  </a:lnTo>
                  <a:lnTo>
                    <a:pt x="284" y="64"/>
                  </a:lnTo>
                  <a:lnTo>
                    <a:pt x="273" y="66"/>
                  </a:lnTo>
                  <a:lnTo>
                    <a:pt x="275" y="80"/>
                  </a:lnTo>
                  <a:lnTo>
                    <a:pt x="248" y="143"/>
                  </a:lnTo>
                  <a:lnTo>
                    <a:pt x="234" y="257"/>
                  </a:lnTo>
                  <a:lnTo>
                    <a:pt x="207" y="275"/>
                  </a:lnTo>
                  <a:lnTo>
                    <a:pt x="175" y="316"/>
                  </a:lnTo>
                  <a:lnTo>
                    <a:pt x="164" y="377"/>
                  </a:lnTo>
                  <a:lnTo>
                    <a:pt x="141" y="405"/>
                  </a:lnTo>
                  <a:lnTo>
                    <a:pt x="113" y="427"/>
                  </a:lnTo>
                  <a:lnTo>
                    <a:pt x="97" y="434"/>
                  </a:lnTo>
                  <a:lnTo>
                    <a:pt x="88" y="430"/>
                  </a:lnTo>
                  <a:lnTo>
                    <a:pt x="88" y="416"/>
                  </a:lnTo>
                  <a:lnTo>
                    <a:pt x="86" y="414"/>
                  </a:lnTo>
                  <a:lnTo>
                    <a:pt x="64" y="418"/>
                  </a:lnTo>
                  <a:lnTo>
                    <a:pt x="57" y="423"/>
                  </a:lnTo>
                  <a:lnTo>
                    <a:pt x="52" y="432"/>
                  </a:lnTo>
                  <a:lnTo>
                    <a:pt x="43" y="436"/>
                  </a:lnTo>
                  <a:lnTo>
                    <a:pt x="30" y="427"/>
                  </a:lnTo>
                  <a:lnTo>
                    <a:pt x="27" y="428"/>
                  </a:lnTo>
                  <a:lnTo>
                    <a:pt x="13" y="441"/>
                  </a:lnTo>
                  <a:lnTo>
                    <a:pt x="7" y="475"/>
                  </a:lnTo>
                  <a:lnTo>
                    <a:pt x="0" y="478"/>
                  </a:lnTo>
                  <a:lnTo>
                    <a:pt x="2" y="487"/>
                  </a:lnTo>
                  <a:lnTo>
                    <a:pt x="0" y="491"/>
                  </a:lnTo>
                  <a:lnTo>
                    <a:pt x="0" y="495"/>
                  </a:lnTo>
                  <a:lnTo>
                    <a:pt x="2" y="493"/>
                  </a:lnTo>
                  <a:lnTo>
                    <a:pt x="41" y="477"/>
                  </a:lnTo>
                  <a:lnTo>
                    <a:pt x="89" y="475"/>
                  </a:lnTo>
                  <a:lnTo>
                    <a:pt x="97" y="477"/>
                  </a:lnTo>
                  <a:lnTo>
                    <a:pt x="170" y="475"/>
                  </a:lnTo>
                  <a:lnTo>
                    <a:pt x="172" y="477"/>
                  </a:lnTo>
                  <a:lnTo>
                    <a:pt x="177" y="482"/>
                  </a:lnTo>
                  <a:lnTo>
                    <a:pt x="179" y="482"/>
                  </a:lnTo>
                  <a:lnTo>
                    <a:pt x="182" y="482"/>
                  </a:lnTo>
                  <a:lnTo>
                    <a:pt x="200" y="541"/>
                  </a:lnTo>
                  <a:lnTo>
                    <a:pt x="227" y="571"/>
                  </a:lnTo>
                  <a:lnTo>
                    <a:pt x="238" y="575"/>
                  </a:lnTo>
                  <a:lnTo>
                    <a:pt x="247" y="575"/>
                  </a:lnTo>
                  <a:lnTo>
                    <a:pt x="273" y="568"/>
                  </a:lnTo>
                  <a:lnTo>
                    <a:pt x="302" y="570"/>
                  </a:lnTo>
                  <a:lnTo>
                    <a:pt x="305" y="552"/>
                  </a:lnTo>
                  <a:lnTo>
                    <a:pt x="309" y="548"/>
                  </a:lnTo>
                  <a:lnTo>
                    <a:pt x="313" y="527"/>
                  </a:lnTo>
                  <a:lnTo>
                    <a:pt x="346" y="527"/>
                  </a:lnTo>
                  <a:lnTo>
                    <a:pt x="348" y="521"/>
                  </a:lnTo>
                  <a:lnTo>
                    <a:pt x="366" y="521"/>
                  </a:lnTo>
                  <a:lnTo>
                    <a:pt x="366" y="539"/>
                  </a:lnTo>
                  <a:lnTo>
                    <a:pt x="404" y="539"/>
                  </a:lnTo>
                  <a:lnTo>
                    <a:pt x="409" y="550"/>
                  </a:lnTo>
                  <a:lnTo>
                    <a:pt x="414" y="611"/>
                  </a:lnTo>
                  <a:lnTo>
                    <a:pt x="413" y="623"/>
                  </a:lnTo>
                  <a:lnTo>
                    <a:pt x="413" y="641"/>
                  </a:lnTo>
                  <a:lnTo>
                    <a:pt x="430" y="682"/>
                  </a:lnTo>
                  <a:lnTo>
                    <a:pt x="429" y="687"/>
                  </a:lnTo>
                  <a:lnTo>
                    <a:pt x="418" y="702"/>
                  </a:lnTo>
                  <a:lnTo>
                    <a:pt x="416" y="703"/>
                  </a:lnTo>
                  <a:lnTo>
                    <a:pt x="418" y="705"/>
                  </a:lnTo>
                  <a:lnTo>
                    <a:pt x="418" y="707"/>
                  </a:lnTo>
                  <a:lnTo>
                    <a:pt x="423" y="707"/>
                  </a:lnTo>
                  <a:lnTo>
                    <a:pt x="427" y="712"/>
                  </a:lnTo>
                  <a:lnTo>
                    <a:pt x="432" y="714"/>
                  </a:lnTo>
                  <a:lnTo>
                    <a:pt x="434" y="712"/>
                  </a:lnTo>
                  <a:lnTo>
                    <a:pt x="438" y="703"/>
                  </a:lnTo>
                  <a:lnTo>
                    <a:pt x="441" y="702"/>
                  </a:lnTo>
                  <a:lnTo>
                    <a:pt x="482" y="702"/>
                  </a:lnTo>
                  <a:lnTo>
                    <a:pt x="489" y="698"/>
                  </a:lnTo>
                  <a:lnTo>
                    <a:pt x="496" y="700"/>
                  </a:lnTo>
                  <a:lnTo>
                    <a:pt x="498" y="700"/>
                  </a:lnTo>
                  <a:lnTo>
                    <a:pt x="505" y="694"/>
                  </a:lnTo>
                  <a:lnTo>
                    <a:pt x="507" y="694"/>
                  </a:lnTo>
                  <a:lnTo>
                    <a:pt x="518" y="691"/>
                  </a:lnTo>
                  <a:lnTo>
                    <a:pt x="520" y="693"/>
                  </a:lnTo>
                  <a:lnTo>
                    <a:pt x="525" y="700"/>
                  </a:lnTo>
                  <a:lnTo>
                    <a:pt x="525" y="711"/>
                  </a:lnTo>
                  <a:lnTo>
                    <a:pt x="525" y="714"/>
                  </a:lnTo>
                  <a:lnTo>
                    <a:pt x="529" y="714"/>
                  </a:lnTo>
                  <a:lnTo>
                    <a:pt x="543" y="709"/>
                  </a:lnTo>
                  <a:lnTo>
                    <a:pt x="548" y="709"/>
                  </a:lnTo>
                  <a:lnTo>
                    <a:pt x="557" y="705"/>
                  </a:lnTo>
                  <a:lnTo>
                    <a:pt x="563" y="711"/>
                  </a:lnTo>
                  <a:lnTo>
                    <a:pt x="564" y="718"/>
                  </a:lnTo>
                  <a:lnTo>
                    <a:pt x="568" y="723"/>
                  </a:lnTo>
                  <a:lnTo>
                    <a:pt x="602" y="739"/>
                  </a:lnTo>
                  <a:lnTo>
                    <a:pt x="613" y="739"/>
                  </a:lnTo>
                  <a:lnTo>
                    <a:pt x="636" y="732"/>
                  </a:lnTo>
                  <a:lnTo>
                    <a:pt x="639" y="734"/>
                  </a:lnTo>
                  <a:lnTo>
                    <a:pt x="655" y="748"/>
                  </a:lnTo>
                  <a:lnTo>
                    <a:pt x="675" y="755"/>
                  </a:lnTo>
                  <a:lnTo>
                    <a:pt x="684" y="757"/>
                  </a:lnTo>
                  <a:lnTo>
                    <a:pt x="689" y="762"/>
                  </a:lnTo>
                  <a:lnTo>
                    <a:pt x="696" y="777"/>
                  </a:lnTo>
                  <a:lnTo>
                    <a:pt x="718" y="793"/>
                  </a:lnTo>
                  <a:lnTo>
                    <a:pt x="732" y="796"/>
                  </a:lnTo>
                  <a:lnTo>
                    <a:pt x="736" y="796"/>
                  </a:lnTo>
                  <a:lnTo>
                    <a:pt x="741" y="794"/>
                  </a:lnTo>
                  <a:lnTo>
                    <a:pt x="745" y="794"/>
                  </a:lnTo>
                  <a:lnTo>
                    <a:pt x="748" y="800"/>
                  </a:lnTo>
                  <a:lnTo>
                    <a:pt x="752" y="802"/>
                  </a:lnTo>
                  <a:lnTo>
                    <a:pt x="754" y="802"/>
                  </a:lnTo>
                  <a:lnTo>
                    <a:pt x="755" y="800"/>
                  </a:lnTo>
                  <a:lnTo>
                    <a:pt x="754" y="761"/>
                  </a:lnTo>
                  <a:lnTo>
                    <a:pt x="752" y="753"/>
                  </a:lnTo>
                  <a:lnTo>
                    <a:pt x="746" y="753"/>
                  </a:lnTo>
                  <a:lnTo>
                    <a:pt x="741" y="757"/>
                  </a:lnTo>
                  <a:lnTo>
                    <a:pt x="721" y="755"/>
                  </a:lnTo>
                  <a:lnTo>
                    <a:pt x="716" y="752"/>
                  </a:lnTo>
                  <a:lnTo>
                    <a:pt x="702" y="734"/>
                  </a:lnTo>
                  <a:lnTo>
                    <a:pt x="702" y="727"/>
                  </a:lnTo>
                  <a:lnTo>
                    <a:pt x="720" y="657"/>
                  </a:lnTo>
                  <a:lnTo>
                    <a:pt x="711" y="621"/>
                  </a:lnTo>
                  <a:lnTo>
                    <a:pt x="727" y="593"/>
                  </a:lnTo>
                  <a:lnTo>
                    <a:pt x="730" y="591"/>
                  </a:lnTo>
                  <a:lnTo>
                    <a:pt x="789" y="578"/>
                  </a:lnTo>
                  <a:close/>
                </a:path>
              </a:pathLst>
            </a:custGeom>
            <a:solidFill>
              <a:srgbClr val="006374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384" name="Freeform 138">
              <a:extLst>
                <a:ext uri="{FF2B5EF4-FFF2-40B4-BE49-F238E27FC236}">
                  <a16:creationId xmlns:a16="http://schemas.microsoft.com/office/drawing/2014/main" id="{FA76667B-293C-4B4A-8D29-4808680938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6" y="2262"/>
              <a:ext cx="821" cy="802"/>
            </a:xfrm>
            <a:custGeom>
              <a:avLst/>
              <a:gdLst>
                <a:gd name="T0" fmla="*/ 775 w 821"/>
                <a:gd name="T1" fmla="*/ 541 h 802"/>
                <a:gd name="T2" fmla="*/ 743 w 821"/>
                <a:gd name="T3" fmla="*/ 507 h 802"/>
                <a:gd name="T4" fmla="*/ 739 w 821"/>
                <a:gd name="T5" fmla="*/ 470 h 802"/>
                <a:gd name="T6" fmla="*/ 732 w 821"/>
                <a:gd name="T7" fmla="*/ 407 h 802"/>
                <a:gd name="T8" fmla="*/ 736 w 821"/>
                <a:gd name="T9" fmla="*/ 352 h 802"/>
                <a:gd name="T10" fmla="*/ 752 w 821"/>
                <a:gd name="T11" fmla="*/ 282 h 802"/>
                <a:gd name="T12" fmla="*/ 798 w 821"/>
                <a:gd name="T13" fmla="*/ 159 h 802"/>
                <a:gd name="T14" fmla="*/ 821 w 821"/>
                <a:gd name="T15" fmla="*/ 136 h 802"/>
                <a:gd name="T16" fmla="*/ 813 w 821"/>
                <a:gd name="T17" fmla="*/ 125 h 802"/>
                <a:gd name="T18" fmla="*/ 804 w 821"/>
                <a:gd name="T19" fmla="*/ 80 h 802"/>
                <a:gd name="T20" fmla="*/ 802 w 821"/>
                <a:gd name="T21" fmla="*/ 70 h 802"/>
                <a:gd name="T22" fmla="*/ 732 w 821"/>
                <a:gd name="T23" fmla="*/ 36 h 802"/>
                <a:gd name="T24" fmla="*/ 702 w 821"/>
                <a:gd name="T25" fmla="*/ 39 h 802"/>
                <a:gd name="T26" fmla="*/ 664 w 821"/>
                <a:gd name="T27" fmla="*/ 11 h 802"/>
                <a:gd name="T28" fmla="*/ 632 w 821"/>
                <a:gd name="T29" fmla="*/ 11 h 802"/>
                <a:gd name="T30" fmla="*/ 605 w 821"/>
                <a:gd name="T31" fmla="*/ 0 h 802"/>
                <a:gd name="T32" fmla="*/ 557 w 821"/>
                <a:gd name="T33" fmla="*/ 11 h 802"/>
                <a:gd name="T34" fmla="*/ 536 w 821"/>
                <a:gd name="T35" fmla="*/ 11 h 802"/>
                <a:gd name="T36" fmla="*/ 532 w 821"/>
                <a:gd name="T37" fmla="*/ 7 h 802"/>
                <a:gd name="T38" fmla="*/ 457 w 821"/>
                <a:gd name="T39" fmla="*/ 18 h 802"/>
                <a:gd name="T40" fmla="*/ 439 w 821"/>
                <a:gd name="T41" fmla="*/ 41 h 802"/>
                <a:gd name="T42" fmla="*/ 371 w 821"/>
                <a:gd name="T43" fmla="*/ 29 h 802"/>
                <a:gd name="T44" fmla="*/ 343 w 821"/>
                <a:gd name="T45" fmla="*/ 18 h 802"/>
                <a:gd name="T46" fmla="*/ 311 w 821"/>
                <a:gd name="T47" fmla="*/ 4 h 802"/>
                <a:gd name="T48" fmla="*/ 286 w 821"/>
                <a:gd name="T49" fmla="*/ 32 h 802"/>
                <a:gd name="T50" fmla="*/ 273 w 821"/>
                <a:gd name="T51" fmla="*/ 66 h 802"/>
                <a:gd name="T52" fmla="*/ 234 w 821"/>
                <a:gd name="T53" fmla="*/ 257 h 802"/>
                <a:gd name="T54" fmla="*/ 164 w 821"/>
                <a:gd name="T55" fmla="*/ 377 h 802"/>
                <a:gd name="T56" fmla="*/ 97 w 821"/>
                <a:gd name="T57" fmla="*/ 434 h 802"/>
                <a:gd name="T58" fmla="*/ 86 w 821"/>
                <a:gd name="T59" fmla="*/ 414 h 802"/>
                <a:gd name="T60" fmla="*/ 52 w 821"/>
                <a:gd name="T61" fmla="*/ 432 h 802"/>
                <a:gd name="T62" fmla="*/ 27 w 821"/>
                <a:gd name="T63" fmla="*/ 428 h 802"/>
                <a:gd name="T64" fmla="*/ 0 w 821"/>
                <a:gd name="T65" fmla="*/ 478 h 802"/>
                <a:gd name="T66" fmla="*/ 0 w 821"/>
                <a:gd name="T67" fmla="*/ 495 h 802"/>
                <a:gd name="T68" fmla="*/ 89 w 821"/>
                <a:gd name="T69" fmla="*/ 475 h 802"/>
                <a:gd name="T70" fmla="*/ 172 w 821"/>
                <a:gd name="T71" fmla="*/ 477 h 802"/>
                <a:gd name="T72" fmla="*/ 182 w 821"/>
                <a:gd name="T73" fmla="*/ 482 h 802"/>
                <a:gd name="T74" fmla="*/ 238 w 821"/>
                <a:gd name="T75" fmla="*/ 575 h 802"/>
                <a:gd name="T76" fmla="*/ 302 w 821"/>
                <a:gd name="T77" fmla="*/ 570 h 802"/>
                <a:gd name="T78" fmla="*/ 313 w 821"/>
                <a:gd name="T79" fmla="*/ 527 h 802"/>
                <a:gd name="T80" fmla="*/ 366 w 821"/>
                <a:gd name="T81" fmla="*/ 521 h 802"/>
                <a:gd name="T82" fmla="*/ 409 w 821"/>
                <a:gd name="T83" fmla="*/ 550 h 802"/>
                <a:gd name="T84" fmla="*/ 413 w 821"/>
                <a:gd name="T85" fmla="*/ 641 h 802"/>
                <a:gd name="T86" fmla="*/ 418 w 821"/>
                <a:gd name="T87" fmla="*/ 702 h 802"/>
                <a:gd name="T88" fmla="*/ 418 w 821"/>
                <a:gd name="T89" fmla="*/ 707 h 802"/>
                <a:gd name="T90" fmla="*/ 432 w 821"/>
                <a:gd name="T91" fmla="*/ 714 h 802"/>
                <a:gd name="T92" fmla="*/ 441 w 821"/>
                <a:gd name="T93" fmla="*/ 702 h 802"/>
                <a:gd name="T94" fmla="*/ 496 w 821"/>
                <a:gd name="T95" fmla="*/ 700 h 802"/>
                <a:gd name="T96" fmla="*/ 507 w 821"/>
                <a:gd name="T97" fmla="*/ 694 h 802"/>
                <a:gd name="T98" fmla="*/ 525 w 821"/>
                <a:gd name="T99" fmla="*/ 700 h 802"/>
                <a:gd name="T100" fmla="*/ 529 w 821"/>
                <a:gd name="T101" fmla="*/ 714 h 802"/>
                <a:gd name="T102" fmla="*/ 557 w 821"/>
                <a:gd name="T103" fmla="*/ 705 h 802"/>
                <a:gd name="T104" fmla="*/ 568 w 821"/>
                <a:gd name="T105" fmla="*/ 723 h 802"/>
                <a:gd name="T106" fmla="*/ 636 w 821"/>
                <a:gd name="T107" fmla="*/ 732 h 802"/>
                <a:gd name="T108" fmla="*/ 675 w 821"/>
                <a:gd name="T109" fmla="*/ 755 h 802"/>
                <a:gd name="T110" fmla="*/ 696 w 821"/>
                <a:gd name="T111" fmla="*/ 777 h 802"/>
                <a:gd name="T112" fmla="*/ 736 w 821"/>
                <a:gd name="T113" fmla="*/ 796 h 802"/>
                <a:gd name="T114" fmla="*/ 748 w 821"/>
                <a:gd name="T115" fmla="*/ 800 h 802"/>
                <a:gd name="T116" fmla="*/ 755 w 821"/>
                <a:gd name="T117" fmla="*/ 800 h 802"/>
                <a:gd name="T118" fmla="*/ 746 w 821"/>
                <a:gd name="T119" fmla="*/ 753 h 802"/>
                <a:gd name="T120" fmla="*/ 716 w 821"/>
                <a:gd name="T121" fmla="*/ 752 h 802"/>
                <a:gd name="T122" fmla="*/ 720 w 821"/>
                <a:gd name="T123" fmla="*/ 657 h 802"/>
                <a:gd name="T124" fmla="*/ 730 w 821"/>
                <a:gd name="T125" fmla="*/ 591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21" h="802">
                  <a:moveTo>
                    <a:pt x="789" y="578"/>
                  </a:moveTo>
                  <a:lnTo>
                    <a:pt x="782" y="550"/>
                  </a:lnTo>
                  <a:lnTo>
                    <a:pt x="775" y="541"/>
                  </a:lnTo>
                  <a:lnTo>
                    <a:pt x="764" y="537"/>
                  </a:lnTo>
                  <a:lnTo>
                    <a:pt x="748" y="521"/>
                  </a:lnTo>
                  <a:lnTo>
                    <a:pt x="743" y="507"/>
                  </a:lnTo>
                  <a:lnTo>
                    <a:pt x="739" y="502"/>
                  </a:lnTo>
                  <a:lnTo>
                    <a:pt x="736" y="489"/>
                  </a:lnTo>
                  <a:lnTo>
                    <a:pt x="739" y="470"/>
                  </a:lnTo>
                  <a:lnTo>
                    <a:pt x="729" y="445"/>
                  </a:lnTo>
                  <a:lnTo>
                    <a:pt x="734" y="414"/>
                  </a:lnTo>
                  <a:lnTo>
                    <a:pt x="732" y="407"/>
                  </a:lnTo>
                  <a:lnTo>
                    <a:pt x="729" y="409"/>
                  </a:lnTo>
                  <a:lnTo>
                    <a:pt x="738" y="370"/>
                  </a:lnTo>
                  <a:lnTo>
                    <a:pt x="736" y="352"/>
                  </a:lnTo>
                  <a:lnTo>
                    <a:pt x="725" y="336"/>
                  </a:lnTo>
                  <a:lnTo>
                    <a:pt x="725" y="327"/>
                  </a:lnTo>
                  <a:lnTo>
                    <a:pt x="752" y="282"/>
                  </a:lnTo>
                  <a:lnTo>
                    <a:pt x="754" y="280"/>
                  </a:lnTo>
                  <a:lnTo>
                    <a:pt x="763" y="207"/>
                  </a:lnTo>
                  <a:lnTo>
                    <a:pt x="798" y="159"/>
                  </a:lnTo>
                  <a:lnTo>
                    <a:pt x="813" y="150"/>
                  </a:lnTo>
                  <a:lnTo>
                    <a:pt x="818" y="143"/>
                  </a:lnTo>
                  <a:lnTo>
                    <a:pt x="821" y="136"/>
                  </a:lnTo>
                  <a:lnTo>
                    <a:pt x="821" y="130"/>
                  </a:lnTo>
                  <a:lnTo>
                    <a:pt x="818" y="127"/>
                  </a:lnTo>
                  <a:lnTo>
                    <a:pt x="813" y="125"/>
                  </a:lnTo>
                  <a:lnTo>
                    <a:pt x="805" y="118"/>
                  </a:lnTo>
                  <a:lnTo>
                    <a:pt x="802" y="111"/>
                  </a:lnTo>
                  <a:lnTo>
                    <a:pt x="804" y="80"/>
                  </a:lnTo>
                  <a:lnTo>
                    <a:pt x="807" y="73"/>
                  </a:lnTo>
                  <a:lnTo>
                    <a:pt x="807" y="70"/>
                  </a:lnTo>
                  <a:lnTo>
                    <a:pt x="802" y="70"/>
                  </a:lnTo>
                  <a:lnTo>
                    <a:pt x="752" y="27"/>
                  </a:lnTo>
                  <a:lnTo>
                    <a:pt x="741" y="36"/>
                  </a:lnTo>
                  <a:lnTo>
                    <a:pt x="732" y="36"/>
                  </a:lnTo>
                  <a:lnTo>
                    <a:pt x="713" y="30"/>
                  </a:lnTo>
                  <a:lnTo>
                    <a:pt x="707" y="37"/>
                  </a:lnTo>
                  <a:lnTo>
                    <a:pt x="702" y="39"/>
                  </a:lnTo>
                  <a:lnTo>
                    <a:pt x="684" y="32"/>
                  </a:lnTo>
                  <a:lnTo>
                    <a:pt x="675" y="18"/>
                  </a:lnTo>
                  <a:lnTo>
                    <a:pt x="664" y="11"/>
                  </a:lnTo>
                  <a:lnTo>
                    <a:pt x="659" y="4"/>
                  </a:lnTo>
                  <a:lnTo>
                    <a:pt x="638" y="4"/>
                  </a:lnTo>
                  <a:lnTo>
                    <a:pt x="632" y="11"/>
                  </a:lnTo>
                  <a:lnTo>
                    <a:pt x="621" y="5"/>
                  </a:lnTo>
                  <a:lnTo>
                    <a:pt x="616" y="11"/>
                  </a:lnTo>
                  <a:lnTo>
                    <a:pt x="605" y="0"/>
                  </a:lnTo>
                  <a:lnTo>
                    <a:pt x="577" y="5"/>
                  </a:lnTo>
                  <a:lnTo>
                    <a:pt x="561" y="2"/>
                  </a:lnTo>
                  <a:lnTo>
                    <a:pt x="557" y="11"/>
                  </a:lnTo>
                  <a:lnTo>
                    <a:pt x="548" y="11"/>
                  </a:lnTo>
                  <a:lnTo>
                    <a:pt x="543" y="14"/>
                  </a:lnTo>
                  <a:lnTo>
                    <a:pt x="536" y="11"/>
                  </a:lnTo>
                  <a:lnTo>
                    <a:pt x="538" y="11"/>
                  </a:lnTo>
                  <a:lnTo>
                    <a:pt x="536" y="7"/>
                  </a:lnTo>
                  <a:lnTo>
                    <a:pt x="532" y="7"/>
                  </a:lnTo>
                  <a:lnTo>
                    <a:pt x="480" y="25"/>
                  </a:lnTo>
                  <a:lnTo>
                    <a:pt x="473" y="20"/>
                  </a:lnTo>
                  <a:lnTo>
                    <a:pt x="457" y="18"/>
                  </a:lnTo>
                  <a:lnTo>
                    <a:pt x="446" y="25"/>
                  </a:lnTo>
                  <a:lnTo>
                    <a:pt x="446" y="37"/>
                  </a:lnTo>
                  <a:lnTo>
                    <a:pt x="439" y="41"/>
                  </a:lnTo>
                  <a:lnTo>
                    <a:pt x="400" y="41"/>
                  </a:lnTo>
                  <a:lnTo>
                    <a:pt x="382" y="36"/>
                  </a:lnTo>
                  <a:lnTo>
                    <a:pt x="371" y="29"/>
                  </a:lnTo>
                  <a:lnTo>
                    <a:pt x="364" y="34"/>
                  </a:lnTo>
                  <a:lnTo>
                    <a:pt x="359" y="34"/>
                  </a:lnTo>
                  <a:lnTo>
                    <a:pt x="343" y="18"/>
                  </a:lnTo>
                  <a:lnTo>
                    <a:pt x="341" y="11"/>
                  </a:lnTo>
                  <a:lnTo>
                    <a:pt x="334" y="4"/>
                  </a:lnTo>
                  <a:lnTo>
                    <a:pt x="311" y="4"/>
                  </a:lnTo>
                  <a:lnTo>
                    <a:pt x="296" y="16"/>
                  </a:lnTo>
                  <a:lnTo>
                    <a:pt x="291" y="29"/>
                  </a:lnTo>
                  <a:lnTo>
                    <a:pt x="286" y="32"/>
                  </a:lnTo>
                  <a:lnTo>
                    <a:pt x="282" y="59"/>
                  </a:lnTo>
                  <a:lnTo>
                    <a:pt x="284" y="64"/>
                  </a:lnTo>
                  <a:lnTo>
                    <a:pt x="273" y="66"/>
                  </a:lnTo>
                  <a:lnTo>
                    <a:pt x="275" y="80"/>
                  </a:lnTo>
                  <a:lnTo>
                    <a:pt x="248" y="143"/>
                  </a:lnTo>
                  <a:lnTo>
                    <a:pt x="234" y="257"/>
                  </a:lnTo>
                  <a:lnTo>
                    <a:pt x="207" y="275"/>
                  </a:lnTo>
                  <a:lnTo>
                    <a:pt x="175" y="316"/>
                  </a:lnTo>
                  <a:lnTo>
                    <a:pt x="164" y="377"/>
                  </a:lnTo>
                  <a:lnTo>
                    <a:pt x="141" y="405"/>
                  </a:lnTo>
                  <a:lnTo>
                    <a:pt x="113" y="427"/>
                  </a:lnTo>
                  <a:lnTo>
                    <a:pt x="97" y="434"/>
                  </a:lnTo>
                  <a:lnTo>
                    <a:pt x="88" y="430"/>
                  </a:lnTo>
                  <a:lnTo>
                    <a:pt x="88" y="416"/>
                  </a:lnTo>
                  <a:lnTo>
                    <a:pt x="86" y="414"/>
                  </a:lnTo>
                  <a:lnTo>
                    <a:pt x="64" y="418"/>
                  </a:lnTo>
                  <a:lnTo>
                    <a:pt x="57" y="423"/>
                  </a:lnTo>
                  <a:lnTo>
                    <a:pt x="52" y="432"/>
                  </a:lnTo>
                  <a:lnTo>
                    <a:pt x="43" y="436"/>
                  </a:lnTo>
                  <a:lnTo>
                    <a:pt x="30" y="427"/>
                  </a:lnTo>
                  <a:lnTo>
                    <a:pt x="27" y="428"/>
                  </a:lnTo>
                  <a:lnTo>
                    <a:pt x="13" y="441"/>
                  </a:lnTo>
                  <a:lnTo>
                    <a:pt x="7" y="475"/>
                  </a:lnTo>
                  <a:lnTo>
                    <a:pt x="0" y="478"/>
                  </a:lnTo>
                  <a:lnTo>
                    <a:pt x="2" y="487"/>
                  </a:lnTo>
                  <a:lnTo>
                    <a:pt x="0" y="491"/>
                  </a:lnTo>
                  <a:lnTo>
                    <a:pt x="0" y="495"/>
                  </a:lnTo>
                  <a:lnTo>
                    <a:pt x="2" y="493"/>
                  </a:lnTo>
                  <a:lnTo>
                    <a:pt x="41" y="477"/>
                  </a:lnTo>
                  <a:lnTo>
                    <a:pt x="89" y="475"/>
                  </a:lnTo>
                  <a:lnTo>
                    <a:pt x="97" y="477"/>
                  </a:lnTo>
                  <a:lnTo>
                    <a:pt x="170" y="475"/>
                  </a:lnTo>
                  <a:lnTo>
                    <a:pt x="172" y="477"/>
                  </a:lnTo>
                  <a:lnTo>
                    <a:pt x="177" y="482"/>
                  </a:lnTo>
                  <a:lnTo>
                    <a:pt x="179" y="482"/>
                  </a:lnTo>
                  <a:lnTo>
                    <a:pt x="182" y="482"/>
                  </a:lnTo>
                  <a:lnTo>
                    <a:pt x="200" y="541"/>
                  </a:lnTo>
                  <a:lnTo>
                    <a:pt x="227" y="571"/>
                  </a:lnTo>
                  <a:lnTo>
                    <a:pt x="238" y="575"/>
                  </a:lnTo>
                  <a:lnTo>
                    <a:pt x="247" y="575"/>
                  </a:lnTo>
                  <a:lnTo>
                    <a:pt x="273" y="568"/>
                  </a:lnTo>
                  <a:lnTo>
                    <a:pt x="302" y="570"/>
                  </a:lnTo>
                  <a:lnTo>
                    <a:pt x="305" y="552"/>
                  </a:lnTo>
                  <a:lnTo>
                    <a:pt x="309" y="548"/>
                  </a:lnTo>
                  <a:lnTo>
                    <a:pt x="313" y="527"/>
                  </a:lnTo>
                  <a:lnTo>
                    <a:pt x="346" y="527"/>
                  </a:lnTo>
                  <a:lnTo>
                    <a:pt x="348" y="521"/>
                  </a:lnTo>
                  <a:lnTo>
                    <a:pt x="366" y="521"/>
                  </a:lnTo>
                  <a:lnTo>
                    <a:pt x="366" y="539"/>
                  </a:lnTo>
                  <a:lnTo>
                    <a:pt x="404" y="539"/>
                  </a:lnTo>
                  <a:lnTo>
                    <a:pt x="409" y="550"/>
                  </a:lnTo>
                  <a:lnTo>
                    <a:pt x="414" y="611"/>
                  </a:lnTo>
                  <a:lnTo>
                    <a:pt x="413" y="623"/>
                  </a:lnTo>
                  <a:lnTo>
                    <a:pt x="413" y="641"/>
                  </a:lnTo>
                  <a:lnTo>
                    <a:pt x="430" y="682"/>
                  </a:lnTo>
                  <a:lnTo>
                    <a:pt x="429" y="687"/>
                  </a:lnTo>
                  <a:lnTo>
                    <a:pt x="418" y="702"/>
                  </a:lnTo>
                  <a:lnTo>
                    <a:pt x="416" y="703"/>
                  </a:lnTo>
                  <a:lnTo>
                    <a:pt x="418" y="705"/>
                  </a:lnTo>
                  <a:lnTo>
                    <a:pt x="418" y="707"/>
                  </a:lnTo>
                  <a:lnTo>
                    <a:pt x="423" y="707"/>
                  </a:lnTo>
                  <a:lnTo>
                    <a:pt x="427" y="712"/>
                  </a:lnTo>
                  <a:lnTo>
                    <a:pt x="432" y="714"/>
                  </a:lnTo>
                  <a:lnTo>
                    <a:pt x="434" y="712"/>
                  </a:lnTo>
                  <a:lnTo>
                    <a:pt x="438" y="703"/>
                  </a:lnTo>
                  <a:lnTo>
                    <a:pt x="441" y="702"/>
                  </a:lnTo>
                  <a:lnTo>
                    <a:pt x="482" y="702"/>
                  </a:lnTo>
                  <a:lnTo>
                    <a:pt x="489" y="698"/>
                  </a:lnTo>
                  <a:lnTo>
                    <a:pt x="496" y="700"/>
                  </a:lnTo>
                  <a:lnTo>
                    <a:pt x="498" y="700"/>
                  </a:lnTo>
                  <a:lnTo>
                    <a:pt x="505" y="694"/>
                  </a:lnTo>
                  <a:lnTo>
                    <a:pt x="507" y="694"/>
                  </a:lnTo>
                  <a:lnTo>
                    <a:pt x="518" y="691"/>
                  </a:lnTo>
                  <a:lnTo>
                    <a:pt x="520" y="693"/>
                  </a:lnTo>
                  <a:lnTo>
                    <a:pt x="525" y="700"/>
                  </a:lnTo>
                  <a:lnTo>
                    <a:pt x="525" y="711"/>
                  </a:lnTo>
                  <a:lnTo>
                    <a:pt x="525" y="714"/>
                  </a:lnTo>
                  <a:lnTo>
                    <a:pt x="529" y="714"/>
                  </a:lnTo>
                  <a:lnTo>
                    <a:pt x="543" y="709"/>
                  </a:lnTo>
                  <a:lnTo>
                    <a:pt x="548" y="709"/>
                  </a:lnTo>
                  <a:lnTo>
                    <a:pt x="557" y="705"/>
                  </a:lnTo>
                  <a:lnTo>
                    <a:pt x="563" y="711"/>
                  </a:lnTo>
                  <a:lnTo>
                    <a:pt x="564" y="718"/>
                  </a:lnTo>
                  <a:lnTo>
                    <a:pt x="568" y="723"/>
                  </a:lnTo>
                  <a:lnTo>
                    <a:pt x="602" y="739"/>
                  </a:lnTo>
                  <a:lnTo>
                    <a:pt x="613" y="739"/>
                  </a:lnTo>
                  <a:lnTo>
                    <a:pt x="636" y="732"/>
                  </a:lnTo>
                  <a:lnTo>
                    <a:pt x="639" y="734"/>
                  </a:lnTo>
                  <a:lnTo>
                    <a:pt x="655" y="748"/>
                  </a:lnTo>
                  <a:lnTo>
                    <a:pt x="675" y="755"/>
                  </a:lnTo>
                  <a:lnTo>
                    <a:pt x="684" y="757"/>
                  </a:lnTo>
                  <a:lnTo>
                    <a:pt x="689" y="762"/>
                  </a:lnTo>
                  <a:lnTo>
                    <a:pt x="696" y="777"/>
                  </a:lnTo>
                  <a:lnTo>
                    <a:pt x="718" y="793"/>
                  </a:lnTo>
                  <a:lnTo>
                    <a:pt x="732" y="796"/>
                  </a:lnTo>
                  <a:lnTo>
                    <a:pt x="736" y="796"/>
                  </a:lnTo>
                  <a:lnTo>
                    <a:pt x="741" y="794"/>
                  </a:lnTo>
                  <a:lnTo>
                    <a:pt x="745" y="794"/>
                  </a:lnTo>
                  <a:lnTo>
                    <a:pt x="748" y="800"/>
                  </a:lnTo>
                  <a:lnTo>
                    <a:pt x="752" y="802"/>
                  </a:lnTo>
                  <a:lnTo>
                    <a:pt x="754" y="802"/>
                  </a:lnTo>
                  <a:lnTo>
                    <a:pt x="755" y="800"/>
                  </a:lnTo>
                  <a:lnTo>
                    <a:pt x="754" y="761"/>
                  </a:lnTo>
                  <a:lnTo>
                    <a:pt x="752" y="753"/>
                  </a:lnTo>
                  <a:lnTo>
                    <a:pt x="746" y="753"/>
                  </a:lnTo>
                  <a:lnTo>
                    <a:pt x="741" y="757"/>
                  </a:lnTo>
                  <a:lnTo>
                    <a:pt x="721" y="755"/>
                  </a:lnTo>
                  <a:lnTo>
                    <a:pt x="716" y="752"/>
                  </a:lnTo>
                  <a:lnTo>
                    <a:pt x="702" y="734"/>
                  </a:lnTo>
                  <a:lnTo>
                    <a:pt x="702" y="727"/>
                  </a:lnTo>
                  <a:lnTo>
                    <a:pt x="720" y="657"/>
                  </a:lnTo>
                  <a:lnTo>
                    <a:pt x="711" y="621"/>
                  </a:lnTo>
                  <a:lnTo>
                    <a:pt x="727" y="593"/>
                  </a:lnTo>
                  <a:lnTo>
                    <a:pt x="730" y="591"/>
                  </a:lnTo>
                  <a:lnTo>
                    <a:pt x="789" y="578"/>
                  </a:lnTo>
                </a:path>
              </a:pathLst>
            </a:custGeom>
            <a:noFill/>
            <a:ln w="6350">
              <a:solidFill>
                <a:srgbClr val="F0F0F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385" name="Freeform 139">
              <a:extLst>
                <a:ext uri="{FF2B5EF4-FFF2-40B4-BE49-F238E27FC236}">
                  <a16:creationId xmlns:a16="http://schemas.microsoft.com/office/drawing/2014/main" id="{0C9A96F1-75AB-4113-95A2-4FFE0F134CF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5" y="3763"/>
              <a:ext cx="102" cy="104"/>
            </a:xfrm>
            <a:custGeom>
              <a:avLst/>
              <a:gdLst>
                <a:gd name="T0" fmla="*/ 100 w 102"/>
                <a:gd name="T1" fmla="*/ 42 h 104"/>
                <a:gd name="T2" fmla="*/ 102 w 102"/>
                <a:gd name="T3" fmla="*/ 40 h 104"/>
                <a:gd name="T4" fmla="*/ 100 w 102"/>
                <a:gd name="T5" fmla="*/ 47 h 104"/>
                <a:gd name="T6" fmla="*/ 82 w 102"/>
                <a:gd name="T7" fmla="*/ 79 h 104"/>
                <a:gd name="T8" fmla="*/ 59 w 102"/>
                <a:gd name="T9" fmla="*/ 88 h 104"/>
                <a:gd name="T10" fmla="*/ 52 w 102"/>
                <a:gd name="T11" fmla="*/ 100 h 104"/>
                <a:gd name="T12" fmla="*/ 45 w 102"/>
                <a:gd name="T13" fmla="*/ 104 h 104"/>
                <a:gd name="T14" fmla="*/ 34 w 102"/>
                <a:gd name="T15" fmla="*/ 104 h 104"/>
                <a:gd name="T16" fmla="*/ 9 w 102"/>
                <a:gd name="T17" fmla="*/ 81 h 104"/>
                <a:gd name="T18" fmla="*/ 0 w 102"/>
                <a:gd name="T19" fmla="*/ 59 h 104"/>
                <a:gd name="T20" fmla="*/ 4 w 102"/>
                <a:gd name="T21" fmla="*/ 50 h 104"/>
                <a:gd name="T22" fmla="*/ 32 w 102"/>
                <a:gd name="T23" fmla="*/ 15 h 104"/>
                <a:gd name="T24" fmla="*/ 56 w 102"/>
                <a:gd name="T25" fmla="*/ 2 h 104"/>
                <a:gd name="T26" fmla="*/ 66 w 102"/>
                <a:gd name="T27" fmla="*/ 0 h 104"/>
                <a:gd name="T28" fmla="*/ 75 w 102"/>
                <a:gd name="T29" fmla="*/ 6 h 104"/>
                <a:gd name="T30" fmla="*/ 97 w 102"/>
                <a:gd name="T31" fmla="*/ 34 h 104"/>
                <a:gd name="T32" fmla="*/ 100 w 102"/>
                <a:gd name="T33" fmla="*/ 4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2" h="104">
                  <a:moveTo>
                    <a:pt x="100" y="42"/>
                  </a:moveTo>
                  <a:lnTo>
                    <a:pt x="102" y="40"/>
                  </a:lnTo>
                  <a:lnTo>
                    <a:pt x="100" y="47"/>
                  </a:lnTo>
                  <a:lnTo>
                    <a:pt x="82" y="79"/>
                  </a:lnTo>
                  <a:lnTo>
                    <a:pt x="59" y="88"/>
                  </a:lnTo>
                  <a:lnTo>
                    <a:pt x="52" y="100"/>
                  </a:lnTo>
                  <a:lnTo>
                    <a:pt x="45" y="104"/>
                  </a:lnTo>
                  <a:lnTo>
                    <a:pt x="34" y="104"/>
                  </a:lnTo>
                  <a:lnTo>
                    <a:pt x="9" y="81"/>
                  </a:lnTo>
                  <a:lnTo>
                    <a:pt x="0" y="59"/>
                  </a:lnTo>
                  <a:lnTo>
                    <a:pt x="4" y="50"/>
                  </a:lnTo>
                  <a:lnTo>
                    <a:pt x="32" y="15"/>
                  </a:lnTo>
                  <a:lnTo>
                    <a:pt x="56" y="2"/>
                  </a:lnTo>
                  <a:lnTo>
                    <a:pt x="66" y="0"/>
                  </a:lnTo>
                  <a:lnTo>
                    <a:pt x="75" y="6"/>
                  </a:lnTo>
                  <a:lnTo>
                    <a:pt x="97" y="34"/>
                  </a:lnTo>
                  <a:lnTo>
                    <a:pt x="100" y="42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386" name="Freeform 140">
              <a:extLst>
                <a:ext uri="{FF2B5EF4-FFF2-40B4-BE49-F238E27FC236}">
                  <a16:creationId xmlns:a16="http://schemas.microsoft.com/office/drawing/2014/main" id="{CC334640-8CC5-47E6-9566-9CE3A8D5985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5" y="3763"/>
              <a:ext cx="102" cy="104"/>
            </a:xfrm>
            <a:custGeom>
              <a:avLst/>
              <a:gdLst>
                <a:gd name="T0" fmla="*/ 100 w 102"/>
                <a:gd name="T1" fmla="*/ 42 h 104"/>
                <a:gd name="T2" fmla="*/ 102 w 102"/>
                <a:gd name="T3" fmla="*/ 40 h 104"/>
                <a:gd name="T4" fmla="*/ 100 w 102"/>
                <a:gd name="T5" fmla="*/ 47 h 104"/>
                <a:gd name="T6" fmla="*/ 82 w 102"/>
                <a:gd name="T7" fmla="*/ 79 h 104"/>
                <a:gd name="T8" fmla="*/ 59 w 102"/>
                <a:gd name="T9" fmla="*/ 88 h 104"/>
                <a:gd name="T10" fmla="*/ 52 w 102"/>
                <a:gd name="T11" fmla="*/ 100 h 104"/>
                <a:gd name="T12" fmla="*/ 45 w 102"/>
                <a:gd name="T13" fmla="*/ 104 h 104"/>
                <a:gd name="T14" fmla="*/ 34 w 102"/>
                <a:gd name="T15" fmla="*/ 104 h 104"/>
                <a:gd name="T16" fmla="*/ 9 w 102"/>
                <a:gd name="T17" fmla="*/ 81 h 104"/>
                <a:gd name="T18" fmla="*/ 0 w 102"/>
                <a:gd name="T19" fmla="*/ 59 h 104"/>
                <a:gd name="T20" fmla="*/ 4 w 102"/>
                <a:gd name="T21" fmla="*/ 50 h 104"/>
                <a:gd name="T22" fmla="*/ 32 w 102"/>
                <a:gd name="T23" fmla="*/ 15 h 104"/>
                <a:gd name="T24" fmla="*/ 56 w 102"/>
                <a:gd name="T25" fmla="*/ 2 h 104"/>
                <a:gd name="T26" fmla="*/ 66 w 102"/>
                <a:gd name="T27" fmla="*/ 0 h 104"/>
                <a:gd name="T28" fmla="*/ 75 w 102"/>
                <a:gd name="T29" fmla="*/ 6 h 104"/>
                <a:gd name="T30" fmla="*/ 97 w 102"/>
                <a:gd name="T31" fmla="*/ 34 h 104"/>
                <a:gd name="T32" fmla="*/ 100 w 102"/>
                <a:gd name="T33" fmla="*/ 4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2" h="104">
                  <a:moveTo>
                    <a:pt x="100" y="42"/>
                  </a:moveTo>
                  <a:lnTo>
                    <a:pt x="102" y="40"/>
                  </a:lnTo>
                  <a:lnTo>
                    <a:pt x="100" y="47"/>
                  </a:lnTo>
                  <a:lnTo>
                    <a:pt x="82" y="79"/>
                  </a:lnTo>
                  <a:lnTo>
                    <a:pt x="59" y="88"/>
                  </a:lnTo>
                  <a:lnTo>
                    <a:pt x="52" y="100"/>
                  </a:lnTo>
                  <a:lnTo>
                    <a:pt x="45" y="104"/>
                  </a:lnTo>
                  <a:lnTo>
                    <a:pt x="34" y="104"/>
                  </a:lnTo>
                  <a:lnTo>
                    <a:pt x="9" y="81"/>
                  </a:lnTo>
                  <a:lnTo>
                    <a:pt x="0" y="59"/>
                  </a:lnTo>
                  <a:lnTo>
                    <a:pt x="4" y="50"/>
                  </a:lnTo>
                  <a:lnTo>
                    <a:pt x="32" y="15"/>
                  </a:lnTo>
                  <a:lnTo>
                    <a:pt x="56" y="2"/>
                  </a:lnTo>
                  <a:lnTo>
                    <a:pt x="66" y="0"/>
                  </a:lnTo>
                  <a:lnTo>
                    <a:pt x="75" y="6"/>
                  </a:lnTo>
                  <a:lnTo>
                    <a:pt x="97" y="34"/>
                  </a:lnTo>
                  <a:lnTo>
                    <a:pt x="100" y="42"/>
                  </a:lnTo>
                </a:path>
              </a:pathLst>
            </a:custGeom>
            <a:noFill/>
            <a:ln w="6350">
              <a:solidFill>
                <a:srgbClr val="F0F0F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387" name="Freeform 141">
              <a:extLst>
                <a:ext uri="{FF2B5EF4-FFF2-40B4-BE49-F238E27FC236}">
                  <a16:creationId xmlns:a16="http://schemas.microsoft.com/office/drawing/2014/main" id="{E35C5D2F-CEF2-42BE-900F-6FA65BFAC39C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4" y="1248"/>
              <a:ext cx="362" cy="316"/>
            </a:xfrm>
            <a:custGeom>
              <a:avLst/>
              <a:gdLst>
                <a:gd name="T0" fmla="*/ 155 w 362"/>
                <a:gd name="T1" fmla="*/ 298 h 316"/>
                <a:gd name="T2" fmla="*/ 14 w 362"/>
                <a:gd name="T3" fmla="*/ 298 h 316"/>
                <a:gd name="T4" fmla="*/ 12 w 362"/>
                <a:gd name="T5" fmla="*/ 303 h 316"/>
                <a:gd name="T6" fmla="*/ 2 w 362"/>
                <a:gd name="T7" fmla="*/ 312 h 316"/>
                <a:gd name="T8" fmla="*/ 3 w 362"/>
                <a:gd name="T9" fmla="*/ 312 h 316"/>
                <a:gd name="T10" fmla="*/ 0 w 362"/>
                <a:gd name="T11" fmla="*/ 316 h 316"/>
                <a:gd name="T12" fmla="*/ 3 w 362"/>
                <a:gd name="T13" fmla="*/ 280 h 316"/>
                <a:gd name="T14" fmla="*/ 12 w 362"/>
                <a:gd name="T15" fmla="*/ 259 h 316"/>
                <a:gd name="T16" fmla="*/ 23 w 362"/>
                <a:gd name="T17" fmla="*/ 255 h 316"/>
                <a:gd name="T18" fmla="*/ 39 w 362"/>
                <a:gd name="T19" fmla="*/ 223 h 316"/>
                <a:gd name="T20" fmla="*/ 37 w 362"/>
                <a:gd name="T21" fmla="*/ 216 h 316"/>
                <a:gd name="T22" fmla="*/ 55 w 362"/>
                <a:gd name="T23" fmla="*/ 189 h 316"/>
                <a:gd name="T24" fmla="*/ 57 w 362"/>
                <a:gd name="T25" fmla="*/ 180 h 316"/>
                <a:gd name="T26" fmla="*/ 96 w 362"/>
                <a:gd name="T27" fmla="*/ 128 h 316"/>
                <a:gd name="T28" fmla="*/ 109 w 362"/>
                <a:gd name="T29" fmla="*/ 78 h 316"/>
                <a:gd name="T30" fmla="*/ 121 w 362"/>
                <a:gd name="T31" fmla="*/ 62 h 316"/>
                <a:gd name="T32" fmla="*/ 152 w 362"/>
                <a:gd name="T33" fmla="*/ 44 h 316"/>
                <a:gd name="T34" fmla="*/ 168 w 362"/>
                <a:gd name="T35" fmla="*/ 5 h 316"/>
                <a:gd name="T36" fmla="*/ 173 w 362"/>
                <a:gd name="T37" fmla="*/ 0 h 316"/>
                <a:gd name="T38" fmla="*/ 362 w 362"/>
                <a:gd name="T39" fmla="*/ 0 h 316"/>
                <a:gd name="T40" fmla="*/ 362 w 362"/>
                <a:gd name="T41" fmla="*/ 80 h 316"/>
                <a:gd name="T42" fmla="*/ 223 w 362"/>
                <a:gd name="T43" fmla="*/ 80 h 316"/>
                <a:gd name="T44" fmla="*/ 223 w 362"/>
                <a:gd name="T45" fmla="*/ 200 h 316"/>
                <a:gd name="T46" fmla="*/ 180 w 362"/>
                <a:gd name="T47" fmla="*/ 211 h 316"/>
                <a:gd name="T48" fmla="*/ 177 w 362"/>
                <a:gd name="T49" fmla="*/ 214 h 316"/>
                <a:gd name="T50" fmla="*/ 169 w 362"/>
                <a:gd name="T51" fmla="*/ 227 h 316"/>
                <a:gd name="T52" fmla="*/ 175 w 362"/>
                <a:gd name="T53" fmla="*/ 298 h 316"/>
                <a:gd name="T54" fmla="*/ 155 w 362"/>
                <a:gd name="T55" fmla="*/ 298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62" h="316">
                  <a:moveTo>
                    <a:pt x="155" y="298"/>
                  </a:moveTo>
                  <a:lnTo>
                    <a:pt x="14" y="298"/>
                  </a:lnTo>
                  <a:lnTo>
                    <a:pt x="12" y="303"/>
                  </a:lnTo>
                  <a:lnTo>
                    <a:pt x="2" y="312"/>
                  </a:lnTo>
                  <a:lnTo>
                    <a:pt x="3" y="312"/>
                  </a:lnTo>
                  <a:lnTo>
                    <a:pt x="0" y="316"/>
                  </a:lnTo>
                  <a:lnTo>
                    <a:pt x="3" y="280"/>
                  </a:lnTo>
                  <a:lnTo>
                    <a:pt x="12" y="259"/>
                  </a:lnTo>
                  <a:lnTo>
                    <a:pt x="23" y="255"/>
                  </a:lnTo>
                  <a:lnTo>
                    <a:pt x="39" y="223"/>
                  </a:lnTo>
                  <a:lnTo>
                    <a:pt x="37" y="216"/>
                  </a:lnTo>
                  <a:lnTo>
                    <a:pt x="55" y="189"/>
                  </a:lnTo>
                  <a:lnTo>
                    <a:pt x="57" y="180"/>
                  </a:lnTo>
                  <a:lnTo>
                    <a:pt x="96" y="128"/>
                  </a:lnTo>
                  <a:lnTo>
                    <a:pt x="109" y="78"/>
                  </a:lnTo>
                  <a:lnTo>
                    <a:pt x="121" y="62"/>
                  </a:lnTo>
                  <a:lnTo>
                    <a:pt x="152" y="44"/>
                  </a:lnTo>
                  <a:lnTo>
                    <a:pt x="168" y="5"/>
                  </a:lnTo>
                  <a:lnTo>
                    <a:pt x="173" y="0"/>
                  </a:lnTo>
                  <a:lnTo>
                    <a:pt x="362" y="0"/>
                  </a:lnTo>
                  <a:lnTo>
                    <a:pt x="362" y="80"/>
                  </a:lnTo>
                  <a:lnTo>
                    <a:pt x="223" y="80"/>
                  </a:lnTo>
                  <a:lnTo>
                    <a:pt x="223" y="200"/>
                  </a:lnTo>
                  <a:lnTo>
                    <a:pt x="180" y="211"/>
                  </a:lnTo>
                  <a:lnTo>
                    <a:pt x="177" y="214"/>
                  </a:lnTo>
                  <a:lnTo>
                    <a:pt x="169" y="227"/>
                  </a:lnTo>
                  <a:lnTo>
                    <a:pt x="175" y="298"/>
                  </a:lnTo>
                  <a:lnTo>
                    <a:pt x="155" y="298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388" name="Freeform 142">
              <a:extLst>
                <a:ext uri="{FF2B5EF4-FFF2-40B4-BE49-F238E27FC236}">
                  <a16:creationId xmlns:a16="http://schemas.microsoft.com/office/drawing/2014/main" id="{080A6256-F7A7-4006-BB44-122D53C33E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4" y="1248"/>
              <a:ext cx="362" cy="316"/>
            </a:xfrm>
            <a:custGeom>
              <a:avLst/>
              <a:gdLst>
                <a:gd name="T0" fmla="*/ 155 w 362"/>
                <a:gd name="T1" fmla="*/ 298 h 316"/>
                <a:gd name="T2" fmla="*/ 14 w 362"/>
                <a:gd name="T3" fmla="*/ 298 h 316"/>
                <a:gd name="T4" fmla="*/ 12 w 362"/>
                <a:gd name="T5" fmla="*/ 303 h 316"/>
                <a:gd name="T6" fmla="*/ 2 w 362"/>
                <a:gd name="T7" fmla="*/ 312 h 316"/>
                <a:gd name="T8" fmla="*/ 3 w 362"/>
                <a:gd name="T9" fmla="*/ 312 h 316"/>
                <a:gd name="T10" fmla="*/ 0 w 362"/>
                <a:gd name="T11" fmla="*/ 316 h 316"/>
                <a:gd name="T12" fmla="*/ 3 w 362"/>
                <a:gd name="T13" fmla="*/ 280 h 316"/>
                <a:gd name="T14" fmla="*/ 12 w 362"/>
                <a:gd name="T15" fmla="*/ 259 h 316"/>
                <a:gd name="T16" fmla="*/ 23 w 362"/>
                <a:gd name="T17" fmla="*/ 255 h 316"/>
                <a:gd name="T18" fmla="*/ 39 w 362"/>
                <a:gd name="T19" fmla="*/ 223 h 316"/>
                <a:gd name="T20" fmla="*/ 37 w 362"/>
                <a:gd name="T21" fmla="*/ 216 h 316"/>
                <a:gd name="T22" fmla="*/ 55 w 362"/>
                <a:gd name="T23" fmla="*/ 189 h 316"/>
                <a:gd name="T24" fmla="*/ 57 w 362"/>
                <a:gd name="T25" fmla="*/ 180 h 316"/>
                <a:gd name="T26" fmla="*/ 96 w 362"/>
                <a:gd name="T27" fmla="*/ 128 h 316"/>
                <a:gd name="T28" fmla="*/ 109 w 362"/>
                <a:gd name="T29" fmla="*/ 78 h 316"/>
                <a:gd name="T30" fmla="*/ 121 w 362"/>
                <a:gd name="T31" fmla="*/ 62 h 316"/>
                <a:gd name="T32" fmla="*/ 152 w 362"/>
                <a:gd name="T33" fmla="*/ 44 h 316"/>
                <a:gd name="T34" fmla="*/ 168 w 362"/>
                <a:gd name="T35" fmla="*/ 5 h 316"/>
                <a:gd name="T36" fmla="*/ 173 w 362"/>
                <a:gd name="T37" fmla="*/ 0 h 316"/>
                <a:gd name="T38" fmla="*/ 362 w 362"/>
                <a:gd name="T39" fmla="*/ 0 h 316"/>
                <a:gd name="T40" fmla="*/ 362 w 362"/>
                <a:gd name="T41" fmla="*/ 80 h 316"/>
                <a:gd name="T42" fmla="*/ 223 w 362"/>
                <a:gd name="T43" fmla="*/ 80 h 316"/>
                <a:gd name="T44" fmla="*/ 223 w 362"/>
                <a:gd name="T45" fmla="*/ 200 h 316"/>
                <a:gd name="T46" fmla="*/ 180 w 362"/>
                <a:gd name="T47" fmla="*/ 211 h 316"/>
                <a:gd name="T48" fmla="*/ 177 w 362"/>
                <a:gd name="T49" fmla="*/ 214 h 316"/>
                <a:gd name="T50" fmla="*/ 169 w 362"/>
                <a:gd name="T51" fmla="*/ 227 h 316"/>
                <a:gd name="T52" fmla="*/ 175 w 362"/>
                <a:gd name="T53" fmla="*/ 298 h 316"/>
                <a:gd name="T54" fmla="*/ 155 w 362"/>
                <a:gd name="T55" fmla="*/ 298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62" h="316">
                  <a:moveTo>
                    <a:pt x="155" y="298"/>
                  </a:moveTo>
                  <a:lnTo>
                    <a:pt x="14" y="298"/>
                  </a:lnTo>
                  <a:lnTo>
                    <a:pt x="12" y="303"/>
                  </a:lnTo>
                  <a:lnTo>
                    <a:pt x="2" y="312"/>
                  </a:lnTo>
                  <a:lnTo>
                    <a:pt x="3" y="312"/>
                  </a:lnTo>
                  <a:lnTo>
                    <a:pt x="0" y="316"/>
                  </a:lnTo>
                  <a:lnTo>
                    <a:pt x="3" y="280"/>
                  </a:lnTo>
                  <a:lnTo>
                    <a:pt x="12" y="259"/>
                  </a:lnTo>
                  <a:lnTo>
                    <a:pt x="23" y="255"/>
                  </a:lnTo>
                  <a:lnTo>
                    <a:pt x="39" y="223"/>
                  </a:lnTo>
                  <a:lnTo>
                    <a:pt x="37" y="216"/>
                  </a:lnTo>
                  <a:lnTo>
                    <a:pt x="55" y="189"/>
                  </a:lnTo>
                  <a:lnTo>
                    <a:pt x="57" y="180"/>
                  </a:lnTo>
                  <a:lnTo>
                    <a:pt x="96" y="128"/>
                  </a:lnTo>
                  <a:lnTo>
                    <a:pt x="109" y="78"/>
                  </a:lnTo>
                  <a:lnTo>
                    <a:pt x="121" y="62"/>
                  </a:lnTo>
                  <a:lnTo>
                    <a:pt x="152" y="44"/>
                  </a:lnTo>
                  <a:lnTo>
                    <a:pt x="168" y="5"/>
                  </a:lnTo>
                  <a:lnTo>
                    <a:pt x="173" y="0"/>
                  </a:lnTo>
                  <a:lnTo>
                    <a:pt x="362" y="0"/>
                  </a:lnTo>
                  <a:lnTo>
                    <a:pt x="362" y="80"/>
                  </a:lnTo>
                  <a:lnTo>
                    <a:pt x="223" y="80"/>
                  </a:lnTo>
                  <a:lnTo>
                    <a:pt x="223" y="200"/>
                  </a:lnTo>
                  <a:lnTo>
                    <a:pt x="180" y="211"/>
                  </a:lnTo>
                  <a:lnTo>
                    <a:pt x="177" y="214"/>
                  </a:lnTo>
                  <a:lnTo>
                    <a:pt x="169" y="227"/>
                  </a:lnTo>
                  <a:lnTo>
                    <a:pt x="175" y="298"/>
                  </a:lnTo>
                  <a:lnTo>
                    <a:pt x="155" y="298"/>
                  </a:lnTo>
                </a:path>
              </a:pathLst>
            </a:custGeom>
            <a:noFill/>
            <a:ln w="6350">
              <a:solidFill>
                <a:srgbClr val="F0F0F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389" name="Freeform 143">
              <a:extLst>
                <a:ext uri="{FF2B5EF4-FFF2-40B4-BE49-F238E27FC236}">
                  <a16:creationId xmlns:a16="http://schemas.microsoft.com/office/drawing/2014/main" id="{EAFC1C9C-5FDF-42D1-9410-FAD7316BA02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3" y="1935"/>
              <a:ext cx="66" cy="82"/>
            </a:xfrm>
            <a:custGeom>
              <a:avLst/>
              <a:gdLst>
                <a:gd name="T0" fmla="*/ 52 w 66"/>
                <a:gd name="T1" fmla="*/ 0 h 82"/>
                <a:gd name="T2" fmla="*/ 18 w 66"/>
                <a:gd name="T3" fmla="*/ 22 h 82"/>
                <a:gd name="T4" fmla="*/ 10 w 66"/>
                <a:gd name="T5" fmla="*/ 48 h 82"/>
                <a:gd name="T6" fmla="*/ 0 w 66"/>
                <a:gd name="T7" fmla="*/ 68 h 82"/>
                <a:gd name="T8" fmla="*/ 0 w 66"/>
                <a:gd name="T9" fmla="*/ 75 h 82"/>
                <a:gd name="T10" fmla="*/ 5 w 66"/>
                <a:gd name="T11" fmla="*/ 81 h 82"/>
                <a:gd name="T12" fmla="*/ 14 w 66"/>
                <a:gd name="T13" fmla="*/ 82 h 82"/>
                <a:gd name="T14" fmla="*/ 19 w 66"/>
                <a:gd name="T15" fmla="*/ 81 h 82"/>
                <a:gd name="T16" fmla="*/ 23 w 66"/>
                <a:gd name="T17" fmla="*/ 82 h 82"/>
                <a:gd name="T18" fmla="*/ 25 w 66"/>
                <a:gd name="T19" fmla="*/ 81 h 82"/>
                <a:gd name="T20" fmla="*/ 27 w 66"/>
                <a:gd name="T21" fmla="*/ 79 h 82"/>
                <a:gd name="T22" fmla="*/ 35 w 66"/>
                <a:gd name="T23" fmla="*/ 75 h 82"/>
                <a:gd name="T24" fmla="*/ 39 w 66"/>
                <a:gd name="T25" fmla="*/ 77 h 82"/>
                <a:gd name="T26" fmla="*/ 46 w 66"/>
                <a:gd name="T27" fmla="*/ 82 h 82"/>
                <a:gd name="T28" fmla="*/ 46 w 66"/>
                <a:gd name="T29" fmla="*/ 82 h 82"/>
                <a:gd name="T30" fmla="*/ 48 w 66"/>
                <a:gd name="T31" fmla="*/ 79 h 82"/>
                <a:gd name="T32" fmla="*/ 57 w 66"/>
                <a:gd name="T33" fmla="*/ 68 h 82"/>
                <a:gd name="T34" fmla="*/ 60 w 66"/>
                <a:gd name="T35" fmla="*/ 59 h 82"/>
                <a:gd name="T36" fmla="*/ 60 w 66"/>
                <a:gd name="T37" fmla="*/ 59 h 82"/>
                <a:gd name="T38" fmla="*/ 60 w 66"/>
                <a:gd name="T39" fmla="*/ 56 h 82"/>
                <a:gd name="T40" fmla="*/ 57 w 66"/>
                <a:gd name="T41" fmla="*/ 56 h 82"/>
                <a:gd name="T42" fmla="*/ 57 w 66"/>
                <a:gd name="T43" fmla="*/ 54 h 82"/>
                <a:gd name="T44" fmla="*/ 50 w 66"/>
                <a:gd name="T45" fmla="*/ 56 h 82"/>
                <a:gd name="T46" fmla="*/ 44 w 66"/>
                <a:gd name="T47" fmla="*/ 54 h 82"/>
                <a:gd name="T48" fmla="*/ 37 w 66"/>
                <a:gd name="T49" fmla="*/ 56 h 82"/>
                <a:gd name="T50" fmla="*/ 35 w 66"/>
                <a:gd name="T51" fmla="*/ 59 h 82"/>
                <a:gd name="T52" fmla="*/ 34 w 66"/>
                <a:gd name="T53" fmla="*/ 59 h 82"/>
                <a:gd name="T54" fmla="*/ 32 w 66"/>
                <a:gd name="T55" fmla="*/ 57 h 82"/>
                <a:gd name="T56" fmla="*/ 30 w 66"/>
                <a:gd name="T57" fmla="*/ 56 h 82"/>
                <a:gd name="T58" fmla="*/ 30 w 66"/>
                <a:gd name="T59" fmla="*/ 54 h 82"/>
                <a:gd name="T60" fmla="*/ 34 w 66"/>
                <a:gd name="T61" fmla="*/ 56 h 82"/>
                <a:gd name="T62" fmla="*/ 35 w 66"/>
                <a:gd name="T63" fmla="*/ 56 h 82"/>
                <a:gd name="T64" fmla="*/ 37 w 66"/>
                <a:gd name="T65" fmla="*/ 52 h 82"/>
                <a:gd name="T66" fmla="*/ 41 w 66"/>
                <a:gd name="T67" fmla="*/ 47 h 82"/>
                <a:gd name="T68" fmla="*/ 44 w 66"/>
                <a:gd name="T69" fmla="*/ 45 h 82"/>
                <a:gd name="T70" fmla="*/ 48 w 66"/>
                <a:gd name="T71" fmla="*/ 45 h 82"/>
                <a:gd name="T72" fmla="*/ 52 w 66"/>
                <a:gd name="T73" fmla="*/ 40 h 82"/>
                <a:gd name="T74" fmla="*/ 60 w 66"/>
                <a:gd name="T75" fmla="*/ 38 h 82"/>
                <a:gd name="T76" fmla="*/ 66 w 66"/>
                <a:gd name="T77" fmla="*/ 34 h 82"/>
                <a:gd name="T78" fmla="*/ 66 w 66"/>
                <a:gd name="T79" fmla="*/ 29 h 82"/>
                <a:gd name="T80" fmla="*/ 62 w 66"/>
                <a:gd name="T81" fmla="*/ 15 h 82"/>
                <a:gd name="T82" fmla="*/ 59 w 66"/>
                <a:gd name="T83" fmla="*/ 13 h 82"/>
                <a:gd name="T84" fmla="*/ 55 w 66"/>
                <a:gd name="T85" fmla="*/ 7 h 82"/>
                <a:gd name="T86" fmla="*/ 53 w 66"/>
                <a:gd name="T87" fmla="*/ 4 h 82"/>
                <a:gd name="T88" fmla="*/ 52 w 66"/>
                <a:gd name="T8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6" h="82">
                  <a:moveTo>
                    <a:pt x="52" y="0"/>
                  </a:moveTo>
                  <a:lnTo>
                    <a:pt x="18" y="22"/>
                  </a:lnTo>
                  <a:lnTo>
                    <a:pt x="10" y="48"/>
                  </a:lnTo>
                  <a:lnTo>
                    <a:pt x="0" y="68"/>
                  </a:lnTo>
                  <a:lnTo>
                    <a:pt x="0" y="75"/>
                  </a:lnTo>
                  <a:lnTo>
                    <a:pt x="5" y="81"/>
                  </a:lnTo>
                  <a:lnTo>
                    <a:pt x="14" y="82"/>
                  </a:lnTo>
                  <a:lnTo>
                    <a:pt x="19" y="81"/>
                  </a:lnTo>
                  <a:lnTo>
                    <a:pt x="23" y="82"/>
                  </a:lnTo>
                  <a:lnTo>
                    <a:pt x="25" y="81"/>
                  </a:lnTo>
                  <a:lnTo>
                    <a:pt x="27" y="79"/>
                  </a:lnTo>
                  <a:lnTo>
                    <a:pt x="35" y="75"/>
                  </a:lnTo>
                  <a:lnTo>
                    <a:pt x="39" y="77"/>
                  </a:lnTo>
                  <a:lnTo>
                    <a:pt x="46" y="82"/>
                  </a:lnTo>
                  <a:lnTo>
                    <a:pt x="46" y="82"/>
                  </a:lnTo>
                  <a:lnTo>
                    <a:pt x="48" y="79"/>
                  </a:lnTo>
                  <a:lnTo>
                    <a:pt x="57" y="68"/>
                  </a:lnTo>
                  <a:lnTo>
                    <a:pt x="60" y="59"/>
                  </a:lnTo>
                  <a:lnTo>
                    <a:pt x="60" y="59"/>
                  </a:lnTo>
                  <a:lnTo>
                    <a:pt x="60" y="56"/>
                  </a:lnTo>
                  <a:lnTo>
                    <a:pt x="57" y="56"/>
                  </a:lnTo>
                  <a:lnTo>
                    <a:pt x="57" y="54"/>
                  </a:lnTo>
                  <a:lnTo>
                    <a:pt x="50" y="56"/>
                  </a:lnTo>
                  <a:lnTo>
                    <a:pt x="44" y="54"/>
                  </a:lnTo>
                  <a:lnTo>
                    <a:pt x="37" y="56"/>
                  </a:lnTo>
                  <a:lnTo>
                    <a:pt x="35" y="59"/>
                  </a:lnTo>
                  <a:lnTo>
                    <a:pt x="34" y="59"/>
                  </a:lnTo>
                  <a:lnTo>
                    <a:pt x="32" y="57"/>
                  </a:lnTo>
                  <a:lnTo>
                    <a:pt x="30" y="56"/>
                  </a:lnTo>
                  <a:lnTo>
                    <a:pt x="30" y="54"/>
                  </a:lnTo>
                  <a:lnTo>
                    <a:pt x="34" y="56"/>
                  </a:lnTo>
                  <a:lnTo>
                    <a:pt x="35" y="56"/>
                  </a:lnTo>
                  <a:lnTo>
                    <a:pt x="37" y="52"/>
                  </a:lnTo>
                  <a:lnTo>
                    <a:pt x="41" y="47"/>
                  </a:lnTo>
                  <a:lnTo>
                    <a:pt x="44" y="45"/>
                  </a:lnTo>
                  <a:lnTo>
                    <a:pt x="48" y="45"/>
                  </a:lnTo>
                  <a:lnTo>
                    <a:pt x="52" y="40"/>
                  </a:lnTo>
                  <a:lnTo>
                    <a:pt x="60" y="38"/>
                  </a:lnTo>
                  <a:lnTo>
                    <a:pt x="66" y="34"/>
                  </a:lnTo>
                  <a:lnTo>
                    <a:pt x="66" y="29"/>
                  </a:lnTo>
                  <a:lnTo>
                    <a:pt x="62" y="15"/>
                  </a:lnTo>
                  <a:lnTo>
                    <a:pt x="59" y="13"/>
                  </a:lnTo>
                  <a:lnTo>
                    <a:pt x="55" y="7"/>
                  </a:lnTo>
                  <a:lnTo>
                    <a:pt x="53" y="4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390" name="Freeform 144">
              <a:extLst>
                <a:ext uri="{FF2B5EF4-FFF2-40B4-BE49-F238E27FC236}">
                  <a16:creationId xmlns:a16="http://schemas.microsoft.com/office/drawing/2014/main" id="{58B36158-8720-4512-801C-0F6D91CE85F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3" y="1935"/>
              <a:ext cx="66" cy="82"/>
            </a:xfrm>
            <a:custGeom>
              <a:avLst/>
              <a:gdLst>
                <a:gd name="T0" fmla="*/ 52 w 66"/>
                <a:gd name="T1" fmla="*/ 0 h 82"/>
                <a:gd name="T2" fmla="*/ 18 w 66"/>
                <a:gd name="T3" fmla="*/ 22 h 82"/>
                <a:gd name="T4" fmla="*/ 10 w 66"/>
                <a:gd name="T5" fmla="*/ 48 h 82"/>
                <a:gd name="T6" fmla="*/ 0 w 66"/>
                <a:gd name="T7" fmla="*/ 68 h 82"/>
                <a:gd name="T8" fmla="*/ 0 w 66"/>
                <a:gd name="T9" fmla="*/ 75 h 82"/>
                <a:gd name="T10" fmla="*/ 5 w 66"/>
                <a:gd name="T11" fmla="*/ 81 h 82"/>
                <a:gd name="T12" fmla="*/ 14 w 66"/>
                <a:gd name="T13" fmla="*/ 82 h 82"/>
                <a:gd name="T14" fmla="*/ 19 w 66"/>
                <a:gd name="T15" fmla="*/ 81 h 82"/>
                <a:gd name="T16" fmla="*/ 23 w 66"/>
                <a:gd name="T17" fmla="*/ 82 h 82"/>
                <a:gd name="T18" fmla="*/ 25 w 66"/>
                <a:gd name="T19" fmla="*/ 81 h 82"/>
                <a:gd name="T20" fmla="*/ 27 w 66"/>
                <a:gd name="T21" fmla="*/ 79 h 82"/>
                <a:gd name="T22" fmla="*/ 35 w 66"/>
                <a:gd name="T23" fmla="*/ 75 h 82"/>
                <a:gd name="T24" fmla="*/ 39 w 66"/>
                <a:gd name="T25" fmla="*/ 77 h 82"/>
                <a:gd name="T26" fmla="*/ 46 w 66"/>
                <a:gd name="T27" fmla="*/ 82 h 82"/>
                <a:gd name="T28" fmla="*/ 46 w 66"/>
                <a:gd name="T29" fmla="*/ 82 h 82"/>
                <a:gd name="T30" fmla="*/ 48 w 66"/>
                <a:gd name="T31" fmla="*/ 79 h 82"/>
                <a:gd name="T32" fmla="*/ 57 w 66"/>
                <a:gd name="T33" fmla="*/ 68 h 82"/>
                <a:gd name="T34" fmla="*/ 60 w 66"/>
                <a:gd name="T35" fmla="*/ 59 h 82"/>
                <a:gd name="T36" fmla="*/ 60 w 66"/>
                <a:gd name="T37" fmla="*/ 59 h 82"/>
                <a:gd name="T38" fmla="*/ 60 w 66"/>
                <a:gd name="T39" fmla="*/ 56 h 82"/>
                <a:gd name="T40" fmla="*/ 57 w 66"/>
                <a:gd name="T41" fmla="*/ 56 h 82"/>
                <a:gd name="T42" fmla="*/ 57 w 66"/>
                <a:gd name="T43" fmla="*/ 54 h 82"/>
                <a:gd name="T44" fmla="*/ 50 w 66"/>
                <a:gd name="T45" fmla="*/ 56 h 82"/>
                <a:gd name="T46" fmla="*/ 44 w 66"/>
                <a:gd name="T47" fmla="*/ 54 h 82"/>
                <a:gd name="T48" fmla="*/ 37 w 66"/>
                <a:gd name="T49" fmla="*/ 56 h 82"/>
                <a:gd name="T50" fmla="*/ 35 w 66"/>
                <a:gd name="T51" fmla="*/ 59 h 82"/>
                <a:gd name="T52" fmla="*/ 34 w 66"/>
                <a:gd name="T53" fmla="*/ 59 h 82"/>
                <a:gd name="T54" fmla="*/ 32 w 66"/>
                <a:gd name="T55" fmla="*/ 57 h 82"/>
                <a:gd name="T56" fmla="*/ 30 w 66"/>
                <a:gd name="T57" fmla="*/ 56 h 82"/>
                <a:gd name="T58" fmla="*/ 30 w 66"/>
                <a:gd name="T59" fmla="*/ 54 h 82"/>
                <a:gd name="T60" fmla="*/ 34 w 66"/>
                <a:gd name="T61" fmla="*/ 56 h 82"/>
                <a:gd name="T62" fmla="*/ 35 w 66"/>
                <a:gd name="T63" fmla="*/ 56 h 82"/>
                <a:gd name="T64" fmla="*/ 37 w 66"/>
                <a:gd name="T65" fmla="*/ 52 h 82"/>
                <a:gd name="T66" fmla="*/ 41 w 66"/>
                <a:gd name="T67" fmla="*/ 47 h 82"/>
                <a:gd name="T68" fmla="*/ 44 w 66"/>
                <a:gd name="T69" fmla="*/ 45 h 82"/>
                <a:gd name="T70" fmla="*/ 48 w 66"/>
                <a:gd name="T71" fmla="*/ 45 h 82"/>
                <a:gd name="T72" fmla="*/ 52 w 66"/>
                <a:gd name="T73" fmla="*/ 40 h 82"/>
                <a:gd name="T74" fmla="*/ 60 w 66"/>
                <a:gd name="T75" fmla="*/ 38 h 82"/>
                <a:gd name="T76" fmla="*/ 66 w 66"/>
                <a:gd name="T77" fmla="*/ 34 h 82"/>
                <a:gd name="T78" fmla="*/ 66 w 66"/>
                <a:gd name="T79" fmla="*/ 29 h 82"/>
                <a:gd name="T80" fmla="*/ 62 w 66"/>
                <a:gd name="T81" fmla="*/ 15 h 82"/>
                <a:gd name="T82" fmla="*/ 59 w 66"/>
                <a:gd name="T83" fmla="*/ 13 h 82"/>
                <a:gd name="T84" fmla="*/ 55 w 66"/>
                <a:gd name="T85" fmla="*/ 7 h 82"/>
                <a:gd name="T86" fmla="*/ 53 w 66"/>
                <a:gd name="T87" fmla="*/ 4 h 82"/>
                <a:gd name="T88" fmla="*/ 52 w 66"/>
                <a:gd name="T8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6" h="82">
                  <a:moveTo>
                    <a:pt x="52" y="0"/>
                  </a:moveTo>
                  <a:lnTo>
                    <a:pt x="18" y="22"/>
                  </a:lnTo>
                  <a:lnTo>
                    <a:pt x="10" y="48"/>
                  </a:lnTo>
                  <a:lnTo>
                    <a:pt x="0" y="68"/>
                  </a:lnTo>
                  <a:lnTo>
                    <a:pt x="0" y="75"/>
                  </a:lnTo>
                  <a:lnTo>
                    <a:pt x="5" y="81"/>
                  </a:lnTo>
                  <a:lnTo>
                    <a:pt x="14" y="82"/>
                  </a:lnTo>
                  <a:lnTo>
                    <a:pt x="19" y="81"/>
                  </a:lnTo>
                  <a:lnTo>
                    <a:pt x="23" y="82"/>
                  </a:lnTo>
                  <a:lnTo>
                    <a:pt x="25" y="81"/>
                  </a:lnTo>
                  <a:lnTo>
                    <a:pt x="27" y="79"/>
                  </a:lnTo>
                  <a:lnTo>
                    <a:pt x="35" y="75"/>
                  </a:lnTo>
                  <a:lnTo>
                    <a:pt x="39" y="77"/>
                  </a:lnTo>
                  <a:lnTo>
                    <a:pt x="46" y="82"/>
                  </a:lnTo>
                  <a:lnTo>
                    <a:pt x="46" y="82"/>
                  </a:lnTo>
                  <a:lnTo>
                    <a:pt x="48" y="79"/>
                  </a:lnTo>
                  <a:lnTo>
                    <a:pt x="57" y="68"/>
                  </a:lnTo>
                  <a:lnTo>
                    <a:pt x="60" y="59"/>
                  </a:lnTo>
                  <a:lnTo>
                    <a:pt x="60" y="59"/>
                  </a:lnTo>
                  <a:lnTo>
                    <a:pt x="60" y="56"/>
                  </a:lnTo>
                  <a:lnTo>
                    <a:pt x="57" y="56"/>
                  </a:lnTo>
                  <a:lnTo>
                    <a:pt x="57" y="54"/>
                  </a:lnTo>
                  <a:lnTo>
                    <a:pt x="50" y="56"/>
                  </a:lnTo>
                  <a:lnTo>
                    <a:pt x="44" y="54"/>
                  </a:lnTo>
                  <a:lnTo>
                    <a:pt x="37" y="56"/>
                  </a:lnTo>
                  <a:lnTo>
                    <a:pt x="35" y="59"/>
                  </a:lnTo>
                  <a:lnTo>
                    <a:pt x="34" y="59"/>
                  </a:lnTo>
                  <a:lnTo>
                    <a:pt x="32" y="57"/>
                  </a:lnTo>
                  <a:lnTo>
                    <a:pt x="30" y="56"/>
                  </a:lnTo>
                  <a:lnTo>
                    <a:pt x="30" y="54"/>
                  </a:lnTo>
                  <a:lnTo>
                    <a:pt x="34" y="56"/>
                  </a:lnTo>
                  <a:lnTo>
                    <a:pt x="35" y="56"/>
                  </a:lnTo>
                  <a:lnTo>
                    <a:pt x="37" y="52"/>
                  </a:lnTo>
                  <a:lnTo>
                    <a:pt x="41" y="47"/>
                  </a:lnTo>
                  <a:lnTo>
                    <a:pt x="44" y="45"/>
                  </a:lnTo>
                  <a:lnTo>
                    <a:pt x="48" y="45"/>
                  </a:lnTo>
                  <a:lnTo>
                    <a:pt x="52" y="40"/>
                  </a:lnTo>
                  <a:lnTo>
                    <a:pt x="60" y="38"/>
                  </a:lnTo>
                  <a:lnTo>
                    <a:pt x="66" y="34"/>
                  </a:lnTo>
                  <a:lnTo>
                    <a:pt x="66" y="29"/>
                  </a:lnTo>
                  <a:lnTo>
                    <a:pt x="62" y="15"/>
                  </a:lnTo>
                  <a:lnTo>
                    <a:pt x="59" y="13"/>
                  </a:lnTo>
                  <a:lnTo>
                    <a:pt x="55" y="7"/>
                  </a:lnTo>
                  <a:lnTo>
                    <a:pt x="53" y="4"/>
                  </a:lnTo>
                  <a:lnTo>
                    <a:pt x="52" y="0"/>
                  </a:lnTo>
                </a:path>
              </a:pathLst>
            </a:custGeom>
            <a:noFill/>
            <a:ln w="6350">
              <a:solidFill>
                <a:srgbClr val="F0F0F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391" name="Freeform 145">
              <a:extLst>
                <a:ext uri="{FF2B5EF4-FFF2-40B4-BE49-F238E27FC236}">
                  <a16:creationId xmlns:a16="http://schemas.microsoft.com/office/drawing/2014/main" id="{C650E7AE-6891-4550-B141-E773A1A176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0" y="1469"/>
              <a:ext cx="716" cy="616"/>
            </a:xfrm>
            <a:custGeom>
              <a:avLst/>
              <a:gdLst>
                <a:gd name="T0" fmla="*/ 709 w 716"/>
                <a:gd name="T1" fmla="*/ 222 h 616"/>
                <a:gd name="T2" fmla="*/ 704 w 716"/>
                <a:gd name="T3" fmla="*/ 222 h 616"/>
                <a:gd name="T4" fmla="*/ 695 w 716"/>
                <a:gd name="T5" fmla="*/ 207 h 616"/>
                <a:gd name="T6" fmla="*/ 668 w 716"/>
                <a:gd name="T7" fmla="*/ 191 h 616"/>
                <a:gd name="T8" fmla="*/ 663 w 716"/>
                <a:gd name="T9" fmla="*/ 93 h 616"/>
                <a:gd name="T10" fmla="*/ 648 w 716"/>
                <a:gd name="T11" fmla="*/ 73 h 616"/>
                <a:gd name="T12" fmla="*/ 638 w 716"/>
                <a:gd name="T13" fmla="*/ 38 h 616"/>
                <a:gd name="T14" fmla="*/ 622 w 716"/>
                <a:gd name="T15" fmla="*/ 23 h 616"/>
                <a:gd name="T16" fmla="*/ 591 w 716"/>
                <a:gd name="T17" fmla="*/ 0 h 616"/>
                <a:gd name="T18" fmla="*/ 565 w 716"/>
                <a:gd name="T19" fmla="*/ 11 h 616"/>
                <a:gd name="T20" fmla="*/ 531 w 716"/>
                <a:gd name="T21" fmla="*/ 41 h 616"/>
                <a:gd name="T22" fmla="*/ 504 w 716"/>
                <a:gd name="T23" fmla="*/ 63 h 616"/>
                <a:gd name="T24" fmla="*/ 413 w 716"/>
                <a:gd name="T25" fmla="*/ 52 h 616"/>
                <a:gd name="T26" fmla="*/ 415 w 716"/>
                <a:gd name="T27" fmla="*/ 43 h 616"/>
                <a:gd name="T28" fmla="*/ 411 w 716"/>
                <a:gd name="T29" fmla="*/ 41 h 616"/>
                <a:gd name="T30" fmla="*/ 136 w 716"/>
                <a:gd name="T31" fmla="*/ 50 h 616"/>
                <a:gd name="T32" fmla="*/ 93 w 716"/>
                <a:gd name="T33" fmla="*/ 139 h 616"/>
                <a:gd name="T34" fmla="*/ 93 w 716"/>
                <a:gd name="T35" fmla="*/ 332 h 616"/>
                <a:gd name="T36" fmla="*/ 49 w 716"/>
                <a:gd name="T37" fmla="*/ 338 h 616"/>
                <a:gd name="T38" fmla="*/ 20 w 716"/>
                <a:gd name="T39" fmla="*/ 389 h 616"/>
                <a:gd name="T40" fmla="*/ 20 w 716"/>
                <a:gd name="T41" fmla="*/ 409 h 616"/>
                <a:gd name="T42" fmla="*/ 13 w 716"/>
                <a:gd name="T43" fmla="*/ 414 h 616"/>
                <a:gd name="T44" fmla="*/ 9 w 716"/>
                <a:gd name="T45" fmla="*/ 438 h 616"/>
                <a:gd name="T46" fmla="*/ 0 w 716"/>
                <a:gd name="T47" fmla="*/ 470 h 616"/>
                <a:gd name="T48" fmla="*/ 20 w 716"/>
                <a:gd name="T49" fmla="*/ 464 h 616"/>
                <a:gd name="T50" fmla="*/ 34 w 716"/>
                <a:gd name="T51" fmla="*/ 516 h 616"/>
                <a:gd name="T52" fmla="*/ 38 w 716"/>
                <a:gd name="T53" fmla="*/ 522 h 616"/>
                <a:gd name="T54" fmla="*/ 45 w 716"/>
                <a:gd name="T55" fmla="*/ 538 h 616"/>
                <a:gd name="T56" fmla="*/ 72 w 716"/>
                <a:gd name="T57" fmla="*/ 586 h 616"/>
                <a:gd name="T58" fmla="*/ 74 w 716"/>
                <a:gd name="T59" fmla="*/ 600 h 616"/>
                <a:gd name="T60" fmla="*/ 86 w 716"/>
                <a:gd name="T61" fmla="*/ 600 h 616"/>
                <a:gd name="T62" fmla="*/ 111 w 716"/>
                <a:gd name="T63" fmla="*/ 593 h 616"/>
                <a:gd name="T64" fmla="*/ 141 w 716"/>
                <a:gd name="T65" fmla="*/ 586 h 616"/>
                <a:gd name="T66" fmla="*/ 177 w 716"/>
                <a:gd name="T67" fmla="*/ 570 h 616"/>
                <a:gd name="T68" fmla="*/ 195 w 716"/>
                <a:gd name="T69" fmla="*/ 604 h 616"/>
                <a:gd name="T70" fmla="*/ 229 w 716"/>
                <a:gd name="T71" fmla="*/ 604 h 616"/>
                <a:gd name="T72" fmla="*/ 270 w 716"/>
                <a:gd name="T73" fmla="*/ 616 h 616"/>
                <a:gd name="T74" fmla="*/ 313 w 716"/>
                <a:gd name="T75" fmla="*/ 598 h 616"/>
                <a:gd name="T76" fmla="*/ 336 w 716"/>
                <a:gd name="T77" fmla="*/ 584 h 616"/>
                <a:gd name="T78" fmla="*/ 388 w 716"/>
                <a:gd name="T79" fmla="*/ 598 h 616"/>
                <a:gd name="T80" fmla="*/ 438 w 716"/>
                <a:gd name="T81" fmla="*/ 563 h 616"/>
                <a:gd name="T82" fmla="*/ 457 w 716"/>
                <a:gd name="T83" fmla="*/ 513 h 616"/>
                <a:gd name="T84" fmla="*/ 472 w 716"/>
                <a:gd name="T85" fmla="*/ 502 h 616"/>
                <a:gd name="T86" fmla="*/ 495 w 716"/>
                <a:gd name="T87" fmla="*/ 489 h 616"/>
                <a:gd name="T88" fmla="*/ 493 w 716"/>
                <a:gd name="T89" fmla="*/ 536 h 616"/>
                <a:gd name="T90" fmla="*/ 525 w 716"/>
                <a:gd name="T91" fmla="*/ 580 h 616"/>
                <a:gd name="T92" fmla="*/ 522 w 716"/>
                <a:gd name="T93" fmla="*/ 609 h 616"/>
                <a:gd name="T94" fmla="*/ 532 w 716"/>
                <a:gd name="T95" fmla="*/ 607 h 616"/>
                <a:gd name="T96" fmla="*/ 538 w 716"/>
                <a:gd name="T97" fmla="*/ 568 h 616"/>
                <a:gd name="T98" fmla="*/ 550 w 716"/>
                <a:gd name="T99" fmla="*/ 548 h 616"/>
                <a:gd name="T100" fmla="*/ 563 w 716"/>
                <a:gd name="T101" fmla="*/ 545 h 616"/>
                <a:gd name="T102" fmla="*/ 606 w 716"/>
                <a:gd name="T103" fmla="*/ 466 h 616"/>
                <a:gd name="T104" fmla="*/ 618 w 716"/>
                <a:gd name="T105" fmla="*/ 459 h 616"/>
                <a:gd name="T106" fmla="*/ 631 w 716"/>
                <a:gd name="T107" fmla="*/ 372 h 616"/>
                <a:gd name="T108" fmla="*/ 665 w 716"/>
                <a:gd name="T109" fmla="*/ 273 h 616"/>
                <a:gd name="T110" fmla="*/ 677 w 716"/>
                <a:gd name="T111" fmla="*/ 263 h 616"/>
                <a:gd name="T112" fmla="*/ 716 w 716"/>
                <a:gd name="T113" fmla="*/ 231 h 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16" h="616">
                  <a:moveTo>
                    <a:pt x="715" y="222"/>
                  </a:moveTo>
                  <a:lnTo>
                    <a:pt x="709" y="222"/>
                  </a:lnTo>
                  <a:lnTo>
                    <a:pt x="707" y="220"/>
                  </a:lnTo>
                  <a:lnTo>
                    <a:pt x="704" y="222"/>
                  </a:lnTo>
                  <a:lnTo>
                    <a:pt x="700" y="213"/>
                  </a:lnTo>
                  <a:lnTo>
                    <a:pt x="695" y="207"/>
                  </a:lnTo>
                  <a:lnTo>
                    <a:pt x="673" y="198"/>
                  </a:lnTo>
                  <a:lnTo>
                    <a:pt x="668" y="191"/>
                  </a:lnTo>
                  <a:lnTo>
                    <a:pt x="661" y="91"/>
                  </a:lnTo>
                  <a:lnTo>
                    <a:pt x="663" y="93"/>
                  </a:lnTo>
                  <a:lnTo>
                    <a:pt x="661" y="88"/>
                  </a:lnTo>
                  <a:lnTo>
                    <a:pt x="648" y="73"/>
                  </a:lnTo>
                  <a:lnTo>
                    <a:pt x="647" y="50"/>
                  </a:lnTo>
                  <a:lnTo>
                    <a:pt x="638" y="38"/>
                  </a:lnTo>
                  <a:lnTo>
                    <a:pt x="631" y="34"/>
                  </a:lnTo>
                  <a:lnTo>
                    <a:pt x="622" y="23"/>
                  </a:lnTo>
                  <a:lnTo>
                    <a:pt x="602" y="15"/>
                  </a:lnTo>
                  <a:lnTo>
                    <a:pt x="591" y="0"/>
                  </a:lnTo>
                  <a:lnTo>
                    <a:pt x="573" y="15"/>
                  </a:lnTo>
                  <a:lnTo>
                    <a:pt x="565" y="11"/>
                  </a:lnTo>
                  <a:lnTo>
                    <a:pt x="554" y="36"/>
                  </a:lnTo>
                  <a:lnTo>
                    <a:pt x="531" y="41"/>
                  </a:lnTo>
                  <a:lnTo>
                    <a:pt x="525" y="61"/>
                  </a:lnTo>
                  <a:lnTo>
                    <a:pt x="504" y="63"/>
                  </a:lnTo>
                  <a:lnTo>
                    <a:pt x="490" y="52"/>
                  </a:lnTo>
                  <a:lnTo>
                    <a:pt x="413" y="52"/>
                  </a:lnTo>
                  <a:lnTo>
                    <a:pt x="416" y="43"/>
                  </a:lnTo>
                  <a:lnTo>
                    <a:pt x="415" y="43"/>
                  </a:lnTo>
                  <a:lnTo>
                    <a:pt x="413" y="41"/>
                  </a:lnTo>
                  <a:lnTo>
                    <a:pt x="411" y="41"/>
                  </a:lnTo>
                  <a:lnTo>
                    <a:pt x="404" y="50"/>
                  </a:lnTo>
                  <a:lnTo>
                    <a:pt x="136" y="50"/>
                  </a:lnTo>
                  <a:lnTo>
                    <a:pt x="136" y="139"/>
                  </a:lnTo>
                  <a:lnTo>
                    <a:pt x="93" y="139"/>
                  </a:lnTo>
                  <a:lnTo>
                    <a:pt x="93" y="164"/>
                  </a:lnTo>
                  <a:lnTo>
                    <a:pt x="93" y="332"/>
                  </a:lnTo>
                  <a:lnTo>
                    <a:pt x="49" y="336"/>
                  </a:lnTo>
                  <a:lnTo>
                    <a:pt x="49" y="338"/>
                  </a:lnTo>
                  <a:lnTo>
                    <a:pt x="45" y="354"/>
                  </a:lnTo>
                  <a:lnTo>
                    <a:pt x="20" y="389"/>
                  </a:lnTo>
                  <a:lnTo>
                    <a:pt x="20" y="406"/>
                  </a:lnTo>
                  <a:lnTo>
                    <a:pt x="20" y="409"/>
                  </a:lnTo>
                  <a:lnTo>
                    <a:pt x="18" y="411"/>
                  </a:lnTo>
                  <a:lnTo>
                    <a:pt x="13" y="414"/>
                  </a:lnTo>
                  <a:lnTo>
                    <a:pt x="11" y="418"/>
                  </a:lnTo>
                  <a:lnTo>
                    <a:pt x="9" y="438"/>
                  </a:lnTo>
                  <a:lnTo>
                    <a:pt x="2" y="452"/>
                  </a:lnTo>
                  <a:lnTo>
                    <a:pt x="0" y="470"/>
                  </a:lnTo>
                  <a:lnTo>
                    <a:pt x="4" y="470"/>
                  </a:lnTo>
                  <a:lnTo>
                    <a:pt x="20" y="464"/>
                  </a:lnTo>
                  <a:lnTo>
                    <a:pt x="20" y="477"/>
                  </a:lnTo>
                  <a:lnTo>
                    <a:pt x="34" y="516"/>
                  </a:lnTo>
                  <a:lnTo>
                    <a:pt x="34" y="518"/>
                  </a:lnTo>
                  <a:lnTo>
                    <a:pt x="38" y="522"/>
                  </a:lnTo>
                  <a:lnTo>
                    <a:pt x="41" y="525"/>
                  </a:lnTo>
                  <a:lnTo>
                    <a:pt x="45" y="538"/>
                  </a:lnTo>
                  <a:lnTo>
                    <a:pt x="38" y="541"/>
                  </a:lnTo>
                  <a:lnTo>
                    <a:pt x="72" y="586"/>
                  </a:lnTo>
                  <a:lnTo>
                    <a:pt x="75" y="597"/>
                  </a:lnTo>
                  <a:lnTo>
                    <a:pt x="74" y="600"/>
                  </a:lnTo>
                  <a:lnTo>
                    <a:pt x="75" y="600"/>
                  </a:lnTo>
                  <a:lnTo>
                    <a:pt x="86" y="600"/>
                  </a:lnTo>
                  <a:lnTo>
                    <a:pt x="102" y="598"/>
                  </a:lnTo>
                  <a:lnTo>
                    <a:pt x="111" y="593"/>
                  </a:lnTo>
                  <a:lnTo>
                    <a:pt x="132" y="593"/>
                  </a:lnTo>
                  <a:lnTo>
                    <a:pt x="141" y="586"/>
                  </a:lnTo>
                  <a:lnTo>
                    <a:pt x="143" y="575"/>
                  </a:lnTo>
                  <a:lnTo>
                    <a:pt x="177" y="570"/>
                  </a:lnTo>
                  <a:lnTo>
                    <a:pt x="179" y="579"/>
                  </a:lnTo>
                  <a:lnTo>
                    <a:pt x="195" y="604"/>
                  </a:lnTo>
                  <a:lnTo>
                    <a:pt x="209" y="609"/>
                  </a:lnTo>
                  <a:lnTo>
                    <a:pt x="229" y="604"/>
                  </a:lnTo>
                  <a:lnTo>
                    <a:pt x="261" y="604"/>
                  </a:lnTo>
                  <a:lnTo>
                    <a:pt x="270" y="616"/>
                  </a:lnTo>
                  <a:lnTo>
                    <a:pt x="299" y="614"/>
                  </a:lnTo>
                  <a:lnTo>
                    <a:pt x="313" y="598"/>
                  </a:lnTo>
                  <a:lnTo>
                    <a:pt x="334" y="597"/>
                  </a:lnTo>
                  <a:lnTo>
                    <a:pt x="336" y="584"/>
                  </a:lnTo>
                  <a:lnTo>
                    <a:pt x="354" y="575"/>
                  </a:lnTo>
                  <a:lnTo>
                    <a:pt x="388" y="598"/>
                  </a:lnTo>
                  <a:lnTo>
                    <a:pt x="411" y="597"/>
                  </a:lnTo>
                  <a:lnTo>
                    <a:pt x="438" y="563"/>
                  </a:lnTo>
                  <a:lnTo>
                    <a:pt x="461" y="543"/>
                  </a:lnTo>
                  <a:lnTo>
                    <a:pt x="457" y="513"/>
                  </a:lnTo>
                  <a:lnTo>
                    <a:pt x="443" y="500"/>
                  </a:lnTo>
                  <a:lnTo>
                    <a:pt x="472" y="502"/>
                  </a:lnTo>
                  <a:lnTo>
                    <a:pt x="472" y="489"/>
                  </a:lnTo>
                  <a:lnTo>
                    <a:pt x="495" y="489"/>
                  </a:lnTo>
                  <a:lnTo>
                    <a:pt x="491" y="509"/>
                  </a:lnTo>
                  <a:lnTo>
                    <a:pt x="493" y="536"/>
                  </a:lnTo>
                  <a:lnTo>
                    <a:pt x="497" y="555"/>
                  </a:lnTo>
                  <a:lnTo>
                    <a:pt x="525" y="580"/>
                  </a:lnTo>
                  <a:lnTo>
                    <a:pt x="523" y="597"/>
                  </a:lnTo>
                  <a:lnTo>
                    <a:pt x="522" y="609"/>
                  </a:lnTo>
                  <a:lnTo>
                    <a:pt x="531" y="609"/>
                  </a:lnTo>
                  <a:lnTo>
                    <a:pt x="532" y="607"/>
                  </a:lnTo>
                  <a:lnTo>
                    <a:pt x="534" y="566"/>
                  </a:lnTo>
                  <a:lnTo>
                    <a:pt x="538" y="568"/>
                  </a:lnTo>
                  <a:lnTo>
                    <a:pt x="545" y="552"/>
                  </a:lnTo>
                  <a:lnTo>
                    <a:pt x="550" y="548"/>
                  </a:lnTo>
                  <a:lnTo>
                    <a:pt x="561" y="548"/>
                  </a:lnTo>
                  <a:lnTo>
                    <a:pt x="563" y="545"/>
                  </a:lnTo>
                  <a:lnTo>
                    <a:pt x="572" y="513"/>
                  </a:lnTo>
                  <a:lnTo>
                    <a:pt x="606" y="466"/>
                  </a:lnTo>
                  <a:lnTo>
                    <a:pt x="613" y="464"/>
                  </a:lnTo>
                  <a:lnTo>
                    <a:pt x="618" y="459"/>
                  </a:lnTo>
                  <a:lnTo>
                    <a:pt x="632" y="400"/>
                  </a:lnTo>
                  <a:lnTo>
                    <a:pt x="631" y="372"/>
                  </a:lnTo>
                  <a:lnTo>
                    <a:pt x="656" y="275"/>
                  </a:lnTo>
                  <a:lnTo>
                    <a:pt x="665" y="273"/>
                  </a:lnTo>
                  <a:lnTo>
                    <a:pt x="672" y="270"/>
                  </a:lnTo>
                  <a:lnTo>
                    <a:pt x="677" y="263"/>
                  </a:lnTo>
                  <a:lnTo>
                    <a:pt x="709" y="248"/>
                  </a:lnTo>
                  <a:lnTo>
                    <a:pt x="716" y="231"/>
                  </a:lnTo>
                  <a:lnTo>
                    <a:pt x="715" y="222"/>
                  </a:lnTo>
                  <a:close/>
                </a:path>
              </a:pathLst>
            </a:custGeom>
            <a:solidFill>
              <a:srgbClr val="E6E6E6"/>
            </a:solidFill>
            <a:ln w="6350">
              <a:solidFill>
                <a:srgbClr val="F0F0F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392" name="Freeform 146">
              <a:extLst>
                <a:ext uri="{FF2B5EF4-FFF2-40B4-BE49-F238E27FC236}">
                  <a16:creationId xmlns:a16="http://schemas.microsoft.com/office/drawing/2014/main" id="{068285A7-7657-4B59-B531-1D35F91C60A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0" y="1958"/>
              <a:ext cx="536" cy="375"/>
            </a:xfrm>
            <a:custGeom>
              <a:avLst/>
              <a:gdLst>
                <a:gd name="T0" fmla="*/ 503 w 536"/>
                <a:gd name="T1" fmla="*/ 290 h 375"/>
                <a:gd name="T2" fmla="*/ 462 w 536"/>
                <a:gd name="T3" fmla="*/ 227 h 375"/>
                <a:gd name="T4" fmla="*/ 455 w 536"/>
                <a:gd name="T5" fmla="*/ 211 h 375"/>
                <a:gd name="T6" fmla="*/ 443 w 536"/>
                <a:gd name="T7" fmla="*/ 200 h 375"/>
                <a:gd name="T8" fmla="*/ 427 w 536"/>
                <a:gd name="T9" fmla="*/ 199 h 375"/>
                <a:gd name="T10" fmla="*/ 416 w 536"/>
                <a:gd name="T11" fmla="*/ 193 h 375"/>
                <a:gd name="T12" fmla="*/ 416 w 536"/>
                <a:gd name="T13" fmla="*/ 184 h 375"/>
                <a:gd name="T14" fmla="*/ 420 w 536"/>
                <a:gd name="T15" fmla="*/ 168 h 375"/>
                <a:gd name="T16" fmla="*/ 445 w 536"/>
                <a:gd name="T17" fmla="*/ 168 h 375"/>
                <a:gd name="T18" fmla="*/ 461 w 536"/>
                <a:gd name="T19" fmla="*/ 159 h 375"/>
                <a:gd name="T20" fmla="*/ 461 w 536"/>
                <a:gd name="T21" fmla="*/ 120 h 375"/>
                <a:gd name="T22" fmla="*/ 453 w 536"/>
                <a:gd name="T23" fmla="*/ 108 h 375"/>
                <a:gd name="T24" fmla="*/ 427 w 536"/>
                <a:gd name="T25" fmla="*/ 66 h 375"/>
                <a:gd name="T26" fmla="*/ 421 w 536"/>
                <a:gd name="T27" fmla="*/ 20 h 375"/>
                <a:gd name="T28" fmla="*/ 402 w 536"/>
                <a:gd name="T29" fmla="*/ 0 h 375"/>
                <a:gd name="T30" fmla="*/ 373 w 536"/>
                <a:gd name="T31" fmla="*/ 11 h 375"/>
                <a:gd name="T32" fmla="*/ 391 w 536"/>
                <a:gd name="T33" fmla="*/ 54 h 375"/>
                <a:gd name="T34" fmla="*/ 341 w 536"/>
                <a:gd name="T35" fmla="*/ 108 h 375"/>
                <a:gd name="T36" fmla="*/ 284 w 536"/>
                <a:gd name="T37" fmla="*/ 86 h 375"/>
                <a:gd name="T38" fmla="*/ 264 w 536"/>
                <a:gd name="T39" fmla="*/ 108 h 375"/>
                <a:gd name="T40" fmla="*/ 229 w 536"/>
                <a:gd name="T41" fmla="*/ 125 h 375"/>
                <a:gd name="T42" fmla="*/ 191 w 536"/>
                <a:gd name="T43" fmla="*/ 115 h 375"/>
                <a:gd name="T44" fmla="*/ 139 w 536"/>
                <a:gd name="T45" fmla="*/ 120 h 375"/>
                <a:gd name="T46" fmla="*/ 109 w 536"/>
                <a:gd name="T47" fmla="*/ 90 h 375"/>
                <a:gd name="T48" fmla="*/ 73 w 536"/>
                <a:gd name="T49" fmla="*/ 86 h 375"/>
                <a:gd name="T50" fmla="*/ 62 w 536"/>
                <a:gd name="T51" fmla="*/ 104 h 375"/>
                <a:gd name="T52" fmla="*/ 32 w 536"/>
                <a:gd name="T53" fmla="*/ 109 h 375"/>
                <a:gd name="T54" fmla="*/ 5 w 536"/>
                <a:gd name="T55" fmla="*/ 111 h 375"/>
                <a:gd name="T56" fmla="*/ 0 w 536"/>
                <a:gd name="T57" fmla="*/ 134 h 375"/>
                <a:gd name="T58" fmla="*/ 9 w 536"/>
                <a:gd name="T59" fmla="*/ 154 h 375"/>
                <a:gd name="T60" fmla="*/ 32 w 536"/>
                <a:gd name="T61" fmla="*/ 168 h 375"/>
                <a:gd name="T62" fmla="*/ 59 w 536"/>
                <a:gd name="T63" fmla="*/ 174 h 375"/>
                <a:gd name="T64" fmla="*/ 73 w 536"/>
                <a:gd name="T65" fmla="*/ 186 h 375"/>
                <a:gd name="T66" fmla="*/ 77 w 536"/>
                <a:gd name="T67" fmla="*/ 204 h 375"/>
                <a:gd name="T68" fmla="*/ 112 w 536"/>
                <a:gd name="T69" fmla="*/ 231 h 375"/>
                <a:gd name="T70" fmla="*/ 129 w 536"/>
                <a:gd name="T71" fmla="*/ 252 h 375"/>
                <a:gd name="T72" fmla="*/ 134 w 536"/>
                <a:gd name="T73" fmla="*/ 268 h 375"/>
                <a:gd name="T74" fmla="*/ 166 w 536"/>
                <a:gd name="T75" fmla="*/ 284 h 375"/>
                <a:gd name="T76" fmla="*/ 171 w 536"/>
                <a:gd name="T77" fmla="*/ 302 h 375"/>
                <a:gd name="T78" fmla="*/ 191 w 536"/>
                <a:gd name="T79" fmla="*/ 322 h 375"/>
                <a:gd name="T80" fmla="*/ 218 w 536"/>
                <a:gd name="T81" fmla="*/ 343 h 375"/>
                <a:gd name="T82" fmla="*/ 229 w 536"/>
                <a:gd name="T83" fmla="*/ 334 h 375"/>
                <a:gd name="T84" fmla="*/ 257 w 536"/>
                <a:gd name="T85" fmla="*/ 340 h 375"/>
                <a:gd name="T86" fmla="*/ 318 w 536"/>
                <a:gd name="T87" fmla="*/ 374 h 375"/>
                <a:gd name="T88" fmla="*/ 329 w 536"/>
                <a:gd name="T89" fmla="*/ 370 h 375"/>
                <a:gd name="T90" fmla="*/ 348 w 536"/>
                <a:gd name="T91" fmla="*/ 372 h 375"/>
                <a:gd name="T92" fmla="*/ 366 w 536"/>
                <a:gd name="T93" fmla="*/ 368 h 375"/>
                <a:gd name="T94" fmla="*/ 432 w 536"/>
                <a:gd name="T95" fmla="*/ 368 h 375"/>
                <a:gd name="T96" fmla="*/ 453 w 536"/>
                <a:gd name="T97" fmla="*/ 354 h 375"/>
                <a:gd name="T98" fmla="*/ 475 w 536"/>
                <a:gd name="T99" fmla="*/ 333 h 375"/>
                <a:gd name="T100" fmla="*/ 536 w 536"/>
                <a:gd name="T101" fmla="*/ 302 h 375"/>
                <a:gd name="T102" fmla="*/ 511 w 536"/>
                <a:gd name="T103" fmla="*/ 293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36" h="375">
                  <a:moveTo>
                    <a:pt x="511" y="293"/>
                  </a:moveTo>
                  <a:lnTo>
                    <a:pt x="503" y="290"/>
                  </a:lnTo>
                  <a:lnTo>
                    <a:pt x="486" y="243"/>
                  </a:lnTo>
                  <a:lnTo>
                    <a:pt x="462" y="227"/>
                  </a:lnTo>
                  <a:lnTo>
                    <a:pt x="457" y="220"/>
                  </a:lnTo>
                  <a:lnTo>
                    <a:pt x="455" y="211"/>
                  </a:lnTo>
                  <a:lnTo>
                    <a:pt x="450" y="204"/>
                  </a:lnTo>
                  <a:lnTo>
                    <a:pt x="443" y="200"/>
                  </a:lnTo>
                  <a:lnTo>
                    <a:pt x="434" y="197"/>
                  </a:lnTo>
                  <a:lnTo>
                    <a:pt x="427" y="199"/>
                  </a:lnTo>
                  <a:lnTo>
                    <a:pt x="421" y="193"/>
                  </a:lnTo>
                  <a:lnTo>
                    <a:pt x="416" y="193"/>
                  </a:lnTo>
                  <a:lnTo>
                    <a:pt x="412" y="190"/>
                  </a:lnTo>
                  <a:lnTo>
                    <a:pt x="416" y="184"/>
                  </a:lnTo>
                  <a:lnTo>
                    <a:pt x="420" y="181"/>
                  </a:lnTo>
                  <a:lnTo>
                    <a:pt x="420" y="168"/>
                  </a:lnTo>
                  <a:lnTo>
                    <a:pt x="427" y="166"/>
                  </a:lnTo>
                  <a:lnTo>
                    <a:pt x="445" y="168"/>
                  </a:lnTo>
                  <a:lnTo>
                    <a:pt x="453" y="165"/>
                  </a:lnTo>
                  <a:lnTo>
                    <a:pt x="461" y="159"/>
                  </a:lnTo>
                  <a:lnTo>
                    <a:pt x="462" y="118"/>
                  </a:lnTo>
                  <a:lnTo>
                    <a:pt x="461" y="120"/>
                  </a:lnTo>
                  <a:lnTo>
                    <a:pt x="452" y="120"/>
                  </a:lnTo>
                  <a:lnTo>
                    <a:pt x="453" y="108"/>
                  </a:lnTo>
                  <a:lnTo>
                    <a:pt x="455" y="91"/>
                  </a:lnTo>
                  <a:lnTo>
                    <a:pt x="427" y="66"/>
                  </a:lnTo>
                  <a:lnTo>
                    <a:pt x="423" y="47"/>
                  </a:lnTo>
                  <a:lnTo>
                    <a:pt x="421" y="20"/>
                  </a:lnTo>
                  <a:lnTo>
                    <a:pt x="425" y="0"/>
                  </a:lnTo>
                  <a:lnTo>
                    <a:pt x="402" y="0"/>
                  </a:lnTo>
                  <a:lnTo>
                    <a:pt x="402" y="13"/>
                  </a:lnTo>
                  <a:lnTo>
                    <a:pt x="373" y="11"/>
                  </a:lnTo>
                  <a:lnTo>
                    <a:pt x="387" y="24"/>
                  </a:lnTo>
                  <a:lnTo>
                    <a:pt x="391" y="54"/>
                  </a:lnTo>
                  <a:lnTo>
                    <a:pt x="368" y="74"/>
                  </a:lnTo>
                  <a:lnTo>
                    <a:pt x="341" y="108"/>
                  </a:lnTo>
                  <a:lnTo>
                    <a:pt x="318" y="109"/>
                  </a:lnTo>
                  <a:lnTo>
                    <a:pt x="284" y="86"/>
                  </a:lnTo>
                  <a:lnTo>
                    <a:pt x="266" y="95"/>
                  </a:lnTo>
                  <a:lnTo>
                    <a:pt x="264" y="108"/>
                  </a:lnTo>
                  <a:lnTo>
                    <a:pt x="243" y="109"/>
                  </a:lnTo>
                  <a:lnTo>
                    <a:pt x="229" y="125"/>
                  </a:lnTo>
                  <a:lnTo>
                    <a:pt x="200" y="127"/>
                  </a:lnTo>
                  <a:lnTo>
                    <a:pt x="191" y="115"/>
                  </a:lnTo>
                  <a:lnTo>
                    <a:pt x="159" y="115"/>
                  </a:lnTo>
                  <a:lnTo>
                    <a:pt x="139" y="120"/>
                  </a:lnTo>
                  <a:lnTo>
                    <a:pt x="125" y="115"/>
                  </a:lnTo>
                  <a:lnTo>
                    <a:pt x="109" y="90"/>
                  </a:lnTo>
                  <a:lnTo>
                    <a:pt x="107" y="81"/>
                  </a:lnTo>
                  <a:lnTo>
                    <a:pt x="73" y="86"/>
                  </a:lnTo>
                  <a:lnTo>
                    <a:pt x="71" y="97"/>
                  </a:lnTo>
                  <a:lnTo>
                    <a:pt x="62" y="104"/>
                  </a:lnTo>
                  <a:lnTo>
                    <a:pt x="41" y="104"/>
                  </a:lnTo>
                  <a:lnTo>
                    <a:pt x="32" y="109"/>
                  </a:lnTo>
                  <a:lnTo>
                    <a:pt x="16" y="111"/>
                  </a:lnTo>
                  <a:lnTo>
                    <a:pt x="5" y="111"/>
                  </a:lnTo>
                  <a:lnTo>
                    <a:pt x="4" y="111"/>
                  </a:lnTo>
                  <a:lnTo>
                    <a:pt x="0" y="134"/>
                  </a:lnTo>
                  <a:lnTo>
                    <a:pt x="0" y="145"/>
                  </a:lnTo>
                  <a:lnTo>
                    <a:pt x="9" y="154"/>
                  </a:lnTo>
                  <a:lnTo>
                    <a:pt x="29" y="156"/>
                  </a:lnTo>
                  <a:lnTo>
                    <a:pt x="32" y="168"/>
                  </a:lnTo>
                  <a:lnTo>
                    <a:pt x="41" y="172"/>
                  </a:lnTo>
                  <a:lnTo>
                    <a:pt x="59" y="174"/>
                  </a:lnTo>
                  <a:lnTo>
                    <a:pt x="73" y="183"/>
                  </a:lnTo>
                  <a:lnTo>
                    <a:pt x="73" y="186"/>
                  </a:lnTo>
                  <a:lnTo>
                    <a:pt x="73" y="195"/>
                  </a:lnTo>
                  <a:lnTo>
                    <a:pt x="77" y="204"/>
                  </a:lnTo>
                  <a:lnTo>
                    <a:pt x="107" y="222"/>
                  </a:lnTo>
                  <a:lnTo>
                    <a:pt x="112" y="231"/>
                  </a:lnTo>
                  <a:lnTo>
                    <a:pt x="121" y="234"/>
                  </a:lnTo>
                  <a:lnTo>
                    <a:pt x="129" y="252"/>
                  </a:lnTo>
                  <a:lnTo>
                    <a:pt x="134" y="259"/>
                  </a:lnTo>
                  <a:lnTo>
                    <a:pt x="134" y="268"/>
                  </a:lnTo>
                  <a:lnTo>
                    <a:pt x="143" y="270"/>
                  </a:lnTo>
                  <a:lnTo>
                    <a:pt x="166" y="284"/>
                  </a:lnTo>
                  <a:lnTo>
                    <a:pt x="170" y="293"/>
                  </a:lnTo>
                  <a:lnTo>
                    <a:pt x="171" y="302"/>
                  </a:lnTo>
                  <a:lnTo>
                    <a:pt x="180" y="315"/>
                  </a:lnTo>
                  <a:lnTo>
                    <a:pt x="191" y="322"/>
                  </a:lnTo>
                  <a:lnTo>
                    <a:pt x="200" y="336"/>
                  </a:lnTo>
                  <a:lnTo>
                    <a:pt x="218" y="343"/>
                  </a:lnTo>
                  <a:lnTo>
                    <a:pt x="223" y="341"/>
                  </a:lnTo>
                  <a:lnTo>
                    <a:pt x="229" y="334"/>
                  </a:lnTo>
                  <a:lnTo>
                    <a:pt x="248" y="340"/>
                  </a:lnTo>
                  <a:lnTo>
                    <a:pt x="257" y="340"/>
                  </a:lnTo>
                  <a:lnTo>
                    <a:pt x="268" y="331"/>
                  </a:lnTo>
                  <a:lnTo>
                    <a:pt x="318" y="374"/>
                  </a:lnTo>
                  <a:lnTo>
                    <a:pt x="323" y="374"/>
                  </a:lnTo>
                  <a:lnTo>
                    <a:pt x="329" y="370"/>
                  </a:lnTo>
                  <a:lnTo>
                    <a:pt x="339" y="368"/>
                  </a:lnTo>
                  <a:lnTo>
                    <a:pt x="348" y="372"/>
                  </a:lnTo>
                  <a:lnTo>
                    <a:pt x="355" y="370"/>
                  </a:lnTo>
                  <a:lnTo>
                    <a:pt x="366" y="368"/>
                  </a:lnTo>
                  <a:lnTo>
                    <a:pt x="370" y="375"/>
                  </a:lnTo>
                  <a:lnTo>
                    <a:pt x="432" y="368"/>
                  </a:lnTo>
                  <a:lnTo>
                    <a:pt x="453" y="354"/>
                  </a:lnTo>
                  <a:lnTo>
                    <a:pt x="453" y="354"/>
                  </a:lnTo>
                  <a:lnTo>
                    <a:pt x="466" y="338"/>
                  </a:lnTo>
                  <a:lnTo>
                    <a:pt x="475" y="333"/>
                  </a:lnTo>
                  <a:lnTo>
                    <a:pt x="534" y="333"/>
                  </a:lnTo>
                  <a:lnTo>
                    <a:pt x="536" y="302"/>
                  </a:lnTo>
                  <a:lnTo>
                    <a:pt x="530" y="297"/>
                  </a:lnTo>
                  <a:lnTo>
                    <a:pt x="511" y="293"/>
                  </a:lnTo>
                  <a:close/>
                </a:path>
              </a:pathLst>
            </a:custGeom>
            <a:solidFill>
              <a:srgbClr val="E6E6E6"/>
            </a:solidFill>
            <a:ln w="6350">
              <a:solidFill>
                <a:srgbClr val="F0F0F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</p:grpSp>
      <p:sp>
        <p:nvSpPr>
          <p:cNvPr id="1397" name="Rechteck 1396">
            <a:extLst>
              <a:ext uri="{FF2B5EF4-FFF2-40B4-BE49-F238E27FC236}">
                <a16:creationId xmlns:a16="http://schemas.microsoft.com/office/drawing/2014/main" id="{A98C949C-6750-46E4-81D5-BF535E5A6DCD}"/>
              </a:ext>
            </a:extLst>
          </p:cNvPr>
          <p:cNvSpPr/>
          <p:nvPr/>
        </p:nvSpPr>
        <p:spPr>
          <a:xfrm>
            <a:off x="1006769" y="5048609"/>
            <a:ext cx="355600" cy="253689"/>
          </a:xfrm>
          <a:prstGeom prst="rect">
            <a:avLst/>
          </a:prstGeom>
          <a:solidFill>
            <a:srgbClr val="00637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99" name="Rechteck 1398">
            <a:extLst>
              <a:ext uri="{FF2B5EF4-FFF2-40B4-BE49-F238E27FC236}">
                <a16:creationId xmlns:a16="http://schemas.microsoft.com/office/drawing/2014/main" id="{AC231D49-277D-47C8-9D5B-2819587E4938}"/>
              </a:ext>
            </a:extLst>
          </p:cNvPr>
          <p:cNvSpPr/>
          <p:nvPr/>
        </p:nvSpPr>
        <p:spPr>
          <a:xfrm>
            <a:off x="1006769" y="5372593"/>
            <a:ext cx="355600" cy="255600"/>
          </a:xfrm>
          <a:prstGeom prst="rect">
            <a:avLst/>
          </a:prstGeom>
          <a:solidFill>
            <a:srgbClr val="F4AE2B"/>
          </a:solidFill>
          <a:ln>
            <a:solidFill>
              <a:srgbClr val="F4AE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00" name="TextBox 1">
            <a:extLst>
              <a:ext uri="{FF2B5EF4-FFF2-40B4-BE49-F238E27FC236}">
                <a16:creationId xmlns:a16="http://schemas.microsoft.com/office/drawing/2014/main" id="{72B3DF4B-F65B-4FB2-9D88-A9DE96A2CB00}"/>
              </a:ext>
            </a:extLst>
          </p:cNvPr>
          <p:cNvSpPr txBox="1"/>
          <p:nvPr/>
        </p:nvSpPr>
        <p:spPr>
          <a:xfrm>
            <a:off x="1372341" y="5046307"/>
            <a:ext cx="2652125" cy="2616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 Regular" panose="020B0604020202020204" charset="0"/>
                <a:ea typeface="+mn-ea"/>
                <a:cs typeface="Poppins Regular" panose="020B0604020202020204" charset="0"/>
              </a:rPr>
              <a:t>openIMIS Implementations</a:t>
            </a:r>
          </a:p>
        </p:txBody>
      </p:sp>
      <p:sp>
        <p:nvSpPr>
          <p:cNvPr id="1402" name="TextBox 150">
            <a:extLst>
              <a:ext uri="{FF2B5EF4-FFF2-40B4-BE49-F238E27FC236}">
                <a16:creationId xmlns:a16="http://schemas.microsoft.com/office/drawing/2014/main" id="{CEC650B3-1BC2-4776-A589-9C47239D2FCB}"/>
              </a:ext>
            </a:extLst>
          </p:cNvPr>
          <p:cNvSpPr txBox="1"/>
          <p:nvPr/>
        </p:nvSpPr>
        <p:spPr>
          <a:xfrm>
            <a:off x="1372341" y="5366632"/>
            <a:ext cx="1034020" cy="2616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 Regular" panose="020B0604020202020204" charset="0"/>
                <a:ea typeface="+mn-ea"/>
                <a:cs typeface="Poppins Regular" panose="020B0604020202020204" charset="0"/>
              </a:rPr>
              <a:t>Planning</a:t>
            </a:r>
          </a:p>
        </p:txBody>
      </p:sp>
      <p:sp>
        <p:nvSpPr>
          <p:cNvPr id="1403" name="TextBox 175">
            <a:extLst>
              <a:ext uri="{FF2B5EF4-FFF2-40B4-BE49-F238E27FC236}">
                <a16:creationId xmlns:a16="http://schemas.microsoft.com/office/drawing/2014/main" id="{6F8E2A6D-D7E7-44AE-BC8D-9D35F78F079E}"/>
              </a:ext>
            </a:extLst>
          </p:cNvPr>
          <p:cNvSpPr txBox="1"/>
          <p:nvPr/>
        </p:nvSpPr>
        <p:spPr>
          <a:xfrm>
            <a:off x="4334256" y="1775428"/>
            <a:ext cx="742950" cy="3231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500" b="0" i="0" u="none" strike="noStrike" kern="1200" cap="none" spc="0" normalizeH="0" baseline="0" noProof="0">
                <a:ln>
                  <a:noFill/>
                </a:ln>
                <a:solidFill>
                  <a:srgbClr val="006374"/>
                </a:solidFill>
                <a:effectLst/>
                <a:uLnTx/>
                <a:uFillTx/>
                <a:latin typeface="Poppins Regular" panose="020B0604020202020204" charset="0"/>
                <a:ea typeface="+mn-ea"/>
                <a:cs typeface="Poppins Regular" panose="020B0604020202020204" charset="0"/>
              </a:rPr>
              <a:t>Chad</a:t>
            </a:r>
          </a:p>
        </p:txBody>
      </p:sp>
      <p:sp>
        <p:nvSpPr>
          <p:cNvPr id="1406" name="TextBox 171">
            <a:extLst>
              <a:ext uri="{FF2B5EF4-FFF2-40B4-BE49-F238E27FC236}">
                <a16:creationId xmlns:a16="http://schemas.microsoft.com/office/drawing/2014/main" id="{F089EDBD-C30F-4F98-A112-78A9F2E518E9}"/>
              </a:ext>
            </a:extLst>
          </p:cNvPr>
          <p:cNvSpPr txBox="1"/>
          <p:nvPr/>
        </p:nvSpPr>
        <p:spPr>
          <a:xfrm>
            <a:off x="5970638" y="4073696"/>
            <a:ext cx="1124433" cy="3231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500" b="0" i="0" u="none" strike="noStrike" kern="1200" cap="none" spc="0" normalizeH="0" baseline="0" noProof="0" err="1">
                <a:ln>
                  <a:noFill/>
                </a:ln>
                <a:solidFill>
                  <a:srgbClr val="006374"/>
                </a:solidFill>
                <a:effectLst/>
                <a:uLnTx/>
                <a:uFillTx/>
                <a:latin typeface="Poppins Regular" panose="020B0604020202020204" charset="0"/>
                <a:ea typeface="+mn-ea"/>
                <a:cs typeface="Poppins Regular" panose="020B0604020202020204" charset="0"/>
              </a:rPr>
              <a:t>Tanzania</a:t>
            </a:r>
            <a:endParaRPr kumimoji="0" lang="de-DE" sz="1500" b="0" i="0" u="none" strike="noStrike" kern="1200" cap="none" spc="0" normalizeH="0" baseline="0" noProof="0">
              <a:ln>
                <a:noFill/>
              </a:ln>
              <a:solidFill>
                <a:srgbClr val="006374"/>
              </a:solidFill>
              <a:effectLst/>
              <a:uLnTx/>
              <a:uFillTx/>
              <a:latin typeface="Poppins Regular" panose="020B0604020202020204" charset="0"/>
              <a:ea typeface="+mn-ea"/>
              <a:cs typeface="Poppins Regular" panose="020B0604020202020204" charset="0"/>
            </a:endParaRPr>
          </a:p>
        </p:txBody>
      </p:sp>
      <p:sp>
        <p:nvSpPr>
          <p:cNvPr id="1410" name="TextBox 173">
            <a:extLst>
              <a:ext uri="{FF2B5EF4-FFF2-40B4-BE49-F238E27FC236}">
                <a16:creationId xmlns:a16="http://schemas.microsoft.com/office/drawing/2014/main" id="{C51B08A7-C847-43B0-AE86-258172488032}"/>
              </a:ext>
            </a:extLst>
          </p:cNvPr>
          <p:cNvSpPr txBox="1"/>
          <p:nvPr/>
        </p:nvSpPr>
        <p:spPr>
          <a:xfrm>
            <a:off x="702013" y="2578959"/>
            <a:ext cx="1493249" cy="3231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500" b="0" i="0" u="none" strike="noStrike" kern="1200" cap="none" spc="0" normalizeH="0" baseline="0" noProof="0">
                <a:ln>
                  <a:noFill/>
                </a:ln>
                <a:solidFill>
                  <a:srgbClr val="006374"/>
                </a:solidFill>
                <a:effectLst/>
                <a:uLnTx/>
                <a:uFillTx/>
                <a:latin typeface="Poppins Regular" panose="020B0604020202020204" charset="0"/>
                <a:ea typeface="+mn-ea"/>
                <a:cs typeface="Poppins Regular" panose="020B0604020202020204" charset="0"/>
              </a:rPr>
              <a:t>The</a:t>
            </a:r>
            <a:r>
              <a:rPr kumimoji="0" lang="de-DE" sz="1500" b="0" i="0" u="none" strike="noStrike" kern="1200" cap="none" spc="0" normalizeH="0" baseline="0" noProof="0">
                <a:ln>
                  <a:noFill/>
                </a:ln>
                <a:solidFill>
                  <a:srgbClr val="B2D0D5">
                    <a:lumMod val="75000"/>
                  </a:srgbClr>
                </a:solidFill>
                <a:effectLst/>
                <a:uLnTx/>
                <a:uFillTx/>
                <a:latin typeface="Poppins Regular" panose="020B0604020202020204" charset="0"/>
                <a:ea typeface="+mn-ea"/>
                <a:cs typeface="Poppins Regular" panose="020B0604020202020204" charset="0"/>
              </a:rPr>
              <a:t> </a:t>
            </a:r>
            <a:r>
              <a:rPr kumimoji="0" lang="de-DE" sz="1500" b="0" i="0" u="none" strike="noStrike" kern="1200" cap="none" spc="0" normalizeH="0" baseline="0" noProof="0">
                <a:ln>
                  <a:noFill/>
                </a:ln>
                <a:solidFill>
                  <a:srgbClr val="006374"/>
                </a:solidFill>
                <a:effectLst/>
                <a:uLnTx/>
                <a:uFillTx/>
                <a:latin typeface="Poppins Regular" panose="020B0604020202020204" charset="0"/>
                <a:ea typeface="+mn-ea"/>
                <a:cs typeface="Poppins Regular" panose="020B0604020202020204" charset="0"/>
              </a:rPr>
              <a:t>Gambia</a:t>
            </a:r>
          </a:p>
        </p:txBody>
      </p:sp>
      <p:sp>
        <p:nvSpPr>
          <p:cNvPr id="1412" name="TextBox 172">
            <a:extLst>
              <a:ext uri="{FF2B5EF4-FFF2-40B4-BE49-F238E27FC236}">
                <a16:creationId xmlns:a16="http://schemas.microsoft.com/office/drawing/2014/main" id="{7FB7359D-EC10-44F0-BE62-558E8DE47BCD}"/>
              </a:ext>
            </a:extLst>
          </p:cNvPr>
          <p:cNvSpPr txBox="1"/>
          <p:nvPr/>
        </p:nvSpPr>
        <p:spPr>
          <a:xfrm>
            <a:off x="2889808" y="3422397"/>
            <a:ext cx="1317423" cy="3231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500" b="0" i="0" u="none" strike="noStrike" kern="1200" cap="none" spc="0" normalizeH="0" baseline="0" noProof="0" err="1">
                <a:ln>
                  <a:noFill/>
                </a:ln>
                <a:solidFill>
                  <a:srgbClr val="006374"/>
                </a:solidFill>
                <a:effectLst/>
                <a:uLnTx/>
                <a:uFillTx/>
                <a:latin typeface="Poppins Regular" panose="020B0604020202020204" charset="0"/>
                <a:ea typeface="+mn-ea"/>
                <a:cs typeface="Poppins Regular" panose="020B0604020202020204" charset="0"/>
              </a:rPr>
              <a:t>Cameroon</a:t>
            </a:r>
            <a:endParaRPr kumimoji="0" lang="de-DE" sz="1500" b="0" i="0" u="none" strike="noStrike" kern="1200" cap="none" spc="0" normalizeH="0" baseline="0" noProof="0">
              <a:ln>
                <a:noFill/>
              </a:ln>
              <a:solidFill>
                <a:srgbClr val="006374"/>
              </a:solidFill>
              <a:effectLst/>
              <a:uLnTx/>
              <a:uFillTx/>
              <a:latin typeface="Poppins Regular" panose="020B0604020202020204" charset="0"/>
              <a:ea typeface="+mn-ea"/>
              <a:cs typeface="Poppins Regular" panose="020B0604020202020204" charset="0"/>
            </a:endParaRPr>
          </a:p>
        </p:txBody>
      </p:sp>
      <p:sp>
        <p:nvSpPr>
          <p:cNvPr id="1415" name="TextBox 176">
            <a:extLst>
              <a:ext uri="{FF2B5EF4-FFF2-40B4-BE49-F238E27FC236}">
                <a16:creationId xmlns:a16="http://schemas.microsoft.com/office/drawing/2014/main" id="{EC07D7D7-C570-4E1B-8E83-BDCEEA62C3CD}"/>
              </a:ext>
            </a:extLst>
          </p:cNvPr>
          <p:cNvSpPr txBox="1"/>
          <p:nvPr/>
        </p:nvSpPr>
        <p:spPr>
          <a:xfrm>
            <a:off x="7664331" y="3671358"/>
            <a:ext cx="783790" cy="3231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500" b="0" i="0" u="none" strike="noStrike" kern="1200" cap="none" spc="0" normalizeH="0" baseline="0" noProof="0">
                <a:ln>
                  <a:noFill/>
                </a:ln>
                <a:solidFill>
                  <a:srgbClr val="006374"/>
                </a:solidFill>
                <a:effectLst/>
                <a:uLnTx/>
                <a:uFillTx/>
                <a:latin typeface="Poppins Regular" panose="020B0604020202020204" charset="0"/>
                <a:ea typeface="+mn-ea"/>
                <a:cs typeface="Poppins Regular" panose="020B0604020202020204" charset="0"/>
              </a:rPr>
              <a:t>Nepal</a:t>
            </a:r>
          </a:p>
        </p:txBody>
      </p:sp>
      <p:sp>
        <p:nvSpPr>
          <p:cNvPr id="1420" name="Freeform 25">
            <a:extLst>
              <a:ext uri="{FF2B5EF4-FFF2-40B4-BE49-F238E27FC236}">
                <a16:creationId xmlns:a16="http://schemas.microsoft.com/office/drawing/2014/main" id="{05E2D4ED-2BD7-4BE0-A3B9-21F14F3870FC}"/>
              </a:ext>
            </a:extLst>
          </p:cNvPr>
          <p:cNvSpPr>
            <a:spLocks/>
          </p:cNvSpPr>
          <p:nvPr/>
        </p:nvSpPr>
        <p:spPr bwMode="auto">
          <a:xfrm>
            <a:off x="7058398" y="3125438"/>
            <a:ext cx="825828" cy="756540"/>
          </a:xfrm>
          <a:custGeom>
            <a:avLst/>
            <a:gdLst>
              <a:gd name="T0" fmla="*/ 112 w 768"/>
              <a:gd name="T1" fmla="*/ 534 h 697"/>
              <a:gd name="T2" fmla="*/ 46 w 768"/>
              <a:gd name="T3" fmla="*/ 453 h 697"/>
              <a:gd name="T4" fmla="*/ 81 w 768"/>
              <a:gd name="T5" fmla="*/ 412 h 697"/>
              <a:gd name="T6" fmla="*/ 158 w 768"/>
              <a:gd name="T7" fmla="*/ 402 h 697"/>
              <a:gd name="T8" fmla="*/ 249 w 768"/>
              <a:gd name="T9" fmla="*/ 376 h 697"/>
              <a:gd name="T10" fmla="*/ 269 w 768"/>
              <a:gd name="T11" fmla="*/ 320 h 697"/>
              <a:gd name="T12" fmla="*/ 315 w 768"/>
              <a:gd name="T13" fmla="*/ 310 h 697"/>
              <a:gd name="T14" fmla="*/ 331 w 768"/>
              <a:gd name="T15" fmla="*/ 290 h 697"/>
              <a:gd name="T16" fmla="*/ 351 w 768"/>
              <a:gd name="T17" fmla="*/ 285 h 697"/>
              <a:gd name="T18" fmla="*/ 371 w 768"/>
              <a:gd name="T19" fmla="*/ 295 h 697"/>
              <a:gd name="T20" fmla="*/ 392 w 768"/>
              <a:gd name="T21" fmla="*/ 239 h 697"/>
              <a:gd name="T22" fmla="*/ 407 w 768"/>
              <a:gd name="T23" fmla="*/ 214 h 697"/>
              <a:gd name="T24" fmla="*/ 427 w 768"/>
              <a:gd name="T25" fmla="*/ 178 h 697"/>
              <a:gd name="T26" fmla="*/ 463 w 768"/>
              <a:gd name="T27" fmla="*/ 163 h 697"/>
              <a:gd name="T28" fmla="*/ 468 w 768"/>
              <a:gd name="T29" fmla="*/ 137 h 697"/>
              <a:gd name="T30" fmla="*/ 493 w 768"/>
              <a:gd name="T31" fmla="*/ 96 h 697"/>
              <a:gd name="T32" fmla="*/ 473 w 768"/>
              <a:gd name="T33" fmla="*/ 51 h 697"/>
              <a:gd name="T34" fmla="*/ 498 w 768"/>
              <a:gd name="T35" fmla="*/ 30 h 697"/>
              <a:gd name="T36" fmla="*/ 514 w 768"/>
              <a:gd name="T37" fmla="*/ 20 h 697"/>
              <a:gd name="T38" fmla="*/ 544 w 768"/>
              <a:gd name="T39" fmla="*/ 5 h 697"/>
              <a:gd name="T40" fmla="*/ 605 w 768"/>
              <a:gd name="T41" fmla="*/ 5 h 697"/>
              <a:gd name="T42" fmla="*/ 631 w 768"/>
              <a:gd name="T43" fmla="*/ 0 h 697"/>
              <a:gd name="T44" fmla="*/ 661 w 768"/>
              <a:gd name="T45" fmla="*/ 0 h 697"/>
              <a:gd name="T46" fmla="*/ 692 w 768"/>
              <a:gd name="T47" fmla="*/ 20 h 697"/>
              <a:gd name="T48" fmla="*/ 687 w 768"/>
              <a:gd name="T49" fmla="*/ 46 h 697"/>
              <a:gd name="T50" fmla="*/ 707 w 768"/>
              <a:gd name="T51" fmla="*/ 61 h 697"/>
              <a:gd name="T52" fmla="*/ 748 w 768"/>
              <a:gd name="T53" fmla="*/ 81 h 697"/>
              <a:gd name="T54" fmla="*/ 738 w 768"/>
              <a:gd name="T55" fmla="*/ 112 h 697"/>
              <a:gd name="T56" fmla="*/ 707 w 768"/>
              <a:gd name="T57" fmla="*/ 122 h 697"/>
              <a:gd name="T58" fmla="*/ 687 w 768"/>
              <a:gd name="T59" fmla="*/ 127 h 697"/>
              <a:gd name="T60" fmla="*/ 666 w 768"/>
              <a:gd name="T61" fmla="*/ 132 h 697"/>
              <a:gd name="T62" fmla="*/ 605 w 768"/>
              <a:gd name="T63" fmla="*/ 122 h 697"/>
              <a:gd name="T64" fmla="*/ 590 w 768"/>
              <a:gd name="T65" fmla="*/ 142 h 697"/>
              <a:gd name="T66" fmla="*/ 595 w 768"/>
              <a:gd name="T67" fmla="*/ 158 h 697"/>
              <a:gd name="T68" fmla="*/ 610 w 768"/>
              <a:gd name="T69" fmla="*/ 168 h 697"/>
              <a:gd name="T70" fmla="*/ 610 w 768"/>
              <a:gd name="T71" fmla="*/ 198 h 697"/>
              <a:gd name="T72" fmla="*/ 616 w 768"/>
              <a:gd name="T73" fmla="*/ 229 h 697"/>
              <a:gd name="T74" fmla="*/ 636 w 768"/>
              <a:gd name="T75" fmla="*/ 249 h 697"/>
              <a:gd name="T76" fmla="*/ 661 w 768"/>
              <a:gd name="T77" fmla="*/ 259 h 697"/>
              <a:gd name="T78" fmla="*/ 641 w 768"/>
              <a:gd name="T79" fmla="*/ 270 h 697"/>
              <a:gd name="T80" fmla="*/ 631 w 768"/>
              <a:gd name="T81" fmla="*/ 305 h 697"/>
              <a:gd name="T82" fmla="*/ 626 w 768"/>
              <a:gd name="T83" fmla="*/ 320 h 697"/>
              <a:gd name="T84" fmla="*/ 631 w 768"/>
              <a:gd name="T85" fmla="*/ 325 h 697"/>
              <a:gd name="T86" fmla="*/ 595 w 768"/>
              <a:gd name="T87" fmla="*/ 361 h 697"/>
              <a:gd name="T88" fmla="*/ 575 w 768"/>
              <a:gd name="T89" fmla="*/ 387 h 697"/>
              <a:gd name="T90" fmla="*/ 473 w 768"/>
              <a:gd name="T91" fmla="*/ 488 h 697"/>
              <a:gd name="T92" fmla="*/ 443 w 768"/>
              <a:gd name="T93" fmla="*/ 483 h 697"/>
              <a:gd name="T94" fmla="*/ 402 w 768"/>
              <a:gd name="T95" fmla="*/ 555 h 697"/>
              <a:gd name="T96" fmla="*/ 427 w 768"/>
              <a:gd name="T97" fmla="*/ 565 h 697"/>
              <a:gd name="T98" fmla="*/ 443 w 768"/>
              <a:gd name="T99" fmla="*/ 600 h 697"/>
              <a:gd name="T100" fmla="*/ 463 w 768"/>
              <a:gd name="T101" fmla="*/ 641 h 697"/>
              <a:gd name="T102" fmla="*/ 463 w 768"/>
              <a:gd name="T103" fmla="*/ 661 h 697"/>
              <a:gd name="T104" fmla="*/ 458 w 768"/>
              <a:gd name="T105" fmla="*/ 672 h 697"/>
              <a:gd name="T106" fmla="*/ 448 w 768"/>
              <a:gd name="T107" fmla="*/ 666 h 697"/>
              <a:gd name="T108" fmla="*/ 402 w 768"/>
              <a:gd name="T109" fmla="*/ 672 h 697"/>
              <a:gd name="T110" fmla="*/ 366 w 768"/>
              <a:gd name="T111" fmla="*/ 672 h 697"/>
              <a:gd name="T112" fmla="*/ 346 w 768"/>
              <a:gd name="T113" fmla="*/ 687 h 697"/>
              <a:gd name="T114" fmla="*/ 325 w 768"/>
              <a:gd name="T115" fmla="*/ 697 h 697"/>
              <a:gd name="T116" fmla="*/ 290 w 768"/>
              <a:gd name="T117" fmla="*/ 656 h 697"/>
              <a:gd name="T118" fmla="*/ 254 w 768"/>
              <a:gd name="T119" fmla="*/ 616 h 697"/>
              <a:gd name="T120" fmla="*/ 158 w 768"/>
              <a:gd name="T121" fmla="*/ 626 h 697"/>
              <a:gd name="T122" fmla="*/ 66 w 768"/>
              <a:gd name="T123" fmla="*/ 631 h 697"/>
              <a:gd name="T124" fmla="*/ 35 w 768"/>
              <a:gd name="T125" fmla="*/ 626 h 6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68" h="697">
                <a:moveTo>
                  <a:pt x="35" y="626"/>
                </a:moveTo>
                <a:lnTo>
                  <a:pt x="46" y="580"/>
                </a:lnTo>
                <a:lnTo>
                  <a:pt x="66" y="565"/>
                </a:lnTo>
                <a:lnTo>
                  <a:pt x="102" y="549"/>
                </a:lnTo>
                <a:lnTo>
                  <a:pt x="112" y="539"/>
                </a:lnTo>
                <a:lnTo>
                  <a:pt x="112" y="534"/>
                </a:lnTo>
                <a:lnTo>
                  <a:pt x="112" y="529"/>
                </a:lnTo>
                <a:lnTo>
                  <a:pt x="107" y="524"/>
                </a:lnTo>
                <a:lnTo>
                  <a:pt x="91" y="519"/>
                </a:lnTo>
                <a:lnTo>
                  <a:pt x="86" y="473"/>
                </a:lnTo>
                <a:lnTo>
                  <a:pt x="81" y="468"/>
                </a:lnTo>
                <a:lnTo>
                  <a:pt x="46" y="453"/>
                </a:lnTo>
                <a:lnTo>
                  <a:pt x="35" y="448"/>
                </a:lnTo>
                <a:lnTo>
                  <a:pt x="20" y="412"/>
                </a:lnTo>
                <a:lnTo>
                  <a:pt x="0" y="392"/>
                </a:lnTo>
                <a:lnTo>
                  <a:pt x="5" y="387"/>
                </a:lnTo>
                <a:lnTo>
                  <a:pt x="76" y="412"/>
                </a:lnTo>
                <a:lnTo>
                  <a:pt x="81" y="412"/>
                </a:lnTo>
                <a:lnTo>
                  <a:pt x="81" y="407"/>
                </a:lnTo>
                <a:lnTo>
                  <a:pt x="137" y="407"/>
                </a:lnTo>
                <a:lnTo>
                  <a:pt x="147" y="412"/>
                </a:lnTo>
                <a:lnTo>
                  <a:pt x="152" y="407"/>
                </a:lnTo>
                <a:lnTo>
                  <a:pt x="152" y="407"/>
                </a:lnTo>
                <a:lnTo>
                  <a:pt x="158" y="402"/>
                </a:lnTo>
                <a:lnTo>
                  <a:pt x="163" y="402"/>
                </a:lnTo>
                <a:lnTo>
                  <a:pt x="193" y="402"/>
                </a:lnTo>
                <a:lnTo>
                  <a:pt x="244" y="387"/>
                </a:lnTo>
                <a:lnTo>
                  <a:pt x="254" y="381"/>
                </a:lnTo>
                <a:lnTo>
                  <a:pt x="254" y="376"/>
                </a:lnTo>
                <a:lnTo>
                  <a:pt x="249" y="376"/>
                </a:lnTo>
                <a:lnTo>
                  <a:pt x="249" y="371"/>
                </a:lnTo>
                <a:lnTo>
                  <a:pt x="254" y="356"/>
                </a:lnTo>
                <a:lnTo>
                  <a:pt x="254" y="346"/>
                </a:lnTo>
                <a:lnTo>
                  <a:pt x="254" y="336"/>
                </a:lnTo>
                <a:lnTo>
                  <a:pt x="259" y="331"/>
                </a:lnTo>
                <a:lnTo>
                  <a:pt x="269" y="320"/>
                </a:lnTo>
                <a:lnTo>
                  <a:pt x="275" y="310"/>
                </a:lnTo>
                <a:lnTo>
                  <a:pt x="280" y="310"/>
                </a:lnTo>
                <a:lnTo>
                  <a:pt x="280" y="310"/>
                </a:lnTo>
                <a:lnTo>
                  <a:pt x="280" y="315"/>
                </a:lnTo>
                <a:lnTo>
                  <a:pt x="315" y="310"/>
                </a:lnTo>
                <a:lnTo>
                  <a:pt x="315" y="310"/>
                </a:lnTo>
                <a:lnTo>
                  <a:pt x="315" y="305"/>
                </a:lnTo>
                <a:lnTo>
                  <a:pt x="310" y="305"/>
                </a:lnTo>
                <a:lnTo>
                  <a:pt x="310" y="300"/>
                </a:lnTo>
                <a:lnTo>
                  <a:pt x="315" y="300"/>
                </a:lnTo>
                <a:lnTo>
                  <a:pt x="325" y="290"/>
                </a:lnTo>
                <a:lnTo>
                  <a:pt x="331" y="290"/>
                </a:lnTo>
                <a:lnTo>
                  <a:pt x="336" y="285"/>
                </a:lnTo>
                <a:lnTo>
                  <a:pt x="341" y="285"/>
                </a:lnTo>
                <a:lnTo>
                  <a:pt x="351" y="290"/>
                </a:lnTo>
                <a:lnTo>
                  <a:pt x="351" y="290"/>
                </a:lnTo>
                <a:lnTo>
                  <a:pt x="351" y="285"/>
                </a:lnTo>
                <a:lnTo>
                  <a:pt x="351" y="285"/>
                </a:lnTo>
                <a:lnTo>
                  <a:pt x="356" y="285"/>
                </a:lnTo>
                <a:lnTo>
                  <a:pt x="361" y="285"/>
                </a:lnTo>
                <a:lnTo>
                  <a:pt x="361" y="290"/>
                </a:lnTo>
                <a:lnTo>
                  <a:pt x="366" y="295"/>
                </a:lnTo>
                <a:lnTo>
                  <a:pt x="366" y="295"/>
                </a:lnTo>
                <a:lnTo>
                  <a:pt x="371" y="295"/>
                </a:lnTo>
                <a:lnTo>
                  <a:pt x="387" y="280"/>
                </a:lnTo>
                <a:lnTo>
                  <a:pt x="387" y="275"/>
                </a:lnTo>
                <a:lnTo>
                  <a:pt x="387" y="254"/>
                </a:lnTo>
                <a:lnTo>
                  <a:pt x="387" y="249"/>
                </a:lnTo>
                <a:lnTo>
                  <a:pt x="392" y="239"/>
                </a:lnTo>
                <a:lnTo>
                  <a:pt x="392" y="239"/>
                </a:lnTo>
                <a:lnTo>
                  <a:pt x="392" y="239"/>
                </a:lnTo>
                <a:lnTo>
                  <a:pt x="392" y="234"/>
                </a:lnTo>
                <a:lnTo>
                  <a:pt x="392" y="229"/>
                </a:lnTo>
                <a:lnTo>
                  <a:pt x="397" y="224"/>
                </a:lnTo>
                <a:lnTo>
                  <a:pt x="397" y="214"/>
                </a:lnTo>
                <a:lnTo>
                  <a:pt x="407" y="214"/>
                </a:lnTo>
                <a:lnTo>
                  <a:pt x="417" y="214"/>
                </a:lnTo>
                <a:lnTo>
                  <a:pt x="427" y="203"/>
                </a:lnTo>
                <a:lnTo>
                  <a:pt x="432" y="198"/>
                </a:lnTo>
                <a:lnTo>
                  <a:pt x="432" y="198"/>
                </a:lnTo>
                <a:lnTo>
                  <a:pt x="427" y="193"/>
                </a:lnTo>
                <a:lnTo>
                  <a:pt x="427" y="178"/>
                </a:lnTo>
                <a:lnTo>
                  <a:pt x="422" y="178"/>
                </a:lnTo>
                <a:lnTo>
                  <a:pt x="417" y="168"/>
                </a:lnTo>
                <a:lnTo>
                  <a:pt x="417" y="163"/>
                </a:lnTo>
                <a:lnTo>
                  <a:pt x="422" y="163"/>
                </a:lnTo>
                <a:lnTo>
                  <a:pt x="448" y="168"/>
                </a:lnTo>
                <a:lnTo>
                  <a:pt x="463" y="163"/>
                </a:lnTo>
                <a:lnTo>
                  <a:pt x="468" y="152"/>
                </a:lnTo>
                <a:lnTo>
                  <a:pt x="468" y="147"/>
                </a:lnTo>
                <a:lnTo>
                  <a:pt x="473" y="147"/>
                </a:lnTo>
                <a:lnTo>
                  <a:pt x="468" y="142"/>
                </a:lnTo>
                <a:lnTo>
                  <a:pt x="468" y="142"/>
                </a:lnTo>
                <a:lnTo>
                  <a:pt x="468" y="137"/>
                </a:lnTo>
                <a:lnTo>
                  <a:pt x="468" y="132"/>
                </a:lnTo>
                <a:lnTo>
                  <a:pt x="473" y="127"/>
                </a:lnTo>
                <a:lnTo>
                  <a:pt x="488" y="107"/>
                </a:lnTo>
                <a:lnTo>
                  <a:pt x="493" y="102"/>
                </a:lnTo>
                <a:lnTo>
                  <a:pt x="493" y="96"/>
                </a:lnTo>
                <a:lnTo>
                  <a:pt x="493" y="96"/>
                </a:lnTo>
                <a:lnTo>
                  <a:pt x="493" y="91"/>
                </a:lnTo>
                <a:lnTo>
                  <a:pt x="493" y="86"/>
                </a:lnTo>
                <a:lnTo>
                  <a:pt x="493" y="86"/>
                </a:lnTo>
                <a:lnTo>
                  <a:pt x="488" y="66"/>
                </a:lnTo>
                <a:lnTo>
                  <a:pt x="478" y="56"/>
                </a:lnTo>
                <a:lnTo>
                  <a:pt x="473" y="51"/>
                </a:lnTo>
                <a:lnTo>
                  <a:pt x="478" y="46"/>
                </a:lnTo>
                <a:lnTo>
                  <a:pt x="478" y="46"/>
                </a:lnTo>
                <a:lnTo>
                  <a:pt x="493" y="35"/>
                </a:lnTo>
                <a:lnTo>
                  <a:pt x="493" y="30"/>
                </a:lnTo>
                <a:lnTo>
                  <a:pt x="493" y="30"/>
                </a:lnTo>
                <a:lnTo>
                  <a:pt x="498" y="30"/>
                </a:lnTo>
                <a:lnTo>
                  <a:pt x="504" y="30"/>
                </a:lnTo>
                <a:lnTo>
                  <a:pt x="504" y="30"/>
                </a:lnTo>
                <a:lnTo>
                  <a:pt x="504" y="25"/>
                </a:lnTo>
                <a:lnTo>
                  <a:pt x="504" y="25"/>
                </a:lnTo>
                <a:lnTo>
                  <a:pt x="514" y="20"/>
                </a:lnTo>
                <a:lnTo>
                  <a:pt x="514" y="20"/>
                </a:lnTo>
                <a:lnTo>
                  <a:pt x="519" y="15"/>
                </a:lnTo>
                <a:lnTo>
                  <a:pt x="519" y="15"/>
                </a:lnTo>
                <a:lnTo>
                  <a:pt x="524" y="15"/>
                </a:lnTo>
                <a:lnTo>
                  <a:pt x="529" y="15"/>
                </a:lnTo>
                <a:lnTo>
                  <a:pt x="539" y="10"/>
                </a:lnTo>
                <a:lnTo>
                  <a:pt x="544" y="5"/>
                </a:lnTo>
                <a:lnTo>
                  <a:pt x="554" y="5"/>
                </a:lnTo>
                <a:lnTo>
                  <a:pt x="554" y="5"/>
                </a:lnTo>
                <a:lnTo>
                  <a:pt x="585" y="5"/>
                </a:lnTo>
                <a:lnTo>
                  <a:pt x="590" y="5"/>
                </a:lnTo>
                <a:lnTo>
                  <a:pt x="595" y="5"/>
                </a:lnTo>
                <a:lnTo>
                  <a:pt x="605" y="5"/>
                </a:lnTo>
                <a:lnTo>
                  <a:pt x="610" y="5"/>
                </a:lnTo>
                <a:lnTo>
                  <a:pt x="616" y="5"/>
                </a:lnTo>
                <a:lnTo>
                  <a:pt x="616" y="5"/>
                </a:lnTo>
                <a:lnTo>
                  <a:pt x="621" y="0"/>
                </a:lnTo>
                <a:lnTo>
                  <a:pt x="631" y="0"/>
                </a:lnTo>
                <a:lnTo>
                  <a:pt x="631" y="0"/>
                </a:lnTo>
                <a:lnTo>
                  <a:pt x="631" y="0"/>
                </a:lnTo>
                <a:lnTo>
                  <a:pt x="641" y="0"/>
                </a:lnTo>
                <a:lnTo>
                  <a:pt x="651" y="0"/>
                </a:lnTo>
                <a:lnTo>
                  <a:pt x="651" y="0"/>
                </a:lnTo>
                <a:lnTo>
                  <a:pt x="656" y="5"/>
                </a:lnTo>
                <a:lnTo>
                  <a:pt x="661" y="0"/>
                </a:lnTo>
                <a:lnTo>
                  <a:pt x="666" y="5"/>
                </a:lnTo>
                <a:lnTo>
                  <a:pt x="666" y="15"/>
                </a:lnTo>
                <a:lnTo>
                  <a:pt x="666" y="15"/>
                </a:lnTo>
                <a:lnTo>
                  <a:pt x="672" y="10"/>
                </a:lnTo>
                <a:lnTo>
                  <a:pt x="677" y="10"/>
                </a:lnTo>
                <a:lnTo>
                  <a:pt x="692" y="20"/>
                </a:lnTo>
                <a:lnTo>
                  <a:pt x="692" y="25"/>
                </a:lnTo>
                <a:lnTo>
                  <a:pt x="692" y="35"/>
                </a:lnTo>
                <a:lnTo>
                  <a:pt x="692" y="41"/>
                </a:lnTo>
                <a:lnTo>
                  <a:pt x="692" y="46"/>
                </a:lnTo>
                <a:lnTo>
                  <a:pt x="692" y="46"/>
                </a:lnTo>
                <a:lnTo>
                  <a:pt x="687" y="46"/>
                </a:lnTo>
                <a:lnTo>
                  <a:pt x="687" y="51"/>
                </a:lnTo>
                <a:lnTo>
                  <a:pt x="692" y="51"/>
                </a:lnTo>
                <a:lnTo>
                  <a:pt x="697" y="56"/>
                </a:lnTo>
                <a:lnTo>
                  <a:pt x="702" y="61"/>
                </a:lnTo>
                <a:lnTo>
                  <a:pt x="702" y="66"/>
                </a:lnTo>
                <a:lnTo>
                  <a:pt x="707" y="61"/>
                </a:lnTo>
                <a:lnTo>
                  <a:pt x="712" y="61"/>
                </a:lnTo>
                <a:lnTo>
                  <a:pt x="712" y="61"/>
                </a:lnTo>
                <a:lnTo>
                  <a:pt x="717" y="61"/>
                </a:lnTo>
                <a:lnTo>
                  <a:pt x="717" y="61"/>
                </a:lnTo>
                <a:lnTo>
                  <a:pt x="717" y="66"/>
                </a:lnTo>
                <a:lnTo>
                  <a:pt x="748" y="81"/>
                </a:lnTo>
                <a:lnTo>
                  <a:pt x="753" y="81"/>
                </a:lnTo>
                <a:lnTo>
                  <a:pt x="758" y="86"/>
                </a:lnTo>
                <a:lnTo>
                  <a:pt x="768" y="86"/>
                </a:lnTo>
                <a:lnTo>
                  <a:pt x="738" y="107"/>
                </a:lnTo>
                <a:lnTo>
                  <a:pt x="738" y="112"/>
                </a:lnTo>
                <a:lnTo>
                  <a:pt x="738" y="112"/>
                </a:lnTo>
                <a:lnTo>
                  <a:pt x="738" y="117"/>
                </a:lnTo>
                <a:lnTo>
                  <a:pt x="733" y="122"/>
                </a:lnTo>
                <a:lnTo>
                  <a:pt x="733" y="127"/>
                </a:lnTo>
                <a:lnTo>
                  <a:pt x="727" y="122"/>
                </a:lnTo>
                <a:lnTo>
                  <a:pt x="722" y="122"/>
                </a:lnTo>
                <a:lnTo>
                  <a:pt x="707" y="122"/>
                </a:lnTo>
                <a:lnTo>
                  <a:pt x="707" y="122"/>
                </a:lnTo>
                <a:lnTo>
                  <a:pt x="702" y="127"/>
                </a:lnTo>
                <a:lnTo>
                  <a:pt x="702" y="127"/>
                </a:lnTo>
                <a:lnTo>
                  <a:pt x="697" y="132"/>
                </a:lnTo>
                <a:lnTo>
                  <a:pt x="692" y="127"/>
                </a:lnTo>
                <a:lnTo>
                  <a:pt x="687" y="127"/>
                </a:lnTo>
                <a:lnTo>
                  <a:pt x="687" y="132"/>
                </a:lnTo>
                <a:lnTo>
                  <a:pt x="682" y="137"/>
                </a:lnTo>
                <a:lnTo>
                  <a:pt x="682" y="137"/>
                </a:lnTo>
                <a:lnTo>
                  <a:pt x="677" y="132"/>
                </a:lnTo>
                <a:lnTo>
                  <a:pt x="672" y="137"/>
                </a:lnTo>
                <a:lnTo>
                  <a:pt x="666" y="132"/>
                </a:lnTo>
                <a:lnTo>
                  <a:pt x="656" y="132"/>
                </a:lnTo>
                <a:lnTo>
                  <a:pt x="656" y="132"/>
                </a:lnTo>
                <a:lnTo>
                  <a:pt x="651" y="132"/>
                </a:lnTo>
                <a:lnTo>
                  <a:pt x="616" y="117"/>
                </a:lnTo>
                <a:lnTo>
                  <a:pt x="610" y="117"/>
                </a:lnTo>
                <a:lnTo>
                  <a:pt x="605" y="122"/>
                </a:lnTo>
                <a:lnTo>
                  <a:pt x="600" y="122"/>
                </a:lnTo>
                <a:lnTo>
                  <a:pt x="600" y="122"/>
                </a:lnTo>
                <a:lnTo>
                  <a:pt x="595" y="122"/>
                </a:lnTo>
                <a:lnTo>
                  <a:pt x="595" y="132"/>
                </a:lnTo>
                <a:lnTo>
                  <a:pt x="590" y="142"/>
                </a:lnTo>
                <a:lnTo>
                  <a:pt x="590" y="142"/>
                </a:lnTo>
                <a:lnTo>
                  <a:pt x="595" y="142"/>
                </a:lnTo>
                <a:lnTo>
                  <a:pt x="600" y="147"/>
                </a:lnTo>
                <a:lnTo>
                  <a:pt x="600" y="152"/>
                </a:lnTo>
                <a:lnTo>
                  <a:pt x="595" y="152"/>
                </a:lnTo>
                <a:lnTo>
                  <a:pt x="595" y="158"/>
                </a:lnTo>
                <a:lnTo>
                  <a:pt x="595" y="158"/>
                </a:lnTo>
                <a:lnTo>
                  <a:pt x="595" y="163"/>
                </a:lnTo>
                <a:lnTo>
                  <a:pt x="600" y="163"/>
                </a:lnTo>
                <a:lnTo>
                  <a:pt x="610" y="163"/>
                </a:lnTo>
                <a:lnTo>
                  <a:pt x="610" y="163"/>
                </a:lnTo>
                <a:lnTo>
                  <a:pt x="610" y="168"/>
                </a:lnTo>
                <a:lnTo>
                  <a:pt x="610" y="168"/>
                </a:lnTo>
                <a:lnTo>
                  <a:pt x="605" y="173"/>
                </a:lnTo>
                <a:lnTo>
                  <a:pt x="600" y="173"/>
                </a:lnTo>
                <a:lnTo>
                  <a:pt x="600" y="178"/>
                </a:lnTo>
                <a:lnTo>
                  <a:pt x="610" y="188"/>
                </a:lnTo>
                <a:lnTo>
                  <a:pt x="610" y="193"/>
                </a:lnTo>
                <a:lnTo>
                  <a:pt x="610" y="198"/>
                </a:lnTo>
                <a:lnTo>
                  <a:pt x="600" y="203"/>
                </a:lnTo>
                <a:lnTo>
                  <a:pt x="600" y="208"/>
                </a:lnTo>
                <a:lnTo>
                  <a:pt x="605" y="208"/>
                </a:lnTo>
                <a:lnTo>
                  <a:pt x="605" y="219"/>
                </a:lnTo>
                <a:lnTo>
                  <a:pt x="616" y="224"/>
                </a:lnTo>
                <a:lnTo>
                  <a:pt x="616" y="229"/>
                </a:lnTo>
                <a:lnTo>
                  <a:pt x="621" y="229"/>
                </a:lnTo>
                <a:lnTo>
                  <a:pt x="626" y="234"/>
                </a:lnTo>
                <a:lnTo>
                  <a:pt x="626" y="229"/>
                </a:lnTo>
                <a:lnTo>
                  <a:pt x="631" y="229"/>
                </a:lnTo>
                <a:lnTo>
                  <a:pt x="631" y="239"/>
                </a:lnTo>
                <a:lnTo>
                  <a:pt x="636" y="249"/>
                </a:lnTo>
                <a:lnTo>
                  <a:pt x="636" y="249"/>
                </a:lnTo>
                <a:lnTo>
                  <a:pt x="651" y="249"/>
                </a:lnTo>
                <a:lnTo>
                  <a:pt x="656" y="254"/>
                </a:lnTo>
                <a:lnTo>
                  <a:pt x="656" y="249"/>
                </a:lnTo>
                <a:lnTo>
                  <a:pt x="661" y="259"/>
                </a:lnTo>
                <a:lnTo>
                  <a:pt x="661" y="259"/>
                </a:lnTo>
                <a:lnTo>
                  <a:pt x="661" y="264"/>
                </a:lnTo>
                <a:lnTo>
                  <a:pt x="661" y="270"/>
                </a:lnTo>
                <a:lnTo>
                  <a:pt x="656" y="270"/>
                </a:lnTo>
                <a:lnTo>
                  <a:pt x="651" y="275"/>
                </a:lnTo>
                <a:lnTo>
                  <a:pt x="646" y="270"/>
                </a:lnTo>
                <a:lnTo>
                  <a:pt x="641" y="270"/>
                </a:lnTo>
                <a:lnTo>
                  <a:pt x="641" y="275"/>
                </a:lnTo>
                <a:lnTo>
                  <a:pt x="631" y="280"/>
                </a:lnTo>
                <a:lnTo>
                  <a:pt x="626" y="285"/>
                </a:lnTo>
                <a:lnTo>
                  <a:pt x="626" y="295"/>
                </a:lnTo>
                <a:lnTo>
                  <a:pt x="631" y="300"/>
                </a:lnTo>
                <a:lnTo>
                  <a:pt x="631" y="305"/>
                </a:lnTo>
                <a:lnTo>
                  <a:pt x="631" y="305"/>
                </a:lnTo>
                <a:lnTo>
                  <a:pt x="636" y="305"/>
                </a:lnTo>
                <a:lnTo>
                  <a:pt x="631" y="310"/>
                </a:lnTo>
                <a:lnTo>
                  <a:pt x="626" y="310"/>
                </a:lnTo>
                <a:lnTo>
                  <a:pt x="626" y="315"/>
                </a:lnTo>
                <a:lnTo>
                  <a:pt x="626" y="320"/>
                </a:lnTo>
                <a:lnTo>
                  <a:pt x="631" y="320"/>
                </a:lnTo>
                <a:lnTo>
                  <a:pt x="636" y="320"/>
                </a:lnTo>
                <a:lnTo>
                  <a:pt x="641" y="325"/>
                </a:lnTo>
                <a:lnTo>
                  <a:pt x="636" y="325"/>
                </a:lnTo>
                <a:lnTo>
                  <a:pt x="636" y="331"/>
                </a:lnTo>
                <a:lnTo>
                  <a:pt x="631" y="325"/>
                </a:lnTo>
                <a:lnTo>
                  <a:pt x="631" y="325"/>
                </a:lnTo>
                <a:lnTo>
                  <a:pt x="626" y="331"/>
                </a:lnTo>
                <a:lnTo>
                  <a:pt x="616" y="336"/>
                </a:lnTo>
                <a:lnTo>
                  <a:pt x="605" y="351"/>
                </a:lnTo>
                <a:lnTo>
                  <a:pt x="600" y="351"/>
                </a:lnTo>
                <a:lnTo>
                  <a:pt x="595" y="361"/>
                </a:lnTo>
                <a:lnTo>
                  <a:pt x="595" y="366"/>
                </a:lnTo>
                <a:lnTo>
                  <a:pt x="595" y="371"/>
                </a:lnTo>
                <a:lnTo>
                  <a:pt x="590" y="376"/>
                </a:lnTo>
                <a:lnTo>
                  <a:pt x="585" y="381"/>
                </a:lnTo>
                <a:lnTo>
                  <a:pt x="580" y="381"/>
                </a:lnTo>
                <a:lnTo>
                  <a:pt x="575" y="387"/>
                </a:lnTo>
                <a:lnTo>
                  <a:pt x="544" y="437"/>
                </a:lnTo>
                <a:lnTo>
                  <a:pt x="534" y="443"/>
                </a:lnTo>
                <a:lnTo>
                  <a:pt x="498" y="488"/>
                </a:lnTo>
                <a:lnTo>
                  <a:pt x="493" y="488"/>
                </a:lnTo>
                <a:lnTo>
                  <a:pt x="493" y="493"/>
                </a:lnTo>
                <a:lnTo>
                  <a:pt x="473" y="488"/>
                </a:lnTo>
                <a:lnTo>
                  <a:pt x="463" y="493"/>
                </a:lnTo>
                <a:lnTo>
                  <a:pt x="458" y="499"/>
                </a:lnTo>
                <a:lnTo>
                  <a:pt x="458" y="499"/>
                </a:lnTo>
                <a:lnTo>
                  <a:pt x="453" y="499"/>
                </a:lnTo>
                <a:lnTo>
                  <a:pt x="448" y="483"/>
                </a:lnTo>
                <a:lnTo>
                  <a:pt x="443" y="483"/>
                </a:lnTo>
                <a:lnTo>
                  <a:pt x="437" y="483"/>
                </a:lnTo>
                <a:lnTo>
                  <a:pt x="402" y="524"/>
                </a:lnTo>
                <a:lnTo>
                  <a:pt x="397" y="544"/>
                </a:lnTo>
                <a:lnTo>
                  <a:pt x="397" y="549"/>
                </a:lnTo>
                <a:lnTo>
                  <a:pt x="397" y="555"/>
                </a:lnTo>
                <a:lnTo>
                  <a:pt x="402" y="555"/>
                </a:lnTo>
                <a:lnTo>
                  <a:pt x="407" y="555"/>
                </a:lnTo>
                <a:lnTo>
                  <a:pt x="412" y="560"/>
                </a:lnTo>
                <a:lnTo>
                  <a:pt x="422" y="560"/>
                </a:lnTo>
                <a:lnTo>
                  <a:pt x="427" y="560"/>
                </a:lnTo>
                <a:lnTo>
                  <a:pt x="427" y="560"/>
                </a:lnTo>
                <a:lnTo>
                  <a:pt x="427" y="565"/>
                </a:lnTo>
                <a:lnTo>
                  <a:pt x="422" y="585"/>
                </a:lnTo>
                <a:lnTo>
                  <a:pt x="422" y="590"/>
                </a:lnTo>
                <a:lnTo>
                  <a:pt x="422" y="590"/>
                </a:lnTo>
                <a:lnTo>
                  <a:pt x="432" y="600"/>
                </a:lnTo>
                <a:lnTo>
                  <a:pt x="437" y="600"/>
                </a:lnTo>
                <a:lnTo>
                  <a:pt x="443" y="600"/>
                </a:lnTo>
                <a:lnTo>
                  <a:pt x="448" y="600"/>
                </a:lnTo>
                <a:lnTo>
                  <a:pt x="448" y="605"/>
                </a:lnTo>
                <a:lnTo>
                  <a:pt x="448" y="621"/>
                </a:lnTo>
                <a:lnTo>
                  <a:pt x="453" y="626"/>
                </a:lnTo>
                <a:lnTo>
                  <a:pt x="453" y="631"/>
                </a:lnTo>
                <a:lnTo>
                  <a:pt x="463" y="641"/>
                </a:lnTo>
                <a:lnTo>
                  <a:pt x="463" y="641"/>
                </a:lnTo>
                <a:lnTo>
                  <a:pt x="468" y="646"/>
                </a:lnTo>
                <a:lnTo>
                  <a:pt x="468" y="651"/>
                </a:lnTo>
                <a:lnTo>
                  <a:pt x="463" y="651"/>
                </a:lnTo>
                <a:lnTo>
                  <a:pt x="463" y="651"/>
                </a:lnTo>
                <a:lnTo>
                  <a:pt x="463" y="661"/>
                </a:lnTo>
                <a:lnTo>
                  <a:pt x="463" y="666"/>
                </a:lnTo>
                <a:lnTo>
                  <a:pt x="468" y="666"/>
                </a:lnTo>
                <a:lnTo>
                  <a:pt x="468" y="666"/>
                </a:lnTo>
                <a:lnTo>
                  <a:pt x="463" y="666"/>
                </a:lnTo>
                <a:lnTo>
                  <a:pt x="458" y="672"/>
                </a:lnTo>
                <a:lnTo>
                  <a:pt x="458" y="672"/>
                </a:lnTo>
                <a:lnTo>
                  <a:pt x="458" y="677"/>
                </a:lnTo>
                <a:lnTo>
                  <a:pt x="448" y="672"/>
                </a:lnTo>
                <a:lnTo>
                  <a:pt x="448" y="672"/>
                </a:lnTo>
                <a:lnTo>
                  <a:pt x="448" y="672"/>
                </a:lnTo>
                <a:lnTo>
                  <a:pt x="448" y="666"/>
                </a:lnTo>
                <a:lnTo>
                  <a:pt x="448" y="666"/>
                </a:lnTo>
                <a:lnTo>
                  <a:pt x="443" y="661"/>
                </a:lnTo>
                <a:lnTo>
                  <a:pt x="427" y="672"/>
                </a:lnTo>
                <a:lnTo>
                  <a:pt x="422" y="677"/>
                </a:lnTo>
                <a:lnTo>
                  <a:pt x="422" y="677"/>
                </a:lnTo>
                <a:lnTo>
                  <a:pt x="407" y="677"/>
                </a:lnTo>
                <a:lnTo>
                  <a:pt x="402" y="672"/>
                </a:lnTo>
                <a:lnTo>
                  <a:pt x="397" y="672"/>
                </a:lnTo>
                <a:lnTo>
                  <a:pt x="392" y="672"/>
                </a:lnTo>
                <a:lnTo>
                  <a:pt x="376" y="672"/>
                </a:lnTo>
                <a:lnTo>
                  <a:pt x="371" y="672"/>
                </a:lnTo>
                <a:lnTo>
                  <a:pt x="371" y="672"/>
                </a:lnTo>
                <a:lnTo>
                  <a:pt x="366" y="672"/>
                </a:lnTo>
                <a:lnTo>
                  <a:pt x="366" y="666"/>
                </a:lnTo>
                <a:lnTo>
                  <a:pt x="366" y="666"/>
                </a:lnTo>
                <a:lnTo>
                  <a:pt x="361" y="672"/>
                </a:lnTo>
                <a:lnTo>
                  <a:pt x="361" y="687"/>
                </a:lnTo>
                <a:lnTo>
                  <a:pt x="346" y="687"/>
                </a:lnTo>
                <a:lnTo>
                  <a:pt x="346" y="687"/>
                </a:lnTo>
                <a:lnTo>
                  <a:pt x="341" y="687"/>
                </a:lnTo>
                <a:lnTo>
                  <a:pt x="341" y="692"/>
                </a:lnTo>
                <a:lnTo>
                  <a:pt x="336" y="692"/>
                </a:lnTo>
                <a:lnTo>
                  <a:pt x="336" y="692"/>
                </a:lnTo>
                <a:lnTo>
                  <a:pt x="331" y="697"/>
                </a:lnTo>
                <a:lnTo>
                  <a:pt x="325" y="697"/>
                </a:lnTo>
                <a:lnTo>
                  <a:pt x="315" y="692"/>
                </a:lnTo>
                <a:lnTo>
                  <a:pt x="305" y="692"/>
                </a:lnTo>
                <a:lnTo>
                  <a:pt x="305" y="692"/>
                </a:lnTo>
                <a:lnTo>
                  <a:pt x="305" y="687"/>
                </a:lnTo>
                <a:lnTo>
                  <a:pt x="295" y="682"/>
                </a:lnTo>
                <a:lnTo>
                  <a:pt x="290" y="656"/>
                </a:lnTo>
                <a:lnTo>
                  <a:pt x="290" y="651"/>
                </a:lnTo>
                <a:lnTo>
                  <a:pt x="285" y="651"/>
                </a:lnTo>
                <a:lnTo>
                  <a:pt x="269" y="641"/>
                </a:lnTo>
                <a:lnTo>
                  <a:pt x="264" y="626"/>
                </a:lnTo>
                <a:lnTo>
                  <a:pt x="264" y="621"/>
                </a:lnTo>
                <a:lnTo>
                  <a:pt x="254" y="616"/>
                </a:lnTo>
                <a:lnTo>
                  <a:pt x="208" y="616"/>
                </a:lnTo>
                <a:lnTo>
                  <a:pt x="198" y="621"/>
                </a:lnTo>
                <a:lnTo>
                  <a:pt x="178" y="621"/>
                </a:lnTo>
                <a:lnTo>
                  <a:pt x="173" y="631"/>
                </a:lnTo>
                <a:lnTo>
                  <a:pt x="168" y="626"/>
                </a:lnTo>
                <a:lnTo>
                  <a:pt x="158" y="626"/>
                </a:lnTo>
                <a:lnTo>
                  <a:pt x="152" y="616"/>
                </a:lnTo>
                <a:lnTo>
                  <a:pt x="137" y="621"/>
                </a:lnTo>
                <a:lnTo>
                  <a:pt x="127" y="616"/>
                </a:lnTo>
                <a:lnTo>
                  <a:pt x="122" y="626"/>
                </a:lnTo>
                <a:lnTo>
                  <a:pt x="76" y="621"/>
                </a:lnTo>
                <a:lnTo>
                  <a:pt x="66" y="631"/>
                </a:lnTo>
                <a:lnTo>
                  <a:pt x="61" y="626"/>
                </a:lnTo>
                <a:lnTo>
                  <a:pt x="51" y="631"/>
                </a:lnTo>
                <a:lnTo>
                  <a:pt x="46" y="631"/>
                </a:lnTo>
                <a:lnTo>
                  <a:pt x="40" y="636"/>
                </a:lnTo>
                <a:lnTo>
                  <a:pt x="40" y="631"/>
                </a:lnTo>
                <a:lnTo>
                  <a:pt x="35" y="626"/>
                </a:lnTo>
                <a:close/>
              </a:path>
            </a:pathLst>
          </a:custGeom>
          <a:solidFill>
            <a:srgbClr val="E6E6E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E1373C9F-992B-4BFA-8DA3-D21052F66427}"/>
              </a:ext>
            </a:extLst>
          </p:cNvPr>
          <p:cNvSpPr txBox="1"/>
          <p:nvPr/>
        </p:nvSpPr>
        <p:spPr>
          <a:xfrm>
            <a:off x="2429673" y="1445391"/>
            <a:ext cx="13194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80B0B9"/>
                </a:solidFill>
                <a:effectLst/>
                <a:uLnTx/>
                <a:uFillTx/>
                <a:latin typeface="Poppins Regular" panose="020B0604020202020204" charset="0"/>
                <a:ea typeface="+mn-ea"/>
                <a:cs typeface="Poppins Regular" panose="020B0604020202020204" charset="0"/>
              </a:rPr>
              <a:t>Mauritania</a:t>
            </a:r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srgbClr val="80B0B9"/>
              </a:solidFill>
              <a:effectLst/>
              <a:uLnTx/>
              <a:uFillTx/>
              <a:latin typeface="Poppins Regular" panose="020B0604020202020204" charset="0"/>
              <a:ea typeface="+mn-ea"/>
              <a:cs typeface="Poppins Regular" panose="020B0604020202020204" charset="0"/>
            </a:endParaRPr>
          </a:p>
        </p:txBody>
      </p:sp>
      <p:sp>
        <p:nvSpPr>
          <p:cNvPr id="1417" name="Textfeld 1416">
            <a:extLst>
              <a:ext uri="{FF2B5EF4-FFF2-40B4-BE49-F238E27FC236}">
                <a16:creationId xmlns:a16="http://schemas.microsoft.com/office/drawing/2014/main" id="{E2EA2D22-1938-4789-BF0C-CD229D5BD58E}"/>
              </a:ext>
            </a:extLst>
          </p:cNvPr>
          <p:cNvSpPr txBox="1"/>
          <p:nvPr/>
        </p:nvSpPr>
        <p:spPr>
          <a:xfrm>
            <a:off x="2188840" y="2640292"/>
            <a:ext cx="11571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Poppins Regular" panose="020B0604020202020204" charset="0"/>
                <a:ea typeface="+mn-ea"/>
                <a:cs typeface="Poppins Regular" panose="020B0604020202020204" charset="0"/>
              </a:rPr>
              <a:t>Burkina Faso</a:t>
            </a:r>
            <a:endParaRPr kumimoji="0" lang="en-GB" sz="1100" b="0" i="0" u="none" strike="noStrike" kern="1200" cap="none" spc="0" normalizeH="0" baseline="0" noProof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Poppins Regular" panose="020B0604020202020204" charset="0"/>
              <a:ea typeface="+mn-ea"/>
              <a:cs typeface="Poppins Regular" panose="020B0604020202020204" charset="0"/>
            </a:endParaRPr>
          </a:p>
        </p:txBody>
      </p:sp>
      <p:sp>
        <p:nvSpPr>
          <p:cNvPr id="1419" name="Textfeld 1418">
            <a:extLst>
              <a:ext uri="{FF2B5EF4-FFF2-40B4-BE49-F238E27FC236}">
                <a16:creationId xmlns:a16="http://schemas.microsoft.com/office/drawing/2014/main" id="{61F07103-C86D-4215-B3E0-3E319A916688}"/>
              </a:ext>
            </a:extLst>
          </p:cNvPr>
          <p:cNvSpPr txBox="1"/>
          <p:nvPr/>
        </p:nvSpPr>
        <p:spPr>
          <a:xfrm>
            <a:off x="3201158" y="1942454"/>
            <a:ext cx="1157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80B0B9"/>
                </a:solidFill>
                <a:effectLst/>
                <a:uLnTx/>
                <a:uFillTx/>
                <a:latin typeface="Poppins Regular" panose="020B0604020202020204" charset="0"/>
                <a:ea typeface="+mn-ea"/>
                <a:cs typeface="Poppins Regular" panose="020B0604020202020204" charset="0"/>
              </a:rPr>
              <a:t>Niger</a:t>
            </a:r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srgbClr val="80B0B9"/>
              </a:solidFill>
              <a:effectLst/>
              <a:uLnTx/>
              <a:uFillTx/>
              <a:latin typeface="Poppins Regular" panose="020B0604020202020204" charset="0"/>
              <a:ea typeface="+mn-ea"/>
              <a:cs typeface="Poppins Regular" panose="020B0604020202020204" charset="0"/>
            </a:endParaRPr>
          </a:p>
        </p:txBody>
      </p:sp>
      <p:sp>
        <p:nvSpPr>
          <p:cNvPr id="1421" name="Textfeld 1420">
            <a:extLst>
              <a:ext uri="{FF2B5EF4-FFF2-40B4-BE49-F238E27FC236}">
                <a16:creationId xmlns:a16="http://schemas.microsoft.com/office/drawing/2014/main" id="{B59A6634-EDE6-440F-B0D4-9ED4C663AEDD}"/>
              </a:ext>
            </a:extLst>
          </p:cNvPr>
          <p:cNvSpPr txBox="1"/>
          <p:nvPr/>
        </p:nvSpPr>
        <p:spPr>
          <a:xfrm>
            <a:off x="3425108" y="2866819"/>
            <a:ext cx="11571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0" i="0" u="none" strike="noStrike" kern="1200" cap="none" spc="0" normalizeH="0" baseline="0" noProof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latin typeface="Poppins Regular" panose="020B0604020202020204" charset="0"/>
                <a:ea typeface="+mn-ea"/>
                <a:cs typeface="Poppins Regular" panose="020B0604020202020204" charset="0"/>
              </a:rPr>
              <a:t>Nigeria</a:t>
            </a:r>
            <a:endParaRPr kumimoji="0" lang="en-GB" sz="1100" b="0" i="0" u="none" strike="noStrike" kern="1200" cap="none" spc="0" normalizeH="0" baseline="0" noProof="0">
              <a:ln>
                <a:noFill/>
              </a:ln>
              <a:solidFill>
                <a:srgbClr val="E7E6E6"/>
              </a:solidFill>
              <a:effectLst/>
              <a:uLnTx/>
              <a:uFillTx/>
              <a:latin typeface="Poppins Regular" panose="020B0604020202020204" charset="0"/>
              <a:ea typeface="+mn-ea"/>
              <a:cs typeface="Poppins Regular" panose="020B0604020202020204" charset="0"/>
            </a:endParaRPr>
          </a:p>
        </p:txBody>
      </p:sp>
      <p:sp>
        <p:nvSpPr>
          <p:cNvPr id="1423" name="Textfeld 1422">
            <a:extLst>
              <a:ext uri="{FF2B5EF4-FFF2-40B4-BE49-F238E27FC236}">
                <a16:creationId xmlns:a16="http://schemas.microsoft.com/office/drawing/2014/main" id="{C34CAFCB-16CA-44BD-9470-E0749DCF318E}"/>
              </a:ext>
            </a:extLst>
          </p:cNvPr>
          <p:cNvSpPr txBox="1"/>
          <p:nvPr/>
        </p:nvSpPr>
        <p:spPr>
          <a:xfrm>
            <a:off x="5614872" y="2893413"/>
            <a:ext cx="11571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0" i="0" u="none" strike="noStrike" kern="1200" cap="none" spc="0" normalizeH="0" baseline="0" noProof="0" err="1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Poppins Regular" panose="020B0604020202020204" charset="0"/>
                <a:ea typeface="+mn-ea"/>
                <a:cs typeface="Poppins Regular" panose="020B0604020202020204" charset="0"/>
              </a:rPr>
              <a:t>Ethiopia</a:t>
            </a:r>
            <a:endParaRPr kumimoji="0" lang="en-GB" sz="1100" b="0" i="0" u="none" strike="noStrike" kern="1200" cap="none" spc="0" normalizeH="0" baseline="0" noProof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Poppins Regular" panose="020B0604020202020204" charset="0"/>
              <a:ea typeface="+mn-ea"/>
              <a:cs typeface="Poppins Regular" panose="020B0604020202020204" charset="0"/>
            </a:endParaRPr>
          </a:p>
        </p:txBody>
      </p:sp>
      <p:sp>
        <p:nvSpPr>
          <p:cNvPr id="1424" name="Textfeld 1423">
            <a:extLst>
              <a:ext uri="{FF2B5EF4-FFF2-40B4-BE49-F238E27FC236}">
                <a16:creationId xmlns:a16="http://schemas.microsoft.com/office/drawing/2014/main" id="{C9E20AAD-2AF2-4291-BF8C-480FC5B85767}"/>
              </a:ext>
            </a:extLst>
          </p:cNvPr>
          <p:cNvSpPr txBox="1"/>
          <p:nvPr/>
        </p:nvSpPr>
        <p:spPr>
          <a:xfrm>
            <a:off x="5775138" y="3409328"/>
            <a:ext cx="11571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0" i="0" u="none" strike="noStrike" kern="1200" cap="none" spc="0" normalizeH="0" baseline="0" noProof="0" err="1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Poppins Regular" panose="020B0604020202020204" charset="0"/>
                <a:ea typeface="+mn-ea"/>
                <a:cs typeface="Poppins Regular" panose="020B0604020202020204" charset="0"/>
              </a:rPr>
              <a:t>Kenya</a:t>
            </a:r>
            <a:endParaRPr kumimoji="0" lang="en-GB" sz="1100" b="0" i="0" u="none" strike="noStrike" kern="1200" cap="none" spc="0" normalizeH="0" baseline="0" noProof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Poppins Regular" panose="020B0604020202020204" charset="0"/>
              <a:ea typeface="+mn-ea"/>
              <a:cs typeface="Poppins Regular" panose="020B0604020202020204" charset="0"/>
            </a:endParaRPr>
          </a:p>
        </p:txBody>
      </p:sp>
      <p:sp>
        <p:nvSpPr>
          <p:cNvPr id="1428" name="Textfeld 1427">
            <a:extLst>
              <a:ext uri="{FF2B5EF4-FFF2-40B4-BE49-F238E27FC236}">
                <a16:creationId xmlns:a16="http://schemas.microsoft.com/office/drawing/2014/main" id="{9527DA3F-FB7B-418B-B5E7-7B9FD85BF33C}"/>
              </a:ext>
            </a:extLst>
          </p:cNvPr>
          <p:cNvSpPr txBox="1"/>
          <p:nvPr/>
        </p:nvSpPr>
        <p:spPr>
          <a:xfrm>
            <a:off x="5428462" y="4682230"/>
            <a:ext cx="11571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0" i="0" u="none" strike="noStrike" kern="1200" cap="none" spc="0" normalizeH="0" baseline="0" noProof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latin typeface="Poppins Regular" panose="020B0604020202020204" charset="0"/>
                <a:ea typeface="+mn-ea"/>
                <a:cs typeface="Poppins Regular" panose="020B0604020202020204" charset="0"/>
              </a:rPr>
              <a:t>Malawi</a:t>
            </a:r>
            <a:endParaRPr kumimoji="0" lang="en-GB" sz="1100" b="0" i="0" u="none" strike="noStrike" kern="1200" cap="none" spc="0" normalizeH="0" baseline="0" noProof="0">
              <a:ln>
                <a:noFill/>
              </a:ln>
              <a:solidFill>
                <a:srgbClr val="E7E6E6"/>
              </a:solidFill>
              <a:effectLst/>
              <a:uLnTx/>
              <a:uFillTx/>
              <a:latin typeface="Poppins Regular" panose="020B0604020202020204" charset="0"/>
              <a:ea typeface="+mn-ea"/>
              <a:cs typeface="Poppins Regular" panose="020B0604020202020204" charset="0"/>
            </a:endParaRPr>
          </a:p>
        </p:txBody>
      </p:sp>
      <p:sp>
        <p:nvSpPr>
          <p:cNvPr id="1430" name="Textfeld 1429">
            <a:extLst>
              <a:ext uri="{FF2B5EF4-FFF2-40B4-BE49-F238E27FC236}">
                <a16:creationId xmlns:a16="http://schemas.microsoft.com/office/drawing/2014/main" id="{6E6F3EFA-6B15-40C9-A0FF-BAFA9426AF43}"/>
              </a:ext>
            </a:extLst>
          </p:cNvPr>
          <p:cNvSpPr txBox="1"/>
          <p:nvPr/>
        </p:nvSpPr>
        <p:spPr>
          <a:xfrm>
            <a:off x="8416520" y="3431243"/>
            <a:ext cx="13504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6374"/>
                </a:solidFill>
                <a:effectLst/>
                <a:uLnTx/>
                <a:uFillTx/>
                <a:latin typeface="Poppins Regular" panose="020B0604020202020204" charset="0"/>
                <a:ea typeface="+mn-ea"/>
                <a:cs typeface="Poppins Regular" panose="020B0604020202020204" charset="0"/>
              </a:rPr>
              <a:t>Bangladesh</a:t>
            </a:r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srgbClr val="006374"/>
              </a:solidFill>
              <a:effectLst/>
              <a:uLnTx/>
              <a:uFillTx/>
              <a:latin typeface="Poppins Regular" panose="020B0604020202020204" charset="0"/>
              <a:ea typeface="+mn-ea"/>
              <a:cs typeface="Poppins Regular" panose="020B0604020202020204" charset="0"/>
            </a:endParaRPr>
          </a:p>
        </p:txBody>
      </p:sp>
      <p:sp>
        <p:nvSpPr>
          <p:cNvPr id="1432" name="Textfeld 1431">
            <a:extLst>
              <a:ext uri="{FF2B5EF4-FFF2-40B4-BE49-F238E27FC236}">
                <a16:creationId xmlns:a16="http://schemas.microsoft.com/office/drawing/2014/main" id="{A952166C-D62F-46E4-8E34-6C711ABDE4CA}"/>
              </a:ext>
            </a:extLst>
          </p:cNvPr>
          <p:cNvSpPr txBox="1"/>
          <p:nvPr/>
        </p:nvSpPr>
        <p:spPr>
          <a:xfrm>
            <a:off x="9274491" y="4095996"/>
            <a:ext cx="11571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Poppins Regular" panose="020B0604020202020204" charset="0"/>
                <a:ea typeface="+mn-ea"/>
                <a:cs typeface="Poppins Regular" panose="020B0604020202020204" charset="0"/>
              </a:rPr>
              <a:t>Laos</a:t>
            </a:r>
            <a:endParaRPr kumimoji="0" lang="en-GB" sz="1100" b="0" i="0" u="none" strike="noStrike" kern="1200" cap="none" spc="0" normalizeH="0" baseline="0" noProof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Poppins Regular" panose="020B0604020202020204" charset="0"/>
              <a:ea typeface="+mn-ea"/>
              <a:cs typeface="Poppins Regular" panose="020B0604020202020204" charset="0"/>
            </a:endParaRPr>
          </a:p>
        </p:txBody>
      </p:sp>
      <p:sp>
        <p:nvSpPr>
          <p:cNvPr id="1435" name="TextBox 172">
            <a:extLst>
              <a:ext uri="{FF2B5EF4-FFF2-40B4-BE49-F238E27FC236}">
                <a16:creationId xmlns:a16="http://schemas.microsoft.com/office/drawing/2014/main" id="{7483E012-5B3F-47DA-84A2-35B57155C6E6}"/>
              </a:ext>
            </a:extLst>
          </p:cNvPr>
          <p:cNvSpPr txBox="1"/>
          <p:nvPr/>
        </p:nvSpPr>
        <p:spPr>
          <a:xfrm>
            <a:off x="4755576" y="3885322"/>
            <a:ext cx="1317423" cy="29238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3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Poppins Regular" panose="020B0604020202020204" charset="0"/>
                <a:ea typeface="+mn-ea"/>
                <a:cs typeface="Poppins Regular" panose="020B0604020202020204" charset="0"/>
              </a:rPr>
              <a:t>D</a:t>
            </a:r>
            <a:r>
              <a:rPr lang="en-US" sz="1300">
                <a:solidFill>
                  <a:schemeClr val="bg2"/>
                </a:solidFill>
                <a:latin typeface="Poppins Regular" panose="020B0604020202020204" charset="0"/>
                <a:cs typeface="Poppins Regular" panose="020B0604020202020204" charset="0"/>
              </a:rPr>
              <a:t>RC</a:t>
            </a:r>
            <a:endParaRPr kumimoji="0" lang="de-DE" sz="1300" b="0" i="0" u="none" strike="noStrike" kern="120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Poppins Regular" panose="020B0604020202020204" charset="0"/>
              <a:ea typeface="+mn-ea"/>
              <a:cs typeface="Poppins Regular" panose="020B0604020202020204" charset="0"/>
            </a:endParaRP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F131523E-5B71-43D0-A73C-B4C5E4E06E0C}"/>
              </a:ext>
            </a:extLst>
          </p:cNvPr>
          <p:cNvSpPr/>
          <p:nvPr/>
        </p:nvSpPr>
        <p:spPr>
          <a:xfrm>
            <a:off x="10149395" y="188224"/>
            <a:ext cx="1721932" cy="6585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414" name="Ink 1413">
                <a:extLst>
                  <a:ext uri="{FF2B5EF4-FFF2-40B4-BE49-F238E27FC236}">
                    <a16:creationId xmlns:a16="http://schemas.microsoft.com/office/drawing/2014/main" id="{B1B32475-70F3-1FF5-3665-266617021B8F}"/>
                  </a:ext>
                </a:extLst>
              </p14:cNvPr>
              <p14:cNvContentPartPr/>
              <p14:nvPr/>
            </p14:nvContentPartPr>
            <p14:xfrm>
              <a:off x="3415102" y="159480"/>
              <a:ext cx="893880" cy="237600"/>
            </p14:xfrm>
          </p:contentPart>
        </mc:Choice>
        <mc:Fallback xmlns="">
          <p:pic>
            <p:nvPicPr>
              <p:cNvPr id="1414" name="Ink 1413">
                <a:extLst>
                  <a:ext uri="{FF2B5EF4-FFF2-40B4-BE49-F238E27FC236}">
                    <a16:creationId xmlns:a16="http://schemas.microsoft.com/office/drawing/2014/main" id="{B1B32475-70F3-1FF5-3665-266617021B8F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399616" y="144023"/>
                <a:ext cx="924492" cy="26815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439" name="Ink 1438">
                <a:extLst>
                  <a:ext uri="{FF2B5EF4-FFF2-40B4-BE49-F238E27FC236}">
                    <a16:creationId xmlns:a16="http://schemas.microsoft.com/office/drawing/2014/main" id="{3D3F3961-FEFC-9D90-8A44-D84B5D9256D6}"/>
                  </a:ext>
                </a:extLst>
              </p14:cNvPr>
              <p14:cNvContentPartPr/>
              <p14:nvPr/>
            </p14:nvContentPartPr>
            <p14:xfrm>
              <a:off x="11590073" y="5061178"/>
              <a:ext cx="91800" cy="111240"/>
            </p14:xfrm>
          </p:contentPart>
        </mc:Choice>
        <mc:Fallback xmlns="">
          <p:pic>
            <p:nvPicPr>
              <p:cNvPr id="1439" name="Ink 1438">
                <a:extLst>
                  <a:ext uri="{FF2B5EF4-FFF2-40B4-BE49-F238E27FC236}">
                    <a16:creationId xmlns:a16="http://schemas.microsoft.com/office/drawing/2014/main" id="{3D3F3961-FEFC-9D90-8A44-D84B5D9256D6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1574532" y="5045698"/>
                <a:ext cx="122520" cy="141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445" name="Ink 1444">
                <a:extLst>
                  <a:ext uri="{FF2B5EF4-FFF2-40B4-BE49-F238E27FC236}">
                    <a16:creationId xmlns:a16="http://schemas.microsoft.com/office/drawing/2014/main" id="{281247D5-D7C1-0B88-C857-C4764E149A1A}"/>
                  </a:ext>
                </a:extLst>
              </p14:cNvPr>
              <p14:cNvContentPartPr/>
              <p14:nvPr/>
            </p14:nvContentPartPr>
            <p14:xfrm>
              <a:off x="11720753" y="4990978"/>
              <a:ext cx="332640" cy="199800"/>
            </p14:xfrm>
          </p:contentPart>
        </mc:Choice>
        <mc:Fallback xmlns="">
          <p:pic>
            <p:nvPicPr>
              <p:cNvPr id="1445" name="Ink 1444">
                <a:extLst>
                  <a:ext uri="{FF2B5EF4-FFF2-40B4-BE49-F238E27FC236}">
                    <a16:creationId xmlns:a16="http://schemas.microsoft.com/office/drawing/2014/main" id="{281247D5-D7C1-0B88-C857-C4764E149A1A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1705273" y="4975470"/>
                <a:ext cx="363240" cy="230455"/>
              </a:xfrm>
              <a:prstGeom prst="rect">
                <a:avLst/>
              </a:prstGeom>
            </p:spPr>
          </p:pic>
        </mc:Fallback>
      </mc:AlternateContent>
      <p:sp>
        <p:nvSpPr>
          <p:cNvPr id="5" name="Textfeld 4">
            <a:extLst>
              <a:ext uri="{FF2B5EF4-FFF2-40B4-BE49-F238E27FC236}">
                <a16:creationId xmlns:a16="http://schemas.microsoft.com/office/drawing/2014/main" id="{C81F4E2A-D9F9-A508-E44A-547CC9DBDB5E}"/>
              </a:ext>
            </a:extLst>
          </p:cNvPr>
          <p:cNvSpPr txBox="1"/>
          <p:nvPr/>
        </p:nvSpPr>
        <p:spPr>
          <a:xfrm>
            <a:off x="6704805" y="5002220"/>
            <a:ext cx="4655735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/>
              <a:t>openIMIS </a:t>
            </a:r>
            <a:r>
              <a:rPr lang="de-DE" sz="1400" err="1"/>
              <a:t>implementations</a:t>
            </a:r>
            <a:r>
              <a:rPr lang="de-DE" sz="1400"/>
              <a:t> </a:t>
            </a:r>
            <a:r>
              <a:rPr lang="en-GB" sz="1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12 countries for …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11 health financing (Tanzania, Cameroon, Nepal, DRC, Chad, The Gambia, Mauritania, Malawi, Nigeria) and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5 social protection schemes (Moldova, the Gambia, Nepal, Bangladesh, Niue). </a:t>
            </a:r>
          </a:p>
          <a:p>
            <a:r>
              <a:rPr lang="en-GB" sz="1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 of March 2024, close to 16,4 million people are covered by openIMIS managed schemes. </a:t>
            </a:r>
            <a:endParaRPr lang="en-GB" sz="1400"/>
          </a:p>
        </p:txBody>
      </p:sp>
      <p:sp>
        <p:nvSpPr>
          <p:cNvPr id="1242" name="Title 1">
            <a:extLst>
              <a:ext uri="{FF2B5EF4-FFF2-40B4-BE49-F238E27FC236}">
                <a16:creationId xmlns:a16="http://schemas.microsoft.com/office/drawing/2014/main" id="{E3530477-FC0C-D57A-32E9-3D895CF9DA3D}"/>
              </a:ext>
            </a:extLst>
          </p:cNvPr>
          <p:cNvSpPr txBox="1">
            <a:spLocks/>
          </p:cNvSpPr>
          <p:nvPr/>
        </p:nvSpPr>
        <p:spPr bwMode="auto">
          <a:xfrm>
            <a:off x="1166273" y="-365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0" i="0" kern="1200">
                <a:solidFill>
                  <a:srgbClr val="006374"/>
                </a:solidFill>
                <a:latin typeface="Poppins" pitchFamily="2" charset="77"/>
                <a:ea typeface="+mj-ea"/>
                <a:cs typeface="Poppins" pitchFamily="2" charset="77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pPr algn="r" defTabSz="914400"/>
            <a:r>
              <a:rPr lang="en-GB">
                <a:solidFill>
                  <a:schemeClr val="accent2">
                    <a:lumMod val="50000"/>
                  </a:schemeClr>
                </a:solidFill>
              </a:rPr>
              <a:t>Map of Implementations</a:t>
            </a:r>
          </a:p>
        </p:txBody>
      </p:sp>
    </p:spTree>
    <p:extLst>
      <p:ext uri="{BB962C8B-B14F-4D97-AF65-F5344CB8AC3E}">
        <p14:creationId xmlns:p14="http://schemas.microsoft.com/office/powerpoint/2010/main" val="8851255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9F1691A-FB5B-7B5D-E5BD-5F2701DCA6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2024-04-03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F216086-58BD-17C1-AB8E-888D84549C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err="1"/>
              <a:t>openIMIS</a:t>
            </a:r>
            <a:r>
              <a:rPr lang="de-DE"/>
              <a:t> </a:t>
            </a:r>
            <a:r>
              <a:rPr lang="de-DE" err="1"/>
              <a:t>Interoperability</a:t>
            </a:r>
            <a:endParaRPr lang="de-DE"/>
          </a:p>
        </p:txBody>
      </p:sp>
      <p:sp>
        <p:nvSpPr>
          <p:cNvPr id="19" name="Rechteck: abgerundete Ecken 18">
            <a:extLst>
              <a:ext uri="{FF2B5EF4-FFF2-40B4-BE49-F238E27FC236}">
                <a16:creationId xmlns:a16="http://schemas.microsoft.com/office/drawing/2014/main" id="{5D786794-0B32-4A0F-8D6F-EA61CF507718}"/>
              </a:ext>
            </a:extLst>
          </p:cNvPr>
          <p:cNvSpPr/>
          <p:nvPr/>
        </p:nvSpPr>
        <p:spPr>
          <a:xfrm>
            <a:off x="6237876" y="839486"/>
            <a:ext cx="5831863" cy="578527"/>
          </a:xfrm>
          <a:prstGeom prst="roundRect">
            <a:avLst>
              <a:gd name="adj" fmla="val 0"/>
            </a:avLst>
          </a:prstGeom>
          <a:solidFill>
            <a:srgbClr val="B2D0D5"/>
          </a:solidFill>
          <a:ln>
            <a:solidFill>
              <a:srgbClr val="B2D0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Type of scheme</a:t>
            </a:r>
          </a:p>
        </p:txBody>
      </p:sp>
      <p:sp>
        <p:nvSpPr>
          <p:cNvPr id="5" name="Rechteck: abgerundete Ecken 4">
            <a:extLst>
              <a:ext uri="{FF2B5EF4-FFF2-40B4-BE49-F238E27FC236}">
                <a16:creationId xmlns:a16="http://schemas.microsoft.com/office/drawing/2014/main" id="{E875F878-93A1-4FDE-B70A-A516718313D6}"/>
              </a:ext>
            </a:extLst>
          </p:cNvPr>
          <p:cNvSpPr/>
          <p:nvPr/>
        </p:nvSpPr>
        <p:spPr>
          <a:xfrm>
            <a:off x="6237878" y="1418013"/>
            <a:ext cx="5831863" cy="4654015"/>
          </a:xfrm>
          <a:prstGeom prst="roundRect">
            <a:avLst>
              <a:gd name="adj" fmla="val 0"/>
            </a:avLst>
          </a:prstGeom>
          <a:noFill/>
          <a:ln>
            <a:solidFill>
              <a:srgbClr val="B2D0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285750" indent="-285750">
              <a:buFont typeface="Arial"/>
              <a:buChar char="•"/>
            </a:pPr>
            <a:endParaRPr lang="en-US" sz="1600">
              <a:solidFill>
                <a:schemeClr val="tx1"/>
              </a:solidFill>
              <a:ea typeface="+mn-lt"/>
              <a:cs typeface="+mn-lt"/>
            </a:endParaRPr>
          </a:p>
          <a:p>
            <a:endParaRPr lang="en-US" sz="1600">
              <a:solidFill>
                <a:schemeClr val="tx1"/>
              </a:solidFill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endParaRPr lang="en-US" sz="1600">
              <a:solidFill>
                <a:schemeClr val="tx1"/>
              </a:solidFill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r>
              <a:rPr lang="en-US" sz="1600">
                <a:solidFill>
                  <a:schemeClr val="tx1"/>
                </a:solidFill>
                <a:ea typeface="+mn-lt"/>
                <a:cs typeface="+mn-lt"/>
              </a:rPr>
              <a:t>Bamenda Ecclesiastical Province Health Assistance </a:t>
            </a:r>
            <a:r>
              <a:rPr lang="en-US" sz="1600" b="1">
                <a:solidFill>
                  <a:schemeClr val="tx1"/>
                </a:solidFill>
                <a:ea typeface="+mn-lt"/>
                <a:cs typeface="+mn-lt"/>
              </a:rPr>
              <a:t>(BEPHA)</a:t>
            </a:r>
            <a:r>
              <a:rPr lang="en-US" sz="1600">
                <a:solidFill>
                  <a:schemeClr val="tx1"/>
                </a:solidFill>
                <a:ea typeface="+mn-lt"/>
                <a:cs typeface="+mn-lt"/>
              </a:rPr>
              <a:t>: </a:t>
            </a:r>
            <a:r>
              <a:rPr lang="en-US" sz="1600" i="1">
                <a:solidFill>
                  <a:srgbClr val="006374"/>
                </a:solidFill>
                <a:ea typeface="+mn-lt"/>
                <a:cs typeface="+mn-lt"/>
              </a:rPr>
              <a:t>community based micro health insurance</a:t>
            </a:r>
            <a:r>
              <a:rPr lang="en-US" sz="1600" i="1">
                <a:solidFill>
                  <a:schemeClr val="tx1"/>
                </a:solidFill>
                <a:ea typeface="+mn-lt"/>
                <a:cs typeface="+mn-lt"/>
              </a:rPr>
              <a:t> scheme</a:t>
            </a:r>
            <a:r>
              <a:rPr lang="en-US" sz="1600" b="1">
                <a:solidFill>
                  <a:schemeClr val="tx1"/>
                </a:solidFill>
                <a:ea typeface="+mn-lt"/>
                <a:cs typeface="+mn-lt"/>
              </a:rPr>
              <a:t>, </a:t>
            </a:r>
            <a:r>
              <a:rPr lang="en-US" sz="1600">
                <a:solidFill>
                  <a:schemeClr val="tx1"/>
                </a:solidFill>
                <a:ea typeface="+mn-lt"/>
                <a:cs typeface="+mn-lt"/>
              </a:rPr>
              <a:t>providing services through 140 hospitals </a:t>
            </a:r>
            <a:endParaRPr lang="en-US" sz="1600">
              <a:solidFill>
                <a:schemeClr val="tx1"/>
              </a:solidFill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600" b="1">
                <a:solidFill>
                  <a:schemeClr val="tx1"/>
                </a:solidFill>
                <a:ea typeface="+mn-lt"/>
                <a:cs typeface="+mn-lt"/>
              </a:rPr>
              <a:t>HIV Fee Elimination</a:t>
            </a:r>
            <a:r>
              <a:rPr lang="en-US" sz="1600">
                <a:solidFill>
                  <a:schemeClr val="tx1"/>
                </a:solidFill>
                <a:ea typeface="+mn-lt"/>
                <a:cs typeface="+mn-lt"/>
              </a:rPr>
              <a:t>: program for the </a:t>
            </a:r>
            <a:r>
              <a:rPr lang="en-US" sz="1600" i="1">
                <a:solidFill>
                  <a:srgbClr val="006374"/>
                </a:solidFill>
                <a:ea typeface="+mn-lt"/>
                <a:cs typeface="+mn-lt"/>
              </a:rPr>
              <a:t>elimination of user fees</a:t>
            </a:r>
            <a:r>
              <a:rPr lang="en-US" sz="1600" i="1">
                <a:solidFill>
                  <a:schemeClr val="tx1"/>
                </a:solidFill>
                <a:ea typeface="+mn-lt"/>
                <a:cs typeface="+mn-lt"/>
              </a:rPr>
              <a:t> </a:t>
            </a:r>
            <a:r>
              <a:rPr lang="en-US" sz="1600">
                <a:solidFill>
                  <a:schemeClr val="tx1"/>
                </a:solidFill>
                <a:ea typeface="+mn-lt"/>
                <a:cs typeface="+mn-lt"/>
              </a:rPr>
              <a:t>for HIV treatment and services, providing testing and treatment services from 3043 health facilities with 95 piloting the </a:t>
            </a:r>
            <a:r>
              <a:rPr lang="en-US" sz="1600" err="1">
                <a:solidFill>
                  <a:schemeClr val="tx1"/>
                </a:solidFill>
                <a:ea typeface="+mn-lt"/>
                <a:cs typeface="+mn-lt"/>
              </a:rPr>
              <a:t>openIMIS</a:t>
            </a:r>
            <a:endParaRPr lang="en-US" sz="1600">
              <a:solidFill>
                <a:schemeClr val="tx1"/>
              </a:solidFill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600" b="1" err="1">
                <a:solidFill>
                  <a:schemeClr val="tx1"/>
                </a:solidFill>
                <a:ea typeface="+mn-lt"/>
                <a:cs typeface="+mn-lt"/>
              </a:rPr>
              <a:t>Chèque</a:t>
            </a:r>
            <a:r>
              <a:rPr lang="en-US" sz="1600" b="1">
                <a:solidFill>
                  <a:schemeClr val="tx1"/>
                </a:solidFill>
                <a:ea typeface="+mn-lt"/>
                <a:cs typeface="+mn-lt"/>
              </a:rPr>
              <a:t> </a:t>
            </a:r>
            <a:r>
              <a:rPr lang="en-US" sz="1600" b="1" err="1">
                <a:solidFill>
                  <a:schemeClr val="tx1"/>
                </a:solidFill>
                <a:ea typeface="+mn-lt"/>
                <a:cs typeface="+mn-lt"/>
              </a:rPr>
              <a:t>Santé</a:t>
            </a:r>
            <a:r>
              <a:rPr lang="en-US" sz="1600" b="1">
                <a:solidFill>
                  <a:schemeClr val="tx1"/>
                </a:solidFill>
                <a:ea typeface="+mn-lt"/>
                <a:cs typeface="+mn-lt"/>
              </a:rPr>
              <a:t>:</a:t>
            </a:r>
            <a:r>
              <a:rPr lang="en-US" sz="1600">
                <a:solidFill>
                  <a:schemeClr val="tx1"/>
                </a:solidFill>
                <a:ea typeface="+mn-lt"/>
                <a:cs typeface="+mn-lt"/>
              </a:rPr>
              <a:t> a national </a:t>
            </a:r>
            <a:r>
              <a:rPr lang="en-US" sz="1600" i="1">
                <a:solidFill>
                  <a:srgbClr val="006374"/>
                </a:solidFill>
                <a:ea typeface="+mn-lt"/>
                <a:cs typeface="+mn-lt"/>
              </a:rPr>
              <a:t>voucher scheme</a:t>
            </a:r>
            <a:r>
              <a:rPr lang="en-US" sz="1600" i="1">
                <a:solidFill>
                  <a:schemeClr val="tx1"/>
                </a:solidFill>
                <a:ea typeface="+mn-lt"/>
                <a:cs typeface="+mn-lt"/>
              </a:rPr>
              <a:t> </a:t>
            </a:r>
            <a:r>
              <a:rPr lang="en-US" sz="1600">
                <a:solidFill>
                  <a:schemeClr val="tx1"/>
                </a:solidFill>
                <a:ea typeface="+mn-lt"/>
                <a:cs typeface="+mn-lt"/>
              </a:rPr>
              <a:t>for maternal and child health</a:t>
            </a:r>
            <a:endParaRPr lang="en-US" sz="1600">
              <a:solidFill>
                <a:schemeClr val="tx1"/>
              </a:solidFill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600" b="1">
                <a:solidFill>
                  <a:schemeClr val="tx1"/>
                </a:solidFill>
                <a:ea typeface="+mn-lt"/>
                <a:cs typeface="+mn-lt"/>
              </a:rPr>
              <a:t>Health care purchasing scheme for IDPs and vulnerable persons</a:t>
            </a:r>
            <a:r>
              <a:rPr lang="en-US" sz="1600">
                <a:solidFill>
                  <a:schemeClr val="tx1"/>
                </a:solidFill>
                <a:ea typeface="+mn-lt"/>
                <a:cs typeface="+mn-lt"/>
              </a:rPr>
              <a:t> in 4 Regions</a:t>
            </a:r>
          </a:p>
          <a:p>
            <a:pPr marL="285750" indent="-285750">
              <a:buFont typeface="Arial"/>
              <a:buChar char="•"/>
            </a:pPr>
            <a:r>
              <a:rPr lang="en-US" sz="1600" b="1" err="1">
                <a:solidFill>
                  <a:schemeClr val="tx1"/>
                </a:solidFill>
                <a:ea typeface="+mn-lt"/>
                <a:cs typeface="+mn-lt"/>
              </a:rPr>
              <a:t>EduCash</a:t>
            </a:r>
            <a:r>
              <a:rPr lang="en-US" sz="1600">
                <a:solidFill>
                  <a:schemeClr val="tx1"/>
                </a:solidFill>
                <a:ea typeface="+mn-lt"/>
                <a:cs typeface="+mn-lt"/>
              </a:rPr>
              <a:t>: a conditional </a:t>
            </a:r>
            <a:r>
              <a:rPr lang="en-US" sz="1600" i="1">
                <a:solidFill>
                  <a:srgbClr val="006374"/>
                </a:solidFill>
                <a:ea typeface="+mn-lt"/>
                <a:cs typeface="+mn-lt"/>
              </a:rPr>
              <a:t>cash transfer scheme</a:t>
            </a:r>
            <a:r>
              <a:rPr lang="en-US" sz="1600" b="1">
                <a:solidFill>
                  <a:srgbClr val="006374"/>
                </a:solidFill>
                <a:ea typeface="+mn-lt"/>
                <a:cs typeface="+mn-lt"/>
              </a:rPr>
              <a:t> </a:t>
            </a:r>
            <a:r>
              <a:rPr lang="en-US" sz="1600">
                <a:solidFill>
                  <a:schemeClr val="tx1"/>
                </a:solidFill>
                <a:ea typeface="+mn-lt"/>
                <a:cs typeface="+mn-lt"/>
              </a:rPr>
              <a:t>to support children of targeted households for their education</a:t>
            </a:r>
            <a:endParaRPr lang="en-US" sz="1600">
              <a:solidFill>
                <a:schemeClr val="tx1"/>
              </a:solidFill>
              <a:cs typeface="Calibri"/>
            </a:endParaRPr>
          </a:p>
          <a:p>
            <a:pPr marL="285750" indent="-285750">
              <a:buFont typeface="Arial"/>
              <a:buChar char="•"/>
            </a:pPr>
            <a:endParaRPr lang="en-US" sz="1600">
              <a:solidFill>
                <a:schemeClr val="tx1"/>
              </a:solidFill>
              <a:ea typeface="+mn-lt"/>
              <a:cs typeface="+mn-lt"/>
            </a:endParaRPr>
          </a:p>
          <a:p>
            <a:r>
              <a:rPr lang="en-US" sz="1600" b="1">
                <a:solidFill>
                  <a:schemeClr val="tx1"/>
                </a:solidFill>
                <a:ea typeface="+mn-lt"/>
                <a:cs typeface="+mn-lt"/>
              </a:rPr>
              <a:t>In the pipeline:</a:t>
            </a:r>
          </a:p>
          <a:p>
            <a:pPr marL="285750" indent="-285750">
              <a:buFont typeface="Arial"/>
              <a:buChar char="•"/>
            </a:pPr>
            <a:r>
              <a:rPr lang="en-US" sz="1600">
                <a:solidFill>
                  <a:schemeClr val="tx1"/>
                </a:solidFill>
                <a:ea typeface="+mn-lt"/>
                <a:cs typeface="+mn-lt"/>
              </a:rPr>
              <a:t>Ministry of Social Affairs to use openIMIS as a National Beneficiary Registry </a:t>
            </a:r>
            <a:endParaRPr lang="en-US" sz="1600">
              <a:solidFill>
                <a:schemeClr val="tx1"/>
              </a:solidFill>
              <a:cs typeface="Calibri"/>
            </a:endParaRPr>
          </a:p>
        </p:txBody>
      </p:sp>
      <p:sp>
        <p:nvSpPr>
          <p:cNvPr id="8" name="Rechteck: abgerundete Ecken 7">
            <a:extLst>
              <a:ext uri="{FF2B5EF4-FFF2-40B4-BE49-F238E27FC236}">
                <a16:creationId xmlns:a16="http://schemas.microsoft.com/office/drawing/2014/main" id="{34963216-2C45-41CF-8141-406EF4093801}"/>
              </a:ext>
            </a:extLst>
          </p:cNvPr>
          <p:cNvSpPr/>
          <p:nvPr/>
        </p:nvSpPr>
        <p:spPr>
          <a:xfrm>
            <a:off x="182016" y="3736826"/>
            <a:ext cx="5961106" cy="1089100"/>
          </a:xfrm>
          <a:prstGeom prst="roundRect">
            <a:avLst>
              <a:gd name="adj" fmla="val 0"/>
            </a:avLst>
          </a:prstGeom>
          <a:noFill/>
          <a:ln>
            <a:solidFill>
              <a:srgbClr val="B2D0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285750" indent="-285750">
              <a:buFont typeface="Arial"/>
              <a:buChar char="•"/>
            </a:pPr>
            <a:r>
              <a:rPr lang="en-US" sz="1600">
                <a:solidFill>
                  <a:schemeClr val="tx1"/>
                </a:solidFill>
                <a:ea typeface="+mn-lt"/>
                <a:cs typeface="+mn-lt"/>
              </a:rPr>
              <a:t>Ministry of Public Health – UHC scheme</a:t>
            </a:r>
          </a:p>
          <a:p>
            <a:pPr marL="285750" indent="-285750">
              <a:buFont typeface="Arial"/>
              <a:buChar char="•"/>
            </a:pPr>
            <a:r>
              <a:rPr lang="en-US" sz="1600">
                <a:solidFill>
                  <a:schemeClr val="tx1"/>
                </a:solidFill>
                <a:ea typeface="+mn-lt"/>
                <a:cs typeface="+mn-lt"/>
              </a:rPr>
              <a:t>Micro health insurance scheme - Bamenda Ecclesiastical Province Health Assistance (</a:t>
            </a:r>
            <a:r>
              <a:rPr lang="en-US" sz="1600" b="1">
                <a:solidFill>
                  <a:schemeClr val="tx1"/>
                </a:solidFill>
                <a:ea typeface="+mn-lt"/>
                <a:cs typeface="+mn-lt"/>
              </a:rPr>
              <a:t>BEPHA</a:t>
            </a:r>
            <a:r>
              <a:rPr lang="en-US" sz="1600">
                <a:solidFill>
                  <a:schemeClr val="tx1"/>
                </a:solidFill>
                <a:ea typeface="+mn-lt"/>
                <a:cs typeface="+mn-lt"/>
              </a:rPr>
              <a:t>) </a:t>
            </a:r>
            <a:endParaRPr lang="en-US" sz="1600"/>
          </a:p>
          <a:p>
            <a:pPr marL="285750" indent="-285750">
              <a:buFont typeface="Arial"/>
              <a:buChar char="•"/>
            </a:pPr>
            <a:r>
              <a:rPr lang="en-US" sz="1600">
                <a:solidFill>
                  <a:schemeClr val="tx1"/>
                </a:solidFill>
                <a:ea typeface="+mn-lt"/>
                <a:cs typeface="+mn-lt"/>
              </a:rPr>
              <a:t>HIV fee elimination scheme – </a:t>
            </a:r>
            <a:r>
              <a:rPr lang="en-US" sz="1600" b="1">
                <a:solidFill>
                  <a:schemeClr val="tx1"/>
                </a:solidFill>
                <a:ea typeface="+mn-lt"/>
                <a:cs typeface="+mn-lt"/>
              </a:rPr>
              <a:t>The Regional Fund </a:t>
            </a:r>
            <a:r>
              <a:rPr lang="en-US" sz="1600">
                <a:solidFill>
                  <a:schemeClr val="tx1"/>
                </a:solidFill>
                <a:ea typeface="+mn-lt"/>
                <a:cs typeface="+mn-lt"/>
              </a:rPr>
              <a:t>for Health Promotion, </a:t>
            </a:r>
            <a:r>
              <a:rPr lang="en-US" sz="1600" err="1">
                <a:solidFill>
                  <a:schemeClr val="tx1"/>
                </a:solidFill>
                <a:ea typeface="+mn-lt"/>
                <a:cs typeface="+mn-lt"/>
              </a:rPr>
              <a:t>MoPH</a:t>
            </a:r>
            <a:endParaRPr lang="en-US" sz="1600">
              <a:solidFill>
                <a:schemeClr val="tx1"/>
              </a:solidFill>
              <a:ea typeface="+mn-lt"/>
              <a:cs typeface="+mn-lt"/>
            </a:endParaRPr>
          </a:p>
        </p:txBody>
      </p:sp>
      <p:sp>
        <p:nvSpPr>
          <p:cNvPr id="20" name="Rechteck: abgerundete Ecken 19">
            <a:extLst>
              <a:ext uri="{FF2B5EF4-FFF2-40B4-BE49-F238E27FC236}">
                <a16:creationId xmlns:a16="http://schemas.microsoft.com/office/drawing/2014/main" id="{D1E48078-E82B-4FF0-9D9E-7CE83A9C962C}"/>
              </a:ext>
            </a:extLst>
          </p:cNvPr>
          <p:cNvSpPr/>
          <p:nvPr/>
        </p:nvSpPr>
        <p:spPr>
          <a:xfrm>
            <a:off x="178462" y="3259515"/>
            <a:ext cx="5973252" cy="477310"/>
          </a:xfrm>
          <a:prstGeom prst="roundRect">
            <a:avLst>
              <a:gd name="adj" fmla="val 0"/>
            </a:avLst>
          </a:prstGeom>
          <a:solidFill>
            <a:srgbClr val="B2D0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Operator</a:t>
            </a:r>
            <a:endParaRPr lang="de-DE">
              <a:solidFill>
                <a:schemeClr val="tx1"/>
              </a:solidFill>
            </a:endParaRPr>
          </a:p>
        </p:txBody>
      </p:sp>
      <p:sp>
        <p:nvSpPr>
          <p:cNvPr id="26" name="Rechteck: abgerundete Ecken 25">
            <a:extLst>
              <a:ext uri="{FF2B5EF4-FFF2-40B4-BE49-F238E27FC236}">
                <a16:creationId xmlns:a16="http://schemas.microsoft.com/office/drawing/2014/main" id="{EC074A44-8132-4D2F-8ACF-D5D43CB172C2}"/>
              </a:ext>
            </a:extLst>
          </p:cNvPr>
          <p:cNvSpPr/>
          <p:nvPr/>
        </p:nvSpPr>
        <p:spPr>
          <a:xfrm>
            <a:off x="2104062" y="96959"/>
            <a:ext cx="6189426" cy="576491"/>
          </a:xfrm>
          <a:prstGeom prst="roundRect">
            <a:avLst/>
          </a:prstGeom>
          <a:solidFill>
            <a:srgbClr val="B2D0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2000" b="1">
                <a:solidFill>
                  <a:schemeClr val="tx1"/>
                </a:solidFill>
                <a:latin typeface="+mj-lt"/>
              </a:rPr>
              <a:t>openIMIS Implementation </a:t>
            </a:r>
            <a:r>
              <a:rPr lang="en-US" sz="2800" b="1">
                <a:solidFill>
                  <a:srgbClr val="006374"/>
                </a:solidFill>
                <a:latin typeface="+mj-lt"/>
              </a:rPr>
              <a:t>Cameroon</a:t>
            </a:r>
            <a:endParaRPr lang="de-DE" sz="2800">
              <a:solidFill>
                <a:srgbClr val="006374"/>
              </a:solidFill>
              <a:latin typeface="+mj-lt"/>
            </a:endParaRPr>
          </a:p>
        </p:txBody>
      </p:sp>
      <p:sp>
        <p:nvSpPr>
          <p:cNvPr id="21" name="Rechteck: abgerundete Ecken 20">
            <a:extLst>
              <a:ext uri="{FF2B5EF4-FFF2-40B4-BE49-F238E27FC236}">
                <a16:creationId xmlns:a16="http://schemas.microsoft.com/office/drawing/2014/main" id="{C0E42ACF-66CA-4F7D-ADDB-0395CE7A9C8E}"/>
              </a:ext>
            </a:extLst>
          </p:cNvPr>
          <p:cNvSpPr/>
          <p:nvPr/>
        </p:nvSpPr>
        <p:spPr>
          <a:xfrm>
            <a:off x="169870" y="813936"/>
            <a:ext cx="5973252" cy="504204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/>
              <a:t>Impact</a:t>
            </a:r>
            <a:endParaRPr lang="de-DE" b="1"/>
          </a:p>
        </p:txBody>
      </p:sp>
      <p:sp>
        <p:nvSpPr>
          <p:cNvPr id="44" name="Rechteck: abgerundete Ecken 46">
            <a:extLst>
              <a:ext uri="{FF2B5EF4-FFF2-40B4-BE49-F238E27FC236}">
                <a16:creationId xmlns:a16="http://schemas.microsoft.com/office/drawing/2014/main" id="{15079129-90AA-41D5-9D82-F9F123F8A451}"/>
              </a:ext>
            </a:extLst>
          </p:cNvPr>
          <p:cNvSpPr/>
          <p:nvPr/>
        </p:nvSpPr>
        <p:spPr>
          <a:xfrm>
            <a:off x="178461" y="5376911"/>
            <a:ext cx="5964661" cy="1378255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solidFill>
              <a:srgbClr val="B2D0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285750" indent="-285750">
              <a:buFont typeface="Arial"/>
              <a:buChar char="•"/>
            </a:pPr>
            <a:r>
              <a:rPr lang="en-US" sz="1600">
                <a:solidFill>
                  <a:schemeClr val="tx1"/>
                </a:solidFill>
                <a:ea typeface="+mn-lt"/>
                <a:cs typeface="+mn-lt"/>
              </a:rPr>
              <a:t>Standards based digital tool (openIMIS) allowed for a National UHC Scheme, incorporating diverse, multiple health financing schemes.</a:t>
            </a:r>
          </a:p>
        </p:txBody>
      </p:sp>
      <p:sp>
        <p:nvSpPr>
          <p:cNvPr id="45" name="Rechteck: abgerundete Ecken 47">
            <a:extLst>
              <a:ext uri="{FF2B5EF4-FFF2-40B4-BE49-F238E27FC236}">
                <a16:creationId xmlns:a16="http://schemas.microsoft.com/office/drawing/2014/main" id="{74EFDBE9-9D74-4B3D-9D80-692EA96DDC27}"/>
              </a:ext>
            </a:extLst>
          </p:cNvPr>
          <p:cNvSpPr/>
          <p:nvPr/>
        </p:nvSpPr>
        <p:spPr>
          <a:xfrm>
            <a:off x="178461" y="4875404"/>
            <a:ext cx="5978853" cy="501508"/>
          </a:xfrm>
          <a:prstGeom prst="roundRect">
            <a:avLst>
              <a:gd name="adj" fmla="val 0"/>
            </a:avLst>
          </a:prstGeom>
          <a:solidFill>
            <a:srgbClr val="B2D0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Special aspects of implementation</a:t>
            </a:r>
            <a:endParaRPr lang="de-DE">
              <a:solidFill>
                <a:schemeClr val="tx1"/>
              </a:solidFill>
            </a:endParaRPr>
          </a:p>
        </p:txBody>
      </p:sp>
      <p:pic>
        <p:nvPicPr>
          <p:cNvPr id="6" name="Picture 8">
            <a:extLst>
              <a:ext uri="{FF2B5EF4-FFF2-40B4-BE49-F238E27FC236}">
                <a16:creationId xmlns:a16="http://schemas.microsoft.com/office/drawing/2014/main" id="{D09F3353-718F-4970-8A1D-AA8B3E18FD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67909" y="823709"/>
            <a:ext cx="2126951" cy="1374835"/>
          </a:xfrm>
          <a:prstGeom prst="rect">
            <a:avLst/>
          </a:prstGeom>
        </p:spPr>
      </p:pic>
      <p:sp>
        <p:nvSpPr>
          <p:cNvPr id="12" name="Rechteck: abgerundete Ecken 9">
            <a:extLst>
              <a:ext uri="{FF2B5EF4-FFF2-40B4-BE49-F238E27FC236}">
                <a16:creationId xmlns:a16="http://schemas.microsoft.com/office/drawing/2014/main" id="{C8C38B97-DA7D-404A-A255-A40DEB7B572A}"/>
              </a:ext>
            </a:extLst>
          </p:cNvPr>
          <p:cNvSpPr/>
          <p:nvPr/>
        </p:nvSpPr>
        <p:spPr>
          <a:xfrm>
            <a:off x="178929" y="1316385"/>
            <a:ext cx="5964193" cy="1930995"/>
          </a:xfrm>
          <a:prstGeom prst="roundRect">
            <a:avLst>
              <a:gd name="adj" fmla="val 0"/>
            </a:avLst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>
                <a:solidFill>
                  <a:schemeClr val="tx1"/>
                </a:solidFill>
                <a:ea typeface="+mn-lt"/>
                <a:cs typeface="+mn-lt"/>
              </a:rPr>
              <a:t>Status: implemented (from 2013), on-going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>
                <a:solidFill>
                  <a:schemeClr val="tx1"/>
                </a:solidFill>
                <a:ea typeface="+mn-lt"/>
                <a:cs typeface="+mn-lt"/>
              </a:rPr>
              <a:t>Beneficiaries</a:t>
            </a:r>
            <a:r>
              <a:rPr lang="en-US" sz="1600">
                <a:solidFill>
                  <a:schemeClr val="tx1"/>
                </a:solidFill>
                <a:ea typeface="+mn-lt"/>
                <a:cs typeface="+mn-lt"/>
              </a:rPr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i="1">
                <a:solidFill>
                  <a:schemeClr val="tx1"/>
                </a:solidFill>
                <a:ea typeface="+mn-lt"/>
                <a:cs typeface="+mn-lt"/>
              </a:rPr>
              <a:t>UHC scheme: </a:t>
            </a:r>
            <a:r>
              <a:rPr lang="en-US" sz="1600" b="1">
                <a:solidFill>
                  <a:schemeClr val="tx1"/>
                </a:solidFill>
                <a:ea typeface="+mn-lt"/>
                <a:cs typeface="+mn-lt"/>
              </a:rPr>
              <a:t>3.000.000</a:t>
            </a:r>
            <a:r>
              <a:rPr lang="en-US" sz="1600">
                <a:solidFill>
                  <a:schemeClr val="tx1"/>
                </a:solidFill>
                <a:ea typeface="+mn-lt"/>
                <a:cs typeface="+mn-lt"/>
              </a:rPr>
              <a:t> enrolled beneficiaries (since 10/2023), potentially 28.000.000 nationwide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i="1">
                <a:solidFill>
                  <a:schemeClr val="tx1"/>
                </a:solidFill>
                <a:ea typeface="+mn-lt"/>
                <a:cs typeface="+mn-lt"/>
              </a:rPr>
              <a:t>BEPHA:</a:t>
            </a:r>
            <a:r>
              <a:rPr lang="en-US" sz="1600" b="1">
                <a:solidFill>
                  <a:schemeClr val="tx1"/>
                </a:solidFill>
                <a:ea typeface="+mn-lt"/>
                <a:cs typeface="+mn-lt"/>
              </a:rPr>
              <a:t> 66,878 Adherents </a:t>
            </a:r>
            <a:r>
              <a:rPr lang="en-US" sz="1600">
                <a:solidFill>
                  <a:schemeClr val="tx1"/>
                </a:solidFill>
                <a:ea typeface="+mn-lt"/>
                <a:cs typeface="+mn-lt"/>
              </a:rPr>
              <a:t>enrolled into the openIMIS,</a:t>
            </a:r>
            <a:r>
              <a:rPr lang="en-US" sz="1600" b="1">
                <a:solidFill>
                  <a:schemeClr val="tx1"/>
                </a:solidFill>
                <a:ea typeface="+mn-lt"/>
                <a:cs typeface="+mn-lt"/>
              </a:rPr>
              <a:t> </a:t>
            </a:r>
            <a:r>
              <a:rPr lang="en-US" sz="1600">
                <a:solidFill>
                  <a:schemeClr val="tx1"/>
                </a:solidFill>
                <a:ea typeface="+mn-lt"/>
                <a:cs typeface="+mn-lt"/>
              </a:rPr>
              <a:t>out of them 35,526 women = 53%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i="1">
                <a:solidFill>
                  <a:schemeClr val="tx1"/>
                </a:solidFill>
                <a:ea typeface="+mn-lt"/>
                <a:cs typeface="+mn-lt"/>
              </a:rPr>
              <a:t>HIV fee elimination scheme: </a:t>
            </a:r>
            <a:r>
              <a:rPr lang="en-US" sz="1600" b="1">
                <a:solidFill>
                  <a:schemeClr val="tx1"/>
                </a:solidFill>
                <a:ea typeface="+mn-lt"/>
                <a:cs typeface="+mn-lt"/>
              </a:rPr>
              <a:t>148,000 </a:t>
            </a:r>
            <a:r>
              <a:rPr lang="en-US" sz="1600">
                <a:solidFill>
                  <a:schemeClr val="tx1"/>
                </a:solidFill>
                <a:ea typeface="+mn-lt"/>
                <a:cs typeface="+mn-lt"/>
              </a:rPr>
              <a:t>in 2 pilot regions</a:t>
            </a:r>
          </a:p>
        </p:txBody>
      </p:sp>
      <p:pic>
        <p:nvPicPr>
          <p:cNvPr id="9" name="Picture 12">
            <a:extLst>
              <a:ext uri="{FF2B5EF4-FFF2-40B4-BE49-F238E27FC236}">
                <a16:creationId xmlns:a16="http://schemas.microsoft.com/office/drawing/2014/main" id="{E588FC0D-A644-489F-8D55-1AF85307AF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92918" y="1065073"/>
            <a:ext cx="1141047" cy="1014451"/>
          </a:xfrm>
          <a:prstGeom prst="rect">
            <a:avLst/>
          </a:prstGeom>
        </p:spPr>
      </p:pic>
      <p:pic>
        <p:nvPicPr>
          <p:cNvPr id="10" name="Picture 14">
            <a:extLst>
              <a:ext uri="{FF2B5EF4-FFF2-40B4-BE49-F238E27FC236}">
                <a16:creationId xmlns:a16="http://schemas.microsoft.com/office/drawing/2014/main" id="{096AEA8B-94B4-4084-8D42-DCDFED8541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12755" y="1026958"/>
            <a:ext cx="1249680" cy="1254253"/>
          </a:xfrm>
          <a:prstGeom prst="rect">
            <a:avLst/>
          </a:prstGeom>
        </p:spPr>
      </p:pic>
      <p:sp>
        <p:nvSpPr>
          <p:cNvPr id="23" name="Rechteck: abgerundete Ecken 22">
            <a:extLst>
              <a:ext uri="{FF2B5EF4-FFF2-40B4-BE49-F238E27FC236}">
                <a16:creationId xmlns:a16="http://schemas.microsoft.com/office/drawing/2014/main" id="{602E5ACC-79BA-44C3-B178-AA71F2A9E5AC}"/>
              </a:ext>
            </a:extLst>
          </p:cNvPr>
          <p:cNvSpPr/>
          <p:nvPr/>
        </p:nvSpPr>
        <p:spPr>
          <a:xfrm>
            <a:off x="6241703" y="6086917"/>
            <a:ext cx="5853158" cy="632109"/>
          </a:xfrm>
          <a:prstGeom prst="roundRect">
            <a:avLst>
              <a:gd name="adj" fmla="val 0"/>
            </a:avLst>
          </a:prstGeom>
          <a:solidFill>
            <a:srgbClr val="B2D0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>
                <a:solidFill>
                  <a:srgbClr val="006374"/>
                </a:solidFill>
              </a:rPr>
              <a:t>Implementation:              Funding: BMZ, SDC, </a:t>
            </a:r>
            <a:r>
              <a:rPr lang="de-DE">
                <a:solidFill>
                  <a:srgbClr val="006374"/>
                </a:solidFill>
              </a:rPr>
              <a:t>Misereor, AFD                         </a:t>
            </a:r>
            <a:r>
              <a:rPr lang="en-US">
                <a:solidFill>
                  <a:srgbClr val="006374"/>
                </a:solidFill>
              </a:rPr>
              <a:t> GIZ, UNFPA, AFD</a:t>
            </a:r>
            <a:r>
              <a:rPr lang="de-DE">
                <a:solidFill>
                  <a:srgbClr val="006374"/>
                </a:solidFill>
              </a:rPr>
              <a:t>               On </a:t>
            </a:r>
            <a:r>
              <a:rPr lang="de-DE" err="1">
                <a:solidFill>
                  <a:srgbClr val="006374"/>
                </a:solidFill>
              </a:rPr>
              <a:t>the</a:t>
            </a:r>
            <a:r>
              <a:rPr lang="de-DE">
                <a:solidFill>
                  <a:srgbClr val="006374"/>
                </a:solidFill>
              </a:rPr>
              <a:t> </a:t>
            </a:r>
            <a:r>
              <a:rPr lang="de-DE" err="1">
                <a:solidFill>
                  <a:srgbClr val="006374"/>
                </a:solidFill>
              </a:rPr>
              <a:t>ground</a:t>
            </a:r>
            <a:r>
              <a:rPr lang="de-DE">
                <a:solidFill>
                  <a:srgbClr val="006374"/>
                </a:solidFill>
              </a:rPr>
              <a:t>: Y-Note &amp; </a:t>
            </a:r>
            <a:r>
              <a:rPr lang="de-DE" err="1">
                <a:solidFill>
                  <a:srgbClr val="006374"/>
                </a:solidFill>
              </a:rPr>
              <a:t>SwissTPH</a:t>
            </a:r>
            <a:endParaRPr lang="en-US">
              <a:solidFill>
                <a:srgbClr val="0063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19521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Footer Placeholder 4"/>
          <p:cNvSpPr txBox="1"/>
          <p:nvPr/>
        </p:nvSpPr>
        <p:spPr>
          <a:xfrm>
            <a:off x="5833131" y="6427156"/>
            <a:ext cx="4792288" cy="2483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>
              <a:defRPr sz="1200">
                <a:solidFill>
                  <a:srgbClr val="888888"/>
                </a:solidFill>
              </a:defRPr>
            </a:lvl1pPr>
          </a:lstStyle>
          <a:p>
            <a:r>
              <a:t>openIMIS Interoperability</a:t>
            </a:r>
          </a:p>
        </p:txBody>
      </p:sp>
      <p:sp>
        <p:nvSpPr>
          <p:cNvPr id="442" name="Rectangle 22"/>
          <p:cNvSpPr/>
          <p:nvPr/>
        </p:nvSpPr>
        <p:spPr>
          <a:xfrm>
            <a:off x="8128068" y="1466142"/>
            <a:ext cx="3447161" cy="3155139"/>
          </a:xfrm>
          <a:prstGeom prst="rect">
            <a:avLst/>
          </a:prstGeom>
          <a:solidFill>
            <a:srgbClr val="FFFFFF"/>
          </a:solidFill>
          <a:ln w="12700">
            <a:solidFill>
              <a:srgbClr val="A9A7A8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43" name="&quot;Not Allowed&quot; Symbol 56"/>
          <p:cNvSpPr/>
          <p:nvPr/>
        </p:nvSpPr>
        <p:spPr>
          <a:xfrm>
            <a:off x="9491647" y="1886473"/>
            <a:ext cx="720001" cy="720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377" y="15471"/>
                </a:moveTo>
                <a:cubicBezTo>
                  <a:pt x="19956" y="11839"/>
                  <a:pt x="19103" y="6803"/>
                  <a:pt x="15471" y="4223"/>
                </a:cubicBezTo>
                <a:cubicBezTo>
                  <a:pt x="12674" y="2237"/>
                  <a:pt x="8926" y="2237"/>
                  <a:pt x="6129" y="4223"/>
                </a:cubicBezTo>
                <a:close/>
                <a:moveTo>
                  <a:pt x="4223" y="6129"/>
                </a:moveTo>
                <a:lnTo>
                  <a:pt x="4223" y="6129"/>
                </a:lnTo>
                <a:cubicBezTo>
                  <a:pt x="1644" y="9761"/>
                  <a:pt x="2497" y="14797"/>
                  <a:pt x="6129" y="17377"/>
                </a:cubicBezTo>
                <a:cubicBezTo>
                  <a:pt x="8926" y="19363"/>
                  <a:pt x="12674" y="19363"/>
                  <a:pt x="15471" y="17377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45719" rIns="45719" anchor="ctr"/>
          <a:lstStyle/>
          <a:p>
            <a:pPr algn="ctr"/>
            <a:endParaRPr/>
          </a:p>
        </p:txBody>
      </p:sp>
      <p:sp>
        <p:nvSpPr>
          <p:cNvPr id="445" name="Date Placeholder 3"/>
          <p:cNvSpPr txBox="1"/>
          <p:nvPr/>
        </p:nvSpPr>
        <p:spPr>
          <a:xfrm>
            <a:off x="3506952" y="6424805"/>
            <a:ext cx="2156461" cy="2483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>
              <a:defRPr sz="1200">
                <a:solidFill>
                  <a:srgbClr val="888888"/>
                </a:solidFill>
              </a:defRPr>
            </a:lvl1pPr>
          </a:lstStyle>
          <a:p>
            <a:r>
              <a:t>2024-04-03</a:t>
            </a:r>
          </a:p>
        </p:txBody>
      </p:sp>
      <p:sp>
        <p:nvSpPr>
          <p:cNvPr id="446" name="Slide Number Placeholder 5"/>
          <p:cNvSpPr txBox="1">
            <a:spLocks noGrp="1"/>
          </p:cNvSpPr>
          <p:nvPr>
            <p:ph type="sldNum" sz="quarter" idx="2"/>
          </p:nvPr>
        </p:nvSpPr>
        <p:spPr>
          <a:xfrm>
            <a:off x="2600173" y="6424805"/>
            <a:ext cx="258624" cy="2483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888888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fld id="{86CB4B4D-7CA3-9044-876B-883B54F8677D}" type="slidenum">
              <a:rPr lang="en-DE" smtClean="0"/>
              <a:pPr/>
              <a:t>15</a:t>
            </a:fld>
            <a:endParaRPr/>
          </a:p>
        </p:txBody>
      </p:sp>
      <p:pic>
        <p:nvPicPr>
          <p:cNvPr id="447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" y="1274250"/>
            <a:ext cx="7748339" cy="5508584"/>
          </a:xfrm>
          <a:prstGeom prst="rect">
            <a:avLst/>
          </a:prstGeom>
          <a:ln w="12700">
            <a:miter lim="400000"/>
          </a:ln>
        </p:spPr>
      </p:pic>
      <p:pic>
        <p:nvPicPr>
          <p:cNvPr id="448" name="Picture 15" descr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3118" y="5392592"/>
            <a:ext cx="720001" cy="720001"/>
          </a:xfrm>
          <a:prstGeom prst="rect">
            <a:avLst/>
          </a:prstGeom>
          <a:ln w="38100">
            <a:solidFill>
              <a:schemeClr val="accent3"/>
            </a:solidFill>
          </a:ln>
        </p:spPr>
      </p:pic>
      <p:pic>
        <p:nvPicPr>
          <p:cNvPr id="449" name="Picture 18" descr="Picture 18"/>
          <p:cNvPicPr>
            <a:picLocks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4268138" y="1798980"/>
            <a:ext cx="537709" cy="447494"/>
          </a:xfrm>
          <a:prstGeom prst="rect">
            <a:avLst/>
          </a:prstGeom>
          <a:ln w="38100">
            <a:solidFill>
              <a:schemeClr val="accent3"/>
            </a:solidFill>
          </a:ln>
        </p:spPr>
      </p:pic>
      <p:sp>
        <p:nvSpPr>
          <p:cNvPr id="450" name="TextBox 23"/>
          <p:cNvSpPr txBox="1"/>
          <p:nvPr/>
        </p:nvSpPr>
        <p:spPr>
          <a:xfrm>
            <a:off x="8910293" y="4757523"/>
            <a:ext cx="1882711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>
                <a:latin typeface="Poppins Regular"/>
                <a:ea typeface="Poppins Regular"/>
                <a:cs typeface="Poppins Regular"/>
                <a:sym typeface="Poppins Regular"/>
              </a:defRPr>
            </a:lvl1pPr>
          </a:lstStyle>
          <a:p>
            <a:r>
              <a:t>External Systems</a:t>
            </a:r>
          </a:p>
        </p:txBody>
      </p:sp>
      <p:pic>
        <p:nvPicPr>
          <p:cNvPr id="451" name="Picture 25" descr="Picture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67983" y="5425032"/>
            <a:ext cx="720001" cy="720001"/>
          </a:xfrm>
          <a:prstGeom prst="rect">
            <a:avLst/>
          </a:prstGeom>
          <a:ln w="38100">
            <a:solidFill>
              <a:schemeClr val="accent3"/>
            </a:solidFill>
          </a:ln>
        </p:spPr>
      </p:pic>
      <p:sp>
        <p:nvSpPr>
          <p:cNvPr id="452" name="TextBox 26"/>
          <p:cNvSpPr txBox="1"/>
          <p:nvPr/>
        </p:nvSpPr>
        <p:spPr>
          <a:xfrm>
            <a:off x="8942048" y="2677550"/>
            <a:ext cx="1819199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>
                <a:latin typeface="Poppins Regular"/>
                <a:ea typeface="Poppins Regular"/>
                <a:cs typeface="Poppins Regular"/>
                <a:sym typeface="Poppins Regular"/>
              </a:defRPr>
            </a:lvl1pPr>
          </a:lstStyle>
          <a:p>
            <a:r>
              <a:t>Civil Registration</a:t>
            </a:r>
          </a:p>
        </p:txBody>
      </p:sp>
      <p:sp>
        <p:nvSpPr>
          <p:cNvPr id="453" name="TextBox 37"/>
          <p:cNvSpPr txBox="1"/>
          <p:nvPr/>
        </p:nvSpPr>
        <p:spPr>
          <a:xfrm>
            <a:off x="9348518" y="4097280"/>
            <a:ext cx="1006262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>
                <a:latin typeface="Poppins Regular"/>
                <a:ea typeface="Poppins Regular"/>
                <a:cs typeface="Poppins Regular"/>
                <a:sym typeface="Poppins Regular"/>
              </a:defRPr>
            </a:lvl1pPr>
          </a:lstStyle>
          <a:p>
            <a:r>
              <a:t>Payment</a:t>
            </a:r>
          </a:p>
        </p:txBody>
      </p:sp>
      <p:grpSp>
        <p:nvGrpSpPr>
          <p:cNvPr id="456" name="Picture 46"/>
          <p:cNvGrpSpPr/>
          <p:nvPr/>
        </p:nvGrpSpPr>
        <p:grpSpPr>
          <a:xfrm>
            <a:off x="4995482" y="1526473"/>
            <a:ext cx="720001" cy="720001"/>
            <a:chOff x="0" y="0"/>
            <a:chExt cx="719999" cy="719999"/>
          </a:xfrm>
        </p:grpSpPr>
        <p:sp>
          <p:nvSpPr>
            <p:cNvPr id="454" name="Carré"/>
            <p:cNvSpPr/>
            <p:nvPr/>
          </p:nvSpPr>
          <p:spPr>
            <a:xfrm>
              <a:off x="0" y="0"/>
              <a:ext cx="720000" cy="720000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  <p:pic>
          <p:nvPicPr>
            <p:cNvPr id="455" name="image35.png" descr="image35.pn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0" y="0"/>
              <a:ext cx="720000" cy="720000"/>
            </a:xfrm>
            <a:prstGeom prst="rect">
              <a:avLst/>
            </a:prstGeom>
            <a:ln w="38100" cap="flat">
              <a:solidFill>
                <a:schemeClr val="accent3"/>
              </a:solidFill>
              <a:prstDash val="solid"/>
              <a:round/>
            </a:ln>
            <a:effectLst/>
          </p:spPr>
        </p:pic>
      </p:grpSp>
      <p:grpSp>
        <p:nvGrpSpPr>
          <p:cNvPr id="459" name="Picture 47"/>
          <p:cNvGrpSpPr/>
          <p:nvPr/>
        </p:nvGrpSpPr>
        <p:grpSpPr>
          <a:xfrm>
            <a:off x="6775305" y="5392592"/>
            <a:ext cx="720001" cy="720001"/>
            <a:chOff x="0" y="0"/>
            <a:chExt cx="719999" cy="719999"/>
          </a:xfrm>
        </p:grpSpPr>
        <p:sp>
          <p:nvSpPr>
            <p:cNvPr id="457" name="Carré"/>
            <p:cNvSpPr/>
            <p:nvPr/>
          </p:nvSpPr>
          <p:spPr>
            <a:xfrm>
              <a:off x="0" y="0"/>
              <a:ext cx="720000" cy="720000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  <p:pic>
          <p:nvPicPr>
            <p:cNvPr id="458" name="image35.png" descr="image35.pn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0" y="0"/>
              <a:ext cx="720000" cy="720000"/>
            </a:xfrm>
            <a:prstGeom prst="rect">
              <a:avLst/>
            </a:prstGeom>
            <a:ln w="38100" cap="flat">
              <a:solidFill>
                <a:schemeClr val="accent3"/>
              </a:solidFill>
              <a:prstDash val="solid"/>
              <a:round/>
            </a:ln>
            <a:effectLst/>
          </p:spPr>
        </p:pic>
      </p:grpSp>
      <p:grpSp>
        <p:nvGrpSpPr>
          <p:cNvPr id="462" name="Group 51"/>
          <p:cNvGrpSpPr/>
          <p:nvPr/>
        </p:nvGrpSpPr>
        <p:grpSpPr>
          <a:xfrm>
            <a:off x="8771648" y="5676548"/>
            <a:ext cx="720001" cy="730101"/>
            <a:chOff x="0" y="0"/>
            <a:chExt cx="719999" cy="730099"/>
          </a:xfrm>
        </p:grpSpPr>
        <p:sp>
          <p:nvSpPr>
            <p:cNvPr id="460" name="Rectangle 50"/>
            <p:cNvSpPr/>
            <p:nvPr/>
          </p:nvSpPr>
          <p:spPr>
            <a:xfrm>
              <a:off x="0" y="0"/>
              <a:ext cx="720000" cy="720001"/>
            </a:xfrm>
            <a:prstGeom prst="rect">
              <a:avLst/>
            </a:prstGeom>
            <a:solidFill>
              <a:srgbClr val="FFFFFF"/>
            </a:solidFill>
            <a:ln w="38100" cap="flat">
              <a:solidFill>
                <a:schemeClr val="accent3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pic>
          <p:nvPicPr>
            <p:cNvPr id="461" name="Graphic 49" descr="Graphic 49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0" y="10100"/>
              <a:ext cx="720000" cy="720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463" name="TextBox 52"/>
          <p:cNvSpPr txBox="1"/>
          <p:nvPr/>
        </p:nvSpPr>
        <p:spPr>
          <a:xfrm>
            <a:off x="9838640" y="5808953"/>
            <a:ext cx="1463575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>
                <a:latin typeface="Poppins Regular"/>
                <a:ea typeface="Poppins Regular"/>
                <a:cs typeface="Poppins Regular"/>
                <a:sym typeface="Poppins Regular"/>
              </a:defRPr>
            </a:lvl1pPr>
          </a:lstStyle>
          <a:p>
            <a:r>
              <a:t>Custom Build</a:t>
            </a:r>
          </a:p>
        </p:txBody>
      </p:sp>
      <p:sp>
        <p:nvSpPr>
          <p:cNvPr id="464" name="Group 53"/>
          <p:cNvSpPr/>
          <p:nvPr/>
        </p:nvSpPr>
        <p:spPr>
          <a:xfrm>
            <a:off x="3546440" y="2812450"/>
            <a:ext cx="720001" cy="720001"/>
          </a:xfrm>
          <a:prstGeom prst="rect">
            <a:avLst/>
          </a:prstGeom>
          <a:solidFill>
            <a:srgbClr val="FFFFFF"/>
          </a:solidFill>
          <a:ln w="38100">
            <a:solidFill>
              <a:schemeClr val="accent3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465" name="Picture 8" descr="Pictur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065049" y="-5648"/>
            <a:ext cx="2126952" cy="1374836"/>
          </a:xfrm>
          <a:prstGeom prst="rect">
            <a:avLst/>
          </a:prstGeom>
          <a:ln w="12700">
            <a:miter lim="400000"/>
          </a:ln>
        </p:spPr>
      </p:pic>
      <p:pic>
        <p:nvPicPr>
          <p:cNvPr id="466" name="Image" descr="Image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>
          <a:xfrm>
            <a:off x="3641129" y="2872214"/>
            <a:ext cx="530497" cy="600426"/>
          </a:xfrm>
          <a:prstGeom prst="rect">
            <a:avLst/>
          </a:prstGeom>
          <a:ln w="12700">
            <a:miter lim="400000"/>
          </a:ln>
        </p:spPr>
      </p:pic>
      <p:pic>
        <p:nvPicPr>
          <p:cNvPr id="467" name="Image" descr="Image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472013" y="3305196"/>
            <a:ext cx="1319271" cy="535279"/>
          </a:xfrm>
          <a:prstGeom prst="rect">
            <a:avLst/>
          </a:prstGeom>
          <a:ln w="12700">
            <a:miter lim="400000"/>
          </a:ln>
        </p:spPr>
      </p:pic>
      <p:pic>
        <p:nvPicPr>
          <p:cNvPr id="468" name="Image" descr="Image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768719" y="2966384"/>
            <a:ext cx="1820491" cy="1212903"/>
          </a:xfrm>
          <a:prstGeom prst="rect">
            <a:avLst/>
          </a:prstGeom>
          <a:ln w="12700">
            <a:miter lim="400000"/>
          </a:ln>
        </p:spPr>
      </p:pic>
      <p:sp>
        <p:nvSpPr>
          <p:cNvPr id="479" name="Straight Arrow Connector 27"/>
          <p:cNvSpPr/>
          <p:nvPr/>
        </p:nvSpPr>
        <p:spPr>
          <a:xfrm>
            <a:off x="5734463" y="2055718"/>
            <a:ext cx="2797879" cy="12494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0" y="0"/>
                </a:lnTo>
              </a:path>
            </a:pathLst>
          </a:custGeom>
          <a:ln w="38100">
            <a:solidFill>
              <a:schemeClr val="accent3"/>
            </a:solidFill>
            <a:miter/>
            <a:headEnd type="triangle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480" name="Straight Arrow Connector 27"/>
          <p:cNvSpPr/>
          <p:nvPr/>
        </p:nvSpPr>
        <p:spPr>
          <a:xfrm>
            <a:off x="5734463" y="2006338"/>
            <a:ext cx="4766377" cy="15075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0" y="0"/>
                </a:lnTo>
              </a:path>
            </a:pathLst>
          </a:custGeom>
          <a:ln w="38100">
            <a:solidFill>
              <a:schemeClr val="accent3"/>
            </a:solidFill>
            <a:miter/>
            <a:headEnd type="triangle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481" name="Straight Arrow Connector 27"/>
          <p:cNvSpPr/>
          <p:nvPr/>
        </p:nvSpPr>
        <p:spPr>
          <a:xfrm>
            <a:off x="4285421" y="2222867"/>
            <a:ext cx="691012" cy="6132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0"/>
                </a:lnTo>
              </a:path>
            </a:pathLst>
          </a:custGeom>
          <a:ln w="38100">
            <a:solidFill>
              <a:schemeClr val="accent3"/>
            </a:solidFill>
            <a:miter/>
            <a:headEnd type="triangle"/>
            <a:tailEnd type="triangle"/>
          </a:ln>
        </p:spPr>
        <p:txBody>
          <a:bodyPr/>
          <a:lstStyle/>
          <a:p>
            <a:endParaRPr/>
          </a:p>
        </p:txBody>
      </p:sp>
      <p:pic>
        <p:nvPicPr>
          <p:cNvPr id="472" name="Picture 18" descr="Picture 18"/>
          <p:cNvPicPr>
            <a:picLocks/>
          </p:cNvPicPr>
          <p:nvPr/>
        </p:nvPicPr>
        <p:blipFill>
          <a:blip r:embed="rId12"/>
          <a:srcRect/>
          <a:stretch>
            <a:fillRect/>
          </a:stretch>
        </p:blipFill>
        <p:spPr>
          <a:xfrm>
            <a:off x="4119888" y="1386291"/>
            <a:ext cx="681961" cy="358517"/>
          </a:xfrm>
          <a:prstGeom prst="rect">
            <a:avLst/>
          </a:prstGeom>
          <a:ln w="38100">
            <a:solidFill>
              <a:schemeClr val="accent3"/>
            </a:solidFill>
          </a:ln>
        </p:spPr>
      </p:pic>
      <p:sp>
        <p:nvSpPr>
          <p:cNvPr id="482" name="Straight Arrow Connector 27"/>
          <p:cNvSpPr/>
          <p:nvPr/>
        </p:nvSpPr>
        <p:spPr>
          <a:xfrm>
            <a:off x="4820769" y="1694598"/>
            <a:ext cx="155664" cy="558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ln>
            <a:solidFill>
              <a:schemeClr val="accent3"/>
            </a:solidFill>
            <a:miter/>
            <a:headEnd type="triangle"/>
            <a:tailEnd type="triangle"/>
          </a:ln>
        </p:spPr>
        <p:txBody>
          <a:bodyPr/>
          <a:lstStyle/>
          <a:p>
            <a:endParaRPr/>
          </a:p>
        </p:txBody>
      </p:sp>
      <p:pic>
        <p:nvPicPr>
          <p:cNvPr id="474" name="Picture 18" descr="Picture 18"/>
          <p:cNvPicPr>
            <a:picLocks/>
          </p:cNvPicPr>
          <p:nvPr/>
        </p:nvPicPr>
        <p:blipFill>
          <a:blip r:embed="rId13"/>
          <a:srcRect/>
          <a:stretch>
            <a:fillRect/>
          </a:stretch>
        </p:blipFill>
        <p:spPr>
          <a:xfrm>
            <a:off x="2802161" y="1832629"/>
            <a:ext cx="681961" cy="380195"/>
          </a:xfrm>
          <a:prstGeom prst="rect">
            <a:avLst/>
          </a:prstGeom>
          <a:ln w="38100">
            <a:solidFill>
              <a:schemeClr val="accent3"/>
            </a:solidFill>
          </a:ln>
        </p:spPr>
      </p:pic>
      <p:pic>
        <p:nvPicPr>
          <p:cNvPr id="475" name="Picture 18" descr="Picture 18"/>
          <p:cNvPicPr>
            <a:picLocks/>
          </p:cNvPicPr>
          <p:nvPr/>
        </p:nvPicPr>
        <p:blipFill>
          <a:blip r:embed="rId13"/>
          <a:srcRect/>
          <a:stretch>
            <a:fillRect/>
          </a:stretch>
        </p:blipFill>
        <p:spPr>
          <a:xfrm>
            <a:off x="5709185" y="5472578"/>
            <a:ext cx="954886" cy="560220"/>
          </a:xfrm>
          <a:prstGeom prst="rect">
            <a:avLst/>
          </a:prstGeom>
          <a:ln w="38100">
            <a:solidFill>
              <a:schemeClr val="accent3"/>
            </a:solidFill>
          </a:ln>
        </p:spPr>
      </p:pic>
      <p:sp>
        <p:nvSpPr>
          <p:cNvPr id="483" name="Straight Arrow Connector 27"/>
          <p:cNvSpPr/>
          <p:nvPr/>
        </p:nvSpPr>
        <p:spPr>
          <a:xfrm>
            <a:off x="2983389" y="2265454"/>
            <a:ext cx="2116668" cy="31405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0"/>
                </a:lnTo>
              </a:path>
            </a:pathLst>
          </a:custGeom>
          <a:ln w="38100">
            <a:solidFill>
              <a:schemeClr val="accent3"/>
            </a:solidFill>
            <a:miter/>
            <a:headEnd type="triangle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477" name="CHC"/>
          <p:cNvSpPr txBox="1"/>
          <p:nvPr/>
        </p:nvSpPr>
        <p:spPr>
          <a:xfrm>
            <a:off x="3661265" y="2696427"/>
            <a:ext cx="490350" cy="3330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t>CHC</a:t>
            </a:r>
          </a:p>
        </p:txBody>
      </p:sp>
      <p:sp>
        <p:nvSpPr>
          <p:cNvPr id="478" name="DAMA"/>
          <p:cNvSpPr txBox="1"/>
          <p:nvPr/>
        </p:nvSpPr>
        <p:spPr>
          <a:xfrm>
            <a:off x="2340151" y="5211027"/>
            <a:ext cx="701426" cy="3330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t>DAMA</a:t>
            </a:r>
          </a:p>
        </p:txBody>
      </p:sp>
      <p:sp>
        <p:nvSpPr>
          <p:cNvPr id="444" name="Title 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t>Tooling in Cameroon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835FD0-B808-897A-D66A-DD3D02864E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2024-04-03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28DBE1BC-25BD-BBF1-C394-74F7513E4D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err="1"/>
              <a:t>openIMIS</a:t>
            </a:r>
            <a:r>
              <a:rPr lang="de-DE"/>
              <a:t> </a:t>
            </a:r>
            <a:r>
              <a:rPr lang="de-DE" err="1"/>
              <a:t>Interoperability</a:t>
            </a:r>
            <a:endParaRPr lang="de-DE"/>
          </a:p>
        </p:txBody>
      </p:sp>
      <p:sp>
        <p:nvSpPr>
          <p:cNvPr id="19" name="Rechteck: abgerundete Ecken 18">
            <a:extLst>
              <a:ext uri="{FF2B5EF4-FFF2-40B4-BE49-F238E27FC236}">
                <a16:creationId xmlns:a16="http://schemas.microsoft.com/office/drawing/2014/main" id="{5D786794-0B32-4A0F-8D6F-EA61CF507718}"/>
              </a:ext>
            </a:extLst>
          </p:cNvPr>
          <p:cNvSpPr/>
          <p:nvPr/>
        </p:nvSpPr>
        <p:spPr>
          <a:xfrm>
            <a:off x="5988609" y="757864"/>
            <a:ext cx="6090655" cy="578527"/>
          </a:xfrm>
          <a:prstGeom prst="roundRect">
            <a:avLst>
              <a:gd name="adj" fmla="val 0"/>
            </a:avLst>
          </a:prstGeom>
          <a:solidFill>
            <a:srgbClr val="B2D0D5"/>
          </a:solidFill>
          <a:ln>
            <a:solidFill>
              <a:srgbClr val="B2D0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Type of scheme</a:t>
            </a:r>
          </a:p>
        </p:txBody>
      </p:sp>
      <p:sp>
        <p:nvSpPr>
          <p:cNvPr id="5" name="Rechteck: abgerundete Ecken 4">
            <a:extLst>
              <a:ext uri="{FF2B5EF4-FFF2-40B4-BE49-F238E27FC236}">
                <a16:creationId xmlns:a16="http://schemas.microsoft.com/office/drawing/2014/main" id="{E875F878-93A1-4FDE-B70A-A516718313D6}"/>
              </a:ext>
            </a:extLst>
          </p:cNvPr>
          <p:cNvSpPr/>
          <p:nvPr/>
        </p:nvSpPr>
        <p:spPr>
          <a:xfrm>
            <a:off x="5988611" y="1346680"/>
            <a:ext cx="6090655" cy="1244639"/>
          </a:xfrm>
          <a:prstGeom prst="roundRect">
            <a:avLst>
              <a:gd name="adj" fmla="val 0"/>
            </a:avLst>
          </a:prstGeom>
          <a:noFill/>
          <a:ln>
            <a:solidFill>
              <a:srgbClr val="B2D0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>
                <a:solidFill>
                  <a:schemeClr val="tx1"/>
                </a:solidFill>
                <a:cs typeface="Calibri"/>
              </a:rPr>
              <a:t>National Health Insurance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err="1">
                <a:solidFill>
                  <a:schemeClr val="tx1"/>
                </a:solidFill>
              </a:rPr>
              <a:t>Nafa</a:t>
            </a:r>
            <a:r>
              <a:rPr lang="fr-FR" b="1">
                <a:solidFill>
                  <a:schemeClr val="tx1"/>
                </a:solidFill>
              </a:rPr>
              <a:t> quick (cash </a:t>
            </a:r>
            <a:r>
              <a:rPr lang="fr-FR" b="1" err="1">
                <a:solidFill>
                  <a:schemeClr val="tx1"/>
                </a:solidFill>
              </a:rPr>
              <a:t>transfer</a:t>
            </a:r>
            <a:r>
              <a:rPr lang="fr-FR" b="1">
                <a:solidFill>
                  <a:schemeClr val="tx1"/>
                </a:solidFill>
              </a:rPr>
              <a:t>): </a:t>
            </a:r>
            <a:r>
              <a:rPr lang="en-US">
                <a:solidFill>
                  <a:schemeClr val="tx1"/>
                </a:solidFill>
              </a:rPr>
              <a:t>money transfer system in rapid response to the COVID-19 crisis</a:t>
            </a:r>
          </a:p>
        </p:txBody>
      </p:sp>
      <p:sp>
        <p:nvSpPr>
          <p:cNvPr id="8" name="Rechteck: abgerundete Ecken 7">
            <a:extLst>
              <a:ext uri="{FF2B5EF4-FFF2-40B4-BE49-F238E27FC236}">
                <a16:creationId xmlns:a16="http://schemas.microsoft.com/office/drawing/2014/main" id="{34963216-2C45-41CF-8141-406EF4093801}"/>
              </a:ext>
            </a:extLst>
          </p:cNvPr>
          <p:cNvSpPr/>
          <p:nvPr/>
        </p:nvSpPr>
        <p:spPr>
          <a:xfrm>
            <a:off x="5988609" y="3152427"/>
            <a:ext cx="6090655" cy="1494604"/>
          </a:xfrm>
          <a:prstGeom prst="roundRect">
            <a:avLst>
              <a:gd name="adj" fmla="val 0"/>
            </a:avLst>
          </a:prstGeom>
          <a:noFill/>
          <a:ln>
            <a:solidFill>
              <a:srgbClr val="B2D0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de-DE" b="1">
                <a:solidFill>
                  <a:schemeClr val="tx1"/>
                </a:solidFill>
              </a:rPr>
              <a:t>National Health Insurance</a:t>
            </a:r>
            <a:r>
              <a:rPr lang="de-DE">
                <a:solidFill>
                  <a:schemeClr val="tx1"/>
                </a:solidFill>
              </a:rPr>
              <a:t>, </a:t>
            </a:r>
            <a:r>
              <a:rPr lang="de-DE" err="1">
                <a:solidFill>
                  <a:schemeClr val="tx1"/>
                </a:solidFill>
              </a:rPr>
              <a:t>under</a:t>
            </a:r>
            <a:r>
              <a:rPr lang="de-DE">
                <a:solidFill>
                  <a:schemeClr val="tx1"/>
                </a:solidFill>
              </a:rPr>
              <a:t> </a:t>
            </a:r>
            <a:r>
              <a:rPr lang="de-DE" err="1">
                <a:solidFill>
                  <a:schemeClr val="tx1"/>
                </a:solidFill>
              </a:rPr>
              <a:t>MoH</a:t>
            </a:r>
            <a:r>
              <a:rPr lang="de-DE">
                <a:solidFill>
                  <a:schemeClr val="tx1"/>
                </a:solidFill>
              </a:rPr>
              <a:t> </a:t>
            </a:r>
            <a:endParaRPr lang="en-US" b="1">
              <a:solidFill>
                <a:schemeClr val="tx1"/>
              </a:solidFill>
            </a:endParaRPr>
          </a:p>
          <a:p>
            <a:pPr lvl="0"/>
            <a:r>
              <a:rPr lang="en-US" b="1">
                <a:solidFill>
                  <a:schemeClr val="tx1"/>
                </a:solidFill>
              </a:rPr>
              <a:t>National Nutrition Agency</a:t>
            </a:r>
            <a:r>
              <a:rPr lang="en-US">
                <a:solidFill>
                  <a:schemeClr val="tx1"/>
                </a:solidFill>
              </a:rPr>
              <a:t> (</a:t>
            </a:r>
            <a:r>
              <a:rPr lang="en-US" err="1">
                <a:solidFill>
                  <a:schemeClr val="tx1"/>
                </a:solidFill>
              </a:rPr>
              <a:t>NaNA</a:t>
            </a:r>
            <a:r>
              <a:rPr lang="en-US">
                <a:solidFill>
                  <a:schemeClr val="tx1"/>
                </a:solidFill>
              </a:rPr>
              <a:t>) Together with Department of Community Development, Ministry of Lands and Regional Government &amp; Department for Social Welfare of the Ministry of Women, Children and Social Welfare</a:t>
            </a:r>
          </a:p>
        </p:txBody>
      </p:sp>
      <p:sp>
        <p:nvSpPr>
          <p:cNvPr id="10" name="Rechteck: abgerundete Ecken 9">
            <a:extLst>
              <a:ext uri="{FF2B5EF4-FFF2-40B4-BE49-F238E27FC236}">
                <a16:creationId xmlns:a16="http://schemas.microsoft.com/office/drawing/2014/main" id="{408FCE81-08F7-47C5-867D-C6B4824B1C6E}"/>
              </a:ext>
            </a:extLst>
          </p:cNvPr>
          <p:cNvSpPr/>
          <p:nvPr/>
        </p:nvSpPr>
        <p:spPr>
          <a:xfrm>
            <a:off x="126738" y="1364793"/>
            <a:ext cx="5646514" cy="2383318"/>
          </a:xfrm>
          <a:prstGeom prst="roundRect">
            <a:avLst>
              <a:gd name="adj" fmla="val 0"/>
            </a:avLst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tx1"/>
                </a:solidFill>
                <a:ea typeface="+mn-lt"/>
                <a:cs typeface="+mn-lt"/>
              </a:rPr>
              <a:t>Status: Implemented for cash transfer  (2020)</a:t>
            </a:r>
            <a:br>
              <a:rPr lang="en-US">
                <a:solidFill>
                  <a:schemeClr val="tx1"/>
                </a:solidFill>
                <a:ea typeface="+mn-lt"/>
                <a:cs typeface="+mn-lt"/>
              </a:rPr>
            </a:br>
            <a:r>
              <a:rPr lang="en-US">
                <a:solidFill>
                  <a:schemeClr val="tx1"/>
                </a:solidFill>
                <a:ea typeface="+mn-lt"/>
                <a:cs typeface="+mn-lt"/>
              </a:rPr>
              <a:t>National Health Insurance – software ready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>
                <a:solidFill>
                  <a:schemeClr val="tx1"/>
                </a:solidFill>
              </a:rPr>
              <a:t>Beneficiaries:</a:t>
            </a:r>
            <a:r>
              <a:rPr lang="en-US">
                <a:solidFill>
                  <a:schemeClr val="tx1"/>
                </a:solidFill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>
                <a:solidFill>
                  <a:schemeClr val="tx1"/>
                </a:solidFill>
                <a:ea typeface="+mn-lt"/>
                <a:cs typeface="+mn-lt"/>
              </a:rPr>
              <a:t>National Health Insurance scheme</a:t>
            </a:r>
            <a:r>
              <a:rPr lang="en-US">
                <a:solidFill>
                  <a:schemeClr val="tx1"/>
                </a:solidFill>
                <a:ea typeface="+mn-lt"/>
                <a:cs typeface="+mn-lt"/>
              </a:rPr>
              <a:t>, potentially 3 Mio beneficiaries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>
                <a:solidFill>
                  <a:schemeClr val="tx1"/>
                </a:solidFill>
              </a:rPr>
              <a:t>Cash transfer </a:t>
            </a:r>
            <a:r>
              <a:rPr lang="en-US">
                <a:solidFill>
                  <a:schemeClr val="tx1"/>
                </a:solidFill>
              </a:rPr>
              <a:t>to </a:t>
            </a:r>
            <a:r>
              <a:rPr lang="en-US" b="1">
                <a:solidFill>
                  <a:schemeClr val="tx1"/>
                </a:solidFill>
              </a:rPr>
              <a:t>83.000 households</a:t>
            </a:r>
            <a:r>
              <a:rPr lang="en-US">
                <a:solidFill>
                  <a:schemeClr val="tx1"/>
                </a:solidFill>
              </a:rPr>
              <a:t> in 30 of the poorest districts, </a:t>
            </a:r>
            <a:r>
              <a:rPr lang="en-US" b="1">
                <a:solidFill>
                  <a:schemeClr val="tx1"/>
                </a:solidFill>
              </a:rPr>
              <a:t>with 6-8 members per household</a:t>
            </a:r>
            <a:r>
              <a:rPr lang="en-US">
                <a:solidFill>
                  <a:schemeClr val="tx1"/>
                </a:solidFill>
              </a:rPr>
              <a:t> (30% of Gambian population</a:t>
            </a:r>
            <a:endParaRPr lang="en-US">
              <a:solidFill>
                <a:schemeClr val="tx1"/>
              </a:solidFill>
              <a:cs typeface="Calibri"/>
            </a:endParaRPr>
          </a:p>
        </p:txBody>
      </p:sp>
      <p:sp>
        <p:nvSpPr>
          <p:cNvPr id="20" name="Rechteck: abgerundete Ecken 19">
            <a:extLst>
              <a:ext uri="{FF2B5EF4-FFF2-40B4-BE49-F238E27FC236}">
                <a16:creationId xmlns:a16="http://schemas.microsoft.com/office/drawing/2014/main" id="{D1E48078-E82B-4FF0-9D9E-7CE83A9C962C}"/>
              </a:ext>
            </a:extLst>
          </p:cNvPr>
          <p:cNvSpPr/>
          <p:nvPr/>
        </p:nvSpPr>
        <p:spPr>
          <a:xfrm>
            <a:off x="5988608" y="2637670"/>
            <a:ext cx="6090655" cy="504204"/>
          </a:xfrm>
          <a:prstGeom prst="roundRect">
            <a:avLst>
              <a:gd name="adj" fmla="val 0"/>
            </a:avLst>
          </a:prstGeom>
          <a:solidFill>
            <a:srgbClr val="B2D0D5"/>
          </a:solidFill>
          <a:ln>
            <a:solidFill>
              <a:srgbClr val="B2D0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Operator</a:t>
            </a:r>
            <a:endParaRPr lang="de-DE">
              <a:solidFill>
                <a:schemeClr val="tx1"/>
              </a:solidFill>
            </a:endParaRPr>
          </a:p>
        </p:txBody>
      </p:sp>
      <p:sp>
        <p:nvSpPr>
          <p:cNvPr id="26" name="Rechteck: abgerundete Ecken 25">
            <a:extLst>
              <a:ext uri="{FF2B5EF4-FFF2-40B4-BE49-F238E27FC236}">
                <a16:creationId xmlns:a16="http://schemas.microsoft.com/office/drawing/2014/main" id="{EC074A44-8132-4D2F-8ACF-D5D43CB172C2}"/>
              </a:ext>
            </a:extLst>
          </p:cNvPr>
          <p:cNvSpPr/>
          <p:nvPr/>
        </p:nvSpPr>
        <p:spPr>
          <a:xfrm>
            <a:off x="2113587" y="140091"/>
            <a:ext cx="8267853" cy="504605"/>
          </a:xfrm>
          <a:prstGeom prst="roundRect">
            <a:avLst/>
          </a:prstGeom>
          <a:solidFill>
            <a:srgbClr val="B2D0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2000" b="1">
                <a:solidFill>
                  <a:schemeClr val="tx1"/>
                </a:solidFill>
                <a:latin typeface="+mj-lt"/>
              </a:rPr>
              <a:t>	openIMIS Implementation  </a:t>
            </a:r>
            <a:r>
              <a:rPr lang="en-US" sz="2800" b="1">
                <a:solidFill>
                  <a:srgbClr val="006374"/>
                </a:solidFill>
                <a:latin typeface="+mj-lt"/>
              </a:rPr>
              <a:t>The Gambia</a:t>
            </a:r>
            <a:endParaRPr lang="de-DE" sz="2800" b="1">
              <a:solidFill>
                <a:srgbClr val="006374"/>
              </a:solidFill>
              <a:latin typeface="+mj-lt"/>
            </a:endParaRPr>
          </a:p>
        </p:txBody>
      </p:sp>
      <p:sp>
        <p:nvSpPr>
          <p:cNvPr id="21" name="Rechteck: abgerundete Ecken 20">
            <a:extLst>
              <a:ext uri="{FF2B5EF4-FFF2-40B4-BE49-F238E27FC236}">
                <a16:creationId xmlns:a16="http://schemas.microsoft.com/office/drawing/2014/main" id="{C0E42ACF-66CA-4F7D-ADDB-0395CE7A9C8E}"/>
              </a:ext>
            </a:extLst>
          </p:cNvPr>
          <p:cNvSpPr/>
          <p:nvPr/>
        </p:nvSpPr>
        <p:spPr>
          <a:xfrm>
            <a:off x="126738" y="782355"/>
            <a:ext cx="5656952" cy="573529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/>
              <a:t>Impact</a:t>
            </a:r>
            <a:endParaRPr lang="de-DE" b="1"/>
          </a:p>
        </p:txBody>
      </p:sp>
      <p:sp>
        <p:nvSpPr>
          <p:cNvPr id="47" name="Rechteck: abgerundete Ecken 46">
            <a:extLst>
              <a:ext uri="{FF2B5EF4-FFF2-40B4-BE49-F238E27FC236}">
                <a16:creationId xmlns:a16="http://schemas.microsoft.com/office/drawing/2014/main" id="{545DC4A3-C9DD-4106-86EF-8DDE33C08ED9}"/>
              </a:ext>
            </a:extLst>
          </p:cNvPr>
          <p:cNvSpPr/>
          <p:nvPr/>
        </p:nvSpPr>
        <p:spPr>
          <a:xfrm>
            <a:off x="5988608" y="5216931"/>
            <a:ext cx="6090655" cy="894295"/>
          </a:xfrm>
          <a:prstGeom prst="roundRect">
            <a:avLst>
              <a:gd name="adj" fmla="val 0"/>
            </a:avLst>
          </a:prstGeom>
          <a:noFill/>
          <a:ln>
            <a:solidFill>
              <a:srgbClr val="B2D0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lvl="0"/>
            <a:r>
              <a:rPr lang="en-US" b="1">
                <a:solidFill>
                  <a:schemeClr val="tx1"/>
                </a:solidFill>
              </a:rPr>
              <a:t>‘</a:t>
            </a:r>
            <a:r>
              <a:rPr lang="en-US" b="1" err="1">
                <a:solidFill>
                  <a:schemeClr val="tx1"/>
                </a:solidFill>
              </a:rPr>
              <a:t>Nafa</a:t>
            </a:r>
            <a:r>
              <a:rPr lang="en-US" b="1">
                <a:solidFill>
                  <a:schemeClr val="tx1"/>
                </a:solidFill>
              </a:rPr>
              <a:t> quick’			         </a:t>
            </a:r>
            <a:r>
              <a:rPr lang="en-US">
                <a:solidFill>
                  <a:schemeClr val="tx1"/>
                </a:solidFill>
              </a:rPr>
              <a:t>30%</a:t>
            </a:r>
          </a:p>
          <a:p>
            <a:pPr lvl="0"/>
            <a:endParaRPr lang="en-US" sz="200" b="1">
              <a:solidFill>
                <a:schemeClr val="tx1"/>
              </a:solidFill>
            </a:endParaRPr>
          </a:p>
          <a:p>
            <a:r>
              <a:rPr lang="en-US" b="1">
                <a:solidFill>
                  <a:schemeClr val="tx1"/>
                </a:solidFill>
              </a:rPr>
              <a:t>‘</a:t>
            </a:r>
            <a:r>
              <a:rPr lang="en-US" b="1" err="1">
                <a:solidFill>
                  <a:schemeClr val="tx1"/>
                </a:solidFill>
              </a:rPr>
              <a:t>Nafa</a:t>
            </a:r>
            <a:r>
              <a:rPr lang="en-US" b="1">
                <a:solidFill>
                  <a:schemeClr val="tx1"/>
                </a:solidFill>
              </a:rPr>
              <a:t> money’			         </a:t>
            </a:r>
            <a:r>
              <a:rPr lang="en-US" b="1">
                <a:solidFill>
                  <a:schemeClr val="bg1">
                    <a:lumMod val="50000"/>
                  </a:schemeClr>
                </a:solidFill>
              </a:rPr>
              <a:t>+</a:t>
            </a:r>
            <a:r>
              <a:rPr lang="en-US">
                <a:solidFill>
                  <a:schemeClr val="bg1">
                    <a:lumMod val="50000"/>
                  </a:schemeClr>
                </a:solidFill>
              </a:rPr>
              <a:t>40% </a:t>
            </a:r>
            <a:r>
              <a:rPr lang="en-US" sz="1200">
                <a:solidFill>
                  <a:schemeClr val="bg1">
                    <a:lumMod val="50000"/>
                  </a:schemeClr>
                </a:solidFill>
              </a:rPr>
              <a:t>planned</a:t>
            </a:r>
            <a:endParaRPr lang="de-DE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8" name="Rechteck: abgerundete Ecken 47">
            <a:extLst>
              <a:ext uri="{FF2B5EF4-FFF2-40B4-BE49-F238E27FC236}">
                <a16:creationId xmlns:a16="http://schemas.microsoft.com/office/drawing/2014/main" id="{C838B15D-C6E1-431A-BC8B-DDF425EDC3E8}"/>
              </a:ext>
            </a:extLst>
          </p:cNvPr>
          <p:cNvSpPr/>
          <p:nvPr/>
        </p:nvSpPr>
        <p:spPr>
          <a:xfrm>
            <a:off x="5988608" y="4707971"/>
            <a:ext cx="6090655" cy="504204"/>
          </a:xfrm>
          <a:prstGeom prst="roundRect">
            <a:avLst>
              <a:gd name="adj" fmla="val 0"/>
            </a:avLst>
          </a:prstGeom>
          <a:solidFill>
            <a:srgbClr val="B2D0D5"/>
          </a:solidFill>
          <a:ln>
            <a:solidFill>
              <a:srgbClr val="B2D0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Population coverage</a:t>
            </a:r>
            <a:endParaRPr lang="de-DE">
              <a:solidFill>
                <a:schemeClr val="tx1"/>
              </a:solidFill>
            </a:endParaRPr>
          </a:p>
        </p:txBody>
      </p:sp>
      <p:sp>
        <p:nvSpPr>
          <p:cNvPr id="49" name="Parallelogramm 48">
            <a:extLst>
              <a:ext uri="{FF2B5EF4-FFF2-40B4-BE49-F238E27FC236}">
                <a16:creationId xmlns:a16="http://schemas.microsoft.com/office/drawing/2014/main" id="{68B32D1B-AA08-48CA-9F60-4E533FF81EA7}"/>
              </a:ext>
            </a:extLst>
          </p:cNvPr>
          <p:cNvSpPr/>
          <p:nvPr/>
        </p:nvSpPr>
        <p:spPr>
          <a:xfrm>
            <a:off x="7423734" y="5366908"/>
            <a:ext cx="317108" cy="272418"/>
          </a:xfrm>
          <a:prstGeom prst="parallelogram">
            <a:avLst/>
          </a:prstGeom>
          <a:solidFill>
            <a:srgbClr val="348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0" name="Parallelogramm 49">
            <a:extLst>
              <a:ext uri="{FF2B5EF4-FFF2-40B4-BE49-F238E27FC236}">
                <a16:creationId xmlns:a16="http://schemas.microsoft.com/office/drawing/2014/main" id="{61AFA12E-BEB2-4105-9A57-18AFF5C48B22}"/>
              </a:ext>
            </a:extLst>
          </p:cNvPr>
          <p:cNvSpPr/>
          <p:nvPr/>
        </p:nvSpPr>
        <p:spPr>
          <a:xfrm>
            <a:off x="7692582" y="5366908"/>
            <a:ext cx="317108" cy="272418"/>
          </a:xfrm>
          <a:prstGeom prst="parallelogram">
            <a:avLst/>
          </a:prstGeom>
          <a:solidFill>
            <a:srgbClr val="348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1" name="Parallelogramm 50">
            <a:extLst>
              <a:ext uri="{FF2B5EF4-FFF2-40B4-BE49-F238E27FC236}">
                <a16:creationId xmlns:a16="http://schemas.microsoft.com/office/drawing/2014/main" id="{92350EDF-461A-4E91-9C9A-C19320CF953E}"/>
              </a:ext>
            </a:extLst>
          </p:cNvPr>
          <p:cNvSpPr/>
          <p:nvPr/>
        </p:nvSpPr>
        <p:spPr>
          <a:xfrm>
            <a:off x="7962065" y="5366908"/>
            <a:ext cx="317108" cy="272418"/>
          </a:xfrm>
          <a:prstGeom prst="parallelogram">
            <a:avLst/>
          </a:prstGeom>
          <a:solidFill>
            <a:srgbClr val="348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2" name="Parallelogramm 51">
            <a:extLst>
              <a:ext uri="{FF2B5EF4-FFF2-40B4-BE49-F238E27FC236}">
                <a16:creationId xmlns:a16="http://schemas.microsoft.com/office/drawing/2014/main" id="{F7BA892B-BB7D-47FA-8DD4-740C86D7A9E0}"/>
              </a:ext>
            </a:extLst>
          </p:cNvPr>
          <p:cNvSpPr/>
          <p:nvPr/>
        </p:nvSpPr>
        <p:spPr>
          <a:xfrm>
            <a:off x="8231548" y="5366908"/>
            <a:ext cx="317108" cy="272418"/>
          </a:xfrm>
          <a:prstGeom prst="parallelogram">
            <a:avLst/>
          </a:prstGeom>
          <a:solidFill>
            <a:srgbClr val="FFE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3" name="Parallelogramm 52">
            <a:extLst>
              <a:ext uri="{FF2B5EF4-FFF2-40B4-BE49-F238E27FC236}">
                <a16:creationId xmlns:a16="http://schemas.microsoft.com/office/drawing/2014/main" id="{65A108EB-A3D2-44F2-9167-1A8D0ED0F6D2}"/>
              </a:ext>
            </a:extLst>
          </p:cNvPr>
          <p:cNvSpPr/>
          <p:nvPr/>
        </p:nvSpPr>
        <p:spPr>
          <a:xfrm>
            <a:off x="8497511" y="5366908"/>
            <a:ext cx="317108" cy="272418"/>
          </a:xfrm>
          <a:prstGeom prst="parallelogram">
            <a:avLst/>
          </a:prstGeom>
          <a:solidFill>
            <a:srgbClr val="FFE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4" name="Parallelogramm 53">
            <a:extLst>
              <a:ext uri="{FF2B5EF4-FFF2-40B4-BE49-F238E27FC236}">
                <a16:creationId xmlns:a16="http://schemas.microsoft.com/office/drawing/2014/main" id="{72347740-90A5-459D-B5B3-0054A7094E64}"/>
              </a:ext>
            </a:extLst>
          </p:cNvPr>
          <p:cNvSpPr/>
          <p:nvPr/>
        </p:nvSpPr>
        <p:spPr>
          <a:xfrm>
            <a:off x="8763184" y="5366908"/>
            <a:ext cx="317108" cy="272418"/>
          </a:xfrm>
          <a:prstGeom prst="parallelogram">
            <a:avLst/>
          </a:prstGeom>
          <a:solidFill>
            <a:srgbClr val="FFE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5" name="Parallelogramm 54">
            <a:extLst>
              <a:ext uri="{FF2B5EF4-FFF2-40B4-BE49-F238E27FC236}">
                <a16:creationId xmlns:a16="http://schemas.microsoft.com/office/drawing/2014/main" id="{1247AB59-4936-4AF6-89F7-C7AD0689E315}"/>
              </a:ext>
            </a:extLst>
          </p:cNvPr>
          <p:cNvSpPr/>
          <p:nvPr/>
        </p:nvSpPr>
        <p:spPr>
          <a:xfrm>
            <a:off x="9032322" y="5366908"/>
            <a:ext cx="317108" cy="272418"/>
          </a:xfrm>
          <a:prstGeom prst="parallelogram">
            <a:avLst/>
          </a:prstGeom>
          <a:solidFill>
            <a:srgbClr val="FFE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6" name="Parallelogramm 55">
            <a:extLst>
              <a:ext uri="{FF2B5EF4-FFF2-40B4-BE49-F238E27FC236}">
                <a16:creationId xmlns:a16="http://schemas.microsoft.com/office/drawing/2014/main" id="{CAA7DB09-4E3C-43C8-B6F6-74E084BEE162}"/>
              </a:ext>
            </a:extLst>
          </p:cNvPr>
          <p:cNvSpPr/>
          <p:nvPr/>
        </p:nvSpPr>
        <p:spPr>
          <a:xfrm>
            <a:off x="9301460" y="5366908"/>
            <a:ext cx="317108" cy="272418"/>
          </a:xfrm>
          <a:prstGeom prst="parallelogram">
            <a:avLst/>
          </a:prstGeom>
          <a:solidFill>
            <a:srgbClr val="FFE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7" name="Parallelogramm 56">
            <a:extLst>
              <a:ext uri="{FF2B5EF4-FFF2-40B4-BE49-F238E27FC236}">
                <a16:creationId xmlns:a16="http://schemas.microsoft.com/office/drawing/2014/main" id="{2FD39201-0254-4350-9EC7-0F0303779DF9}"/>
              </a:ext>
            </a:extLst>
          </p:cNvPr>
          <p:cNvSpPr/>
          <p:nvPr/>
        </p:nvSpPr>
        <p:spPr>
          <a:xfrm>
            <a:off x="9570598" y="5366908"/>
            <a:ext cx="317108" cy="272418"/>
          </a:xfrm>
          <a:prstGeom prst="parallelogram">
            <a:avLst/>
          </a:prstGeom>
          <a:solidFill>
            <a:srgbClr val="FFE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8" name="Parallelogramm 57">
            <a:extLst>
              <a:ext uri="{FF2B5EF4-FFF2-40B4-BE49-F238E27FC236}">
                <a16:creationId xmlns:a16="http://schemas.microsoft.com/office/drawing/2014/main" id="{5986DD8B-875F-4DCE-8B60-BCA08F9C89BF}"/>
              </a:ext>
            </a:extLst>
          </p:cNvPr>
          <p:cNvSpPr/>
          <p:nvPr/>
        </p:nvSpPr>
        <p:spPr>
          <a:xfrm>
            <a:off x="9836561" y="5366908"/>
            <a:ext cx="317108" cy="272418"/>
          </a:xfrm>
          <a:prstGeom prst="parallelogram">
            <a:avLst/>
          </a:prstGeom>
          <a:solidFill>
            <a:srgbClr val="FFE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9" name="Parallelogramm 58">
            <a:extLst>
              <a:ext uri="{FF2B5EF4-FFF2-40B4-BE49-F238E27FC236}">
                <a16:creationId xmlns:a16="http://schemas.microsoft.com/office/drawing/2014/main" id="{68EDC3B9-9EC0-45C8-878A-2F70C99E6E5C}"/>
              </a:ext>
            </a:extLst>
          </p:cNvPr>
          <p:cNvSpPr/>
          <p:nvPr/>
        </p:nvSpPr>
        <p:spPr>
          <a:xfrm>
            <a:off x="7423734" y="5712348"/>
            <a:ext cx="317108" cy="272418"/>
          </a:xfrm>
          <a:prstGeom prst="parallelogram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0" name="Parallelogramm 59">
            <a:extLst>
              <a:ext uri="{FF2B5EF4-FFF2-40B4-BE49-F238E27FC236}">
                <a16:creationId xmlns:a16="http://schemas.microsoft.com/office/drawing/2014/main" id="{563D305C-5F0F-4041-A7DD-AF2D652998E0}"/>
              </a:ext>
            </a:extLst>
          </p:cNvPr>
          <p:cNvSpPr/>
          <p:nvPr/>
        </p:nvSpPr>
        <p:spPr>
          <a:xfrm>
            <a:off x="7692582" y="5712348"/>
            <a:ext cx="317108" cy="272418"/>
          </a:xfrm>
          <a:prstGeom prst="parallelogram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1" name="Parallelogramm 60">
            <a:extLst>
              <a:ext uri="{FF2B5EF4-FFF2-40B4-BE49-F238E27FC236}">
                <a16:creationId xmlns:a16="http://schemas.microsoft.com/office/drawing/2014/main" id="{7E6DCE9A-4563-443D-A39D-7155DB96C857}"/>
              </a:ext>
            </a:extLst>
          </p:cNvPr>
          <p:cNvSpPr/>
          <p:nvPr/>
        </p:nvSpPr>
        <p:spPr>
          <a:xfrm>
            <a:off x="7962065" y="5712348"/>
            <a:ext cx="317108" cy="272418"/>
          </a:xfrm>
          <a:prstGeom prst="parallelogram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2" name="Parallelogramm 61">
            <a:extLst>
              <a:ext uri="{FF2B5EF4-FFF2-40B4-BE49-F238E27FC236}">
                <a16:creationId xmlns:a16="http://schemas.microsoft.com/office/drawing/2014/main" id="{D9390323-A29E-44BE-BD7E-9E9916A85EAA}"/>
              </a:ext>
            </a:extLst>
          </p:cNvPr>
          <p:cNvSpPr/>
          <p:nvPr/>
        </p:nvSpPr>
        <p:spPr>
          <a:xfrm>
            <a:off x="8227738" y="5712348"/>
            <a:ext cx="317108" cy="272418"/>
          </a:xfrm>
          <a:prstGeom prst="parallelogram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3" name="Parallelogramm 62">
            <a:extLst>
              <a:ext uri="{FF2B5EF4-FFF2-40B4-BE49-F238E27FC236}">
                <a16:creationId xmlns:a16="http://schemas.microsoft.com/office/drawing/2014/main" id="{088C9616-8172-47DA-8BE0-0501BFCC0EBF}"/>
              </a:ext>
            </a:extLst>
          </p:cNvPr>
          <p:cNvSpPr/>
          <p:nvPr/>
        </p:nvSpPr>
        <p:spPr>
          <a:xfrm>
            <a:off x="8494336" y="5712348"/>
            <a:ext cx="317108" cy="272418"/>
          </a:xfrm>
          <a:prstGeom prst="parallelogram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4" name="Parallelogramm 63">
            <a:extLst>
              <a:ext uri="{FF2B5EF4-FFF2-40B4-BE49-F238E27FC236}">
                <a16:creationId xmlns:a16="http://schemas.microsoft.com/office/drawing/2014/main" id="{18C46079-8EFF-4F07-BD11-FFAE4A75657B}"/>
              </a:ext>
            </a:extLst>
          </p:cNvPr>
          <p:cNvSpPr/>
          <p:nvPr/>
        </p:nvSpPr>
        <p:spPr>
          <a:xfrm>
            <a:off x="8769127" y="5712348"/>
            <a:ext cx="317108" cy="272418"/>
          </a:xfrm>
          <a:prstGeom prst="parallelogram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5" name="Parallelogramm 64">
            <a:extLst>
              <a:ext uri="{FF2B5EF4-FFF2-40B4-BE49-F238E27FC236}">
                <a16:creationId xmlns:a16="http://schemas.microsoft.com/office/drawing/2014/main" id="{5D86EBE9-7FD3-44FE-8EBB-8DB8CCFE53B9}"/>
              </a:ext>
            </a:extLst>
          </p:cNvPr>
          <p:cNvSpPr/>
          <p:nvPr/>
        </p:nvSpPr>
        <p:spPr>
          <a:xfrm>
            <a:off x="9032322" y="5712348"/>
            <a:ext cx="317108" cy="272418"/>
          </a:xfrm>
          <a:prstGeom prst="parallelogram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6" name="Parallelogramm 65">
            <a:extLst>
              <a:ext uri="{FF2B5EF4-FFF2-40B4-BE49-F238E27FC236}">
                <a16:creationId xmlns:a16="http://schemas.microsoft.com/office/drawing/2014/main" id="{9C95244E-1EBA-43C7-876E-122459BC76A6}"/>
              </a:ext>
            </a:extLst>
          </p:cNvPr>
          <p:cNvSpPr/>
          <p:nvPr/>
        </p:nvSpPr>
        <p:spPr>
          <a:xfrm>
            <a:off x="9301460" y="5712348"/>
            <a:ext cx="317108" cy="272418"/>
          </a:xfrm>
          <a:prstGeom prst="parallelogram">
            <a:avLst/>
          </a:prstGeom>
          <a:solidFill>
            <a:srgbClr val="FFE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7" name="Parallelogramm 66">
            <a:extLst>
              <a:ext uri="{FF2B5EF4-FFF2-40B4-BE49-F238E27FC236}">
                <a16:creationId xmlns:a16="http://schemas.microsoft.com/office/drawing/2014/main" id="{6C073F1B-7CE0-44BB-B508-0476C6CD4F91}"/>
              </a:ext>
            </a:extLst>
          </p:cNvPr>
          <p:cNvSpPr/>
          <p:nvPr/>
        </p:nvSpPr>
        <p:spPr>
          <a:xfrm>
            <a:off x="9569963" y="5712348"/>
            <a:ext cx="317108" cy="272418"/>
          </a:xfrm>
          <a:prstGeom prst="parallelogram">
            <a:avLst/>
          </a:prstGeom>
          <a:solidFill>
            <a:srgbClr val="FFE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8" name="Parallelogramm 67">
            <a:extLst>
              <a:ext uri="{FF2B5EF4-FFF2-40B4-BE49-F238E27FC236}">
                <a16:creationId xmlns:a16="http://schemas.microsoft.com/office/drawing/2014/main" id="{67B4076D-DC2F-4BB3-89D2-93B50A17DE50}"/>
              </a:ext>
            </a:extLst>
          </p:cNvPr>
          <p:cNvSpPr/>
          <p:nvPr/>
        </p:nvSpPr>
        <p:spPr>
          <a:xfrm>
            <a:off x="9835926" y="5712348"/>
            <a:ext cx="317108" cy="272418"/>
          </a:xfrm>
          <a:prstGeom prst="parallelogram">
            <a:avLst/>
          </a:prstGeom>
          <a:solidFill>
            <a:srgbClr val="FFE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9" name="Rechteck 68">
            <a:extLst>
              <a:ext uri="{FF2B5EF4-FFF2-40B4-BE49-F238E27FC236}">
                <a16:creationId xmlns:a16="http://schemas.microsoft.com/office/drawing/2014/main" id="{7A4A1313-CD6C-4D17-BC9B-F542B6984A16}"/>
              </a:ext>
            </a:extLst>
          </p:cNvPr>
          <p:cNvSpPr/>
          <p:nvPr/>
        </p:nvSpPr>
        <p:spPr>
          <a:xfrm>
            <a:off x="10664929" y="5325809"/>
            <a:ext cx="1350370" cy="461665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-US" sz="1200"/>
              <a:t>of the overall </a:t>
            </a:r>
          </a:p>
          <a:p>
            <a:r>
              <a:rPr lang="en-US" sz="1200"/>
              <a:t>Population (2 Mio)</a:t>
            </a:r>
            <a:endParaRPr lang="de-DE" sz="1200"/>
          </a:p>
        </p:txBody>
      </p:sp>
      <p:sp>
        <p:nvSpPr>
          <p:cNvPr id="2" name="Rechteck: abgerundete Ecken 46">
            <a:extLst>
              <a:ext uri="{FF2B5EF4-FFF2-40B4-BE49-F238E27FC236}">
                <a16:creationId xmlns:a16="http://schemas.microsoft.com/office/drawing/2014/main" id="{206BEDD6-C1B9-41BC-9851-92B1FDF30A30}"/>
              </a:ext>
            </a:extLst>
          </p:cNvPr>
          <p:cNvSpPr/>
          <p:nvPr/>
        </p:nvSpPr>
        <p:spPr>
          <a:xfrm>
            <a:off x="135615" y="4345364"/>
            <a:ext cx="5645317" cy="2435781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solidFill>
              <a:srgbClr val="B2D0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285750" indent="-285750">
              <a:buFont typeface="Arial"/>
              <a:buChar char="•"/>
            </a:pPr>
            <a:endParaRPr lang="en-US">
              <a:solidFill>
                <a:schemeClr val="tx1"/>
              </a:solidFill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r>
              <a:rPr lang="en-US">
                <a:solidFill>
                  <a:schemeClr val="tx1"/>
                </a:solidFill>
                <a:ea typeface="+mn-lt"/>
                <a:cs typeface="+mn-lt"/>
              </a:rPr>
              <a:t>First openIMIS implementation in social protection systems other than health, demand-driven: ideation</a:t>
            </a:r>
          </a:p>
          <a:p>
            <a:r>
              <a:rPr lang="en-US">
                <a:solidFill>
                  <a:schemeClr val="tx1"/>
                </a:solidFill>
                <a:ea typeface="+mn-lt"/>
                <a:cs typeface="+mn-lt"/>
              </a:rPr>
              <a:t>      and initiation of openIMIS</a:t>
            </a:r>
          </a:p>
          <a:p>
            <a:r>
              <a:rPr lang="en-US">
                <a:solidFill>
                  <a:schemeClr val="tx1"/>
                </a:solidFill>
                <a:ea typeface="+mn-lt"/>
                <a:cs typeface="+mn-lt"/>
              </a:rPr>
              <a:t>      use from 2M Corp. </a:t>
            </a:r>
          </a:p>
          <a:p>
            <a:endParaRPr lang="en-US">
              <a:solidFill>
                <a:schemeClr val="tx1"/>
              </a:solidFill>
              <a:ea typeface="+mn-lt"/>
              <a:cs typeface="+mn-lt"/>
            </a:endParaRPr>
          </a:p>
          <a:p>
            <a:endParaRPr lang="en-US">
              <a:solidFill>
                <a:schemeClr val="tx1"/>
              </a:solidFill>
              <a:ea typeface="+mn-lt"/>
              <a:cs typeface="+mn-lt"/>
            </a:endParaRPr>
          </a:p>
          <a:p>
            <a:endParaRPr lang="en-US">
              <a:solidFill>
                <a:schemeClr val="tx1"/>
              </a:solidFill>
              <a:ea typeface="+mn-lt"/>
              <a:cs typeface="+mn-lt"/>
            </a:endParaRPr>
          </a:p>
          <a:p>
            <a:endParaRPr lang="en-US">
              <a:solidFill>
                <a:schemeClr val="tx1"/>
              </a:solidFill>
              <a:ea typeface="+mn-lt"/>
              <a:cs typeface="+mn-lt"/>
            </a:endParaRPr>
          </a:p>
        </p:txBody>
      </p:sp>
      <p:sp>
        <p:nvSpPr>
          <p:cNvPr id="6" name="Rechteck: abgerundete Ecken 47">
            <a:extLst>
              <a:ext uri="{FF2B5EF4-FFF2-40B4-BE49-F238E27FC236}">
                <a16:creationId xmlns:a16="http://schemas.microsoft.com/office/drawing/2014/main" id="{2519C821-FC1B-407A-8DFC-2AF967D76E63}"/>
              </a:ext>
            </a:extLst>
          </p:cNvPr>
          <p:cNvSpPr/>
          <p:nvPr/>
        </p:nvSpPr>
        <p:spPr>
          <a:xfrm>
            <a:off x="132543" y="3791665"/>
            <a:ext cx="5645497" cy="553699"/>
          </a:xfrm>
          <a:prstGeom prst="roundRect">
            <a:avLst>
              <a:gd name="adj" fmla="val 0"/>
            </a:avLst>
          </a:prstGeom>
          <a:solidFill>
            <a:srgbClr val="B2D0D5"/>
          </a:solidFill>
          <a:ln>
            <a:solidFill>
              <a:srgbClr val="B2D0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Special aspects of implementation</a:t>
            </a:r>
            <a:endParaRPr lang="de-DE">
              <a:solidFill>
                <a:schemeClr val="tx1"/>
              </a:solidFill>
            </a:endParaRPr>
          </a:p>
        </p:txBody>
      </p:sp>
      <p:pic>
        <p:nvPicPr>
          <p:cNvPr id="22" name="Grafik 21">
            <a:extLst>
              <a:ext uri="{FF2B5EF4-FFF2-40B4-BE49-F238E27FC236}">
                <a16:creationId xmlns:a16="http://schemas.microsoft.com/office/drawing/2014/main" id="{3834E987-4DD3-4ABC-85B0-DA04328990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8112" y="5415632"/>
            <a:ext cx="1962447" cy="1258723"/>
          </a:xfrm>
          <a:prstGeom prst="rect">
            <a:avLst/>
          </a:prstGeom>
        </p:spPr>
      </p:pic>
      <p:pic>
        <p:nvPicPr>
          <p:cNvPr id="12" name="Picture 14">
            <a:extLst>
              <a:ext uri="{FF2B5EF4-FFF2-40B4-BE49-F238E27FC236}">
                <a16:creationId xmlns:a16="http://schemas.microsoft.com/office/drawing/2014/main" id="{D5CC9241-05B2-4A79-AAC4-D0F95B7894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7848" y="5664078"/>
            <a:ext cx="1249680" cy="1254253"/>
          </a:xfrm>
          <a:prstGeom prst="rect">
            <a:avLst/>
          </a:prstGeom>
        </p:spPr>
      </p:pic>
      <p:sp>
        <p:nvSpPr>
          <p:cNvPr id="39" name="Rechteck: abgerundete Ecken 38">
            <a:extLst>
              <a:ext uri="{FF2B5EF4-FFF2-40B4-BE49-F238E27FC236}">
                <a16:creationId xmlns:a16="http://schemas.microsoft.com/office/drawing/2014/main" id="{4BC75275-54BD-4488-B7C9-6FC784898807}"/>
              </a:ext>
            </a:extLst>
          </p:cNvPr>
          <p:cNvSpPr/>
          <p:nvPr/>
        </p:nvSpPr>
        <p:spPr>
          <a:xfrm>
            <a:off x="5988608" y="6086917"/>
            <a:ext cx="6119411" cy="632109"/>
          </a:xfrm>
          <a:prstGeom prst="roundRect">
            <a:avLst>
              <a:gd name="adj" fmla="val 0"/>
            </a:avLst>
          </a:prstGeom>
          <a:solidFill>
            <a:srgbClr val="B2D0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rgbClr val="006374"/>
                </a:solidFill>
              </a:rPr>
              <a:t>Implementation: </a:t>
            </a:r>
            <a:r>
              <a:rPr lang="en-US" err="1">
                <a:solidFill>
                  <a:srgbClr val="006374"/>
                </a:solidFill>
              </a:rPr>
              <a:t>NaNA</a:t>
            </a:r>
            <a:r>
              <a:rPr lang="en-US">
                <a:solidFill>
                  <a:srgbClr val="006374"/>
                </a:solidFill>
              </a:rPr>
              <a:t>, MoH           Funding: MoH (World Bank)</a:t>
            </a:r>
            <a:endParaRPr lang="de-DE">
              <a:solidFill>
                <a:srgbClr val="006374"/>
              </a:solidFill>
            </a:endParaRPr>
          </a:p>
          <a:p>
            <a:pPr algn="ctr"/>
            <a:r>
              <a:rPr lang="de-DE">
                <a:solidFill>
                  <a:srgbClr val="006374"/>
                </a:solidFill>
              </a:rPr>
              <a:t>On </a:t>
            </a:r>
            <a:r>
              <a:rPr lang="de-DE" err="1">
                <a:solidFill>
                  <a:srgbClr val="006374"/>
                </a:solidFill>
              </a:rPr>
              <a:t>the</a:t>
            </a:r>
            <a:r>
              <a:rPr lang="de-DE">
                <a:solidFill>
                  <a:srgbClr val="006374"/>
                </a:solidFill>
              </a:rPr>
              <a:t> </a:t>
            </a:r>
            <a:r>
              <a:rPr lang="de-DE" err="1">
                <a:solidFill>
                  <a:srgbClr val="006374"/>
                </a:solidFill>
              </a:rPr>
              <a:t>ground</a:t>
            </a:r>
            <a:r>
              <a:rPr lang="de-DE">
                <a:solidFill>
                  <a:srgbClr val="006374"/>
                </a:solidFill>
              </a:rPr>
              <a:t>: 2M </a:t>
            </a:r>
            <a:r>
              <a:rPr lang="de-DE" err="1">
                <a:solidFill>
                  <a:srgbClr val="006374"/>
                </a:solidFill>
              </a:rPr>
              <a:t>Corp</a:t>
            </a:r>
            <a:r>
              <a:rPr lang="de-DE">
                <a:solidFill>
                  <a:srgbClr val="006374"/>
                </a:solidFill>
              </a:rPr>
              <a:t>, </a:t>
            </a:r>
            <a:r>
              <a:rPr lang="de-DE" err="1">
                <a:solidFill>
                  <a:srgbClr val="006374"/>
                </a:solidFill>
              </a:rPr>
              <a:t>BlueSquare</a:t>
            </a:r>
            <a:endParaRPr lang="en-US">
              <a:solidFill>
                <a:srgbClr val="006374"/>
              </a:solidFill>
            </a:endParaRPr>
          </a:p>
        </p:txBody>
      </p:sp>
      <p:pic>
        <p:nvPicPr>
          <p:cNvPr id="3" name="Picture 12">
            <a:extLst>
              <a:ext uri="{FF2B5EF4-FFF2-40B4-BE49-F238E27FC236}">
                <a16:creationId xmlns:a16="http://schemas.microsoft.com/office/drawing/2014/main" id="{CE16624B-1DA6-94EA-B78E-A4CA1071F5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34405" y="5703458"/>
            <a:ext cx="1141047" cy="1014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33029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365F9A-2702-613C-D253-28E6559A4D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9A141865-9A6D-5210-4C7A-E491478FD859}"/>
              </a:ext>
            </a:extLst>
          </p:cNvPr>
          <p:cNvSpPr/>
          <p:nvPr/>
        </p:nvSpPr>
        <p:spPr>
          <a:xfrm>
            <a:off x="8128068" y="1466143"/>
            <a:ext cx="3447160" cy="3155137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57" name="&quot;Not Allowed&quot; Symbol 56">
            <a:extLst>
              <a:ext uri="{FF2B5EF4-FFF2-40B4-BE49-F238E27FC236}">
                <a16:creationId xmlns:a16="http://schemas.microsoft.com/office/drawing/2014/main" id="{27D4F476-E502-6922-CF0D-427D50BCB72A}"/>
              </a:ext>
            </a:extLst>
          </p:cNvPr>
          <p:cNvSpPr/>
          <p:nvPr/>
        </p:nvSpPr>
        <p:spPr>
          <a:xfrm>
            <a:off x="9491648" y="1886473"/>
            <a:ext cx="720000" cy="720000"/>
          </a:xfrm>
          <a:prstGeom prst="noSmoking">
            <a:avLst>
              <a:gd name="adj" fmla="val 1265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>
              <a:solidFill>
                <a:schemeClr val="tx1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F738A9-5CA4-B713-FDA9-D6DF2A43C7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altLang="fr-FR"/>
              <a:t>2024-04-03</a:t>
            </a:r>
            <a:endParaRPr lang="fr-FR" alt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03290E-CDFA-8DFB-892C-E60B156CEC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>
              <a:defRPr/>
            </a:pPr>
            <a:r>
              <a:rPr lang="fr-FR" altLang="fr-FR"/>
              <a:t>openIMIS Interoperability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5EC9F2-F981-258A-A584-BF668BE5AC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0E6166-7C68-437E-A233-7D0704065D0C}" type="slidenum">
              <a:rPr lang="en-US" altLang="fr-FR" smtClean="0"/>
              <a:pPr>
                <a:defRPr/>
              </a:pPr>
              <a:t>16</a:t>
            </a:fld>
            <a:endParaRPr lang="fr-FR" altLang="fr-FR"/>
          </a:p>
        </p:txBody>
      </p:sp>
      <p:pic>
        <p:nvPicPr>
          <p:cNvPr id="11" name="Picture 10" descr="A diagram of a service&#10;&#10;Description automatically generated">
            <a:extLst>
              <a:ext uri="{FF2B5EF4-FFF2-40B4-BE49-F238E27FC236}">
                <a16:creationId xmlns:a16="http://schemas.microsoft.com/office/drawing/2014/main" id="{D55F4A16-0A5E-DD59-10D6-955A6953AE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1274250"/>
            <a:ext cx="7748337" cy="5508583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0E08F362-E58E-CFC3-5639-54CD58EF0EBF}"/>
              </a:ext>
            </a:extLst>
          </p:cNvPr>
          <p:cNvSpPr txBox="1"/>
          <p:nvPr/>
        </p:nvSpPr>
        <p:spPr>
          <a:xfrm>
            <a:off x="8793506" y="4757523"/>
            <a:ext cx="21162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>
                <a:latin typeface="Poppins Regular" panose="00000500000000000000" pitchFamily="2" charset="0"/>
                <a:cs typeface="Poppins Regular" panose="00000500000000000000" pitchFamily="2" charset="0"/>
              </a:rPr>
              <a:t>External Systems</a:t>
            </a:r>
            <a:endParaRPr lang="en-DE">
              <a:latin typeface="Poppins Regular" panose="00000500000000000000" pitchFamily="2" charset="0"/>
              <a:cs typeface="Poppins Regular" panose="00000500000000000000" pitchFamily="2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481D5CF-E139-67E1-BCCA-B399521978B6}"/>
              </a:ext>
            </a:extLst>
          </p:cNvPr>
          <p:cNvSpPr txBox="1"/>
          <p:nvPr/>
        </p:nvSpPr>
        <p:spPr>
          <a:xfrm>
            <a:off x="8803124" y="2677551"/>
            <a:ext cx="2097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>
                <a:latin typeface="Poppins Regular" panose="00000500000000000000" pitchFamily="2" charset="0"/>
                <a:cs typeface="Poppins Regular" panose="00000500000000000000" pitchFamily="2" charset="0"/>
              </a:rPr>
              <a:t>Civil Registration</a:t>
            </a:r>
            <a:endParaRPr lang="en-DE">
              <a:latin typeface="Poppins Regular" panose="00000500000000000000" pitchFamily="2" charset="0"/>
              <a:cs typeface="Poppins Regular" panose="00000500000000000000" pitchFamily="2" charset="0"/>
            </a:endParaRP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E4910633-9B69-99E1-B34F-7A638CF6BD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1648" y="1874126"/>
            <a:ext cx="720000" cy="72000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/>
            </a:solidFill>
          </a:ln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31FBFA4D-2F27-1013-FBA7-910F50671A69}"/>
              </a:ext>
            </a:extLst>
          </p:cNvPr>
          <p:cNvSpPr txBox="1"/>
          <p:nvPr/>
        </p:nvSpPr>
        <p:spPr>
          <a:xfrm>
            <a:off x="9244752" y="4097280"/>
            <a:ext cx="1213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>
                <a:latin typeface="Poppins Regular" panose="00000500000000000000" pitchFamily="2" charset="0"/>
                <a:cs typeface="Poppins Regular" panose="00000500000000000000" pitchFamily="2" charset="0"/>
              </a:rPr>
              <a:t>Payment</a:t>
            </a:r>
            <a:endParaRPr lang="en-DE">
              <a:latin typeface="Poppins Regular" panose="00000500000000000000" pitchFamily="2" charset="0"/>
              <a:cs typeface="Poppins Regular" panose="00000500000000000000" pitchFamily="2" charset="0"/>
            </a:endParaRP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ABDCD7AE-F581-51FD-0AA4-6A882F8AADCC}"/>
              </a:ext>
            </a:extLst>
          </p:cNvPr>
          <p:cNvGrpSpPr/>
          <p:nvPr/>
        </p:nvGrpSpPr>
        <p:grpSpPr>
          <a:xfrm>
            <a:off x="8771648" y="5676548"/>
            <a:ext cx="720000" cy="730100"/>
            <a:chOff x="10615653" y="5583750"/>
            <a:chExt cx="720000" cy="730100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B15A617E-B66A-F5EF-50AD-6B9992C9AA60}"/>
                </a:ext>
              </a:extLst>
            </p:cNvPr>
            <p:cNvSpPr/>
            <p:nvPr/>
          </p:nvSpPr>
          <p:spPr>
            <a:xfrm>
              <a:off x="10615653" y="5583750"/>
              <a:ext cx="720000" cy="720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pic>
          <p:nvPicPr>
            <p:cNvPr id="50" name="Graphic 49" descr="Flowers in pot outline">
              <a:extLst>
                <a:ext uri="{FF2B5EF4-FFF2-40B4-BE49-F238E27FC236}">
                  <a16:creationId xmlns:a16="http://schemas.microsoft.com/office/drawing/2014/main" id="{4F185806-D8ED-EA9A-04AE-5BDFA08233C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0615653" y="5593850"/>
              <a:ext cx="720000" cy="720000"/>
            </a:xfrm>
            <a:prstGeom prst="rect">
              <a:avLst/>
            </a:prstGeom>
          </p:spPr>
        </p:pic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FF1BCBA0-4A96-3F22-8FC8-245DD912D6F5}"/>
              </a:ext>
            </a:extLst>
          </p:cNvPr>
          <p:cNvSpPr txBox="1"/>
          <p:nvPr/>
        </p:nvSpPr>
        <p:spPr>
          <a:xfrm>
            <a:off x="9712661" y="5808954"/>
            <a:ext cx="17155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>
                <a:latin typeface="Poppins Regular" panose="00000500000000000000" pitchFamily="2" charset="0"/>
                <a:cs typeface="Poppins Regular" panose="00000500000000000000" pitchFamily="2" charset="0"/>
              </a:rPr>
              <a:t>Custom Build</a:t>
            </a:r>
            <a:endParaRPr lang="en-DE">
              <a:latin typeface="Poppins Regular" panose="00000500000000000000" pitchFamily="2" charset="0"/>
              <a:cs typeface="Poppins Regular" panose="00000500000000000000" pitchFamily="2" charset="0"/>
            </a:endParaRPr>
          </a:p>
        </p:txBody>
      </p:sp>
      <p:pic>
        <p:nvPicPr>
          <p:cNvPr id="2" name="Grafik 21">
            <a:extLst>
              <a:ext uri="{FF2B5EF4-FFF2-40B4-BE49-F238E27FC236}">
                <a16:creationId xmlns:a16="http://schemas.microsoft.com/office/drawing/2014/main" id="{7DAAE3B6-686E-1171-D3CF-DD7130084D3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1648" y="-5543"/>
            <a:ext cx="1962447" cy="1258723"/>
          </a:xfrm>
          <a:prstGeom prst="rect">
            <a:avLst/>
          </a:prstGeom>
        </p:spPr>
      </p:pic>
      <p:pic>
        <p:nvPicPr>
          <p:cNvPr id="8" name="Picture 7" descr="A logo for a clinic&#10;&#10;Description automatically generated">
            <a:extLst>
              <a:ext uri="{FF2B5EF4-FFF2-40B4-BE49-F238E27FC236}">
                <a16:creationId xmlns:a16="http://schemas.microsoft.com/office/drawing/2014/main" id="{AFDE0882-DDC8-DAA0-2F7E-F2FB9CE38EA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0352" y="5392593"/>
            <a:ext cx="720000" cy="720000"/>
          </a:xfrm>
          <a:prstGeom prst="rect">
            <a:avLst/>
          </a:prstGeom>
          <a:ln w="38100">
            <a:solidFill>
              <a:schemeClr val="accent3"/>
            </a:solidFill>
          </a:ln>
        </p:spPr>
      </p:pic>
      <p:pic>
        <p:nvPicPr>
          <p:cNvPr id="14" name="Picture 13" descr="A blue and white logo&#10;&#10;Description automatically generated">
            <a:extLst>
              <a:ext uri="{FF2B5EF4-FFF2-40B4-BE49-F238E27FC236}">
                <a16:creationId xmlns:a16="http://schemas.microsoft.com/office/drawing/2014/main" id="{06C42D03-FA6D-A87C-F883-80AF4FBF4DE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6913" y="1526473"/>
            <a:ext cx="720000" cy="720000"/>
          </a:xfrm>
          <a:prstGeom prst="rect">
            <a:avLst/>
          </a:prstGeom>
          <a:ln w="38100">
            <a:solidFill>
              <a:schemeClr val="accent3"/>
            </a:solidFill>
          </a:ln>
        </p:spPr>
      </p:pic>
      <p:pic>
        <p:nvPicPr>
          <p:cNvPr id="15" name="Picture 14" descr="A blue and white pie chart&#10;&#10;Description automatically generated">
            <a:extLst>
              <a:ext uri="{FF2B5EF4-FFF2-40B4-BE49-F238E27FC236}">
                <a16:creationId xmlns:a16="http://schemas.microsoft.com/office/drawing/2014/main" id="{99A6739D-BF1F-D72D-4B81-2F8023F1908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6859" y="1526473"/>
            <a:ext cx="720000" cy="72000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/>
            </a:solidFill>
          </a:ln>
        </p:spPr>
      </p:pic>
      <p:pic>
        <p:nvPicPr>
          <p:cNvPr id="17" name="Picture 16" descr="A blue and white pie chart&#10;&#10;Description automatically generated">
            <a:extLst>
              <a:ext uri="{FF2B5EF4-FFF2-40B4-BE49-F238E27FC236}">
                <a16:creationId xmlns:a16="http://schemas.microsoft.com/office/drawing/2014/main" id="{4B1E7E70-89CD-EF4C-4EBC-E103BA5308C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5305" y="5392593"/>
            <a:ext cx="720000" cy="72000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/>
            </a:solidFill>
          </a:ln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1DAAF0A1-C126-2E64-16B0-B9CAB882CADE}"/>
              </a:ext>
            </a:extLst>
          </p:cNvPr>
          <p:cNvGrpSpPr/>
          <p:nvPr/>
        </p:nvGrpSpPr>
        <p:grpSpPr>
          <a:xfrm>
            <a:off x="9491648" y="3298672"/>
            <a:ext cx="720000" cy="730100"/>
            <a:chOff x="10615653" y="5583750"/>
            <a:chExt cx="720000" cy="730100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9679EC5F-44A4-A6AB-9DE5-8DD5E52C2C92}"/>
                </a:ext>
              </a:extLst>
            </p:cNvPr>
            <p:cNvSpPr/>
            <p:nvPr/>
          </p:nvSpPr>
          <p:spPr>
            <a:xfrm>
              <a:off x="10615653" y="5583750"/>
              <a:ext cx="720000" cy="720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pic>
          <p:nvPicPr>
            <p:cNvPr id="22" name="Graphic 21" descr="Flowers in pot outline">
              <a:extLst>
                <a:ext uri="{FF2B5EF4-FFF2-40B4-BE49-F238E27FC236}">
                  <a16:creationId xmlns:a16="http://schemas.microsoft.com/office/drawing/2014/main" id="{D3B5D0C0-0BCA-E477-827A-15B44057F2B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0615653" y="5593850"/>
              <a:ext cx="720000" cy="720000"/>
            </a:xfrm>
            <a:prstGeom prst="rect">
              <a:avLst/>
            </a:prstGeom>
          </p:spPr>
        </p:pic>
      </p:grp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31309B71-FA9C-8E89-33D2-403BAD151DDA}"/>
              </a:ext>
            </a:extLst>
          </p:cNvPr>
          <p:cNvCxnSpPr>
            <a:stCxn id="17" idx="0"/>
            <a:endCxn id="15" idx="2"/>
          </p:cNvCxnSpPr>
          <p:nvPr/>
        </p:nvCxnSpPr>
        <p:spPr>
          <a:xfrm flipH="1" flipV="1">
            <a:off x="5316859" y="2246473"/>
            <a:ext cx="1818446" cy="3146120"/>
          </a:xfrm>
          <a:prstGeom prst="straightConnector1">
            <a:avLst/>
          </a:prstGeom>
          <a:ln w="38100">
            <a:solidFill>
              <a:schemeClr val="accent3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CA1542E0-C77A-8308-76E8-B20837D3E2C5}"/>
              </a:ext>
            </a:extLst>
          </p:cNvPr>
          <p:cNvCxnSpPr>
            <a:cxnSpLocks/>
            <a:stCxn id="20" idx="1"/>
            <a:endCxn id="15" idx="3"/>
          </p:cNvCxnSpPr>
          <p:nvPr/>
        </p:nvCxnSpPr>
        <p:spPr>
          <a:xfrm flipH="1" flipV="1">
            <a:off x="5676859" y="1886473"/>
            <a:ext cx="3814789" cy="1772199"/>
          </a:xfrm>
          <a:prstGeom prst="straightConnector1">
            <a:avLst/>
          </a:prstGeom>
          <a:ln w="38100">
            <a:solidFill>
              <a:schemeClr val="accent3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17">
            <a:extLst>
              <a:ext uri="{FF2B5EF4-FFF2-40B4-BE49-F238E27FC236}">
                <a16:creationId xmlns:a16="http://schemas.microsoft.com/office/drawing/2014/main" id="{57FE2FAB-B333-A170-B451-FB6A331773C4}"/>
              </a:ext>
            </a:extLst>
          </p:cNvPr>
          <p:cNvCxnSpPr>
            <a:cxnSpLocks/>
            <a:stCxn id="14" idx="2"/>
            <a:endCxn id="15" idx="2"/>
          </p:cNvCxnSpPr>
          <p:nvPr/>
        </p:nvCxnSpPr>
        <p:spPr>
          <a:xfrm rot="16200000" flipH="1">
            <a:off x="4926886" y="1856500"/>
            <a:ext cx="12700" cy="779946"/>
          </a:xfrm>
          <a:prstGeom prst="curvedConnector3">
            <a:avLst>
              <a:gd name="adj1" fmla="val 1800000"/>
            </a:avLst>
          </a:prstGeom>
          <a:ln w="38100">
            <a:solidFill>
              <a:schemeClr val="accent3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17">
            <a:extLst>
              <a:ext uri="{FF2B5EF4-FFF2-40B4-BE49-F238E27FC236}">
                <a16:creationId xmlns:a16="http://schemas.microsoft.com/office/drawing/2014/main" id="{6ADBA62D-1374-E9C0-C4F5-382ED8591F28}"/>
              </a:ext>
            </a:extLst>
          </p:cNvPr>
          <p:cNvCxnSpPr>
            <a:cxnSpLocks/>
            <a:stCxn id="8" idx="0"/>
            <a:endCxn id="15" idx="2"/>
          </p:cNvCxnSpPr>
          <p:nvPr/>
        </p:nvCxnSpPr>
        <p:spPr>
          <a:xfrm flipV="1">
            <a:off x="2700352" y="2246473"/>
            <a:ext cx="2616507" cy="3146120"/>
          </a:xfrm>
          <a:prstGeom prst="straightConnector1">
            <a:avLst/>
          </a:prstGeom>
          <a:ln w="38100">
            <a:solidFill>
              <a:schemeClr val="accent3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EDAAB489-9D39-277E-FC87-89B5CBC95E1E}"/>
              </a:ext>
            </a:extLst>
          </p:cNvPr>
          <p:cNvCxnSpPr>
            <a:cxnSpLocks/>
            <a:stCxn id="37" idx="1"/>
            <a:endCxn id="15" idx="3"/>
          </p:cNvCxnSpPr>
          <p:nvPr/>
        </p:nvCxnSpPr>
        <p:spPr>
          <a:xfrm flipH="1" flipV="1">
            <a:off x="5676859" y="1886473"/>
            <a:ext cx="3814789" cy="347653"/>
          </a:xfrm>
          <a:prstGeom prst="straightConnector1">
            <a:avLst/>
          </a:prstGeom>
          <a:ln w="38100">
            <a:solidFill>
              <a:schemeClr val="accent3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8">
            <a:extLst>
              <a:ext uri="{FF2B5EF4-FFF2-40B4-BE49-F238E27FC236}">
                <a16:creationId xmlns:a16="http://schemas.microsoft.com/office/drawing/2014/main" id="{E225CF80-EA78-F598-4303-4FCF6DC695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Tooling in The Gambia</a:t>
            </a:r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7787870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A0B0914-18FD-1A20-FBFE-8013EA66B0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2024-04-03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1A15983-26C8-0C0D-BAD6-48D7C85CC9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err="1"/>
              <a:t>openIMIS</a:t>
            </a:r>
            <a:r>
              <a:rPr lang="de-DE"/>
              <a:t> </a:t>
            </a:r>
            <a:r>
              <a:rPr lang="de-DE" err="1"/>
              <a:t>Interoperability</a:t>
            </a:r>
            <a:endParaRPr lang="de-DE"/>
          </a:p>
        </p:txBody>
      </p:sp>
      <p:sp>
        <p:nvSpPr>
          <p:cNvPr id="47" name="Rechteck: abgerundete Ecken 46">
            <a:extLst>
              <a:ext uri="{FF2B5EF4-FFF2-40B4-BE49-F238E27FC236}">
                <a16:creationId xmlns:a16="http://schemas.microsoft.com/office/drawing/2014/main" id="{545DC4A3-C9DD-4106-86EF-8DDE33C08ED9}"/>
              </a:ext>
            </a:extLst>
          </p:cNvPr>
          <p:cNvSpPr/>
          <p:nvPr/>
        </p:nvSpPr>
        <p:spPr>
          <a:xfrm>
            <a:off x="128216" y="4696969"/>
            <a:ext cx="4199883" cy="2064072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solidFill>
              <a:srgbClr val="B2D0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285750" indent="-285750">
              <a:buFont typeface="Arial"/>
              <a:buChar char="•"/>
              <a:defRPr/>
            </a:pPr>
            <a:r>
              <a:rPr lang="en-US">
                <a:solidFill>
                  <a:schemeClr val="tx1"/>
                </a:solidFill>
                <a:ea typeface="+mn-lt"/>
                <a:cs typeface="+mn-lt"/>
              </a:rPr>
              <a:t>HIB 8.000 users, SSF 120 users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>
                <a:solidFill>
                  <a:schemeClr val="tx1"/>
                </a:solidFill>
                <a:ea typeface="+mn-lt"/>
                <a:cs typeface="+mn-lt"/>
              </a:rPr>
              <a:t>over 750 health facility personnel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>
                <a:solidFill>
                  <a:schemeClr val="tx1"/>
                </a:solidFill>
                <a:ea typeface="+mn-lt"/>
                <a:cs typeface="+mn-lt"/>
              </a:rPr>
              <a:t>140 HIB staff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>
                <a:solidFill>
                  <a:schemeClr val="tx1"/>
                </a:solidFill>
                <a:ea typeface="+mn-lt"/>
                <a:cs typeface="+mn-lt"/>
              </a:rPr>
              <a:t>24 claims review 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>
                <a:solidFill>
                  <a:schemeClr val="tx1"/>
                </a:solidFill>
                <a:ea typeface="+mn-lt"/>
                <a:cs typeface="+mn-lt"/>
              </a:rPr>
              <a:t>3 IT officers at HIB </a:t>
            </a:r>
            <a:endParaRPr lang="en-US">
              <a:solidFill>
                <a:schemeClr val="tx1"/>
              </a:solidFill>
              <a:cs typeface="Calibri"/>
            </a:endParaRPr>
          </a:p>
          <a:p>
            <a:endParaRPr lang="en-US" sz="200">
              <a:solidFill>
                <a:schemeClr val="tx1"/>
              </a:solidFill>
            </a:endParaRPr>
          </a:p>
          <a:p>
            <a:endParaRPr lang="en-US" sz="200">
              <a:solidFill>
                <a:schemeClr val="tx1"/>
              </a:solidFill>
            </a:endParaRPr>
          </a:p>
        </p:txBody>
      </p:sp>
      <p:sp>
        <p:nvSpPr>
          <p:cNvPr id="19" name="Rechteck: abgerundete Ecken 18">
            <a:extLst>
              <a:ext uri="{FF2B5EF4-FFF2-40B4-BE49-F238E27FC236}">
                <a16:creationId xmlns:a16="http://schemas.microsoft.com/office/drawing/2014/main" id="{5D786794-0B32-4A0F-8D6F-EA61CF507718}"/>
              </a:ext>
            </a:extLst>
          </p:cNvPr>
          <p:cNvSpPr/>
          <p:nvPr/>
        </p:nvSpPr>
        <p:spPr>
          <a:xfrm>
            <a:off x="6266511" y="725636"/>
            <a:ext cx="5841508" cy="511009"/>
          </a:xfrm>
          <a:prstGeom prst="roundRect">
            <a:avLst>
              <a:gd name="adj" fmla="val 0"/>
            </a:avLst>
          </a:prstGeom>
          <a:solidFill>
            <a:srgbClr val="B2D0D5"/>
          </a:solidFill>
          <a:ln>
            <a:solidFill>
              <a:srgbClr val="B2D0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Type of scheme</a:t>
            </a:r>
          </a:p>
        </p:txBody>
      </p:sp>
      <p:sp>
        <p:nvSpPr>
          <p:cNvPr id="5" name="Rechteck: abgerundete Ecken 4">
            <a:extLst>
              <a:ext uri="{FF2B5EF4-FFF2-40B4-BE49-F238E27FC236}">
                <a16:creationId xmlns:a16="http://schemas.microsoft.com/office/drawing/2014/main" id="{E875F878-93A1-4FDE-B70A-A516718313D6}"/>
              </a:ext>
            </a:extLst>
          </p:cNvPr>
          <p:cNvSpPr/>
          <p:nvPr/>
        </p:nvSpPr>
        <p:spPr>
          <a:xfrm>
            <a:off x="6276158" y="1218825"/>
            <a:ext cx="5831863" cy="1403097"/>
          </a:xfrm>
          <a:prstGeom prst="roundRect">
            <a:avLst>
              <a:gd name="adj" fmla="val 0"/>
            </a:avLst>
          </a:prstGeom>
          <a:noFill/>
          <a:ln>
            <a:solidFill>
              <a:srgbClr val="B2D0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285750" indent="-285750">
              <a:buFont typeface="Arial"/>
              <a:buChar char="•"/>
            </a:pPr>
            <a:r>
              <a:rPr lang="en-US" b="1">
                <a:solidFill>
                  <a:schemeClr val="tx1"/>
                </a:solidFill>
                <a:ea typeface="+mn-lt"/>
                <a:cs typeface="+mn-lt"/>
              </a:rPr>
              <a:t>HIB: </a:t>
            </a:r>
            <a:r>
              <a:rPr lang="en-US">
                <a:solidFill>
                  <a:schemeClr val="tx1"/>
                </a:solidFill>
                <a:ea typeface="+mn-lt"/>
                <a:cs typeface="+mn-lt"/>
              </a:rPr>
              <a:t>Voluntary </a:t>
            </a:r>
            <a:r>
              <a:rPr lang="en-US" b="1">
                <a:solidFill>
                  <a:schemeClr val="tx1"/>
                </a:solidFill>
                <a:ea typeface="+mn-lt"/>
                <a:cs typeface="+mn-lt"/>
              </a:rPr>
              <a:t>Social Health Insurance scheme</a:t>
            </a:r>
            <a:r>
              <a:rPr lang="en-US">
                <a:solidFill>
                  <a:schemeClr val="tx1"/>
                </a:solidFill>
                <a:ea typeface="+mn-lt"/>
                <a:cs typeface="+mn-lt"/>
              </a:rPr>
              <a:t>, targeting the informal sector. Coverage for all levels of health service.</a:t>
            </a:r>
          </a:p>
          <a:p>
            <a:pPr marL="285750" indent="-285750">
              <a:buFont typeface="Arial"/>
              <a:buChar char="•"/>
            </a:pPr>
            <a:r>
              <a:rPr lang="en-US" b="1">
                <a:solidFill>
                  <a:schemeClr val="tx1"/>
                </a:solidFill>
                <a:ea typeface="+mn-lt"/>
                <a:cs typeface="+mn-lt"/>
              </a:rPr>
              <a:t>SSF: </a:t>
            </a:r>
            <a:r>
              <a:rPr lang="en-US">
                <a:solidFill>
                  <a:schemeClr val="tx1"/>
                </a:solidFill>
                <a:ea typeface="+mn-lt"/>
                <a:cs typeface="+mn-lt"/>
              </a:rPr>
              <a:t>Mandatory health </a:t>
            </a:r>
            <a:r>
              <a:rPr lang="en-US" i="1">
                <a:solidFill>
                  <a:srgbClr val="006374"/>
                </a:solidFill>
                <a:ea typeface="+mn-lt"/>
                <a:cs typeface="+mn-lt"/>
              </a:rPr>
              <a:t>and</a:t>
            </a:r>
            <a:r>
              <a:rPr lang="en-US" b="1">
                <a:solidFill>
                  <a:schemeClr val="tx1"/>
                </a:solidFill>
                <a:ea typeface="+mn-lt"/>
                <a:cs typeface="+mn-lt"/>
              </a:rPr>
              <a:t> </a:t>
            </a:r>
            <a:r>
              <a:rPr lang="en-US">
                <a:solidFill>
                  <a:schemeClr val="tx1"/>
                </a:solidFill>
                <a:ea typeface="+mn-lt"/>
                <a:cs typeface="+mn-lt"/>
              </a:rPr>
              <a:t>accident injury insurance scheme for formal sector employees. </a:t>
            </a:r>
            <a:endParaRPr lang="en-US">
              <a:solidFill>
                <a:schemeClr val="tx1"/>
              </a:solidFill>
              <a:cs typeface="Calibri" panose="020F0502020204030204"/>
            </a:endParaRPr>
          </a:p>
        </p:txBody>
      </p:sp>
      <p:sp>
        <p:nvSpPr>
          <p:cNvPr id="8" name="Rechteck: abgerundete Ecken 7">
            <a:extLst>
              <a:ext uri="{FF2B5EF4-FFF2-40B4-BE49-F238E27FC236}">
                <a16:creationId xmlns:a16="http://schemas.microsoft.com/office/drawing/2014/main" id="{34963216-2C45-41CF-8141-406EF4093801}"/>
              </a:ext>
            </a:extLst>
          </p:cNvPr>
          <p:cNvSpPr/>
          <p:nvPr/>
        </p:nvSpPr>
        <p:spPr>
          <a:xfrm>
            <a:off x="6274341" y="3162137"/>
            <a:ext cx="5816155" cy="392721"/>
          </a:xfrm>
          <a:prstGeom prst="roundRect">
            <a:avLst>
              <a:gd name="adj" fmla="val 0"/>
            </a:avLst>
          </a:prstGeom>
          <a:noFill/>
          <a:ln>
            <a:solidFill>
              <a:srgbClr val="B2D0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tx1"/>
                </a:solidFill>
                <a:ea typeface="+mn-lt"/>
                <a:cs typeface="+mn-lt"/>
              </a:rPr>
              <a:t>Health Insurance Board (</a:t>
            </a:r>
            <a:r>
              <a:rPr lang="en-US" b="1">
                <a:solidFill>
                  <a:schemeClr val="tx1"/>
                </a:solidFill>
                <a:ea typeface="+mn-lt"/>
                <a:cs typeface="+mn-lt"/>
              </a:rPr>
              <a:t>HIB</a:t>
            </a:r>
            <a:r>
              <a:rPr lang="en-US">
                <a:solidFill>
                  <a:schemeClr val="tx1"/>
                </a:solidFill>
                <a:ea typeface="+mn-lt"/>
                <a:cs typeface="+mn-lt"/>
              </a:rPr>
              <a:t>), Social Security Fund (</a:t>
            </a:r>
            <a:r>
              <a:rPr lang="en-US" b="1">
                <a:solidFill>
                  <a:schemeClr val="tx1"/>
                </a:solidFill>
                <a:ea typeface="+mn-lt"/>
                <a:cs typeface="+mn-lt"/>
              </a:rPr>
              <a:t>SSF</a:t>
            </a:r>
            <a:r>
              <a:rPr lang="en-US">
                <a:solidFill>
                  <a:schemeClr val="tx1"/>
                </a:solidFill>
                <a:ea typeface="+mn-lt"/>
                <a:cs typeface="+mn-lt"/>
              </a:rPr>
              <a:t>)</a:t>
            </a:r>
            <a:endParaRPr lang="en-US">
              <a:solidFill>
                <a:schemeClr val="tx1"/>
              </a:solidFill>
              <a:cs typeface="Calibri"/>
            </a:endParaRPr>
          </a:p>
        </p:txBody>
      </p:sp>
      <p:sp>
        <p:nvSpPr>
          <p:cNvPr id="10" name="Rechteck: abgerundete Ecken 9">
            <a:extLst>
              <a:ext uri="{FF2B5EF4-FFF2-40B4-BE49-F238E27FC236}">
                <a16:creationId xmlns:a16="http://schemas.microsoft.com/office/drawing/2014/main" id="{408FCE81-08F7-47C5-867D-C6B4824B1C6E}"/>
              </a:ext>
            </a:extLst>
          </p:cNvPr>
          <p:cNvSpPr/>
          <p:nvPr/>
        </p:nvSpPr>
        <p:spPr>
          <a:xfrm>
            <a:off x="128404" y="1230373"/>
            <a:ext cx="5967596" cy="2679074"/>
          </a:xfrm>
          <a:prstGeom prst="roundRect">
            <a:avLst>
              <a:gd name="adj" fmla="val 0"/>
            </a:avLst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285750" indent="-285750">
              <a:buFont typeface="Arial"/>
              <a:buChar char="•"/>
            </a:pPr>
            <a:r>
              <a:rPr lang="en-US">
                <a:solidFill>
                  <a:schemeClr val="tx1"/>
                </a:solidFill>
                <a:ea typeface="+mn-lt"/>
                <a:cs typeface="+mn-lt"/>
              </a:rPr>
              <a:t>Status: implemented (from 2016), on-going</a:t>
            </a:r>
          </a:p>
          <a:p>
            <a:pPr marL="285750" indent="-285750">
              <a:buFont typeface="Arial"/>
              <a:buChar char="•"/>
            </a:pPr>
            <a:r>
              <a:rPr lang="en-US" b="1">
                <a:solidFill>
                  <a:schemeClr val="tx1"/>
                </a:solidFill>
                <a:ea typeface="+mn-lt"/>
                <a:cs typeface="+mn-lt"/>
              </a:rPr>
              <a:t>Beneficiaries</a:t>
            </a:r>
          </a:p>
          <a:p>
            <a:pPr marL="742950" lvl="1" indent="-285750">
              <a:buFont typeface="Arial"/>
              <a:buChar char="•"/>
            </a:pPr>
            <a:r>
              <a:rPr lang="en-US" i="1">
                <a:solidFill>
                  <a:schemeClr val="tx1"/>
                </a:solidFill>
                <a:ea typeface="+mn-lt"/>
                <a:cs typeface="+mn-lt"/>
              </a:rPr>
              <a:t>Social Health Insurance (HIB):</a:t>
            </a:r>
            <a:r>
              <a:rPr lang="en-US">
                <a:solidFill>
                  <a:schemeClr val="tx1"/>
                </a:solidFill>
                <a:ea typeface="+mn-lt"/>
                <a:cs typeface="+mn-lt"/>
              </a:rPr>
              <a:t> </a:t>
            </a:r>
            <a:r>
              <a:rPr lang="en-US" b="1">
                <a:solidFill>
                  <a:schemeClr val="tx1"/>
                </a:solidFill>
                <a:ea typeface="+mn-lt"/>
                <a:cs typeface="+mn-lt"/>
              </a:rPr>
              <a:t>7,7 Mio, </a:t>
            </a:r>
            <a:r>
              <a:rPr lang="en-US">
                <a:solidFill>
                  <a:schemeClr val="tx1"/>
                </a:solidFill>
                <a:ea typeface="+mn-lt"/>
                <a:cs typeface="+mn-lt"/>
              </a:rPr>
              <a:t>52% women</a:t>
            </a:r>
            <a:endParaRPr lang="en-US">
              <a:solidFill>
                <a:schemeClr val="tx1"/>
              </a:solidFill>
              <a:cs typeface="Calibri" panose="020F0502020204030204"/>
            </a:endParaRPr>
          </a:p>
          <a:p>
            <a:pPr marL="742950" lvl="1" indent="-285750">
              <a:buFont typeface="Arial"/>
              <a:buChar char="•"/>
            </a:pPr>
            <a:r>
              <a:rPr lang="en-US" i="1">
                <a:solidFill>
                  <a:schemeClr val="tx1"/>
                </a:solidFill>
                <a:ea typeface="+mn-lt"/>
                <a:cs typeface="+mn-lt"/>
              </a:rPr>
              <a:t>Social Security </a:t>
            </a:r>
            <a:r>
              <a:rPr lang="en-US">
                <a:solidFill>
                  <a:schemeClr val="tx1"/>
                </a:solidFill>
                <a:ea typeface="+mn-lt"/>
                <a:cs typeface="+mn-lt"/>
              </a:rPr>
              <a:t>(SSF): </a:t>
            </a:r>
            <a:r>
              <a:rPr lang="en-US" b="1">
                <a:solidFill>
                  <a:schemeClr val="tx1"/>
                </a:solidFill>
                <a:ea typeface="+mn-lt"/>
                <a:cs typeface="+mn-lt"/>
              </a:rPr>
              <a:t>490,000 </a:t>
            </a:r>
          </a:p>
          <a:p>
            <a:pPr marL="285750" indent="-285750">
              <a:buFont typeface="Arial"/>
              <a:buChar char="•"/>
            </a:pPr>
            <a:r>
              <a:rPr lang="en-US">
                <a:solidFill>
                  <a:schemeClr val="tx1"/>
                </a:solidFill>
                <a:ea typeface="+mn-lt"/>
                <a:cs typeface="+mn-lt"/>
              </a:rPr>
              <a:t>Health services have been provided to 1,505,698</a:t>
            </a:r>
            <a:r>
              <a:rPr lang="en-US">
                <a:ea typeface="+mn-lt"/>
                <a:cs typeface="+mn-lt"/>
              </a:rPr>
              <a:t> </a:t>
            </a:r>
            <a:r>
              <a:rPr lang="en-US">
                <a:solidFill>
                  <a:schemeClr val="tx1"/>
                </a:solidFill>
                <a:ea typeface="+mn-lt"/>
                <a:cs typeface="+mn-lt"/>
              </a:rPr>
              <a:t>beneficiaries through HIB</a:t>
            </a:r>
            <a:endParaRPr lang="en-US">
              <a:solidFill>
                <a:schemeClr val="tx1"/>
              </a:solidFill>
              <a:cs typeface="Calibri" panose="020F0502020204030204"/>
            </a:endParaRPr>
          </a:p>
          <a:p>
            <a:pPr marL="285750" indent="-285750">
              <a:buFont typeface="Arial"/>
              <a:buChar char="•"/>
            </a:pPr>
            <a:r>
              <a:rPr lang="en-US" b="1">
                <a:solidFill>
                  <a:schemeClr val="tx1"/>
                </a:solidFill>
                <a:ea typeface="+mn-lt"/>
                <a:cs typeface="+mn-lt"/>
              </a:rPr>
              <a:t>458 empaneled health facilities </a:t>
            </a:r>
            <a:r>
              <a:rPr lang="en-US">
                <a:solidFill>
                  <a:schemeClr val="tx1"/>
                </a:solidFill>
                <a:ea typeface="+mn-lt"/>
                <a:cs typeface="+mn-lt"/>
              </a:rPr>
              <a:t>(HIB),</a:t>
            </a:r>
            <a:r>
              <a:rPr lang="en-US" b="1">
                <a:solidFill>
                  <a:schemeClr val="tx1"/>
                </a:solidFill>
                <a:ea typeface="+mn-lt"/>
                <a:cs typeface="+mn-lt"/>
              </a:rPr>
              <a:t> 126 (SSF)</a:t>
            </a:r>
          </a:p>
          <a:p>
            <a:pPr marL="285750" indent="-285750">
              <a:buFont typeface="Arial"/>
              <a:buChar char="•"/>
            </a:pPr>
            <a:r>
              <a:rPr lang="en-US" b="1">
                <a:solidFill>
                  <a:schemeClr val="tx1"/>
                </a:solidFill>
                <a:ea typeface="+mn-lt"/>
                <a:cs typeface="+mn-lt"/>
              </a:rPr>
              <a:t>accelerated claims management </a:t>
            </a:r>
            <a:r>
              <a:rPr lang="en-US">
                <a:solidFill>
                  <a:schemeClr val="tx1"/>
                </a:solidFill>
                <a:ea typeface="+mn-lt"/>
                <a:cs typeface="+mn-lt"/>
              </a:rPr>
              <a:t>through openIMIS </a:t>
            </a:r>
            <a:r>
              <a:rPr lang="en-US" b="1">
                <a:solidFill>
                  <a:schemeClr val="tx1"/>
                </a:solidFill>
                <a:ea typeface="+mn-lt"/>
                <a:cs typeface="+mn-lt"/>
              </a:rPr>
              <a:t>AI </a:t>
            </a:r>
            <a:r>
              <a:rPr lang="en-US">
                <a:solidFill>
                  <a:schemeClr val="tx1"/>
                </a:solidFill>
                <a:ea typeface="+mn-lt"/>
                <a:cs typeface="+mn-lt"/>
              </a:rPr>
              <a:t>claims adjudication module (HIB receives 25.000 claims/day)</a:t>
            </a:r>
            <a:endParaRPr lang="en-US">
              <a:solidFill>
                <a:schemeClr val="tx1"/>
              </a:solidFill>
              <a:cs typeface="Calibri"/>
            </a:endParaRPr>
          </a:p>
        </p:txBody>
      </p:sp>
      <p:sp>
        <p:nvSpPr>
          <p:cNvPr id="20" name="Rechteck: abgerundete Ecken 19">
            <a:extLst>
              <a:ext uri="{FF2B5EF4-FFF2-40B4-BE49-F238E27FC236}">
                <a16:creationId xmlns:a16="http://schemas.microsoft.com/office/drawing/2014/main" id="{D1E48078-E82B-4FF0-9D9E-7CE83A9C962C}"/>
              </a:ext>
            </a:extLst>
          </p:cNvPr>
          <p:cNvSpPr/>
          <p:nvPr/>
        </p:nvSpPr>
        <p:spPr>
          <a:xfrm>
            <a:off x="6275205" y="2655116"/>
            <a:ext cx="5804853" cy="504204"/>
          </a:xfrm>
          <a:prstGeom prst="roundRect">
            <a:avLst>
              <a:gd name="adj" fmla="val 0"/>
            </a:avLst>
          </a:prstGeom>
          <a:solidFill>
            <a:srgbClr val="B2D0D5"/>
          </a:solidFill>
          <a:ln>
            <a:solidFill>
              <a:srgbClr val="B2D0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Operator(s)</a:t>
            </a:r>
            <a:endParaRPr lang="de-DE">
              <a:solidFill>
                <a:schemeClr val="tx1"/>
              </a:solidFill>
            </a:endParaRPr>
          </a:p>
        </p:txBody>
      </p:sp>
      <p:sp>
        <p:nvSpPr>
          <p:cNvPr id="26" name="Rechteck: abgerundete Ecken 25">
            <a:extLst>
              <a:ext uri="{FF2B5EF4-FFF2-40B4-BE49-F238E27FC236}">
                <a16:creationId xmlns:a16="http://schemas.microsoft.com/office/drawing/2014/main" id="{EC074A44-8132-4D2F-8ACF-D5D43CB172C2}"/>
              </a:ext>
            </a:extLst>
          </p:cNvPr>
          <p:cNvSpPr/>
          <p:nvPr/>
        </p:nvSpPr>
        <p:spPr>
          <a:xfrm>
            <a:off x="2113587" y="96959"/>
            <a:ext cx="7951551" cy="576491"/>
          </a:xfrm>
          <a:prstGeom prst="roundRect">
            <a:avLst/>
          </a:prstGeom>
          <a:solidFill>
            <a:srgbClr val="B2D0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2000" b="1" err="1">
                <a:solidFill>
                  <a:schemeClr val="tx1"/>
                </a:solidFill>
                <a:latin typeface="+mj-lt"/>
              </a:rPr>
              <a:t>openIMIS</a:t>
            </a:r>
            <a:r>
              <a:rPr lang="en-US" sz="2000" b="1">
                <a:solidFill>
                  <a:schemeClr val="tx1"/>
                </a:solidFill>
                <a:latin typeface="+mj-lt"/>
              </a:rPr>
              <a:t> Implementation </a:t>
            </a:r>
            <a:r>
              <a:rPr lang="en-US" sz="2800" b="1">
                <a:solidFill>
                  <a:srgbClr val="006374"/>
                </a:solidFill>
                <a:latin typeface="+mj-lt"/>
              </a:rPr>
              <a:t>Nepal</a:t>
            </a:r>
            <a:endParaRPr lang="de-DE" sz="2800">
              <a:solidFill>
                <a:srgbClr val="006374"/>
              </a:solidFill>
              <a:latin typeface="+mj-lt"/>
            </a:endParaRPr>
          </a:p>
        </p:txBody>
      </p:sp>
      <p:sp>
        <p:nvSpPr>
          <p:cNvPr id="21" name="Rechteck: abgerundete Ecken 20">
            <a:extLst>
              <a:ext uri="{FF2B5EF4-FFF2-40B4-BE49-F238E27FC236}">
                <a16:creationId xmlns:a16="http://schemas.microsoft.com/office/drawing/2014/main" id="{C0E42ACF-66CA-4F7D-ADDB-0395CE7A9C8E}"/>
              </a:ext>
            </a:extLst>
          </p:cNvPr>
          <p:cNvSpPr/>
          <p:nvPr/>
        </p:nvSpPr>
        <p:spPr>
          <a:xfrm>
            <a:off x="126738" y="758919"/>
            <a:ext cx="5973252" cy="504204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/>
              <a:t>Impact</a:t>
            </a:r>
            <a:endParaRPr lang="de-DE" b="1"/>
          </a:p>
        </p:txBody>
      </p:sp>
      <p:sp>
        <p:nvSpPr>
          <p:cNvPr id="48" name="Rechteck: abgerundete Ecken 47">
            <a:extLst>
              <a:ext uri="{FF2B5EF4-FFF2-40B4-BE49-F238E27FC236}">
                <a16:creationId xmlns:a16="http://schemas.microsoft.com/office/drawing/2014/main" id="{C838B15D-C6E1-431A-BC8B-DDF425EDC3E8}"/>
              </a:ext>
            </a:extLst>
          </p:cNvPr>
          <p:cNvSpPr/>
          <p:nvPr/>
        </p:nvSpPr>
        <p:spPr>
          <a:xfrm>
            <a:off x="127013" y="4014173"/>
            <a:ext cx="4202291" cy="682796"/>
          </a:xfrm>
          <a:prstGeom prst="roundRect">
            <a:avLst>
              <a:gd name="adj" fmla="val 0"/>
            </a:avLst>
          </a:prstGeom>
          <a:solidFill>
            <a:srgbClr val="B2D0D5"/>
          </a:solidFill>
          <a:ln>
            <a:solidFill>
              <a:srgbClr val="B2D0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Users</a:t>
            </a:r>
            <a:endParaRPr lang="de-DE">
              <a:solidFill>
                <a:schemeClr val="tx1"/>
              </a:solidFill>
            </a:endParaRPr>
          </a:p>
        </p:txBody>
      </p:sp>
      <p:sp>
        <p:nvSpPr>
          <p:cNvPr id="44" name="Rechteck: abgerundete Ecken 46">
            <a:extLst>
              <a:ext uri="{FF2B5EF4-FFF2-40B4-BE49-F238E27FC236}">
                <a16:creationId xmlns:a16="http://schemas.microsoft.com/office/drawing/2014/main" id="{15079129-90AA-41D5-9D82-F9F123F8A451}"/>
              </a:ext>
            </a:extLst>
          </p:cNvPr>
          <p:cNvSpPr/>
          <p:nvPr/>
        </p:nvSpPr>
        <p:spPr>
          <a:xfrm>
            <a:off x="6274341" y="4083845"/>
            <a:ext cx="5823790" cy="2048519"/>
          </a:xfrm>
          <a:prstGeom prst="roundRect">
            <a:avLst>
              <a:gd name="adj" fmla="val 0"/>
            </a:avLst>
          </a:prstGeom>
          <a:noFill/>
          <a:ln>
            <a:solidFill>
              <a:srgbClr val="B2D0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285750" indent="-285750">
              <a:buFont typeface="Arial"/>
              <a:buChar char="•"/>
            </a:pPr>
            <a:r>
              <a:rPr lang="en-US">
                <a:solidFill>
                  <a:schemeClr val="tx1"/>
                </a:solidFill>
                <a:ea typeface="+mn-lt"/>
                <a:cs typeface="+mn-lt"/>
              </a:rPr>
              <a:t>HIB has been part of openIMIS community since 2016 – sharing experiences + knowledge with wider community; uses community as platform for exchange and regularly reports on updates</a:t>
            </a:r>
            <a:endParaRPr lang="en-US">
              <a:solidFill>
                <a:schemeClr val="tx1"/>
              </a:solidFill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>
                <a:solidFill>
                  <a:schemeClr val="tx1"/>
                </a:solidFill>
                <a:ea typeface="+mn-lt"/>
                <a:cs typeface="+mn-lt"/>
              </a:rPr>
              <a:t>close collaboration with regional hub </a:t>
            </a:r>
            <a:r>
              <a:rPr lang="en-US" err="1">
                <a:solidFill>
                  <a:schemeClr val="tx1"/>
                </a:solidFill>
                <a:ea typeface="+mn-lt"/>
                <a:cs typeface="+mn-lt"/>
              </a:rPr>
              <a:t>AeHIN</a:t>
            </a:r>
            <a:r>
              <a:rPr lang="en-US">
                <a:solidFill>
                  <a:schemeClr val="tx1"/>
                </a:solidFill>
                <a:ea typeface="+mn-lt"/>
                <a:cs typeface="+mn-lt"/>
              </a:rPr>
              <a:t> </a:t>
            </a:r>
            <a:endParaRPr lang="en-US">
              <a:solidFill>
                <a:schemeClr val="tx1"/>
              </a:solidFill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b="1">
                <a:solidFill>
                  <a:schemeClr val="tx1"/>
                </a:solidFill>
                <a:ea typeface="+mn-lt"/>
                <a:cs typeface="+mn-lt"/>
              </a:rPr>
              <a:t>hosting ‘study tours’ for potential users - </a:t>
            </a:r>
            <a:r>
              <a:rPr lang="en-US">
                <a:solidFill>
                  <a:schemeClr val="tx1"/>
                </a:solidFill>
                <a:ea typeface="+mn-lt"/>
                <a:cs typeface="+mn-lt"/>
              </a:rPr>
              <a:t>Cambodia 2018, Pakistan 2019, Cameroon &amp; Nigeria 2019</a:t>
            </a:r>
            <a:endParaRPr lang="en-US">
              <a:solidFill>
                <a:schemeClr val="tx1"/>
              </a:solidFill>
              <a:cs typeface="Calibri"/>
            </a:endParaRPr>
          </a:p>
        </p:txBody>
      </p:sp>
      <p:sp>
        <p:nvSpPr>
          <p:cNvPr id="45" name="Rechteck: abgerundete Ecken 47">
            <a:extLst>
              <a:ext uri="{FF2B5EF4-FFF2-40B4-BE49-F238E27FC236}">
                <a16:creationId xmlns:a16="http://schemas.microsoft.com/office/drawing/2014/main" id="{74EFDBE9-9D74-4B3D-9D80-692EA96DDC27}"/>
              </a:ext>
            </a:extLst>
          </p:cNvPr>
          <p:cNvSpPr/>
          <p:nvPr/>
        </p:nvSpPr>
        <p:spPr>
          <a:xfrm>
            <a:off x="6264696" y="3611016"/>
            <a:ext cx="5833676" cy="472753"/>
          </a:xfrm>
          <a:prstGeom prst="roundRect">
            <a:avLst>
              <a:gd name="adj" fmla="val 0"/>
            </a:avLst>
          </a:prstGeom>
          <a:solidFill>
            <a:srgbClr val="B2D0D5"/>
          </a:solidFill>
          <a:ln>
            <a:solidFill>
              <a:srgbClr val="B2D0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Role in the community</a:t>
            </a:r>
            <a:endParaRPr lang="de-DE">
              <a:solidFill>
                <a:schemeClr val="tx1"/>
              </a:solidFill>
            </a:endParaRPr>
          </a:p>
        </p:txBody>
      </p:sp>
      <p:pic>
        <p:nvPicPr>
          <p:cNvPr id="6" name="Graphic 8">
            <a:extLst>
              <a:ext uri="{FF2B5EF4-FFF2-40B4-BE49-F238E27FC236}">
                <a16:creationId xmlns:a16="http://schemas.microsoft.com/office/drawing/2014/main" id="{C90BEA4E-B60D-42A7-AD4C-E9186665C9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378008" y="3971843"/>
            <a:ext cx="1827135" cy="2173830"/>
          </a:xfrm>
          <a:prstGeom prst="rect">
            <a:avLst/>
          </a:prstGeom>
        </p:spPr>
      </p:pic>
      <p:pic>
        <p:nvPicPr>
          <p:cNvPr id="12" name="Picture 12">
            <a:extLst>
              <a:ext uri="{FF2B5EF4-FFF2-40B4-BE49-F238E27FC236}">
                <a16:creationId xmlns:a16="http://schemas.microsoft.com/office/drawing/2014/main" id="{FB7745B0-4CD9-4871-BDF1-E0E17B1663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05467" y="5510223"/>
            <a:ext cx="1141047" cy="1014451"/>
          </a:xfrm>
          <a:prstGeom prst="rect">
            <a:avLst/>
          </a:prstGeom>
        </p:spPr>
      </p:pic>
      <p:pic>
        <p:nvPicPr>
          <p:cNvPr id="14" name="Picture 14">
            <a:extLst>
              <a:ext uri="{FF2B5EF4-FFF2-40B4-BE49-F238E27FC236}">
                <a16:creationId xmlns:a16="http://schemas.microsoft.com/office/drawing/2014/main" id="{0AA32FAA-2614-4704-B4CB-21AECEF1377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28157" y="5506788"/>
            <a:ext cx="1249680" cy="1254253"/>
          </a:xfrm>
          <a:prstGeom prst="rect">
            <a:avLst/>
          </a:prstGeom>
        </p:spPr>
      </p:pic>
      <p:sp>
        <p:nvSpPr>
          <p:cNvPr id="22" name="Rechteck: abgerundete Ecken 21">
            <a:extLst>
              <a:ext uri="{FF2B5EF4-FFF2-40B4-BE49-F238E27FC236}">
                <a16:creationId xmlns:a16="http://schemas.microsoft.com/office/drawing/2014/main" id="{7AF22388-DD54-4D85-BA05-6614EA164127}"/>
              </a:ext>
            </a:extLst>
          </p:cNvPr>
          <p:cNvSpPr/>
          <p:nvPr/>
        </p:nvSpPr>
        <p:spPr>
          <a:xfrm>
            <a:off x="6262250" y="6086917"/>
            <a:ext cx="5856043" cy="632109"/>
          </a:xfrm>
          <a:prstGeom prst="roundRect">
            <a:avLst>
              <a:gd name="adj" fmla="val 0"/>
            </a:avLst>
          </a:prstGeom>
          <a:solidFill>
            <a:srgbClr val="B2D0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rgbClr val="006374"/>
                </a:solidFill>
              </a:rPr>
              <a:t>Implementation: GIZ Nepal, ILO            Funding: BMZ, SDC</a:t>
            </a:r>
            <a:endParaRPr lang="de-DE">
              <a:solidFill>
                <a:srgbClr val="006374"/>
              </a:solidFill>
            </a:endParaRPr>
          </a:p>
          <a:p>
            <a:pPr algn="ctr"/>
            <a:r>
              <a:rPr lang="de-DE">
                <a:solidFill>
                  <a:srgbClr val="006374"/>
                </a:solidFill>
              </a:rPr>
              <a:t>On </a:t>
            </a:r>
            <a:r>
              <a:rPr lang="de-DE" err="1">
                <a:solidFill>
                  <a:srgbClr val="006374"/>
                </a:solidFill>
              </a:rPr>
              <a:t>the</a:t>
            </a:r>
            <a:r>
              <a:rPr lang="de-DE">
                <a:solidFill>
                  <a:srgbClr val="006374"/>
                </a:solidFill>
              </a:rPr>
              <a:t> </a:t>
            </a:r>
            <a:r>
              <a:rPr lang="de-DE" err="1">
                <a:solidFill>
                  <a:srgbClr val="006374"/>
                </a:solidFill>
              </a:rPr>
              <a:t>ground</a:t>
            </a:r>
            <a:r>
              <a:rPr lang="de-DE">
                <a:solidFill>
                  <a:srgbClr val="006374"/>
                </a:solidFill>
              </a:rPr>
              <a:t>: </a:t>
            </a:r>
            <a:r>
              <a:rPr lang="de-DE" err="1">
                <a:solidFill>
                  <a:srgbClr val="006374"/>
                </a:solidFill>
              </a:rPr>
              <a:t>SwissTPH</a:t>
            </a:r>
            <a:r>
              <a:rPr lang="de-DE">
                <a:solidFill>
                  <a:srgbClr val="006374"/>
                </a:solidFill>
              </a:rPr>
              <a:t> + </a:t>
            </a:r>
            <a:r>
              <a:rPr lang="de-DE" err="1">
                <a:solidFill>
                  <a:srgbClr val="006374"/>
                </a:solidFill>
              </a:rPr>
              <a:t>BlueSquare</a:t>
            </a:r>
            <a:r>
              <a:rPr lang="de-DE">
                <a:solidFill>
                  <a:srgbClr val="006374"/>
                </a:solidFill>
              </a:rPr>
              <a:t> + Tinker Tech</a:t>
            </a:r>
            <a:endParaRPr lang="en-US">
              <a:solidFill>
                <a:srgbClr val="0063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22915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EEE3F6-D540-79F1-20AE-7694D76F84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7BE26F-BE1E-A1AF-48DC-2F705314A3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0E6166-7C68-437E-A233-7D0704065D0C}" type="slidenum">
              <a:rPr lang="en-US" altLang="fr-FR" smtClean="0"/>
              <a:pPr>
                <a:defRPr/>
              </a:pPr>
              <a:t>18</a:t>
            </a:fld>
            <a:endParaRPr lang="fr-FR" altLang="fr-FR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A21C695-1495-D9E8-9D49-E9B82B510A2C}"/>
              </a:ext>
            </a:extLst>
          </p:cNvPr>
          <p:cNvSpPr/>
          <p:nvPr/>
        </p:nvSpPr>
        <p:spPr>
          <a:xfrm>
            <a:off x="8128068" y="1466143"/>
            <a:ext cx="3447160" cy="3155137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57" name="&quot;Not Allowed&quot; Symbol 56">
            <a:extLst>
              <a:ext uri="{FF2B5EF4-FFF2-40B4-BE49-F238E27FC236}">
                <a16:creationId xmlns:a16="http://schemas.microsoft.com/office/drawing/2014/main" id="{55ED53A8-79D5-1AD9-AEC4-8A32E69D7C32}"/>
              </a:ext>
            </a:extLst>
          </p:cNvPr>
          <p:cNvSpPr/>
          <p:nvPr/>
        </p:nvSpPr>
        <p:spPr>
          <a:xfrm>
            <a:off x="9491648" y="1886473"/>
            <a:ext cx="720000" cy="720000"/>
          </a:xfrm>
          <a:prstGeom prst="noSmoking">
            <a:avLst>
              <a:gd name="adj" fmla="val 1265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>
              <a:solidFill>
                <a:schemeClr val="tx1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501BB9-2B03-1295-EB39-C18EB4C484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altLang="fr-FR"/>
              <a:t>2024-04-03</a:t>
            </a:r>
            <a:endParaRPr lang="fr-FR" alt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7B6548-752A-5BEB-59CB-303B7B687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>
              <a:defRPr/>
            </a:pPr>
            <a:r>
              <a:rPr lang="fr-FR" altLang="fr-FR"/>
              <a:t>openIMIS Interoperability</a:t>
            </a:r>
          </a:p>
        </p:txBody>
      </p:sp>
      <p:pic>
        <p:nvPicPr>
          <p:cNvPr id="11" name="Picture 10" descr="A diagram of a service&#10;&#10;Description automatically generated">
            <a:extLst>
              <a:ext uri="{FF2B5EF4-FFF2-40B4-BE49-F238E27FC236}">
                <a16:creationId xmlns:a16="http://schemas.microsoft.com/office/drawing/2014/main" id="{2BD6A7E8-A74B-7BFF-2875-C285AA13E3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1274250"/>
            <a:ext cx="7748337" cy="5508583"/>
          </a:xfrm>
          <a:prstGeom prst="rect">
            <a:avLst/>
          </a:prstGeom>
        </p:spPr>
      </p:pic>
      <p:pic>
        <p:nvPicPr>
          <p:cNvPr id="16" name="Picture 15" descr="A colorful square with a white line on it&#10;&#10;Description automatically generated">
            <a:extLst>
              <a:ext uri="{FF2B5EF4-FFF2-40B4-BE49-F238E27FC236}">
                <a16:creationId xmlns:a16="http://schemas.microsoft.com/office/drawing/2014/main" id="{127CAE70-2229-2F53-6119-84A0E91519A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3119" y="5392593"/>
            <a:ext cx="720000" cy="720000"/>
          </a:xfrm>
          <a:prstGeom prst="rect">
            <a:avLst/>
          </a:prstGeom>
          <a:ln w="38100">
            <a:solidFill>
              <a:schemeClr val="accent3"/>
            </a:solidFill>
          </a:ln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4551FD90-43E3-80FF-820B-F716F7FAA852}"/>
              </a:ext>
            </a:extLst>
          </p:cNvPr>
          <p:cNvSpPr txBox="1"/>
          <p:nvPr/>
        </p:nvSpPr>
        <p:spPr>
          <a:xfrm>
            <a:off x="8793506" y="4757523"/>
            <a:ext cx="21162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>
                <a:latin typeface="Poppins Regular" panose="00000500000000000000" pitchFamily="2" charset="0"/>
                <a:cs typeface="Poppins Regular" panose="00000500000000000000" pitchFamily="2" charset="0"/>
              </a:rPr>
              <a:t>External Systems</a:t>
            </a:r>
            <a:endParaRPr lang="en-DE">
              <a:latin typeface="Poppins Regular" panose="00000500000000000000" pitchFamily="2" charset="0"/>
              <a:cs typeface="Poppins Regular" panose="00000500000000000000" pitchFamily="2" charset="0"/>
            </a:endParaRPr>
          </a:p>
        </p:txBody>
      </p:sp>
      <p:pic>
        <p:nvPicPr>
          <p:cNvPr id="26" name="Picture 25" descr="A colorful circle with a white circle in the middle&#10;&#10;Description automatically generated">
            <a:extLst>
              <a:ext uri="{FF2B5EF4-FFF2-40B4-BE49-F238E27FC236}">
                <a16:creationId xmlns:a16="http://schemas.microsoft.com/office/drawing/2014/main" id="{1A2F42D4-BD37-7972-692F-D375076F684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7984" y="5425032"/>
            <a:ext cx="720000" cy="720000"/>
          </a:xfrm>
          <a:prstGeom prst="rect">
            <a:avLst/>
          </a:prstGeom>
          <a:ln w="38100">
            <a:solidFill>
              <a:schemeClr val="accent3"/>
            </a:solidFill>
          </a:ln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55409741-7445-020F-858F-9A70C50C9CB4}"/>
              </a:ext>
            </a:extLst>
          </p:cNvPr>
          <p:cNvSpPr txBox="1"/>
          <p:nvPr/>
        </p:nvSpPr>
        <p:spPr>
          <a:xfrm>
            <a:off x="8803124" y="2677551"/>
            <a:ext cx="2097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>
                <a:latin typeface="Poppins Regular" panose="00000500000000000000" pitchFamily="2" charset="0"/>
                <a:cs typeface="Poppins Regular" panose="00000500000000000000" pitchFamily="2" charset="0"/>
              </a:rPr>
              <a:t>Civil Registration</a:t>
            </a:r>
            <a:endParaRPr lang="en-DE">
              <a:latin typeface="Poppins Regular" panose="00000500000000000000" pitchFamily="2" charset="0"/>
              <a:cs typeface="Poppins Regular" panose="00000500000000000000" pitchFamily="2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CBA5F4F-425B-C1B4-7942-66F33132D970}"/>
              </a:ext>
            </a:extLst>
          </p:cNvPr>
          <p:cNvSpPr txBox="1"/>
          <p:nvPr/>
        </p:nvSpPr>
        <p:spPr>
          <a:xfrm>
            <a:off x="9244752" y="4097280"/>
            <a:ext cx="1213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>
                <a:latin typeface="Poppins Regular" panose="00000500000000000000" pitchFamily="2" charset="0"/>
                <a:cs typeface="Poppins Regular" panose="00000500000000000000" pitchFamily="2" charset="0"/>
              </a:rPr>
              <a:t>Payment</a:t>
            </a:r>
            <a:endParaRPr lang="en-DE">
              <a:latin typeface="Poppins Regular" panose="00000500000000000000" pitchFamily="2" charset="0"/>
              <a:cs typeface="Poppins Regular" panose="00000500000000000000" pitchFamily="2" charset="0"/>
            </a:endParaRP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9F9FC5D1-1BF7-0466-E6FC-2135EAB9F4EB}"/>
              </a:ext>
            </a:extLst>
          </p:cNvPr>
          <p:cNvGrpSpPr/>
          <p:nvPr/>
        </p:nvGrpSpPr>
        <p:grpSpPr>
          <a:xfrm>
            <a:off x="8771648" y="5676548"/>
            <a:ext cx="720000" cy="730100"/>
            <a:chOff x="10615653" y="5583750"/>
            <a:chExt cx="720000" cy="730100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139BBB75-491F-8B6B-C2BF-F0A2719A2C05}"/>
                </a:ext>
              </a:extLst>
            </p:cNvPr>
            <p:cNvSpPr/>
            <p:nvPr/>
          </p:nvSpPr>
          <p:spPr>
            <a:xfrm>
              <a:off x="10615653" y="5583750"/>
              <a:ext cx="720000" cy="720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pic>
          <p:nvPicPr>
            <p:cNvPr id="50" name="Graphic 49" descr="Flowers in pot outline">
              <a:extLst>
                <a:ext uri="{FF2B5EF4-FFF2-40B4-BE49-F238E27FC236}">
                  <a16:creationId xmlns:a16="http://schemas.microsoft.com/office/drawing/2014/main" id="{9CEFADDD-E86A-FD9A-3F74-042CDBA54A9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0615653" y="5593850"/>
              <a:ext cx="720000" cy="720000"/>
            </a:xfrm>
            <a:prstGeom prst="rect">
              <a:avLst/>
            </a:prstGeom>
          </p:spPr>
        </p:pic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F07CA5D3-7616-F25F-F100-19A76D84D2FB}"/>
              </a:ext>
            </a:extLst>
          </p:cNvPr>
          <p:cNvSpPr txBox="1"/>
          <p:nvPr/>
        </p:nvSpPr>
        <p:spPr>
          <a:xfrm>
            <a:off x="9712661" y="5808954"/>
            <a:ext cx="17155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>
                <a:latin typeface="Poppins Regular" panose="00000500000000000000" pitchFamily="2" charset="0"/>
                <a:cs typeface="Poppins Regular" panose="00000500000000000000" pitchFamily="2" charset="0"/>
              </a:rPr>
              <a:t>Custom Build</a:t>
            </a:r>
            <a:endParaRPr lang="en-DE">
              <a:latin typeface="Poppins Regular" panose="00000500000000000000" pitchFamily="2" charset="0"/>
              <a:cs typeface="Poppins Regular" panose="00000500000000000000" pitchFamily="2" charset="0"/>
            </a:endParaRP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43DD78AF-1AB4-F481-62AF-2E0B70177B17}"/>
              </a:ext>
            </a:extLst>
          </p:cNvPr>
          <p:cNvGrpSpPr/>
          <p:nvPr/>
        </p:nvGrpSpPr>
        <p:grpSpPr>
          <a:xfrm>
            <a:off x="3546440" y="2812450"/>
            <a:ext cx="720000" cy="730100"/>
            <a:chOff x="10615653" y="5583750"/>
            <a:chExt cx="720000" cy="730100"/>
          </a:xfrm>
        </p:grpSpPr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2653A92F-F55A-36FD-D62F-47094E5C5461}"/>
                </a:ext>
              </a:extLst>
            </p:cNvPr>
            <p:cNvSpPr/>
            <p:nvPr/>
          </p:nvSpPr>
          <p:spPr>
            <a:xfrm>
              <a:off x="10615653" y="5583750"/>
              <a:ext cx="720000" cy="720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pic>
          <p:nvPicPr>
            <p:cNvPr id="56" name="Graphic 55" descr="Flowers in pot outline">
              <a:extLst>
                <a:ext uri="{FF2B5EF4-FFF2-40B4-BE49-F238E27FC236}">
                  <a16:creationId xmlns:a16="http://schemas.microsoft.com/office/drawing/2014/main" id="{76C4336F-0614-E345-72E7-FBECD4ADC2A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0615653" y="5593850"/>
              <a:ext cx="720000" cy="720000"/>
            </a:xfrm>
            <a:prstGeom prst="rect">
              <a:avLst/>
            </a:prstGeom>
          </p:spPr>
        </p:pic>
      </p:grpSp>
      <p:pic>
        <p:nvPicPr>
          <p:cNvPr id="3" name="Picture 2" descr="A blue and white logo&#10;&#10;Description automatically generated">
            <a:extLst>
              <a:ext uri="{FF2B5EF4-FFF2-40B4-BE49-F238E27FC236}">
                <a16:creationId xmlns:a16="http://schemas.microsoft.com/office/drawing/2014/main" id="{85268CE1-AF05-4C0A-3B49-CBDDD857919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6913" y="1526473"/>
            <a:ext cx="720000" cy="720000"/>
          </a:xfrm>
          <a:prstGeom prst="rect">
            <a:avLst/>
          </a:prstGeom>
          <a:ln w="38100">
            <a:solidFill>
              <a:schemeClr val="accent3"/>
            </a:solidFill>
          </a:ln>
        </p:spPr>
      </p:pic>
      <p:pic>
        <p:nvPicPr>
          <p:cNvPr id="7" name="Picture 6" descr="A blue and white pie chart&#10;&#10;Description automatically generated">
            <a:extLst>
              <a:ext uri="{FF2B5EF4-FFF2-40B4-BE49-F238E27FC236}">
                <a16:creationId xmlns:a16="http://schemas.microsoft.com/office/drawing/2014/main" id="{CC754CA6-D285-B8F6-DDFF-5991B833FBA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6859" y="1526473"/>
            <a:ext cx="720000" cy="72000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/>
            </a:solidFill>
          </a:ln>
        </p:spPr>
      </p:pic>
      <p:pic>
        <p:nvPicPr>
          <p:cNvPr id="8" name="Picture 7" descr="A blue and white pie chart&#10;&#10;Description automatically generated">
            <a:extLst>
              <a:ext uri="{FF2B5EF4-FFF2-40B4-BE49-F238E27FC236}">
                <a16:creationId xmlns:a16="http://schemas.microsoft.com/office/drawing/2014/main" id="{49A1D521-450D-F7A1-CEA1-1C06FAC7AF1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5305" y="5392593"/>
            <a:ext cx="720000" cy="72000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/>
            </a:solidFill>
          </a:ln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CF5E64E7-8792-AC05-FC3A-DB684DF4E387}"/>
              </a:ext>
            </a:extLst>
          </p:cNvPr>
          <p:cNvGrpSpPr/>
          <p:nvPr/>
        </p:nvGrpSpPr>
        <p:grpSpPr>
          <a:xfrm>
            <a:off x="9491648" y="3298672"/>
            <a:ext cx="720000" cy="730100"/>
            <a:chOff x="10615653" y="5583750"/>
            <a:chExt cx="720000" cy="7301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C6C4520-AA14-EBAA-7896-752808762C3B}"/>
                </a:ext>
              </a:extLst>
            </p:cNvPr>
            <p:cNvSpPr/>
            <p:nvPr/>
          </p:nvSpPr>
          <p:spPr>
            <a:xfrm>
              <a:off x="10615653" y="5583750"/>
              <a:ext cx="720000" cy="720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pic>
          <p:nvPicPr>
            <p:cNvPr id="13" name="Graphic 12" descr="Flowers in pot outline">
              <a:extLst>
                <a:ext uri="{FF2B5EF4-FFF2-40B4-BE49-F238E27FC236}">
                  <a16:creationId xmlns:a16="http://schemas.microsoft.com/office/drawing/2014/main" id="{D0B14244-CA3A-C69B-0957-8519BCAF4A6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0615653" y="5593850"/>
              <a:ext cx="720000" cy="720000"/>
            </a:xfrm>
            <a:prstGeom prst="rect">
              <a:avLst/>
            </a:prstGeom>
          </p:spPr>
        </p:pic>
      </p:grp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3C6F180-B1A7-64CC-7B13-22D6761E92BA}"/>
              </a:ext>
            </a:extLst>
          </p:cNvPr>
          <p:cNvCxnSpPr>
            <a:stCxn id="8" idx="0"/>
            <a:endCxn id="7" idx="2"/>
          </p:cNvCxnSpPr>
          <p:nvPr/>
        </p:nvCxnSpPr>
        <p:spPr>
          <a:xfrm flipH="1" flipV="1">
            <a:off x="5316859" y="2246473"/>
            <a:ext cx="1818446" cy="3146120"/>
          </a:xfrm>
          <a:prstGeom prst="straightConnector1">
            <a:avLst/>
          </a:prstGeom>
          <a:ln w="38100">
            <a:solidFill>
              <a:schemeClr val="accent3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4120851-38DF-9B2F-8957-1E8734AC5713}"/>
              </a:ext>
            </a:extLst>
          </p:cNvPr>
          <p:cNvCxnSpPr>
            <a:cxnSpLocks/>
            <a:stCxn id="12" idx="1"/>
            <a:endCxn id="7" idx="3"/>
          </p:cNvCxnSpPr>
          <p:nvPr/>
        </p:nvCxnSpPr>
        <p:spPr>
          <a:xfrm flipH="1" flipV="1">
            <a:off x="5676859" y="1886473"/>
            <a:ext cx="3814789" cy="1772199"/>
          </a:xfrm>
          <a:prstGeom prst="straightConnector1">
            <a:avLst/>
          </a:prstGeom>
          <a:ln w="38100">
            <a:solidFill>
              <a:schemeClr val="accent3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7">
            <a:extLst>
              <a:ext uri="{FF2B5EF4-FFF2-40B4-BE49-F238E27FC236}">
                <a16:creationId xmlns:a16="http://schemas.microsoft.com/office/drawing/2014/main" id="{4193894F-DA48-2A52-47B5-3DD18BBC78B7}"/>
              </a:ext>
            </a:extLst>
          </p:cNvPr>
          <p:cNvCxnSpPr>
            <a:cxnSpLocks/>
            <a:stCxn id="3" idx="2"/>
            <a:endCxn id="7" idx="2"/>
          </p:cNvCxnSpPr>
          <p:nvPr/>
        </p:nvCxnSpPr>
        <p:spPr>
          <a:xfrm rot="16200000" flipH="1">
            <a:off x="4926886" y="1856500"/>
            <a:ext cx="12700" cy="779946"/>
          </a:xfrm>
          <a:prstGeom prst="curvedConnector3">
            <a:avLst>
              <a:gd name="adj1" fmla="val 1800000"/>
            </a:avLst>
          </a:prstGeom>
          <a:ln w="38100">
            <a:solidFill>
              <a:schemeClr val="accent3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04C5291-3085-223F-B191-84E2B0B14933}"/>
              </a:ext>
            </a:extLst>
          </p:cNvPr>
          <p:cNvCxnSpPr>
            <a:cxnSpLocks/>
            <a:stCxn id="30" idx="3"/>
            <a:endCxn id="7" idx="2"/>
          </p:cNvCxnSpPr>
          <p:nvPr/>
        </p:nvCxnSpPr>
        <p:spPr>
          <a:xfrm flipV="1">
            <a:off x="3275905" y="2246473"/>
            <a:ext cx="2040954" cy="2777703"/>
          </a:xfrm>
          <a:prstGeom prst="straightConnector1">
            <a:avLst/>
          </a:prstGeom>
          <a:ln w="38100">
            <a:solidFill>
              <a:schemeClr val="accent3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DA018475-568E-3530-5034-F673C4DB7B08}"/>
              </a:ext>
            </a:extLst>
          </p:cNvPr>
          <p:cNvCxnSpPr>
            <a:cxnSpLocks/>
            <a:stCxn id="30" idx="0"/>
            <a:endCxn id="56" idx="2"/>
          </p:cNvCxnSpPr>
          <p:nvPr/>
        </p:nvCxnSpPr>
        <p:spPr>
          <a:xfrm flipV="1">
            <a:off x="2915905" y="3542550"/>
            <a:ext cx="990535" cy="1121626"/>
          </a:xfrm>
          <a:prstGeom prst="straightConnector1">
            <a:avLst/>
          </a:prstGeom>
          <a:ln w="38100">
            <a:solidFill>
              <a:schemeClr val="accent3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0246F77-182F-006E-1FB8-1C70FF722258}"/>
              </a:ext>
            </a:extLst>
          </p:cNvPr>
          <p:cNvGrpSpPr/>
          <p:nvPr/>
        </p:nvGrpSpPr>
        <p:grpSpPr>
          <a:xfrm>
            <a:off x="2806262" y="5713340"/>
            <a:ext cx="720000" cy="730100"/>
            <a:chOff x="10615653" y="5583750"/>
            <a:chExt cx="720000" cy="730100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1622CB61-3183-B1F6-3C6A-BDE42C7E3B5A}"/>
                </a:ext>
              </a:extLst>
            </p:cNvPr>
            <p:cNvSpPr/>
            <p:nvPr/>
          </p:nvSpPr>
          <p:spPr>
            <a:xfrm>
              <a:off x="10615653" y="5583750"/>
              <a:ext cx="720000" cy="720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pic>
          <p:nvPicPr>
            <p:cNvPr id="35" name="Graphic 34" descr="Flowers in pot outline">
              <a:extLst>
                <a:ext uri="{FF2B5EF4-FFF2-40B4-BE49-F238E27FC236}">
                  <a16:creationId xmlns:a16="http://schemas.microsoft.com/office/drawing/2014/main" id="{E83098BC-6D22-5365-5148-F1DD86E393D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0615653" y="5593850"/>
              <a:ext cx="720000" cy="720000"/>
            </a:xfrm>
            <a:prstGeom prst="rect">
              <a:avLst/>
            </a:prstGeom>
          </p:spPr>
        </p:pic>
      </p:grp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3CB95805-B2FC-F050-5E90-9C20395FAA28}"/>
              </a:ext>
            </a:extLst>
          </p:cNvPr>
          <p:cNvCxnSpPr>
            <a:cxnSpLocks/>
            <a:stCxn id="34" idx="0"/>
            <a:endCxn id="7" idx="2"/>
          </p:cNvCxnSpPr>
          <p:nvPr/>
        </p:nvCxnSpPr>
        <p:spPr>
          <a:xfrm flipV="1">
            <a:off x="3166262" y="2246473"/>
            <a:ext cx="2150597" cy="3466867"/>
          </a:xfrm>
          <a:prstGeom prst="straightConnector1">
            <a:avLst/>
          </a:prstGeom>
          <a:ln w="38100">
            <a:solidFill>
              <a:schemeClr val="accent3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9E430BEE-28B3-D9BB-F368-91977008A5AC}"/>
              </a:ext>
            </a:extLst>
          </p:cNvPr>
          <p:cNvCxnSpPr>
            <a:cxnSpLocks/>
            <a:stCxn id="16" idx="0"/>
            <a:endCxn id="7" idx="2"/>
          </p:cNvCxnSpPr>
          <p:nvPr/>
        </p:nvCxnSpPr>
        <p:spPr>
          <a:xfrm flipV="1">
            <a:off x="3643119" y="2246473"/>
            <a:ext cx="1673740" cy="3146120"/>
          </a:xfrm>
          <a:prstGeom prst="straightConnector1">
            <a:avLst/>
          </a:prstGeom>
          <a:ln w="38100">
            <a:solidFill>
              <a:schemeClr val="accent3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8">
            <a:extLst>
              <a:ext uri="{FF2B5EF4-FFF2-40B4-BE49-F238E27FC236}">
                <a16:creationId xmlns:a16="http://schemas.microsoft.com/office/drawing/2014/main" id="{961F07C7-C63D-DCB1-F769-D8D4C01BDC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Tooling in Nepal</a:t>
            </a:r>
            <a:endParaRPr lang="en-DE"/>
          </a:p>
        </p:txBody>
      </p:sp>
      <p:pic>
        <p:nvPicPr>
          <p:cNvPr id="2" name="Graphic 8">
            <a:extLst>
              <a:ext uri="{FF2B5EF4-FFF2-40B4-BE49-F238E27FC236}">
                <a16:creationId xmlns:a16="http://schemas.microsoft.com/office/drawing/2014/main" id="{08A9AC79-2030-FBEB-DCE2-63D4536603A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0900173" y="-10012"/>
            <a:ext cx="1266832" cy="1507211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C58F8D28-3DF9-6918-F8EF-E75346F7FBC3}"/>
              </a:ext>
            </a:extLst>
          </p:cNvPr>
          <p:cNvGrpSpPr/>
          <p:nvPr/>
        </p:nvGrpSpPr>
        <p:grpSpPr>
          <a:xfrm>
            <a:off x="4260090" y="2816492"/>
            <a:ext cx="720000" cy="730100"/>
            <a:chOff x="10615653" y="5583750"/>
            <a:chExt cx="720000" cy="730100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5CD4D787-9E53-8800-B42F-817A5574EF64}"/>
                </a:ext>
              </a:extLst>
            </p:cNvPr>
            <p:cNvSpPr/>
            <p:nvPr/>
          </p:nvSpPr>
          <p:spPr>
            <a:xfrm>
              <a:off x="10615653" y="5583750"/>
              <a:ext cx="720000" cy="720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pic>
          <p:nvPicPr>
            <p:cNvPr id="22" name="Graphic 21" descr="Flowers in pot outline">
              <a:extLst>
                <a:ext uri="{FF2B5EF4-FFF2-40B4-BE49-F238E27FC236}">
                  <a16:creationId xmlns:a16="http://schemas.microsoft.com/office/drawing/2014/main" id="{498B654C-2190-FD17-0B7A-D4A787868F1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0615653" y="5593850"/>
              <a:ext cx="720000" cy="720000"/>
            </a:xfrm>
            <a:prstGeom prst="rect">
              <a:avLst/>
            </a:prstGeom>
          </p:spPr>
        </p:pic>
      </p:grp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A459ABDA-B3F6-4DFE-FE24-F10B5FA5C79D}"/>
              </a:ext>
            </a:extLst>
          </p:cNvPr>
          <p:cNvCxnSpPr>
            <a:cxnSpLocks/>
            <a:stCxn id="20" idx="0"/>
            <a:endCxn id="7" idx="2"/>
          </p:cNvCxnSpPr>
          <p:nvPr/>
        </p:nvCxnSpPr>
        <p:spPr>
          <a:xfrm flipV="1">
            <a:off x="4620090" y="2246473"/>
            <a:ext cx="696769" cy="570019"/>
          </a:xfrm>
          <a:prstGeom prst="straightConnector1">
            <a:avLst/>
          </a:prstGeom>
          <a:ln w="38100">
            <a:solidFill>
              <a:schemeClr val="accent3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28">
            <a:extLst>
              <a:ext uri="{FF2B5EF4-FFF2-40B4-BE49-F238E27FC236}">
                <a16:creationId xmlns:a16="http://schemas.microsoft.com/office/drawing/2014/main" id="{367EF9D3-8E2A-AE6A-9523-B44DB26F5DC0}"/>
              </a:ext>
            </a:extLst>
          </p:cNvPr>
          <p:cNvGrpSpPr/>
          <p:nvPr/>
        </p:nvGrpSpPr>
        <p:grpSpPr>
          <a:xfrm>
            <a:off x="2555905" y="4664176"/>
            <a:ext cx="720000" cy="730100"/>
            <a:chOff x="10615653" y="5583750"/>
            <a:chExt cx="720000" cy="730100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F88A9CC2-D62A-C7BA-7C44-DB0452A0F994}"/>
                </a:ext>
              </a:extLst>
            </p:cNvPr>
            <p:cNvSpPr/>
            <p:nvPr/>
          </p:nvSpPr>
          <p:spPr>
            <a:xfrm>
              <a:off x="10615653" y="5583750"/>
              <a:ext cx="720000" cy="720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pic>
          <p:nvPicPr>
            <p:cNvPr id="31" name="Graphic 30" descr="Flowers in pot outline">
              <a:extLst>
                <a:ext uri="{FF2B5EF4-FFF2-40B4-BE49-F238E27FC236}">
                  <a16:creationId xmlns:a16="http://schemas.microsoft.com/office/drawing/2014/main" id="{2FB1EB9F-D1A3-BF94-516A-E2A5BEF9939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0615653" y="5593850"/>
              <a:ext cx="720000" cy="72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514942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9D28D6A-1A16-A856-24F5-4119178870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2024-04-03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480A70-EC8C-DB3F-9451-0F159C24F6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err="1"/>
              <a:t>openIMIS</a:t>
            </a:r>
            <a:r>
              <a:rPr lang="de-DE"/>
              <a:t> </a:t>
            </a:r>
            <a:r>
              <a:rPr lang="de-DE" err="1"/>
              <a:t>Interoperability</a:t>
            </a:r>
            <a:endParaRPr lang="de-DE"/>
          </a:p>
        </p:txBody>
      </p:sp>
      <p:sp>
        <p:nvSpPr>
          <p:cNvPr id="10" name="Rechteck: abgerundete Ecken 9">
            <a:extLst>
              <a:ext uri="{FF2B5EF4-FFF2-40B4-BE49-F238E27FC236}">
                <a16:creationId xmlns:a16="http://schemas.microsoft.com/office/drawing/2014/main" id="{408FCE81-08F7-47C5-867D-C6B4824B1C6E}"/>
              </a:ext>
            </a:extLst>
          </p:cNvPr>
          <p:cNvSpPr/>
          <p:nvPr/>
        </p:nvSpPr>
        <p:spPr>
          <a:xfrm>
            <a:off x="126738" y="1267833"/>
            <a:ext cx="5977621" cy="3254224"/>
          </a:xfrm>
          <a:prstGeom prst="roundRect">
            <a:avLst>
              <a:gd name="adj" fmla="val 0"/>
            </a:avLst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285750" indent="-285750">
              <a:buFont typeface="Arial"/>
              <a:buChar char="•"/>
            </a:pPr>
            <a:r>
              <a:rPr lang="en-US">
                <a:solidFill>
                  <a:schemeClr val="tx1"/>
                </a:solidFill>
                <a:ea typeface="+mn-lt"/>
                <a:cs typeface="+mn-lt"/>
              </a:rPr>
              <a:t>Status: implemented (from 2012), on-going</a:t>
            </a:r>
          </a:p>
          <a:p>
            <a:pPr marL="285750" indent="-285750">
              <a:buFont typeface="Arial"/>
              <a:buChar char="•"/>
            </a:pPr>
            <a:r>
              <a:rPr lang="en-US" b="1">
                <a:solidFill>
                  <a:schemeClr val="tx1"/>
                </a:solidFill>
                <a:ea typeface="+mn-lt"/>
                <a:cs typeface="+mn-lt"/>
              </a:rPr>
              <a:t>Beneficiaries </a:t>
            </a:r>
            <a:r>
              <a:rPr lang="en-US">
                <a:solidFill>
                  <a:schemeClr val="tx1"/>
                </a:solidFill>
                <a:ea typeface="+mn-lt"/>
                <a:cs typeface="+mn-lt"/>
              </a:rPr>
              <a:t>(as of 04/2023): </a:t>
            </a:r>
          </a:p>
          <a:p>
            <a:pPr marL="742950" lvl="1" indent="-285750">
              <a:buFont typeface="Arial"/>
              <a:buChar char="•"/>
            </a:pPr>
            <a:r>
              <a:rPr lang="en-US" b="1">
                <a:solidFill>
                  <a:schemeClr val="tx1"/>
                </a:solidFill>
                <a:ea typeface="+mn-lt"/>
                <a:cs typeface="+mn-lt"/>
              </a:rPr>
              <a:t>5,907,290 individuals or 1,258,168 households insured </a:t>
            </a:r>
          </a:p>
          <a:p>
            <a:pPr marL="742950" lvl="1" indent="-285750">
              <a:buFont typeface="Arial"/>
              <a:buChar char="•"/>
            </a:pPr>
            <a:r>
              <a:rPr lang="en-US" b="1">
                <a:solidFill>
                  <a:schemeClr val="tx1"/>
                </a:solidFill>
                <a:ea typeface="+mn-lt"/>
                <a:cs typeface="+mn-lt"/>
              </a:rPr>
              <a:t>56% </a:t>
            </a:r>
            <a:r>
              <a:rPr lang="en-US">
                <a:solidFill>
                  <a:schemeClr val="tx1"/>
                </a:solidFill>
                <a:ea typeface="+mn-lt"/>
                <a:cs typeface="+mn-lt"/>
              </a:rPr>
              <a:t>insured individuals are </a:t>
            </a:r>
            <a:r>
              <a:rPr lang="en-US" b="1">
                <a:solidFill>
                  <a:schemeClr val="tx1"/>
                </a:solidFill>
                <a:ea typeface="+mn-lt"/>
                <a:cs typeface="+mn-lt"/>
              </a:rPr>
              <a:t>women </a:t>
            </a:r>
            <a:r>
              <a:rPr lang="en-US">
                <a:solidFill>
                  <a:schemeClr val="tx1"/>
                </a:solidFill>
                <a:ea typeface="+mn-lt"/>
                <a:cs typeface="+mn-lt"/>
              </a:rPr>
              <a:t>and</a:t>
            </a:r>
          </a:p>
          <a:p>
            <a:pPr marL="742950" lvl="1" indent="-285750">
              <a:buFont typeface="Arial"/>
              <a:buChar char="•"/>
            </a:pPr>
            <a:r>
              <a:rPr lang="en-US" b="1">
                <a:solidFill>
                  <a:schemeClr val="tx1"/>
                </a:solidFill>
                <a:ea typeface="+mn-lt"/>
                <a:cs typeface="+mn-lt"/>
              </a:rPr>
              <a:t>54% household heads are women</a:t>
            </a:r>
          </a:p>
          <a:p>
            <a:pPr marL="285750" indent="-285750">
              <a:buFont typeface="Arial"/>
              <a:buChar char="•"/>
            </a:pPr>
            <a:r>
              <a:rPr lang="en-US">
                <a:solidFill>
                  <a:schemeClr val="tx1"/>
                </a:solidFill>
                <a:ea typeface="+mn-lt"/>
                <a:cs typeface="+mn-lt"/>
              </a:rPr>
              <a:t>Significant gains achieved in</a:t>
            </a:r>
          </a:p>
          <a:p>
            <a:pPr marL="742950" lvl="1" indent="-285750">
              <a:buFont typeface="Arial"/>
              <a:buChar char="•"/>
            </a:pPr>
            <a:r>
              <a:rPr lang="en-US">
                <a:solidFill>
                  <a:schemeClr val="tx1"/>
                </a:solidFill>
                <a:ea typeface="+mn-lt"/>
                <a:cs typeface="+mn-lt"/>
              </a:rPr>
              <a:t>Overall scheme efficiency</a:t>
            </a:r>
          </a:p>
          <a:p>
            <a:pPr marL="742950" lvl="1" indent="-285750">
              <a:buFont typeface="Arial"/>
              <a:buChar char="•"/>
            </a:pPr>
            <a:r>
              <a:rPr lang="en-US">
                <a:solidFill>
                  <a:schemeClr val="tx1"/>
                </a:solidFill>
                <a:ea typeface="+mn-lt"/>
                <a:cs typeface="+mn-lt"/>
              </a:rPr>
              <a:t>Improving data quality </a:t>
            </a:r>
            <a:endParaRPr lang="en-US">
              <a:solidFill>
                <a:schemeClr val="tx1"/>
              </a:solidFill>
            </a:endParaRPr>
          </a:p>
          <a:p>
            <a:pPr marL="742950" lvl="1" indent="-285750">
              <a:buFont typeface="Arial"/>
              <a:buChar char="•"/>
            </a:pPr>
            <a:r>
              <a:rPr lang="en-US">
                <a:solidFill>
                  <a:schemeClr val="tx1"/>
                </a:solidFill>
                <a:ea typeface="+mn-lt"/>
                <a:cs typeface="+mn-lt"/>
              </a:rPr>
              <a:t>Simplified decision-making processes</a:t>
            </a:r>
            <a:endParaRPr lang="en-US">
              <a:solidFill>
                <a:schemeClr val="tx1"/>
              </a:solidFill>
              <a:cs typeface="Calibri"/>
            </a:endParaRPr>
          </a:p>
          <a:p>
            <a:pPr marL="742950" lvl="1" indent="-285750">
              <a:buFont typeface="Arial"/>
              <a:buChar char="•"/>
            </a:pPr>
            <a:r>
              <a:rPr lang="en-US">
                <a:solidFill>
                  <a:schemeClr val="tx1"/>
                </a:solidFill>
                <a:cs typeface="Calibri"/>
              </a:rPr>
              <a:t>Fund management</a:t>
            </a:r>
          </a:p>
        </p:txBody>
      </p:sp>
      <p:sp>
        <p:nvSpPr>
          <p:cNvPr id="19" name="Rechteck: abgerundete Ecken 18">
            <a:extLst>
              <a:ext uri="{FF2B5EF4-FFF2-40B4-BE49-F238E27FC236}">
                <a16:creationId xmlns:a16="http://schemas.microsoft.com/office/drawing/2014/main" id="{5D786794-0B32-4A0F-8D6F-EA61CF507718}"/>
              </a:ext>
            </a:extLst>
          </p:cNvPr>
          <p:cNvSpPr/>
          <p:nvPr/>
        </p:nvSpPr>
        <p:spPr>
          <a:xfrm>
            <a:off x="6290530" y="757864"/>
            <a:ext cx="5817489" cy="504205"/>
          </a:xfrm>
          <a:prstGeom prst="roundRect">
            <a:avLst>
              <a:gd name="adj" fmla="val 0"/>
            </a:avLst>
          </a:prstGeom>
          <a:solidFill>
            <a:srgbClr val="B2D0D5"/>
          </a:solidFill>
          <a:ln>
            <a:solidFill>
              <a:srgbClr val="B2D0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Type of scheme</a:t>
            </a:r>
          </a:p>
        </p:txBody>
      </p:sp>
      <p:sp>
        <p:nvSpPr>
          <p:cNvPr id="5" name="Rechteck: abgerundete Ecken 4">
            <a:extLst>
              <a:ext uri="{FF2B5EF4-FFF2-40B4-BE49-F238E27FC236}">
                <a16:creationId xmlns:a16="http://schemas.microsoft.com/office/drawing/2014/main" id="{E875F878-93A1-4FDE-B70A-A516718313D6}"/>
              </a:ext>
            </a:extLst>
          </p:cNvPr>
          <p:cNvSpPr/>
          <p:nvPr/>
        </p:nvSpPr>
        <p:spPr>
          <a:xfrm>
            <a:off x="6290530" y="1283450"/>
            <a:ext cx="5817491" cy="1376182"/>
          </a:xfrm>
          <a:prstGeom prst="roundRect">
            <a:avLst>
              <a:gd name="adj" fmla="val 0"/>
            </a:avLst>
          </a:prstGeom>
          <a:noFill/>
          <a:ln>
            <a:solidFill>
              <a:srgbClr val="B2D0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b="1">
                <a:solidFill>
                  <a:schemeClr val="tx1"/>
                </a:solidFill>
                <a:ea typeface="+mn-lt"/>
                <a:cs typeface="+mn-lt"/>
              </a:rPr>
              <a:t>Improved Community-Health Fund: </a:t>
            </a:r>
            <a:r>
              <a:rPr lang="en-US" i="1">
                <a:solidFill>
                  <a:schemeClr val="tx1"/>
                </a:solidFill>
                <a:ea typeface="+mn-lt"/>
                <a:cs typeface="+mn-lt"/>
              </a:rPr>
              <a:t>community-based health insurance</a:t>
            </a:r>
            <a:r>
              <a:rPr lang="en-US">
                <a:solidFill>
                  <a:schemeClr val="tx1"/>
                </a:solidFill>
                <a:ea typeface="+mn-lt"/>
                <a:cs typeface="+mn-lt"/>
              </a:rPr>
              <a:t>, providing services from </a:t>
            </a:r>
            <a:r>
              <a:rPr lang="en-US" b="1">
                <a:solidFill>
                  <a:schemeClr val="tx1"/>
                </a:solidFill>
                <a:ea typeface="+mn-lt"/>
                <a:cs typeface="+mn-lt"/>
              </a:rPr>
              <a:t>6,400</a:t>
            </a:r>
            <a:r>
              <a:rPr lang="en-US">
                <a:solidFill>
                  <a:schemeClr val="tx1"/>
                </a:solidFill>
                <a:ea typeface="+mn-lt"/>
                <a:cs typeface="+mn-lt"/>
              </a:rPr>
              <a:t> health facilities; t</a:t>
            </a:r>
            <a:r>
              <a:rPr lang="en-US">
                <a:solidFill>
                  <a:schemeClr val="tx1"/>
                </a:solidFill>
                <a:cs typeface="Calibri"/>
              </a:rPr>
              <a:t>argeting informal sector, set up as cost contributory scheme for public health system, Low cost premium (now 30K for </a:t>
            </a:r>
            <a:r>
              <a:rPr lang="en-US" err="1">
                <a:solidFill>
                  <a:schemeClr val="tx1"/>
                </a:solidFill>
                <a:cs typeface="Calibri"/>
              </a:rPr>
              <a:t>upto</a:t>
            </a:r>
            <a:r>
              <a:rPr lang="en-US">
                <a:solidFill>
                  <a:schemeClr val="tx1"/>
                </a:solidFill>
                <a:cs typeface="Calibri"/>
              </a:rPr>
              <a:t> family of 6 outside of Dar)</a:t>
            </a:r>
          </a:p>
        </p:txBody>
      </p:sp>
      <p:sp>
        <p:nvSpPr>
          <p:cNvPr id="8" name="Rechteck: abgerundete Ecken 7">
            <a:extLst>
              <a:ext uri="{FF2B5EF4-FFF2-40B4-BE49-F238E27FC236}">
                <a16:creationId xmlns:a16="http://schemas.microsoft.com/office/drawing/2014/main" id="{34963216-2C45-41CF-8141-406EF4093801}"/>
              </a:ext>
            </a:extLst>
          </p:cNvPr>
          <p:cNvSpPr/>
          <p:nvPr/>
        </p:nvSpPr>
        <p:spPr>
          <a:xfrm>
            <a:off x="6294205" y="3063803"/>
            <a:ext cx="5831863" cy="615096"/>
          </a:xfrm>
          <a:prstGeom prst="roundRect">
            <a:avLst>
              <a:gd name="adj" fmla="val 0"/>
            </a:avLst>
          </a:prstGeom>
          <a:noFill/>
          <a:ln>
            <a:solidFill>
              <a:srgbClr val="B2D0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>
                <a:solidFill>
                  <a:schemeClr val="tx1"/>
                </a:solidFill>
                <a:ea typeface="+mn-lt"/>
                <a:cs typeface="+mn-lt"/>
              </a:rPr>
              <a:t>President’s Office Regional Administration and Local Government (</a:t>
            </a:r>
            <a:r>
              <a:rPr lang="en-US" b="1">
                <a:solidFill>
                  <a:schemeClr val="tx1"/>
                </a:solidFill>
                <a:ea typeface="+mn-lt"/>
                <a:cs typeface="+mn-lt"/>
              </a:rPr>
              <a:t>PORALG</a:t>
            </a:r>
            <a:r>
              <a:rPr lang="en-US">
                <a:solidFill>
                  <a:schemeClr val="tx1"/>
                </a:solidFill>
                <a:ea typeface="+mn-lt"/>
                <a:cs typeface="+mn-lt"/>
              </a:rPr>
              <a:t>)</a:t>
            </a:r>
          </a:p>
        </p:txBody>
      </p:sp>
      <p:sp>
        <p:nvSpPr>
          <p:cNvPr id="20" name="Rechteck: abgerundete Ecken 19">
            <a:extLst>
              <a:ext uri="{FF2B5EF4-FFF2-40B4-BE49-F238E27FC236}">
                <a16:creationId xmlns:a16="http://schemas.microsoft.com/office/drawing/2014/main" id="{D1E48078-E82B-4FF0-9D9E-7CE83A9C962C}"/>
              </a:ext>
            </a:extLst>
          </p:cNvPr>
          <p:cNvSpPr/>
          <p:nvPr/>
        </p:nvSpPr>
        <p:spPr>
          <a:xfrm>
            <a:off x="6290532" y="2677951"/>
            <a:ext cx="5831863" cy="385645"/>
          </a:xfrm>
          <a:prstGeom prst="roundRect">
            <a:avLst>
              <a:gd name="adj" fmla="val 0"/>
            </a:avLst>
          </a:prstGeom>
          <a:solidFill>
            <a:srgbClr val="B2D0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Operator</a:t>
            </a:r>
            <a:endParaRPr lang="de-DE">
              <a:solidFill>
                <a:schemeClr val="tx1"/>
              </a:solidFill>
            </a:endParaRPr>
          </a:p>
        </p:txBody>
      </p:sp>
      <p:sp>
        <p:nvSpPr>
          <p:cNvPr id="26" name="Rechteck: abgerundete Ecken 25">
            <a:extLst>
              <a:ext uri="{FF2B5EF4-FFF2-40B4-BE49-F238E27FC236}">
                <a16:creationId xmlns:a16="http://schemas.microsoft.com/office/drawing/2014/main" id="{EC074A44-8132-4D2F-8ACF-D5D43CB172C2}"/>
              </a:ext>
            </a:extLst>
          </p:cNvPr>
          <p:cNvSpPr/>
          <p:nvPr/>
        </p:nvSpPr>
        <p:spPr>
          <a:xfrm>
            <a:off x="2113587" y="96959"/>
            <a:ext cx="7951551" cy="576491"/>
          </a:xfrm>
          <a:prstGeom prst="roundRect">
            <a:avLst/>
          </a:prstGeom>
          <a:solidFill>
            <a:srgbClr val="B2D0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2000" b="1" err="1">
                <a:solidFill>
                  <a:schemeClr val="tx1"/>
                </a:solidFill>
                <a:latin typeface="+mj-lt"/>
              </a:rPr>
              <a:t>openIMIS</a:t>
            </a:r>
            <a:r>
              <a:rPr lang="en-US" sz="2000" b="1">
                <a:solidFill>
                  <a:schemeClr val="tx1"/>
                </a:solidFill>
                <a:latin typeface="+mj-lt"/>
              </a:rPr>
              <a:t> Implementation </a:t>
            </a:r>
            <a:r>
              <a:rPr lang="en-US" sz="2800" b="1">
                <a:solidFill>
                  <a:srgbClr val="006374"/>
                </a:solidFill>
                <a:latin typeface="+mj-lt"/>
              </a:rPr>
              <a:t>Tanzania (mainland)</a:t>
            </a:r>
            <a:endParaRPr lang="de-DE" sz="2800">
              <a:solidFill>
                <a:srgbClr val="006374"/>
              </a:solidFill>
              <a:latin typeface="+mj-lt"/>
            </a:endParaRPr>
          </a:p>
        </p:txBody>
      </p:sp>
      <p:sp>
        <p:nvSpPr>
          <p:cNvPr id="21" name="Rechteck: abgerundete Ecken 20">
            <a:extLst>
              <a:ext uri="{FF2B5EF4-FFF2-40B4-BE49-F238E27FC236}">
                <a16:creationId xmlns:a16="http://schemas.microsoft.com/office/drawing/2014/main" id="{C0E42ACF-66CA-4F7D-ADDB-0395CE7A9C8E}"/>
              </a:ext>
            </a:extLst>
          </p:cNvPr>
          <p:cNvSpPr/>
          <p:nvPr/>
        </p:nvSpPr>
        <p:spPr>
          <a:xfrm>
            <a:off x="126738" y="758919"/>
            <a:ext cx="5973252" cy="504204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/>
              <a:t>Impact</a:t>
            </a:r>
            <a:endParaRPr lang="de-DE" b="1"/>
          </a:p>
        </p:txBody>
      </p:sp>
      <p:sp>
        <p:nvSpPr>
          <p:cNvPr id="47" name="Rechteck: abgerundete Ecken 46">
            <a:extLst>
              <a:ext uri="{FF2B5EF4-FFF2-40B4-BE49-F238E27FC236}">
                <a16:creationId xmlns:a16="http://schemas.microsoft.com/office/drawing/2014/main" id="{545DC4A3-C9DD-4106-86EF-8DDE33C08ED9}"/>
              </a:ext>
            </a:extLst>
          </p:cNvPr>
          <p:cNvSpPr/>
          <p:nvPr/>
        </p:nvSpPr>
        <p:spPr>
          <a:xfrm>
            <a:off x="6290532" y="4126485"/>
            <a:ext cx="5831863" cy="754160"/>
          </a:xfrm>
          <a:prstGeom prst="roundRect">
            <a:avLst>
              <a:gd name="adj" fmla="val 0"/>
            </a:avLst>
          </a:prstGeom>
          <a:noFill/>
          <a:ln>
            <a:solidFill>
              <a:srgbClr val="B2D0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285750" indent="-285750">
              <a:buFont typeface="Arial"/>
              <a:buChar char="•"/>
            </a:pPr>
            <a:r>
              <a:rPr lang="en-US" b="1" err="1">
                <a:solidFill>
                  <a:schemeClr val="tx1"/>
                </a:solidFill>
                <a:ea typeface="+mn-lt"/>
                <a:cs typeface="+mn-lt"/>
              </a:rPr>
              <a:t>iCHF</a:t>
            </a:r>
            <a:r>
              <a:rPr lang="en-US" b="1">
                <a:solidFill>
                  <a:schemeClr val="tx1"/>
                </a:solidFill>
                <a:ea typeface="+mn-lt"/>
                <a:cs typeface="+mn-lt"/>
              </a:rPr>
              <a:t>: All (26) regions</a:t>
            </a:r>
            <a:r>
              <a:rPr lang="en-US">
                <a:solidFill>
                  <a:schemeClr val="tx1"/>
                </a:solidFill>
                <a:ea typeface="+mn-lt"/>
                <a:cs typeface="+mn-lt"/>
              </a:rPr>
              <a:t> in the mainland Tanzania are now using </a:t>
            </a:r>
            <a:r>
              <a:rPr lang="en-US" err="1">
                <a:solidFill>
                  <a:schemeClr val="tx1"/>
                </a:solidFill>
                <a:ea typeface="+mn-lt"/>
                <a:cs typeface="+mn-lt"/>
              </a:rPr>
              <a:t>openIMIS</a:t>
            </a:r>
            <a:r>
              <a:rPr lang="en-US">
                <a:solidFill>
                  <a:schemeClr val="tx1"/>
                </a:solidFill>
                <a:ea typeface="+mn-lt"/>
                <a:cs typeface="+mn-lt"/>
              </a:rPr>
              <a:t>                                                               </a:t>
            </a:r>
            <a:r>
              <a:rPr lang="en-US" i="1">
                <a:solidFill>
                  <a:schemeClr val="tx1"/>
                </a:solidFill>
                <a:ea typeface="+mn-lt"/>
                <a:cs typeface="+mn-lt"/>
              </a:rPr>
              <a:t>100%</a:t>
            </a:r>
            <a:endParaRPr lang="en-US" i="1">
              <a:solidFill>
                <a:schemeClr val="tx1"/>
              </a:solidFill>
              <a:cs typeface="Calibri"/>
            </a:endParaRPr>
          </a:p>
        </p:txBody>
      </p:sp>
      <p:sp>
        <p:nvSpPr>
          <p:cNvPr id="48" name="Rechteck: abgerundete Ecken 47">
            <a:extLst>
              <a:ext uri="{FF2B5EF4-FFF2-40B4-BE49-F238E27FC236}">
                <a16:creationId xmlns:a16="http://schemas.microsoft.com/office/drawing/2014/main" id="{C838B15D-C6E1-431A-BC8B-DDF425EDC3E8}"/>
              </a:ext>
            </a:extLst>
          </p:cNvPr>
          <p:cNvSpPr/>
          <p:nvPr/>
        </p:nvSpPr>
        <p:spPr>
          <a:xfrm>
            <a:off x="6290532" y="3689959"/>
            <a:ext cx="5831863" cy="427561"/>
          </a:xfrm>
          <a:prstGeom prst="roundRect">
            <a:avLst>
              <a:gd name="adj" fmla="val 0"/>
            </a:avLst>
          </a:prstGeom>
          <a:solidFill>
            <a:srgbClr val="B2D0D5"/>
          </a:solidFill>
          <a:ln>
            <a:solidFill>
              <a:srgbClr val="B2D0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Geographical coverage</a:t>
            </a:r>
            <a:endParaRPr lang="de-DE">
              <a:solidFill>
                <a:schemeClr val="tx1"/>
              </a:solidFill>
            </a:endParaRPr>
          </a:p>
        </p:txBody>
      </p:sp>
      <p:sp>
        <p:nvSpPr>
          <p:cNvPr id="44" name="Rechteck: abgerundete Ecken 46">
            <a:extLst>
              <a:ext uri="{FF2B5EF4-FFF2-40B4-BE49-F238E27FC236}">
                <a16:creationId xmlns:a16="http://schemas.microsoft.com/office/drawing/2014/main" id="{15079129-90AA-41D5-9D82-F9F123F8A451}"/>
              </a:ext>
            </a:extLst>
          </p:cNvPr>
          <p:cNvSpPr/>
          <p:nvPr/>
        </p:nvSpPr>
        <p:spPr>
          <a:xfrm>
            <a:off x="6298599" y="5266496"/>
            <a:ext cx="5817763" cy="802102"/>
          </a:xfrm>
          <a:prstGeom prst="roundRect">
            <a:avLst>
              <a:gd name="adj" fmla="val 0"/>
            </a:avLst>
          </a:prstGeom>
          <a:noFill/>
          <a:ln>
            <a:solidFill>
              <a:srgbClr val="B2D0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>
                <a:solidFill>
                  <a:schemeClr val="tx1"/>
                </a:solidFill>
                <a:ea typeface="+mn-lt"/>
                <a:cs typeface="+mn-lt"/>
              </a:rPr>
              <a:t>Contribution of new developments (main contributor for new features on legacy version), Knowledge Sharing, Testing of releases, Feature requests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45" name="Rechteck: abgerundete Ecken 47">
            <a:extLst>
              <a:ext uri="{FF2B5EF4-FFF2-40B4-BE49-F238E27FC236}">
                <a16:creationId xmlns:a16="http://schemas.microsoft.com/office/drawing/2014/main" id="{74EFDBE9-9D74-4B3D-9D80-692EA96DDC27}"/>
              </a:ext>
            </a:extLst>
          </p:cNvPr>
          <p:cNvSpPr/>
          <p:nvPr/>
        </p:nvSpPr>
        <p:spPr>
          <a:xfrm>
            <a:off x="6298242" y="4892040"/>
            <a:ext cx="5813090" cy="368110"/>
          </a:xfrm>
          <a:prstGeom prst="roundRect">
            <a:avLst>
              <a:gd name="adj" fmla="val 0"/>
            </a:avLst>
          </a:prstGeom>
          <a:solidFill>
            <a:srgbClr val="B2D0D5"/>
          </a:solidFill>
          <a:ln>
            <a:solidFill>
              <a:srgbClr val="B2D0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Role in the community</a:t>
            </a:r>
            <a:endParaRPr lang="de-DE">
              <a:solidFill>
                <a:schemeClr val="tx1"/>
              </a:solidFill>
            </a:endParaRPr>
          </a:p>
        </p:txBody>
      </p:sp>
      <p:sp>
        <p:nvSpPr>
          <p:cNvPr id="43" name="Parallelogramm 42">
            <a:extLst>
              <a:ext uri="{FF2B5EF4-FFF2-40B4-BE49-F238E27FC236}">
                <a16:creationId xmlns:a16="http://schemas.microsoft.com/office/drawing/2014/main" id="{CF1D0E5A-9FA8-484E-960B-36A71C3BFF77}"/>
              </a:ext>
            </a:extLst>
          </p:cNvPr>
          <p:cNvSpPr/>
          <p:nvPr/>
        </p:nvSpPr>
        <p:spPr>
          <a:xfrm>
            <a:off x="8544720" y="4525900"/>
            <a:ext cx="317108" cy="272418"/>
          </a:xfrm>
          <a:prstGeom prst="parallelogram">
            <a:avLst/>
          </a:prstGeom>
          <a:solidFill>
            <a:srgbClr val="348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Parallelogramm 45">
            <a:extLst>
              <a:ext uri="{FF2B5EF4-FFF2-40B4-BE49-F238E27FC236}">
                <a16:creationId xmlns:a16="http://schemas.microsoft.com/office/drawing/2014/main" id="{10B11609-9EE0-4FAC-ACB3-3E54007373C4}"/>
              </a:ext>
            </a:extLst>
          </p:cNvPr>
          <p:cNvSpPr/>
          <p:nvPr/>
        </p:nvSpPr>
        <p:spPr>
          <a:xfrm>
            <a:off x="8813568" y="4525900"/>
            <a:ext cx="317108" cy="272418"/>
          </a:xfrm>
          <a:prstGeom prst="parallelogram">
            <a:avLst/>
          </a:prstGeom>
          <a:solidFill>
            <a:srgbClr val="348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9" name="Parallelogramm 68">
            <a:extLst>
              <a:ext uri="{FF2B5EF4-FFF2-40B4-BE49-F238E27FC236}">
                <a16:creationId xmlns:a16="http://schemas.microsoft.com/office/drawing/2014/main" id="{FAE20D0B-E6F7-452C-9FF1-2E83470190CE}"/>
              </a:ext>
            </a:extLst>
          </p:cNvPr>
          <p:cNvSpPr/>
          <p:nvPr/>
        </p:nvSpPr>
        <p:spPr>
          <a:xfrm>
            <a:off x="9083051" y="4525900"/>
            <a:ext cx="317108" cy="272418"/>
          </a:xfrm>
          <a:prstGeom prst="parallelogram">
            <a:avLst/>
          </a:prstGeom>
          <a:solidFill>
            <a:srgbClr val="348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0" name="Parallelogramm 69">
            <a:extLst>
              <a:ext uri="{FF2B5EF4-FFF2-40B4-BE49-F238E27FC236}">
                <a16:creationId xmlns:a16="http://schemas.microsoft.com/office/drawing/2014/main" id="{67B76732-15E6-4E7E-87E5-42988CB2DADF}"/>
              </a:ext>
            </a:extLst>
          </p:cNvPr>
          <p:cNvSpPr/>
          <p:nvPr/>
        </p:nvSpPr>
        <p:spPr>
          <a:xfrm>
            <a:off x="9352534" y="4525900"/>
            <a:ext cx="317108" cy="272418"/>
          </a:xfrm>
          <a:prstGeom prst="parallelogram">
            <a:avLst/>
          </a:prstGeom>
          <a:solidFill>
            <a:srgbClr val="338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1" name="Parallelogramm 70">
            <a:extLst>
              <a:ext uri="{FF2B5EF4-FFF2-40B4-BE49-F238E27FC236}">
                <a16:creationId xmlns:a16="http://schemas.microsoft.com/office/drawing/2014/main" id="{E0FDD075-775E-40DF-A9A3-F14BDDD13537}"/>
              </a:ext>
            </a:extLst>
          </p:cNvPr>
          <p:cNvSpPr/>
          <p:nvPr/>
        </p:nvSpPr>
        <p:spPr>
          <a:xfrm>
            <a:off x="9618497" y="4525900"/>
            <a:ext cx="317108" cy="272418"/>
          </a:xfrm>
          <a:prstGeom prst="parallelogram">
            <a:avLst/>
          </a:prstGeom>
          <a:solidFill>
            <a:srgbClr val="338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2" name="Parallelogramm 71">
            <a:extLst>
              <a:ext uri="{FF2B5EF4-FFF2-40B4-BE49-F238E27FC236}">
                <a16:creationId xmlns:a16="http://schemas.microsoft.com/office/drawing/2014/main" id="{656E30C3-FF4F-4DA4-ADA3-0543CF7ECB26}"/>
              </a:ext>
            </a:extLst>
          </p:cNvPr>
          <p:cNvSpPr/>
          <p:nvPr/>
        </p:nvSpPr>
        <p:spPr>
          <a:xfrm>
            <a:off x="9884170" y="4525900"/>
            <a:ext cx="317108" cy="272418"/>
          </a:xfrm>
          <a:prstGeom prst="parallelogram">
            <a:avLst/>
          </a:prstGeom>
          <a:solidFill>
            <a:srgbClr val="338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3" name="Parallelogramm 72">
            <a:extLst>
              <a:ext uri="{FF2B5EF4-FFF2-40B4-BE49-F238E27FC236}">
                <a16:creationId xmlns:a16="http://schemas.microsoft.com/office/drawing/2014/main" id="{9805D471-63F5-4D4C-98B7-56FF26871F65}"/>
              </a:ext>
            </a:extLst>
          </p:cNvPr>
          <p:cNvSpPr/>
          <p:nvPr/>
        </p:nvSpPr>
        <p:spPr>
          <a:xfrm>
            <a:off x="10153308" y="4525900"/>
            <a:ext cx="317108" cy="272418"/>
          </a:xfrm>
          <a:prstGeom prst="parallelogram">
            <a:avLst/>
          </a:prstGeom>
          <a:solidFill>
            <a:srgbClr val="338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4" name="Parallelogramm 73">
            <a:extLst>
              <a:ext uri="{FF2B5EF4-FFF2-40B4-BE49-F238E27FC236}">
                <a16:creationId xmlns:a16="http://schemas.microsoft.com/office/drawing/2014/main" id="{6D146604-6FB1-4742-8130-8FE97EB9FC3C}"/>
              </a:ext>
            </a:extLst>
          </p:cNvPr>
          <p:cNvSpPr/>
          <p:nvPr/>
        </p:nvSpPr>
        <p:spPr>
          <a:xfrm>
            <a:off x="10422446" y="4525900"/>
            <a:ext cx="317108" cy="272418"/>
          </a:xfrm>
          <a:prstGeom prst="parallelogram">
            <a:avLst/>
          </a:prstGeom>
          <a:solidFill>
            <a:srgbClr val="338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5" name="Parallelogramm 74">
            <a:extLst>
              <a:ext uri="{FF2B5EF4-FFF2-40B4-BE49-F238E27FC236}">
                <a16:creationId xmlns:a16="http://schemas.microsoft.com/office/drawing/2014/main" id="{214FE9B8-A718-4088-8609-3FCBA39D34AC}"/>
              </a:ext>
            </a:extLst>
          </p:cNvPr>
          <p:cNvSpPr/>
          <p:nvPr/>
        </p:nvSpPr>
        <p:spPr>
          <a:xfrm>
            <a:off x="10691584" y="4525900"/>
            <a:ext cx="317108" cy="272418"/>
          </a:xfrm>
          <a:prstGeom prst="parallelogram">
            <a:avLst/>
          </a:prstGeom>
          <a:solidFill>
            <a:srgbClr val="338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6" name="Parallelogramm 75">
            <a:extLst>
              <a:ext uri="{FF2B5EF4-FFF2-40B4-BE49-F238E27FC236}">
                <a16:creationId xmlns:a16="http://schemas.microsoft.com/office/drawing/2014/main" id="{FC36EEB3-977E-4E61-820C-A9FDF02AF31F}"/>
              </a:ext>
            </a:extLst>
          </p:cNvPr>
          <p:cNvSpPr/>
          <p:nvPr/>
        </p:nvSpPr>
        <p:spPr>
          <a:xfrm>
            <a:off x="10957547" y="4525900"/>
            <a:ext cx="317108" cy="272418"/>
          </a:xfrm>
          <a:prstGeom prst="parallelogram">
            <a:avLst/>
          </a:prstGeom>
          <a:solidFill>
            <a:srgbClr val="338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: abgerundete Ecken 46">
            <a:extLst>
              <a:ext uri="{FF2B5EF4-FFF2-40B4-BE49-F238E27FC236}">
                <a16:creationId xmlns:a16="http://schemas.microsoft.com/office/drawing/2014/main" id="{DB9CF03B-5324-440F-A1DD-3886C5819CE7}"/>
              </a:ext>
            </a:extLst>
          </p:cNvPr>
          <p:cNvSpPr/>
          <p:nvPr/>
        </p:nvSpPr>
        <p:spPr>
          <a:xfrm>
            <a:off x="124167" y="5225065"/>
            <a:ext cx="5978681" cy="15359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solidFill>
              <a:srgbClr val="B2D0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285750" indent="-285750">
              <a:buFont typeface="Arial"/>
              <a:buChar char="•"/>
              <a:defRPr/>
            </a:pPr>
            <a:r>
              <a:rPr lang="en-US">
                <a:solidFill>
                  <a:schemeClr val="tx1"/>
                </a:solidFill>
                <a:ea typeface="+mn-lt"/>
                <a:cs typeface="+mn-lt"/>
              </a:rPr>
              <a:t>About</a:t>
            </a:r>
            <a:r>
              <a:rPr lang="en-US" b="1">
                <a:solidFill>
                  <a:schemeClr val="tx1"/>
                </a:solidFill>
                <a:ea typeface="+mn-lt"/>
                <a:cs typeface="+mn-lt"/>
              </a:rPr>
              <a:t> 22,000 users</a:t>
            </a:r>
            <a:r>
              <a:rPr lang="en-US">
                <a:solidFill>
                  <a:schemeClr val="tx1"/>
                </a:solidFill>
                <a:ea typeface="+mn-lt"/>
                <a:cs typeface="+mn-lt"/>
              </a:rPr>
              <a:t> = staff at scheme </a:t>
            </a:r>
            <a:br>
              <a:rPr lang="en-US">
                <a:solidFill>
                  <a:schemeClr val="tx1"/>
                </a:solidFill>
                <a:ea typeface="+mn-lt"/>
                <a:cs typeface="+mn-lt"/>
              </a:rPr>
            </a:br>
            <a:r>
              <a:rPr lang="en-US">
                <a:solidFill>
                  <a:schemeClr val="tx1"/>
                </a:solidFill>
                <a:ea typeface="+mn-lt"/>
                <a:cs typeface="+mn-lt"/>
              </a:rPr>
              <a:t>operator and health facilities 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>
                <a:solidFill>
                  <a:schemeClr val="tx1"/>
                </a:solidFill>
                <a:ea typeface="+mn-lt"/>
                <a:cs typeface="+mn-lt"/>
              </a:rPr>
              <a:t>About </a:t>
            </a:r>
            <a:r>
              <a:rPr lang="en-US" b="1">
                <a:solidFill>
                  <a:schemeClr val="tx1"/>
                </a:solidFill>
                <a:ea typeface="+mn-lt"/>
                <a:cs typeface="+mn-lt"/>
              </a:rPr>
              <a:t>21,800 enrolment officers</a:t>
            </a:r>
            <a:r>
              <a:rPr lang="en-US">
                <a:solidFill>
                  <a:schemeClr val="tx1"/>
                </a:solidFill>
                <a:ea typeface="+mn-lt"/>
                <a:cs typeface="+mn-lt"/>
              </a:rPr>
              <a:t> with access to and can submit enrolment data in IMIS</a:t>
            </a:r>
          </a:p>
          <a:p>
            <a:pPr>
              <a:defRPr/>
            </a:pPr>
            <a:endParaRPr lang="en-US" sz="200">
              <a:solidFill>
                <a:schemeClr val="tx1"/>
              </a:solidFill>
              <a:cs typeface="Calibri"/>
            </a:endParaRPr>
          </a:p>
          <a:p>
            <a:endParaRPr lang="en-US" sz="200">
              <a:solidFill>
                <a:schemeClr val="tx1"/>
              </a:solidFill>
            </a:endParaRPr>
          </a:p>
        </p:txBody>
      </p:sp>
      <p:sp>
        <p:nvSpPr>
          <p:cNvPr id="11" name="Rechteck: abgerundete Ecken 47">
            <a:extLst>
              <a:ext uri="{FF2B5EF4-FFF2-40B4-BE49-F238E27FC236}">
                <a16:creationId xmlns:a16="http://schemas.microsoft.com/office/drawing/2014/main" id="{8A8C1DC2-0E59-4DF7-A0A7-8E718BB3118F}"/>
              </a:ext>
            </a:extLst>
          </p:cNvPr>
          <p:cNvSpPr/>
          <p:nvPr/>
        </p:nvSpPr>
        <p:spPr>
          <a:xfrm>
            <a:off x="127014" y="4673679"/>
            <a:ext cx="5963964" cy="549895"/>
          </a:xfrm>
          <a:prstGeom prst="roundRect">
            <a:avLst>
              <a:gd name="adj" fmla="val 0"/>
            </a:avLst>
          </a:prstGeom>
          <a:solidFill>
            <a:srgbClr val="B2D0D5"/>
          </a:solidFill>
          <a:ln>
            <a:solidFill>
              <a:srgbClr val="B2D0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Users</a:t>
            </a:r>
            <a:endParaRPr lang="de-DE">
              <a:solidFill>
                <a:schemeClr val="tx1"/>
              </a:solidFill>
            </a:endParaRPr>
          </a:p>
        </p:txBody>
      </p:sp>
      <p:pic>
        <p:nvPicPr>
          <p:cNvPr id="2" name="Picture 5">
            <a:extLst>
              <a:ext uri="{FF2B5EF4-FFF2-40B4-BE49-F238E27FC236}">
                <a16:creationId xmlns:a16="http://schemas.microsoft.com/office/drawing/2014/main" id="{CE5E31A5-1B3E-48E0-A96C-D197AC2DEC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2345" y="4700469"/>
            <a:ext cx="1807097" cy="1187727"/>
          </a:xfrm>
          <a:prstGeom prst="rect">
            <a:avLst/>
          </a:prstGeom>
        </p:spPr>
      </p:pic>
      <p:pic>
        <p:nvPicPr>
          <p:cNvPr id="6" name="Picture 12">
            <a:extLst>
              <a:ext uri="{FF2B5EF4-FFF2-40B4-BE49-F238E27FC236}">
                <a16:creationId xmlns:a16="http://schemas.microsoft.com/office/drawing/2014/main" id="{510B3246-5135-4840-A84D-73D5F70E0A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0439" y="3416484"/>
            <a:ext cx="1141047" cy="1014451"/>
          </a:xfrm>
          <a:prstGeom prst="rect">
            <a:avLst/>
          </a:prstGeom>
        </p:spPr>
      </p:pic>
      <p:sp>
        <p:nvSpPr>
          <p:cNvPr id="29" name="Rechteck: abgerundete Ecken 28">
            <a:extLst>
              <a:ext uri="{FF2B5EF4-FFF2-40B4-BE49-F238E27FC236}">
                <a16:creationId xmlns:a16="http://schemas.microsoft.com/office/drawing/2014/main" id="{549CE036-C0B5-4C1F-AA9C-3D6CAF3A4087}"/>
              </a:ext>
            </a:extLst>
          </p:cNvPr>
          <p:cNvSpPr/>
          <p:nvPr/>
        </p:nvSpPr>
        <p:spPr>
          <a:xfrm>
            <a:off x="6298058" y="6086917"/>
            <a:ext cx="5809961" cy="632109"/>
          </a:xfrm>
          <a:prstGeom prst="roundRect">
            <a:avLst>
              <a:gd name="adj" fmla="val 0"/>
            </a:avLst>
          </a:prstGeom>
          <a:solidFill>
            <a:srgbClr val="B2D0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rgbClr val="006374"/>
                </a:solidFill>
              </a:rPr>
              <a:t>Implementation: Swiss TPH           Funding: SDC</a:t>
            </a:r>
            <a:endParaRPr lang="de-DE">
              <a:solidFill>
                <a:srgbClr val="006374"/>
              </a:solidFill>
            </a:endParaRPr>
          </a:p>
          <a:p>
            <a:r>
              <a:rPr lang="de-DE">
                <a:solidFill>
                  <a:srgbClr val="006374"/>
                </a:solidFill>
              </a:rPr>
              <a:t>       On </a:t>
            </a:r>
            <a:r>
              <a:rPr lang="de-DE" err="1">
                <a:solidFill>
                  <a:srgbClr val="006374"/>
                </a:solidFill>
              </a:rPr>
              <a:t>the</a:t>
            </a:r>
            <a:r>
              <a:rPr lang="de-DE">
                <a:solidFill>
                  <a:srgbClr val="006374"/>
                </a:solidFill>
              </a:rPr>
              <a:t> </a:t>
            </a:r>
            <a:r>
              <a:rPr lang="de-DE" err="1">
                <a:solidFill>
                  <a:srgbClr val="006374"/>
                </a:solidFill>
              </a:rPr>
              <a:t>ground</a:t>
            </a:r>
            <a:r>
              <a:rPr lang="de-DE">
                <a:solidFill>
                  <a:srgbClr val="006374"/>
                </a:solidFill>
              </a:rPr>
              <a:t>: Swiss TPH, </a:t>
            </a:r>
            <a:r>
              <a:rPr lang="de-DE" err="1">
                <a:solidFill>
                  <a:srgbClr val="006374"/>
                </a:solidFill>
              </a:rPr>
              <a:t>Tanzania</a:t>
            </a:r>
            <a:r>
              <a:rPr lang="de-DE">
                <a:solidFill>
                  <a:srgbClr val="006374"/>
                </a:solidFill>
              </a:rPr>
              <a:t> (HPSS </a:t>
            </a:r>
            <a:r>
              <a:rPr lang="de-DE" err="1">
                <a:solidFill>
                  <a:srgbClr val="006374"/>
                </a:solidFill>
              </a:rPr>
              <a:t>project</a:t>
            </a:r>
            <a:r>
              <a:rPr lang="de-DE">
                <a:solidFill>
                  <a:srgbClr val="006374"/>
                </a:solidFill>
              </a:rPr>
              <a:t>)</a:t>
            </a:r>
            <a:endParaRPr lang="en-US">
              <a:solidFill>
                <a:srgbClr val="0063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99496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830BBEF-032E-635B-FD32-45485B1884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err="1"/>
              <a:t>openIMIS</a:t>
            </a:r>
            <a:r>
              <a:rPr lang="en-GB"/>
              <a:t> - Introduction </a:t>
            </a:r>
            <a:endParaRPr lang="en-DE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DDD92F6-8472-787C-0B92-7E6D5DB063E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94A274-2E33-B7D2-A955-0A90E3002F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altLang="fr-FR"/>
              <a:t>2024-04-03</a:t>
            </a:r>
            <a:endParaRPr lang="fr-FR" alt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425B97-5021-D3ED-E029-884BC97F5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>
              <a:defRPr/>
            </a:pPr>
            <a:r>
              <a:rPr lang="fr-FR" altLang="fr-FR"/>
              <a:t>openIMIS Interoperability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7AE956-A53E-62DA-018F-8B6F7C7877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0E6166-7C68-437E-A233-7D0704065D0C}" type="slidenum">
              <a:rPr lang="en-US" altLang="fr-FR" smtClean="0"/>
              <a:pPr>
                <a:defRPr/>
              </a:pPr>
              <a:t>2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8903039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00A887-914E-1E0B-BF5D-BBD88A6132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C7A668-3660-9066-74CA-32E8851167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altLang="fr-FR"/>
              <a:t>2024-04-03</a:t>
            </a:r>
            <a:endParaRPr lang="fr-FR" alt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A3A6DB-6998-14C8-EB17-6A0151562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>
              <a:defRPr/>
            </a:pPr>
            <a:r>
              <a:rPr lang="fr-FR" altLang="fr-FR"/>
              <a:t>openIMIS Interoperability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92B759-8D64-3A85-7CA2-B0B4BE536F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0E6166-7C68-437E-A233-7D0704065D0C}" type="slidenum">
              <a:rPr lang="en-US" altLang="fr-FR" smtClean="0"/>
              <a:pPr>
                <a:defRPr/>
              </a:pPr>
              <a:t>20</a:t>
            </a:fld>
            <a:endParaRPr lang="fr-FR" altLang="fr-FR"/>
          </a:p>
        </p:txBody>
      </p:sp>
      <p:pic>
        <p:nvPicPr>
          <p:cNvPr id="11" name="Picture 10" descr="A diagram of a service&#10;&#10;Description automatically generated">
            <a:extLst>
              <a:ext uri="{FF2B5EF4-FFF2-40B4-BE49-F238E27FC236}">
                <a16:creationId xmlns:a16="http://schemas.microsoft.com/office/drawing/2014/main" id="{479C3264-66E4-B0E9-34FC-0D4A0DBC36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1274250"/>
            <a:ext cx="7748337" cy="5508583"/>
          </a:xfrm>
          <a:prstGeom prst="rect">
            <a:avLst/>
          </a:prstGeom>
        </p:spPr>
      </p:pic>
      <p:pic>
        <p:nvPicPr>
          <p:cNvPr id="19" name="Picture 18" descr="A blue and white logo&#10;&#10;Description automatically generated">
            <a:extLst>
              <a:ext uri="{FF2B5EF4-FFF2-40B4-BE49-F238E27FC236}">
                <a16:creationId xmlns:a16="http://schemas.microsoft.com/office/drawing/2014/main" id="{0D73C118-DDED-1D1F-66D5-7BDEB17353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6913" y="1526473"/>
            <a:ext cx="720000" cy="720000"/>
          </a:xfrm>
          <a:prstGeom prst="rect">
            <a:avLst/>
          </a:prstGeom>
          <a:ln w="38100">
            <a:solidFill>
              <a:schemeClr val="accent3"/>
            </a:solidFill>
          </a:ln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F04B9200-051A-CE76-5CA9-6DA43AD3B2D0}"/>
              </a:ext>
            </a:extLst>
          </p:cNvPr>
          <p:cNvSpPr/>
          <p:nvPr/>
        </p:nvSpPr>
        <p:spPr>
          <a:xfrm>
            <a:off x="8128068" y="1466143"/>
            <a:ext cx="3447160" cy="3155137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DA8B294-281C-1618-FC63-3C709FA0433C}"/>
              </a:ext>
            </a:extLst>
          </p:cNvPr>
          <p:cNvSpPr txBox="1"/>
          <p:nvPr/>
        </p:nvSpPr>
        <p:spPr>
          <a:xfrm>
            <a:off x="8793506" y="4757523"/>
            <a:ext cx="21162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>
                <a:latin typeface="Poppins Regular" panose="00000500000000000000" pitchFamily="2" charset="0"/>
                <a:cs typeface="Poppins Regular" panose="00000500000000000000" pitchFamily="2" charset="0"/>
              </a:rPr>
              <a:t>External Systems</a:t>
            </a:r>
            <a:endParaRPr lang="en-DE">
              <a:latin typeface="Poppins Regular" panose="00000500000000000000" pitchFamily="2" charset="0"/>
              <a:cs typeface="Poppins Regular" panose="00000500000000000000" pitchFamily="2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63DD8D0-0560-AD53-EAE3-46259E3DF443}"/>
              </a:ext>
            </a:extLst>
          </p:cNvPr>
          <p:cNvSpPr txBox="1"/>
          <p:nvPr/>
        </p:nvSpPr>
        <p:spPr>
          <a:xfrm>
            <a:off x="8803124" y="2677551"/>
            <a:ext cx="2097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>
                <a:latin typeface="Poppins Regular" panose="00000500000000000000" pitchFamily="2" charset="0"/>
                <a:cs typeface="Poppins Regular" panose="00000500000000000000" pitchFamily="2" charset="0"/>
              </a:rPr>
              <a:t>Civil Registration</a:t>
            </a:r>
            <a:endParaRPr lang="en-DE">
              <a:latin typeface="Poppins Regular" panose="00000500000000000000" pitchFamily="2" charset="0"/>
              <a:cs typeface="Poppins Regular" panose="00000500000000000000" pitchFamily="2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D11E611-B33E-518D-298F-90C0AFB29E79}"/>
              </a:ext>
            </a:extLst>
          </p:cNvPr>
          <p:cNvSpPr txBox="1"/>
          <p:nvPr/>
        </p:nvSpPr>
        <p:spPr>
          <a:xfrm>
            <a:off x="9244752" y="4097280"/>
            <a:ext cx="1213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>
                <a:latin typeface="Poppins Regular" panose="00000500000000000000" pitchFamily="2" charset="0"/>
                <a:cs typeface="Poppins Regular" panose="00000500000000000000" pitchFamily="2" charset="0"/>
              </a:rPr>
              <a:t>Payment</a:t>
            </a:r>
            <a:endParaRPr lang="en-DE">
              <a:latin typeface="Poppins Regular" panose="00000500000000000000" pitchFamily="2" charset="0"/>
              <a:cs typeface="Poppins Regular" panose="00000500000000000000" pitchFamily="2" charset="0"/>
            </a:endParaRPr>
          </a:p>
        </p:txBody>
      </p:sp>
      <p:pic>
        <p:nvPicPr>
          <p:cNvPr id="47" name="Picture 46" descr="A blue and white pie chart&#10;&#10;Description automatically generated">
            <a:extLst>
              <a:ext uri="{FF2B5EF4-FFF2-40B4-BE49-F238E27FC236}">
                <a16:creationId xmlns:a16="http://schemas.microsoft.com/office/drawing/2014/main" id="{B4EA653B-7455-DC46-C6B2-45784DDA3B4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6859" y="1526473"/>
            <a:ext cx="720000" cy="72000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/>
            </a:solidFill>
          </a:ln>
        </p:spPr>
      </p:pic>
      <p:pic>
        <p:nvPicPr>
          <p:cNvPr id="48" name="Picture 47" descr="A blue and white pie chart&#10;&#10;Description automatically generated">
            <a:extLst>
              <a:ext uri="{FF2B5EF4-FFF2-40B4-BE49-F238E27FC236}">
                <a16:creationId xmlns:a16="http://schemas.microsoft.com/office/drawing/2014/main" id="{C200E966-47CA-19C8-B3DD-D86E20A601B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5305" y="5392593"/>
            <a:ext cx="720000" cy="72000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/>
            </a:solidFill>
          </a:ln>
        </p:spPr>
      </p:pic>
      <p:grpSp>
        <p:nvGrpSpPr>
          <p:cNvPr id="52" name="Group 51">
            <a:extLst>
              <a:ext uri="{FF2B5EF4-FFF2-40B4-BE49-F238E27FC236}">
                <a16:creationId xmlns:a16="http://schemas.microsoft.com/office/drawing/2014/main" id="{E8C6C148-3656-39FD-2515-62327FCCF310}"/>
              </a:ext>
            </a:extLst>
          </p:cNvPr>
          <p:cNvGrpSpPr/>
          <p:nvPr/>
        </p:nvGrpSpPr>
        <p:grpSpPr>
          <a:xfrm>
            <a:off x="8771648" y="5676548"/>
            <a:ext cx="720000" cy="730100"/>
            <a:chOff x="10615653" y="5583750"/>
            <a:chExt cx="720000" cy="730100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75440B2C-9AE1-40B6-605A-1F082A524322}"/>
                </a:ext>
              </a:extLst>
            </p:cNvPr>
            <p:cNvSpPr/>
            <p:nvPr/>
          </p:nvSpPr>
          <p:spPr>
            <a:xfrm>
              <a:off x="10615653" y="5583750"/>
              <a:ext cx="720000" cy="720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pic>
          <p:nvPicPr>
            <p:cNvPr id="50" name="Graphic 49" descr="Flowers in pot outline">
              <a:extLst>
                <a:ext uri="{FF2B5EF4-FFF2-40B4-BE49-F238E27FC236}">
                  <a16:creationId xmlns:a16="http://schemas.microsoft.com/office/drawing/2014/main" id="{BFF1A4C5-6157-5E76-EE59-89E5AC9DF37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0615653" y="5593850"/>
              <a:ext cx="720000" cy="720000"/>
            </a:xfrm>
            <a:prstGeom prst="rect">
              <a:avLst/>
            </a:prstGeom>
          </p:spPr>
        </p:pic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D453B246-62B2-F900-83C7-38B27A8637AB}"/>
              </a:ext>
            </a:extLst>
          </p:cNvPr>
          <p:cNvSpPr txBox="1"/>
          <p:nvPr/>
        </p:nvSpPr>
        <p:spPr>
          <a:xfrm>
            <a:off x="9712661" y="5808954"/>
            <a:ext cx="17155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>
                <a:latin typeface="Poppins Regular" panose="00000500000000000000" pitchFamily="2" charset="0"/>
                <a:cs typeface="Poppins Regular" panose="00000500000000000000" pitchFamily="2" charset="0"/>
              </a:rPr>
              <a:t>Custom Build</a:t>
            </a:r>
            <a:endParaRPr lang="en-DE">
              <a:latin typeface="Poppins Regular" panose="00000500000000000000" pitchFamily="2" charset="0"/>
              <a:cs typeface="Poppins Regular" panose="00000500000000000000" pitchFamily="2" charset="0"/>
            </a:endParaRPr>
          </a:p>
        </p:txBody>
      </p:sp>
      <p:pic>
        <p:nvPicPr>
          <p:cNvPr id="2" name="Picture 5">
            <a:extLst>
              <a:ext uri="{FF2B5EF4-FFF2-40B4-BE49-F238E27FC236}">
                <a16:creationId xmlns:a16="http://schemas.microsoft.com/office/drawing/2014/main" id="{FE16EE88-9D91-C276-3224-7A6DE0DF90E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384903" y="817"/>
            <a:ext cx="1807097" cy="1187727"/>
          </a:xfrm>
          <a:prstGeom prst="rect">
            <a:avLst/>
          </a:prstGeom>
        </p:spPr>
      </p:pic>
      <p:sp>
        <p:nvSpPr>
          <p:cNvPr id="3" name="&quot;Not Allowed&quot; Symbol 2">
            <a:extLst>
              <a:ext uri="{FF2B5EF4-FFF2-40B4-BE49-F238E27FC236}">
                <a16:creationId xmlns:a16="http://schemas.microsoft.com/office/drawing/2014/main" id="{7C990175-CBFF-ABF0-51FE-DE64621410AC}"/>
              </a:ext>
            </a:extLst>
          </p:cNvPr>
          <p:cNvSpPr/>
          <p:nvPr/>
        </p:nvSpPr>
        <p:spPr>
          <a:xfrm>
            <a:off x="9491648" y="1886473"/>
            <a:ext cx="720000" cy="720000"/>
          </a:xfrm>
          <a:prstGeom prst="noSmoking">
            <a:avLst>
              <a:gd name="adj" fmla="val 1265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>
              <a:solidFill>
                <a:schemeClr val="tx1"/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3AA2087-BDEB-2CFA-11F7-7D679CDEAFCC}"/>
              </a:ext>
            </a:extLst>
          </p:cNvPr>
          <p:cNvGrpSpPr/>
          <p:nvPr/>
        </p:nvGrpSpPr>
        <p:grpSpPr>
          <a:xfrm>
            <a:off x="9491648" y="3298672"/>
            <a:ext cx="720000" cy="730100"/>
            <a:chOff x="10615653" y="5583750"/>
            <a:chExt cx="720000" cy="7301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9CBAB4B-F1BF-F43D-18B4-A38216563F1D}"/>
                </a:ext>
              </a:extLst>
            </p:cNvPr>
            <p:cNvSpPr/>
            <p:nvPr/>
          </p:nvSpPr>
          <p:spPr>
            <a:xfrm>
              <a:off x="10615653" y="5583750"/>
              <a:ext cx="720000" cy="720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pic>
          <p:nvPicPr>
            <p:cNvPr id="10" name="Graphic 9" descr="Flowers in pot outline">
              <a:extLst>
                <a:ext uri="{FF2B5EF4-FFF2-40B4-BE49-F238E27FC236}">
                  <a16:creationId xmlns:a16="http://schemas.microsoft.com/office/drawing/2014/main" id="{2EF6C57D-52EE-32A6-C159-E91C9E03C15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0615653" y="5593850"/>
              <a:ext cx="720000" cy="720000"/>
            </a:xfrm>
            <a:prstGeom prst="rect">
              <a:avLst/>
            </a:prstGeom>
          </p:spPr>
        </p:pic>
      </p:grp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03E5BD9-56D9-A1D1-7D0B-639D7400B41A}"/>
              </a:ext>
            </a:extLst>
          </p:cNvPr>
          <p:cNvCxnSpPr>
            <a:stCxn id="48" idx="0"/>
            <a:endCxn id="47" idx="2"/>
          </p:cNvCxnSpPr>
          <p:nvPr/>
        </p:nvCxnSpPr>
        <p:spPr>
          <a:xfrm flipH="1" flipV="1">
            <a:off x="5316859" y="2246473"/>
            <a:ext cx="1818446" cy="3146120"/>
          </a:xfrm>
          <a:prstGeom prst="straightConnector1">
            <a:avLst/>
          </a:prstGeom>
          <a:ln w="38100">
            <a:solidFill>
              <a:schemeClr val="accent3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AB0E44A-1F4C-F588-A075-20B8EE62AD2F}"/>
              </a:ext>
            </a:extLst>
          </p:cNvPr>
          <p:cNvCxnSpPr>
            <a:cxnSpLocks/>
            <a:stCxn id="8" idx="1"/>
            <a:endCxn id="47" idx="3"/>
          </p:cNvCxnSpPr>
          <p:nvPr/>
        </p:nvCxnSpPr>
        <p:spPr>
          <a:xfrm flipH="1" flipV="1">
            <a:off x="5676859" y="1886473"/>
            <a:ext cx="3814789" cy="1772199"/>
          </a:xfrm>
          <a:prstGeom prst="straightConnector1">
            <a:avLst/>
          </a:prstGeom>
          <a:ln w="38100">
            <a:solidFill>
              <a:schemeClr val="accent3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600323B3-BD63-1AC2-522A-F7604D7DADE2}"/>
              </a:ext>
            </a:extLst>
          </p:cNvPr>
          <p:cNvCxnSpPr>
            <a:cxnSpLocks/>
            <a:stCxn id="19" idx="2"/>
            <a:endCxn id="47" idx="2"/>
          </p:cNvCxnSpPr>
          <p:nvPr/>
        </p:nvCxnSpPr>
        <p:spPr>
          <a:xfrm rot="16200000" flipH="1">
            <a:off x="4926886" y="1856500"/>
            <a:ext cx="12700" cy="779946"/>
          </a:xfrm>
          <a:prstGeom prst="curvedConnector3">
            <a:avLst>
              <a:gd name="adj1" fmla="val 1800000"/>
            </a:avLst>
          </a:prstGeom>
          <a:ln w="38100">
            <a:solidFill>
              <a:schemeClr val="accent3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53F0417-853C-710F-52D5-D93B2987E909}"/>
              </a:ext>
            </a:extLst>
          </p:cNvPr>
          <p:cNvGrpSpPr/>
          <p:nvPr/>
        </p:nvGrpSpPr>
        <p:grpSpPr>
          <a:xfrm>
            <a:off x="2332748" y="5409847"/>
            <a:ext cx="720000" cy="730100"/>
            <a:chOff x="10615653" y="5583750"/>
            <a:chExt cx="720000" cy="730100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63149636-60E6-03D9-5AE4-29B821890FF6}"/>
                </a:ext>
              </a:extLst>
            </p:cNvPr>
            <p:cNvSpPr/>
            <p:nvPr/>
          </p:nvSpPr>
          <p:spPr>
            <a:xfrm>
              <a:off x="10615653" y="5583750"/>
              <a:ext cx="720000" cy="720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pic>
          <p:nvPicPr>
            <p:cNvPr id="16" name="Graphic 15" descr="Flowers in pot outline">
              <a:extLst>
                <a:ext uri="{FF2B5EF4-FFF2-40B4-BE49-F238E27FC236}">
                  <a16:creationId xmlns:a16="http://schemas.microsoft.com/office/drawing/2014/main" id="{436B16B8-1EA1-99E7-07EA-C0D432B81FF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0615653" y="5593850"/>
              <a:ext cx="720000" cy="720000"/>
            </a:xfrm>
            <a:prstGeom prst="rect">
              <a:avLst/>
            </a:prstGeom>
          </p:spPr>
        </p:pic>
      </p:grp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DDD1CBA-D469-B81B-C9C3-9CB9E4AA5E23}"/>
              </a:ext>
            </a:extLst>
          </p:cNvPr>
          <p:cNvCxnSpPr>
            <a:cxnSpLocks/>
            <a:stCxn id="15" idx="0"/>
            <a:endCxn id="47" idx="2"/>
          </p:cNvCxnSpPr>
          <p:nvPr/>
        </p:nvCxnSpPr>
        <p:spPr>
          <a:xfrm flipV="1">
            <a:off x="2692748" y="2246473"/>
            <a:ext cx="2624111" cy="3163374"/>
          </a:xfrm>
          <a:prstGeom prst="straightConnector1">
            <a:avLst/>
          </a:prstGeom>
          <a:ln w="38100">
            <a:solidFill>
              <a:schemeClr val="accent3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6AFC654-5151-1475-C59A-4DC94515F8AF}"/>
              </a:ext>
            </a:extLst>
          </p:cNvPr>
          <p:cNvGrpSpPr/>
          <p:nvPr/>
        </p:nvGrpSpPr>
        <p:grpSpPr>
          <a:xfrm>
            <a:off x="3426388" y="1526473"/>
            <a:ext cx="720000" cy="730100"/>
            <a:chOff x="10615653" y="5583750"/>
            <a:chExt cx="720000" cy="730100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E0E16AFB-C469-5DB8-7783-4A2550DE2088}"/>
                </a:ext>
              </a:extLst>
            </p:cNvPr>
            <p:cNvSpPr/>
            <p:nvPr/>
          </p:nvSpPr>
          <p:spPr>
            <a:xfrm>
              <a:off x="10615653" y="5583750"/>
              <a:ext cx="720000" cy="720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pic>
          <p:nvPicPr>
            <p:cNvPr id="22" name="Graphic 21" descr="Flowers in pot outline">
              <a:extLst>
                <a:ext uri="{FF2B5EF4-FFF2-40B4-BE49-F238E27FC236}">
                  <a16:creationId xmlns:a16="http://schemas.microsoft.com/office/drawing/2014/main" id="{139C03C4-EEBF-3196-D7D5-8351DDC4E51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0615653" y="5593850"/>
              <a:ext cx="720000" cy="720000"/>
            </a:xfrm>
            <a:prstGeom prst="rect">
              <a:avLst/>
            </a:prstGeom>
          </p:spPr>
        </p:pic>
      </p:grpSp>
      <p:sp>
        <p:nvSpPr>
          <p:cNvPr id="9" name="Title 8">
            <a:extLst>
              <a:ext uri="{FF2B5EF4-FFF2-40B4-BE49-F238E27FC236}">
                <a16:creationId xmlns:a16="http://schemas.microsoft.com/office/drawing/2014/main" id="{AE3199FB-B5D2-B973-A073-5653FE724A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Tooling in Tanzania</a:t>
            </a:r>
            <a:endParaRPr lang="en-DE"/>
          </a:p>
        </p:txBody>
      </p:sp>
      <p:cxnSp>
        <p:nvCxnSpPr>
          <p:cNvPr id="31" name="Straight Arrow Connector 17">
            <a:extLst>
              <a:ext uri="{FF2B5EF4-FFF2-40B4-BE49-F238E27FC236}">
                <a16:creationId xmlns:a16="http://schemas.microsoft.com/office/drawing/2014/main" id="{C0394782-5B31-7ACB-D3BF-DFFAAFC0B669}"/>
              </a:ext>
            </a:extLst>
          </p:cNvPr>
          <p:cNvCxnSpPr>
            <a:cxnSpLocks/>
            <a:stCxn id="21" idx="2"/>
            <a:endCxn id="47" idx="2"/>
          </p:cNvCxnSpPr>
          <p:nvPr/>
        </p:nvCxnSpPr>
        <p:spPr>
          <a:xfrm rot="16200000" flipH="1">
            <a:off x="4551623" y="1481237"/>
            <a:ext cx="12700" cy="1530471"/>
          </a:xfrm>
          <a:prstGeom prst="curvedConnector3">
            <a:avLst>
              <a:gd name="adj1" fmla="val 1800000"/>
            </a:avLst>
          </a:prstGeom>
          <a:ln w="38100">
            <a:solidFill>
              <a:schemeClr val="accent3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3891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15">
            <a:extLst>
              <a:ext uri="{FF2B5EF4-FFF2-40B4-BE49-F238E27FC236}">
                <a16:creationId xmlns:a16="http://schemas.microsoft.com/office/drawing/2014/main" id="{10330018-E4F3-4847-99BF-880BB7879A5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83786" y="-168316"/>
            <a:ext cx="6261330" cy="3932313"/>
          </a:xfrm>
          <a:prstGeom prst="rect">
            <a:avLst/>
          </a:prstGeom>
          <a:effectLst>
            <a:softEdge rad="533400"/>
          </a:effectLst>
        </p:spPr>
      </p:pic>
      <p:pic>
        <p:nvPicPr>
          <p:cNvPr id="7" name="Inhaltsplatzhalter 13" descr="A picture containing person, outdoor, tree, man&#10;&#10;Description generated with very high confidence">
            <a:extLst>
              <a:ext uri="{FF2B5EF4-FFF2-40B4-BE49-F238E27FC236}">
                <a16:creationId xmlns:a16="http://schemas.microsoft.com/office/drawing/2014/main" id="{20C89B0F-259F-4CF3-B0E0-807FDFA493B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" b="-1"/>
          <a:stretch/>
        </p:blipFill>
        <p:spPr>
          <a:xfrm>
            <a:off x="6089904" y="2487166"/>
            <a:ext cx="6263640" cy="4215384"/>
          </a:xfrm>
          <a:prstGeom prst="rect">
            <a:avLst/>
          </a:prstGeom>
          <a:effectLst>
            <a:softEdge rad="533400"/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7F42399-AB20-4DA3-A01A-C577C131B6FB}"/>
              </a:ext>
            </a:extLst>
          </p:cNvPr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/>
              <a:t>What is openIMIS?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5CCD14-9576-4ED7-8007-F673FDCAF2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492262" cy="4351338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de-DE" sz="1700">
                <a:solidFill>
                  <a:srgbClr val="000000"/>
                </a:solidFill>
              </a:rPr>
              <a:t>openIMIS </a:t>
            </a:r>
            <a:r>
              <a:rPr lang="de-DE" sz="1700" err="1">
                <a:solidFill>
                  <a:srgbClr val="000000"/>
                </a:solidFill>
              </a:rPr>
              <a:t>is</a:t>
            </a:r>
            <a:r>
              <a:rPr lang="de-DE" sz="1700">
                <a:solidFill>
                  <a:srgbClr val="000000"/>
                </a:solidFill>
              </a:rPr>
              <a:t> an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700" b="1">
                <a:solidFill>
                  <a:srgbClr val="000000"/>
                </a:solidFill>
              </a:rPr>
              <a:t>open source software for manging social protection processes</a:t>
            </a:r>
            <a:r>
              <a:rPr lang="de-DE" sz="1700">
                <a:solidFill>
                  <a:srgbClr val="000000"/>
                </a:solidFill>
              </a:rPr>
              <a:t>. It helps digitzing the link between beneficiaries, providers and payers of benefits.</a:t>
            </a:r>
          </a:p>
          <a:p>
            <a:pPr marL="0" indent="0">
              <a:buNone/>
            </a:pPr>
            <a:r>
              <a:rPr lang="de-DE" sz="1700">
                <a:solidFill>
                  <a:srgbClr val="000000"/>
                </a:solidFill>
              </a:rPr>
              <a:t>It </a:t>
            </a:r>
            <a:r>
              <a:rPr lang="de-DE" sz="1700" err="1">
                <a:solidFill>
                  <a:srgbClr val="000000"/>
                </a:solidFill>
              </a:rPr>
              <a:t>is</a:t>
            </a:r>
            <a:r>
              <a:rPr lang="de-DE" sz="1700">
                <a:solidFill>
                  <a:srgbClr val="000000"/>
                </a:solidFill>
              </a:rPr>
              <a:t> </a:t>
            </a:r>
            <a:r>
              <a:rPr lang="de-DE" sz="1700" b="1">
                <a:solidFill>
                  <a:srgbClr val="000000"/>
                </a:solidFill>
              </a:rPr>
              <a:t>supported </a:t>
            </a:r>
            <a:r>
              <a:rPr lang="de-DE" sz="1700" b="1" err="1">
                <a:solidFill>
                  <a:srgbClr val="000000"/>
                </a:solidFill>
              </a:rPr>
              <a:t>by</a:t>
            </a:r>
            <a:r>
              <a:rPr lang="de-DE" sz="1700" b="1">
                <a:solidFill>
                  <a:srgbClr val="000000"/>
                </a:solidFill>
              </a:rPr>
              <a:t> 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700" err="1">
                <a:solidFill>
                  <a:srgbClr val="000000"/>
                </a:solidFill>
              </a:rPr>
              <a:t>community</a:t>
            </a:r>
            <a:r>
              <a:rPr lang="de-DE" sz="1700">
                <a:solidFill>
                  <a:srgbClr val="000000"/>
                </a:solidFill>
              </a:rPr>
              <a:t> </a:t>
            </a:r>
            <a:r>
              <a:rPr lang="de-DE" sz="1700" err="1">
                <a:solidFill>
                  <a:srgbClr val="000000"/>
                </a:solidFill>
              </a:rPr>
              <a:t>of</a:t>
            </a:r>
            <a:r>
              <a:rPr lang="de-DE" sz="1700">
                <a:solidFill>
                  <a:srgbClr val="000000"/>
                </a:solidFill>
              </a:rPr>
              <a:t> </a:t>
            </a:r>
            <a:r>
              <a:rPr lang="de-DE" sz="1700" err="1">
                <a:solidFill>
                  <a:srgbClr val="000000"/>
                </a:solidFill>
              </a:rPr>
              <a:t>developers</a:t>
            </a:r>
            <a:r>
              <a:rPr lang="de-DE" sz="1700">
                <a:solidFill>
                  <a:srgbClr val="000000"/>
                </a:solidFill>
              </a:rPr>
              <a:t>, </a:t>
            </a:r>
            <a:r>
              <a:rPr lang="de-DE" sz="1700" err="1">
                <a:solidFill>
                  <a:srgbClr val="000000"/>
                </a:solidFill>
              </a:rPr>
              <a:t>users</a:t>
            </a:r>
            <a:r>
              <a:rPr lang="de-DE" sz="1700">
                <a:solidFill>
                  <a:srgbClr val="000000"/>
                </a:solidFill>
              </a:rPr>
              <a:t> and </a:t>
            </a:r>
            <a:r>
              <a:rPr lang="de-DE" sz="1700" err="1">
                <a:solidFill>
                  <a:srgbClr val="000000"/>
                </a:solidFill>
              </a:rPr>
              <a:t>implementers</a:t>
            </a:r>
            <a:endParaRPr lang="de-DE" sz="170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de-DE" sz="1700" err="1">
                <a:solidFill>
                  <a:srgbClr val="000000"/>
                </a:solidFill>
              </a:rPr>
              <a:t>With</a:t>
            </a:r>
            <a:r>
              <a:rPr lang="de-DE" sz="1700">
                <a:solidFill>
                  <a:srgbClr val="000000"/>
                </a:solidFill>
              </a:rPr>
              <a:t> </a:t>
            </a:r>
            <a:r>
              <a:rPr lang="de-DE" sz="1700" err="1">
                <a:solidFill>
                  <a:srgbClr val="000000"/>
                </a:solidFill>
              </a:rPr>
              <a:t>the</a:t>
            </a:r>
            <a:r>
              <a:rPr lang="de-DE" sz="1700">
                <a:solidFill>
                  <a:srgbClr val="000000"/>
                </a:solidFill>
              </a:rPr>
              <a:t> </a:t>
            </a:r>
            <a:r>
              <a:rPr lang="de-DE" sz="1700" b="1" err="1">
                <a:solidFill>
                  <a:srgbClr val="000000"/>
                </a:solidFill>
              </a:rPr>
              <a:t>joint</a:t>
            </a:r>
            <a:r>
              <a:rPr lang="de-DE" sz="1700" b="1">
                <a:solidFill>
                  <a:srgbClr val="000000"/>
                </a:solidFill>
              </a:rPr>
              <a:t> </a:t>
            </a:r>
            <a:r>
              <a:rPr lang="de-DE" sz="1700" b="1" err="1">
                <a:solidFill>
                  <a:srgbClr val="000000"/>
                </a:solidFill>
              </a:rPr>
              <a:t>mission</a:t>
            </a:r>
            <a:r>
              <a:rPr lang="de-DE" sz="1700" b="1">
                <a:solidFill>
                  <a:srgbClr val="000000"/>
                </a:solidFill>
              </a:rPr>
              <a:t> </a:t>
            </a:r>
            <a:r>
              <a:rPr lang="de-DE" sz="1700" b="1" err="1">
                <a:solidFill>
                  <a:srgbClr val="000000"/>
                </a:solidFill>
              </a:rPr>
              <a:t>to</a:t>
            </a:r>
            <a:endParaRPr lang="de-DE" sz="1700" b="1">
              <a:solidFill>
                <a:srgbClr val="00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700">
                <a:solidFill>
                  <a:srgbClr val="000000"/>
                </a:solidFill>
              </a:rPr>
              <a:t>Increase and improve </a:t>
            </a:r>
            <a:r>
              <a:rPr lang="de-DE" sz="1700" b="1">
                <a:solidFill>
                  <a:schemeClr val="accent3"/>
                </a:solidFill>
              </a:rPr>
              <a:t>universal health coverage (UHC)</a:t>
            </a:r>
            <a:r>
              <a:rPr lang="de-DE" sz="1700">
                <a:solidFill>
                  <a:srgbClr val="000000"/>
                </a:solidFill>
              </a:rPr>
              <a:t> and </a:t>
            </a:r>
            <a:r>
              <a:rPr lang="de-DE" sz="1700" b="1">
                <a:solidFill>
                  <a:schemeClr val="accent3"/>
                </a:solidFill>
              </a:rPr>
              <a:t>universal social protection (USP)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3F5E0C82-7641-46CA-8F29-C2FFD51866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altLang="fr-FR"/>
              <a:t>2024-04-03</a:t>
            </a:r>
            <a:endParaRPr lang="fr-FR" altLang="fr-FR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AFDE5555-887E-482D-AE00-8B092D099B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>
              <a:defRPr/>
            </a:pPr>
            <a:r>
              <a:rPr lang="en-US" altLang="fr-FR"/>
              <a:t>openIMIS Interoperability</a:t>
            </a:r>
            <a:endParaRPr lang="fr-FR" altLang="fr-FR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7E64D0A-6B06-4BDE-BB0D-6707021BB5EF}"/>
              </a:ext>
            </a:extLst>
          </p:cNvPr>
          <p:cNvSpPr txBox="1"/>
          <p:nvPr/>
        </p:nvSpPr>
        <p:spPr>
          <a:xfrm rot="21119546">
            <a:off x="3083753" y="2019666"/>
            <a:ext cx="1628775" cy="369332"/>
          </a:xfrm>
          <a:prstGeom prst="rect">
            <a:avLst/>
          </a:prstGeom>
          <a:noFill/>
          <a:ln w="28575"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r>
              <a:rPr lang="en-GB">
                <a:solidFill>
                  <a:schemeClr val="accent3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Global Good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6431745-FF5E-4ED7-B012-979A8F9FE6CF}"/>
              </a:ext>
            </a:extLst>
          </p:cNvPr>
          <p:cNvSpPr txBox="1"/>
          <p:nvPr/>
        </p:nvSpPr>
        <p:spPr>
          <a:xfrm rot="1020420">
            <a:off x="4330537" y="1545068"/>
            <a:ext cx="1628775" cy="369332"/>
          </a:xfrm>
          <a:prstGeom prst="rect">
            <a:avLst/>
          </a:prstGeom>
          <a:noFill/>
          <a:ln w="28575"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>
                <a:solidFill>
                  <a:schemeClr val="accent3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DPG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CB431E-780B-49B3-9A2B-48A3D1E46A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0E6166-7C68-437E-A233-7D0704065D0C}" type="slidenum">
              <a:rPr lang="en-US" altLang="fr-FR" smtClean="0"/>
              <a:pPr>
                <a:defRPr/>
              </a:pPr>
              <a:t>3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8587723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3126F4-95A1-42EA-AE47-C4B84B9519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35086"/>
            <a:ext cx="8250835" cy="940411"/>
          </a:xfrm>
        </p:spPr>
        <p:txBody>
          <a:bodyPr/>
          <a:lstStyle/>
          <a:p>
            <a:r>
              <a:rPr lang="en-US"/>
              <a:t>Health Insurance Solution </a:t>
            </a:r>
            <a:r>
              <a:rPr lang="en-US" sz="3000" i="1"/>
              <a:t>powered by openIMIS</a:t>
            </a:r>
          </a:p>
        </p:txBody>
      </p:sp>
      <p:pic>
        <p:nvPicPr>
          <p:cNvPr id="7" name="Bild" descr="Bild">
            <a:extLst>
              <a:ext uri="{FF2B5EF4-FFF2-40B4-BE49-F238E27FC236}">
                <a16:creationId xmlns:a16="http://schemas.microsoft.com/office/drawing/2014/main" id="{D0B5E449-E633-4FFE-8A74-05AB8CE95FB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8200" y="2139132"/>
            <a:ext cx="6191932" cy="4063170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Bild" descr="Bild">
            <a:extLst>
              <a:ext uri="{FF2B5EF4-FFF2-40B4-BE49-F238E27FC236}">
                <a16:creationId xmlns:a16="http://schemas.microsoft.com/office/drawing/2014/main" id="{0AC255A7-A3AA-44A1-8B4C-7D248EC4F33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62570" y="2159368"/>
            <a:ext cx="2000250" cy="4063170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D94B9377-5920-4993-8F37-A9342045818E}"/>
              </a:ext>
            </a:extLst>
          </p:cNvPr>
          <p:cNvGrpSpPr/>
          <p:nvPr/>
        </p:nvGrpSpPr>
        <p:grpSpPr>
          <a:xfrm>
            <a:off x="6833182" y="3316726"/>
            <a:ext cx="2255853" cy="1690934"/>
            <a:chOff x="6881136" y="3335289"/>
            <a:chExt cx="2255853" cy="1690934"/>
          </a:xfrm>
        </p:grpSpPr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EB6F77DB-425B-44D9-A0AB-4F6F21D02BF5}"/>
                </a:ext>
              </a:extLst>
            </p:cNvPr>
            <p:cNvSpPr/>
            <p:nvPr/>
          </p:nvSpPr>
          <p:spPr>
            <a:xfrm>
              <a:off x="7136739" y="3335289"/>
              <a:ext cx="2000250" cy="1690934"/>
            </a:xfrm>
            <a:prstGeom prst="rect">
              <a:avLst/>
            </a:prstGeom>
            <a:solidFill>
              <a:srgbClr val="EFBC53"/>
            </a:solidFill>
            <a:ln>
              <a:solidFill>
                <a:srgbClr val="EFBC5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3" name="Gleichschenkliges Dreieck 142">
              <a:extLst>
                <a:ext uri="{FF2B5EF4-FFF2-40B4-BE49-F238E27FC236}">
                  <a16:creationId xmlns:a16="http://schemas.microsoft.com/office/drawing/2014/main" id="{6B372420-7C40-4E4D-AF4E-F35B265F9645}"/>
                </a:ext>
              </a:extLst>
            </p:cNvPr>
            <p:cNvSpPr/>
            <p:nvPr/>
          </p:nvSpPr>
          <p:spPr>
            <a:xfrm rot="16200000">
              <a:off x="6696882" y="4042914"/>
              <a:ext cx="624114" cy="255605"/>
            </a:xfrm>
            <a:prstGeom prst="triangle">
              <a:avLst/>
            </a:prstGeom>
            <a:solidFill>
              <a:srgbClr val="EFBC53"/>
            </a:solidFill>
            <a:ln>
              <a:solidFill>
                <a:srgbClr val="EFBC5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5" name="Title 1">
              <a:extLst>
                <a:ext uri="{FF2B5EF4-FFF2-40B4-BE49-F238E27FC236}">
                  <a16:creationId xmlns:a16="http://schemas.microsoft.com/office/drawing/2014/main" id="{F4BDDD1D-549F-4A6D-AB59-B0531E3CEF96}"/>
                </a:ext>
              </a:extLst>
            </p:cNvPr>
            <p:cNvSpPr txBox="1">
              <a:spLocks/>
            </p:cNvSpPr>
            <p:nvPr/>
          </p:nvSpPr>
          <p:spPr>
            <a:xfrm>
              <a:off x="7386466" y="3519876"/>
              <a:ext cx="1509564" cy="277319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377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000" b="1" i="0" kern="1200">
                  <a:solidFill>
                    <a:schemeClr val="tx1"/>
                  </a:solidFill>
                  <a:latin typeface="Poppins SemiBold" pitchFamily="2" charset="77"/>
                  <a:ea typeface="+mj-ea"/>
                  <a:cs typeface="Poppins SemiBold" pitchFamily="2" charset="77"/>
                </a:defRPr>
              </a:lvl1pPr>
            </a:lstStyle>
            <a:p>
              <a:pPr marL="0" marR="0" lvl="0" indent="0" algn="ctr" defTabSz="914377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oppins SemiBold" pitchFamily="2" charset="77"/>
                  <a:ea typeface="+mj-ea"/>
                  <a:cs typeface="Poppins SemiBold" pitchFamily="2" charset="77"/>
                </a:rPr>
                <a:t>BETTER REVIEW!</a:t>
              </a:r>
            </a:p>
          </p:txBody>
        </p:sp>
        <p:pic>
          <p:nvPicPr>
            <p:cNvPr id="10" name="Grafik 9" descr="Ein Bild, das Pfeil enthält.&#10;&#10;Automatisch generierte Beschreibung">
              <a:extLst>
                <a:ext uri="{FF2B5EF4-FFF2-40B4-BE49-F238E27FC236}">
                  <a16:creationId xmlns:a16="http://schemas.microsoft.com/office/drawing/2014/main" id="{8249344E-C47C-4F8E-A386-F835FAFA251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088910" y="3949293"/>
              <a:ext cx="807120" cy="640804"/>
            </a:xfrm>
            <a:prstGeom prst="rect">
              <a:avLst/>
            </a:prstGeom>
          </p:spPr>
        </p:pic>
        <p:sp>
          <p:nvSpPr>
            <p:cNvPr id="15" name="Title 1">
              <a:extLst>
                <a:ext uri="{FF2B5EF4-FFF2-40B4-BE49-F238E27FC236}">
                  <a16:creationId xmlns:a16="http://schemas.microsoft.com/office/drawing/2014/main" id="{AA01D9D2-1E53-4948-915B-0CDFB85BBFD6}"/>
                </a:ext>
              </a:extLst>
            </p:cNvPr>
            <p:cNvSpPr txBox="1">
              <a:spLocks/>
            </p:cNvSpPr>
            <p:nvPr/>
          </p:nvSpPr>
          <p:spPr>
            <a:xfrm>
              <a:off x="7226117" y="4625157"/>
              <a:ext cx="1851019" cy="171767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377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000" b="1" i="0" kern="1200">
                  <a:solidFill>
                    <a:schemeClr val="tx1"/>
                  </a:solidFill>
                  <a:latin typeface="Poppins SemiBold" pitchFamily="2" charset="77"/>
                  <a:ea typeface="+mj-ea"/>
                  <a:cs typeface="Poppins SemiBold" pitchFamily="2" charset="77"/>
                </a:defRPr>
              </a:lvl1pPr>
            </a:lstStyle>
            <a:p>
              <a:pPr marL="0" marR="0" lvl="0" indent="0" algn="ctr" defTabSz="914377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oppins Regular" panose="020B0604020202020204" charset="0"/>
                  <a:ea typeface="+mj-ea"/>
                  <a:cs typeface="Poppins Regular" panose="020B0604020202020204" charset="0"/>
                </a:rPr>
                <a:t>AI assisted review of services</a:t>
              </a:r>
              <a:endParaRPr kumimoji="0" lang="en-US" sz="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 Regular" panose="020B0604020202020204" charset="0"/>
                <a:ea typeface="+mj-ea"/>
                <a:cs typeface="Poppins Regular" panose="020B0604020202020204" charset="0"/>
              </a:endParaRPr>
            </a:p>
          </p:txBody>
        </p:sp>
        <p:sp>
          <p:nvSpPr>
            <p:cNvPr id="3" name="Inhaltsplatzhalter 152" descr="Künstliche Intelligenz">
              <a:extLst>
                <a:ext uri="{FF2B5EF4-FFF2-40B4-BE49-F238E27FC236}">
                  <a16:creationId xmlns:a16="http://schemas.microsoft.com/office/drawing/2014/main" id="{7BC4FCCE-83C7-4609-B61B-43B66F86FE2C}"/>
                </a:ext>
              </a:extLst>
            </p:cNvPr>
            <p:cNvSpPr/>
            <p:nvPr/>
          </p:nvSpPr>
          <p:spPr>
            <a:xfrm>
              <a:off x="7500552" y="3945934"/>
              <a:ext cx="542068" cy="642576"/>
            </a:xfrm>
            <a:custGeom>
              <a:avLst/>
              <a:gdLst>
                <a:gd name="connsiteX0" fmla="*/ 534019 w 542068"/>
                <a:gd name="connsiteY0" fmla="*/ 347671 h 642576"/>
                <a:gd name="connsiteX1" fmla="*/ 479023 w 542068"/>
                <a:gd name="connsiteY1" fmla="*/ 252026 h 642576"/>
                <a:gd name="connsiteX2" fmla="*/ 479023 w 542068"/>
                <a:gd name="connsiteY2" fmla="*/ 248041 h 642576"/>
                <a:gd name="connsiteX3" fmla="*/ 247880 w 542068"/>
                <a:gd name="connsiteY3" fmla="*/ 160 h 642576"/>
                <a:gd name="connsiteX4" fmla="*/ 0 w 542068"/>
                <a:gd name="connsiteY4" fmla="*/ 230506 h 642576"/>
                <a:gd name="connsiteX5" fmla="*/ 0 w 542068"/>
                <a:gd name="connsiteY5" fmla="*/ 248041 h 642576"/>
                <a:gd name="connsiteX6" fmla="*/ 94051 w 542068"/>
                <a:gd name="connsiteY6" fmla="*/ 440925 h 642576"/>
                <a:gd name="connsiteX7" fmla="*/ 94051 w 542068"/>
                <a:gd name="connsiteY7" fmla="*/ 642577 h 642576"/>
                <a:gd name="connsiteX8" fmla="*/ 345917 w 542068"/>
                <a:gd name="connsiteY8" fmla="*/ 642577 h 642576"/>
                <a:gd name="connsiteX9" fmla="*/ 345917 w 542068"/>
                <a:gd name="connsiteY9" fmla="*/ 546932 h 642576"/>
                <a:gd name="connsiteX10" fmla="*/ 384972 w 542068"/>
                <a:gd name="connsiteY10" fmla="*/ 546932 h 642576"/>
                <a:gd name="connsiteX11" fmla="*/ 479023 w 542068"/>
                <a:gd name="connsiteY11" fmla="*/ 452881 h 642576"/>
                <a:gd name="connsiteX12" fmla="*/ 479023 w 542068"/>
                <a:gd name="connsiteY12" fmla="*/ 451286 h 642576"/>
                <a:gd name="connsiteX13" fmla="*/ 479023 w 542068"/>
                <a:gd name="connsiteY13" fmla="*/ 403464 h 642576"/>
                <a:gd name="connsiteX14" fmla="*/ 514093 w 542068"/>
                <a:gd name="connsiteY14" fmla="*/ 403464 h 642576"/>
                <a:gd name="connsiteX15" fmla="*/ 534019 w 542068"/>
                <a:gd name="connsiteY15" fmla="*/ 347671 h 642576"/>
                <a:gd name="connsiteX16" fmla="*/ 35867 w 542068"/>
                <a:gd name="connsiteY16" fmla="*/ 168336 h 642576"/>
                <a:gd name="connsiteX17" fmla="*/ 79704 w 542068"/>
                <a:gd name="connsiteY17" fmla="*/ 168336 h 642576"/>
                <a:gd name="connsiteX18" fmla="*/ 79704 w 542068"/>
                <a:gd name="connsiteY18" fmla="*/ 136455 h 642576"/>
                <a:gd name="connsiteX19" fmla="*/ 75719 w 542068"/>
                <a:gd name="connsiteY19" fmla="*/ 108558 h 642576"/>
                <a:gd name="connsiteX20" fmla="*/ 103616 w 542068"/>
                <a:gd name="connsiteY20" fmla="*/ 104573 h 642576"/>
                <a:gd name="connsiteX21" fmla="*/ 107601 w 542068"/>
                <a:gd name="connsiteY21" fmla="*/ 132469 h 642576"/>
                <a:gd name="connsiteX22" fmla="*/ 103616 w 542068"/>
                <a:gd name="connsiteY22" fmla="*/ 136455 h 642576"/>
                <a:gd name="connsiteX23" fmla="*/ 103616 w 542068"/>
                <a:gd name="connsiteY23" fmla="*/ 168336 h 642576"/>
                <a:gd name="connsiteX24" fmla="*/ 135497 w 542068"/>
                <a:gd name="connsiteY24" fmla="*/ 168336 h 642576"/>
                <a:gd name="connsiteX25" fmla="*/ 135497 w 542068"/>
                <a:gd name="connsiteY25" fmla="*/ 224129 h 642576"/>
                <a:gd name="connsiteX26" fmla="*/ 139482 w 542068"/>
                <a:gd name="connsiteY26" fmla="*/ 252026 h 642576"/>
                <a:gd name="connsiteX27" fmla="*/ 111586 w 542068"/>
                <a:gd name="connsiteY27" fmla="*/ 256011 h 642576"/>
                <a:gd name="connsiteX28" fmla="*/ 107601 w 542068"/>
                <a:gd name="connsiteY28" fmla="*/ 228114 h 642576"/>
                <a:gd name="connsiteX29" fmla="*/ 111586 w 542068"/>
                <a:gd name="connsiteY29" fmla="*/ 224129 h 642576"/>
                <a:gd name="connsiteX30" fmla="*/ 111586 w 542068"/>
                <a:gd name="connsiteY30" fmla="*/ 192248 h 642576"/>
                <a:gd name="connsiteX31" fmla="*/ 28694 w 542068"/>
                <a:gd name="connsiteY31" fmla="*/ 192248 h 642576"/>
                <a:gd name="connsiteX32" fmla="*/ 35867 w 542068"/>
                <a:gd name="connsiteY32" fmla="*/ 168336 h 642576"/>
                <a:gd name="connsiteX33" fmla="*/ 257445 w 542068"/>
                <a:gd name="connsiteY33" fmla="*/ 303037 h 642576"/>
                <a:gd name="connsiteX34" fmla="*/ 237519 w 542068"/>
                <a:gd name="connsiteY34" fmla="*/ 283110 h 642576"/>
                <a:gd name="connsiteX35" fmla="*/ 237519 w 542068"/>
                <a:gd name="connsiteY35" fmla="*/ 279922 h 642576"/>
                <a:gd name="connsiteX36" fmla="*/ 216796 w 542068"/>
                <a:gd name="connsiteY36" fmla="*/ 259199 h 642576"/>
                <a:gd name="connsiteX37" fmla="*/ 183320 w 542068"/>
                <a:gd name="connsiteY37" fmla="*/ 292675 h 642576"/>
                <a:gd name="connsiteX38" fmla="*/ 183320 w 542068"/>
                <a:gd name="connsiteY38" fmla="*/ 351656 h 642576"/>
                <a:gd name="connsiteX39" fmla="*/ 187305 w 542068"/>
                <a:gd name="connsiteY39" fmla="*/ 379553 h 642576"/>
                <a:gd name="connsiteX40" fmla="*/ 159409 w 542068"/>
                <a:gd name="connsiteY40" fmla="*/ 383538 h 642576"/>
                <a:gd name="connsiteX41" fmla="*/ 155423 w 542068"/>
                <a:gd name="connsiteY41" fmla="*/ 355641 h 642576"/>
                <a:gd name="connsiteX42" fmla="*/ 159409 w 542068"/>
                <a:gd name="connsiteY42" fmla="*/ 351656 h 642576"/>
                <a:gd name="connsiteX43" fmla="*/ 159409 w 542068"/>
                <a:gd name="connsiteY43" fmla="*/ 343686 h 642576"/>
                <a:gd name="connsiteX44" fmla="*/ 106007 w 542068"/>
                <a:gd name="connsiteY44" fmla="*/ 343686 h 642576"/>
                <a:gd name="connsiteX45" fmla="*/ 68546 w 542068"/>
                <a:gd name="connsiteY45" fmla="*/ 299848 h 642576"/>
                <a:gd name="connsiteX46" fmla="*/ 47026 w 542068"/>
                <a:gd name="connsiteY46" fmla="*/ 281516 h 642576"/>
                <a:gd name="connsiteX47" fmla="*/ 65358 w 542068"/>
                <a:gd name="connsiteY47" fmla="*/ 259996 h 642576"/>
                <a:gd name="connsiteX48" fmla="*/ 86878 w 542068"/>
                <a:gd name="connsiteY48" fmla="*/ 278328 h 642576"/>
                <a:gd name="connsiteX49" fmla="*/ 86878 w 542068"/>
                <a:gd name="connsiteY49" fmla="*/ 283907 h 642576"/>
                <a:gd name="connsiteX50" fmla="*/ 117165 w 542068"/>
                <a:gd name="connsiteY50" fmla="*/ 319774 h 642576"/>
                <a:gd name="connsiteX51" fmla="*/ 159409 w 542068"/>
                <a:gd name="connsiteY51" fmla="*/ 319774 h 642576"/>
                <a:gd name="connsiteX52" fmla="*/ 159409 w 542068"/>
                <a:gd name="connsiteY52" fmla="*/ 283110 h 642576"/>
                <a:gd name="connsiteX53" fmla="*/ 200058 w 542068"/>
                <a:gd name="connsiteY53" fmla="*/ 242461 h 642576"/>
                <a:gd name="connsiteX54" fmla="*/ 175349 w 542068"/>
                <a:gd name="connsiteY54" fmla="*/ 216956 h 642576"/>
                <a:gd name="connsiteX55" fmla="*/ 175349 w 542068"/>
                <a:gd name="connsiteY55" fmla="*/ 72691 h 642576"/>
                <a:gd name="connsiteX56" fmla="*/ 171364 w 542068"/>
                <a:gd name="connsiteY56" fmla="*/ 44795 h 642576"/>
                <a:gd name="connsiteX57" fmla="*/ 199261 w 542068"/>
                <a:gd name="connsiteY57" fmla="*/ 40809 h 642576"/>
                <a:gd name="connsiteX58" fmla="*/ 203246 w 542068"/>
                <a:gd name="connsiteY58" fmla="*/ 68706 h 642576"/>
                <a:gd name="connsiteX59" fmla="*/ 199261 w 542068"/>
                <a:gd name="connsiteY59" fmla="*/ 72691 h 642576"/>
                <a:gd name="connsiteX60" fmla="*/ 199261 w 542068"/>
                <a:gd name="connsiteY60" fmla="*/ 96602 h 642576"/>
                <a:gd name="connsiteX61" fmla="*/ 263024 w 542068"/>
                <a:gd name="connsiteY61" fmla="*/ 96602 h 642576"/>
                <a:gd name="connsiteX62" fmla="*/ 263024 w 542068"/>
                <a:gd name="connsiteY62" fmla="*/ 152395 h 642576"/>
                <a:gd name="connsiteX63" fmla="*/ 267009 w 542068"/>
                <a:gd name="connsiteY63" fmla="*/ 180292 h 642576"/>
                <a:gd name="connsiteX64" fmla="*/ 239113 w 542068"/>
                <a:gd name="connsiteY64" fmla="*/ 184277 h 642576"/>
                <a:gd name="connsiteX65" fmla="*/ 235128 w 542068"/>
                <a:gd name="connsiteY65" fmla="*/ 156381 h 642576"/>
                <a:gd name="connsiteX66" fmla="*/ 239113 w 542068"/>
                <a:gd name="connsiteY66" fmla="*/ 152395 h 642576"/>
                <a:gd name="connsiteX67" fmla="*/ 239113 w 542068"/>
                <a:gd name="connsiteY67" fmla="*/ 120514 h 642576"/>
                <a:gd name="connsiteX68" fmla="*/ 199261 w 542068"/>
                <a:gd name="connsiteY68" fmla="*/ 120514 h 642576"/>
                <a:gd name="connsiteX69" fmla="*/ 199261 w 542068"/>
                <a:gd name="connsiteY69" fmla="*/ 207391 h 642576"/>
                <a:gd name="connsiteX70" fmla="*/ 255054 w 542068"/>
                <a:gd name="connsiteY70" fmla="*/ 263184 h 642576"/>
                <a:gd name="connsiteX71" fmla="*/ 257445 w 542068"/>
                <a:gd name="connsiteY71" fmla="*/ 263184 h 642576"/>
                <a:gd name="connsiteX72" fmla="*/ 277371 w 542068"/>
                <a:gd name="connsiteY72" fmla="*/ 283110 h 642576"/>
                <a:gd name="connsiteX73" fmla="*/ 257445 w 542068"/>
                <a:gd name="connsiteY73" fmla="*/ 303037 h 642576"/>
                <a:gd name="connsiteX74" fmla="*/ 257445 w 542068"/>
                <a:gd name="connsiteY74" fmla="*/ 303037 h 642576"/>
                <a:gd name="connsiteX75" fmla="*/ 354684 w 542068"/>
                <a:gd name="connsiteY75" fmla="*/ 142034 h 642576"/>
                <a:gd name="connsiteX76" fmla="*/ 334758 w 542068"/>
                <a:gd name="connsiteY76" fmla="*/ 122108 h 642576"/>
                <a:gd name="connsiteX77" fmla="*/ 334758 w 542068"/>
                <a:gd name="connsiteY77" fmla="*/ 120514 h 642576"/>
                <a:gd name="connsiteX78" fmla="*/ 302876 w 542068"/>
                <a:gd name="connsiteY78" fmla="*/ 91820 h 642576"/>
                <a:gd name="connsiteX79" fmla="*/ 302876 w 542068"/>
                <a:gd name="connsiteY79" fmla="*/ 33636 h 642576"/>
                <a:gd name="connsiteX80" fmla="*/ 326788 w 542068"/>
                <a:gd name="connsiteY80" fmla="*/ 42404 h 642576"/>
                <a:gd name="connsiteX81" fmla="*/ 326788 w 542068"/>
                <a:gd name="connsiteY81" fmla="*/ 81459 h 642576"/>
                <a:gd name="connsiteX82" fmla="*/ 350699 w 542068"/>
                <a:gd name="connsiteY82" fmla="*/ 102979 h 642576"/>
                <a:gd name="connsiteX83" fmla="*/ 354684 w 542068"/>
                <a:gd name="connsiteY83" fmla="*/ 102979 h 642576"/>
                <a:gd name="connsiteX84" fmla="*/ 374610 w 542068"/>
                <a:gd name="connsiteY84" fmla="*/ 122905 h 642576"/>
                <a:gd name="connsiteX85" fmla="*/ 354684 w 542068"/>
                <a:gd name="connsiteY85" fmla="*/ 142034 h 642576"/>
                <a:gd name="connsiteX86" fmla="*/ 354684 w 542068"/>
                <a:gd name="connsiteY86" fmla="*/ 142034 h 642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542068" h="642576">
                  <a:moveTo>
                    <a:pt x="534019" y="347671"/>
                  </a:moveTo>
                  <a:lnTo>
                    <a:pt x="479023" y="252026"/>
                  </a:lnTo>
                  <a:lnTo>
                    <a:pt x="479023" y="248041"/>
                  </a:lnTo>
                  <a:cubicBezTo>
                    <a:pt x="483805" y="115731"/>
                    <a:pt x="380189" y="4943"/>
                    <a:pt x="247880" y="160"/>
                  </a:cubicBezTo>
                  <a:cubicBezTo>
                    <a:pt x="115571" y="-4622"/>
                    <a:pt x="4782" y="98197"/>
                    <a:pt x="0" y="230506"/>
                  </a:cubicBezTo>
                  <a:cubicBezTo>
                    <a:pt x="0" y="236085"/>
                    <a:pt x="0" y="242461"/>
                    <a:pt x="0" y="248041"/>
                  </a:cubicBezTo>
                  <a:cubicBezTo>
                    <a:pt x="0" y="323760"/>
                    <a:pt x="34273" y="394696"/>
                    <a:pt x="94051" y="440925"/>
                  </a:cubicBezTo>
                  <a:lnTo>
                    <a:pt x="94051" y="642577"/>
                  </a:lnTo>
                  <a:lnTo>
                    <a:pt x="345917" y="642577"/>
                  </a:lnTo>
                  <a:lnTo>
                    <a:pt x="345917" y="546932"/>
                  </a:lnTo>
                  <a:lnTo>
                    <a:pt x="384972" y="546932"/>
                  </a:lnTo>
                  <a:cubicBezTo>
                    <a:pt x="436779" y="546932"/>
                    <a:pt x="479023" y="504688"/>
                    <a:pt x="479023" y="452881"/>
                  </a:cubicBezTo>
                  <a:cubicBezTo>
                    <a:pt x="479023" y="452083"/>
                    <a:pt x="479023" y="452083"/>
                    <a:pt x="479023" y="451286"/>
                  </a:cubicBezTo>
                  <a:lnTo>
                    <a:pt x="479023" y="403464"/>
                  </a:lnTo>
                  <a:lnTo>
                    <a:pt x="514093" y="403464"/>
                  </a:lnTo>
                  <a:cubicBezTo>
                    <a:pt x="534816" y="401073"/>
                    <a:pt x="553148" y="377161"/>
                    <a:pt x="534019" y="347671"/>
                  </a:cubicBezTo>
                  <a:close/>
                  <a:moveTo>
                    <a:pt x="35867" y="168336"/>
                  </a:moveTo>
                  <a:lnTo>
                    <a:pt x="79704" y="168336"/>
                  </a:lnTo>
                  <a:lnTo>
                    <a:pt x="79704" y="136455"/>
                  </a:lnTo>
                  <a:cubicBezTo>
                    <a:pt x="70937" y="130078"/>
                    <a:pt x="69343" y="117326"/>
                    <a:pt x="75719" y="108558"/>
                  </a:cubicBezTo>
                  <a:cubicBezTo>
                    <a:pt x="82095" y="99791"/>
                    <a:pt x="94848" y="98197"/>
                    <a:pt x="103616" y="104573"/>
                  </a:cubicBezTo>
                  <a:cubicBezTo>
                    <a:pt x="112383" y="110949"/>
                    <a:pt x="113977" y="123702"/>
                    <a:pt x="107601" y="132469"/>
                  </a:cubicBezTo>
                  <a:cubicBezTo>
                    <a:pt x="106804" y="134063"/>
                    <a:pt x="105210" y="135658"/>
                    <a:pt x="103616" y="136455"/>
                  </a:cubicBezTo>
                  <a:lnTo>
                    <a:pt x="103616" y="168336"/>
                  </a:lnTo>
                  <a:lnTo>
                    <a:pt x="135497" y="168336"/>
                  </a:lnTo>
                  <a:lnTo>
                    <a:pt x="135497" y="224129"/>
                  </a:lnTo>
                  <a:cubicBezTo>
                    <a:pt x="144265" y="230506"/>
                    <a:pt x="145859" y="243258"/>
                    <a:pt x="139482" y="252026"/>
                  </a:cubicBezTo>
                  <a:cubicBezTo>
                    <a:pt x="133106" y="260793"/>
                    <a:pt x="120353" y="262387"/>
                    <a:pt x="111586" y="256011"/>
                  </a:cubicBezTo>
                  <a:cubicBezTo>
                    <a:pt x="102819" y="249635"/>
                    <a:pt x="101224" y="236882"/>
                    <a:pt x="107601" y="228114"/>
                  </a:cubicBezTo>
                  <a:cubicBezTo>
                    <a:pt x="108398" y="226520"/>
                    <a:pt x="109992" y="224926"/>
                    <a:pt x="111586" y="224129"/>
                  </a:cubicBezTo>
                  <a:lnTo>
                    <a:pt x="111586" y="192248"/>
                  </a:lnTo>
                  <a:lnTo>
                    <a:pt x="28694" y="192248"/>
                  </a:lnTo>
                  <a:cubicBezTo>
                    <a:pt x="31085" y="184277"/>
                    <a:pt x="32679" y="176307"/>
                    <a:pt x="35867" y="168336"/>
                  </a:cubicBezTo>
                  <a:close/>
                  <a:moveTo>
                    <a:pt x="257445" y="303037"/>
                  </a:moveTo>
                  <a:cubicBezTo>
                    <a:pt x="246286" y="303037"/>
                    <a:pt x="237519" y="294269"/>
                    <a:pt x="237519" y="283110"/>
                  </a:cubicBezTo>
                  <a:cubicBezTo>
                    <a:pt x="237519" y="282313"/>
                    <a:pt x="237519" y="280719"/>
                    <a:pt x="237519" y="279922"/>
                  </a:cubicBezTo>
                  <a:lnTo>
                    <a:pt x="216796" y="259199"/>
                  </a:lnTo>
                  <a:lnTo>
                    <a:pt x="183320" y="292675"/>
                  </a:lnTo>
                  <a:lnTo>
                    <a:pt x="183320" y="351656"/>
                  </a:lnTo>
                  <a:cubicBezTo>
                    <a:pt x="192087" y="358032"/>
                    <a:pt x="193681" y="370785"/>
                    <a:pt x="187305" y="379553"/>
                  </a:cubicBezTo>
                  <a:cubicBezTo>
                    <a:pt x="180929" y="388320"/>
                    <a:pt x="168176" y="389914"/>
                    <a:pt x="159409" y="383538"/>
                  </a:cubicBezTo>
                  <a:cubicBezTo>
                    <a:pt x="150641" y="377161"/>
                    <a:pt x="149047" y="364409"/>
                    <a:pt x="155423" y="355641"/>
                  </a:cubicBezTo>
                  <a:cubicBezTo>
                    <a:pt x="156220" y="354047"/>
                    <a:pt x="157814" y="352453"/>
                    <a:pt x="159409" y="351656"/>
                  </a:cubicBezTo>
                  <a:lnTo>
                    <a:pt x="159409" y="343686"/>
                  </a:lnTo>
                  <a:lnTo>
                    <a:pt x="106007" y="343686"/>
                  </a:lnTo>
                  <a:lnTo>
                    <a:pt x="68546" y="299848"/>
                  </a:lnTo>
                  <a:cubicBezTo>
                    <a:pt x="57387" y="300645"/>
                    <a:pt x="47823" y="292675"/>
                    <a:pt x="47026" y="281516"/>
                  </a:cubicBezTo>
                  <a:cubicBezTo>
                    <a:pt x="46228" y="270358"/>
                    <a:pt x="54199" y="260793"/>
                    <a:pt x="65358" y="259996"/>
                  </a:cubicBezTo>
                  <a:cubicBezTo>
                    <a:pt x="76516" y="259199"/>
                    <a:pt x="86081" y="267170"/>
                    <a:pt x="86878" y="278328"/>
                  </a:cubicBezTo>
                  <a:cubicBezTo>
                    <a:pt x="86878" y="279922"/>
                    <a:pt x="86878" y="282313"/>
                    <a:pt x="86878" y="283907"/>
                  </a:cubicBezTo>
                  <a:lnTo>
                    <a:pt x="117165" y="319774"/>
                  </a:lnTo>
                  <a:lnTo>
                    <a:pt x="159409" y="319774"/>
                  </a:lnTo>
                  <a:lnTo>
                    <a:pt x="159409" y="283110"/>
                  </a:lnTo>
                  <a:lnTo>
                    <a:pt x="200058" y="242461"/>
                  </a:lnTo>
                  <a:lnTo>
                    <a:pt x="175349" y="216956"/>
                  </a:lnTo>
                  <a:lnTo>
                    <a:pt x="175349" y="72691"/>
                  </a:lnTo>
                  <a:cubicBezTo>
                    <a:pt x="166582" y="66315"/>
                    <a:pt x="164988" y="53562"/>
                    <a:pt x="171364" y="44795"/>
                  </a:cubicBezTo>
                  <a:cubicBezTo>
                    <a:pt x="177741" y="36027"/>
                    <a:pt x="190493" y="34433"/>
                    <a:pt x="199261" y="40809"/>
                  </a:cubicBezTo>
                  <a:cubicBezTo>
                    <a:pt x="208028" y="47186"/>
                    <a:pt x="209622" y="59938"/>
                    <a:pt x="203246" y="68706"/>
                  </a:cubicBezTo>
                  <a:cubicBezTo>
                    <a:pt x="202449" y="70300"/>
                    <a:pt x="200855" y="71894"/>
                    <a:pt x="199261" y="72691"/>
                  </a:cubicBezTo>
                  <a:lnTo>
                    <a:pt x="199261" y="96602"/>
                  </a:lnTo>
                  <a:lnTo>
                    <a:pt x="263024" y="96602"/>
                  </a:lnTo>
                  <a:lnTo>
                    <a:pt x="263024" y="152395"/>
                  </a:lnTo>
                  <a:cubicBezTo>
                    <a:pt x="271792" y="158772"/>
                    <a:pt x="273386" y="171524"/>
                    <a:pt x="267009" y="180292"/>
                  </a:cubicBezTo>
                  <a:cubicBezTo>
                    <a:pt x="260633" y="189059"/>
                    <a:pt x="247880" y="190653"/>
                    <a:pt x="239113" y="184277"/>
                  </a:cubicBezTo>
                  <a:cubicBezTo>
                    <a:pt x="230345" y="177901"/>
                    <a:pt x="228751" y="165148"/>
                    <a:pt x="235128" y="156381"/>
                  </a:cubicBezTo>
                  <a:cubicBezTo>
                    <a:pt x="235925" y="154787"/>
                    <a:pt x="237519" y="153192"/>
                    <a:pt x="239113" y="152395"/>
                  </a:cubicBezTo>
                  <a:lnTo>
                    <a:pt x="239113" y="120514"/>
                  </a:lnTo>
                  <a:lnTo>
                    <a:pt x="199261" y="120514"/>
                  </a:lnTo>
                  <a:lnTo>
                    <a:pt x="199261" y="207391"/>
                  </a:lnTo>
                  <a:lnTo>
                    <a:pt x="255054" y="263184"/>
                  </a:lnTo>
                  <a:cubicBezTo>
                    <a:pt x="255851" y="263184"/>
                    <a:pt x="256648" y="263184"/>
                    <a:pt x="257445" y="263184"/>
                  </a:cubicBezTo>
                  <a:cubicBezTo>
                    <a:pt x="268603" y="263184"/>
                    <a:pt x="277371" y="271952"/>
                    <a:pt x="277371" y="283110"/>
                  </a:cubicBezTo>
                  <a:cubicBezTo>
                    <a:pt x="277371" y="294269"/>
                    <a:pt x="268603" y="303037"/>
                    <a:pt x="257445" y="303037"/>
                  </a:cubicBezTo>
                  <a:lnTo>
                    <a:pt x="257445" y="303037"/>
                  </a:lnTo>
                  <a:close/>
                  <a:moveTo>
                    <a:pt x="354684" y="142034"/>
                  </a:moveTo>
                  <a:cubicBezTo>
                    <a:pt x="343525" y="142034"/>
                    <a:pt x="334758" y="133266"/>
                    <a:pt x="334758" y="122108"/>
                  </a:cubicBezTo>
                  <a:cubicBezTo>
                    <a:pt x="334758" y="121311"/>
                    <a:pt x="334758" y="121311"/>
                    <a:pt x="334758" y="120514"/>
                  </a:cubicBezTo>
                  <a:lnTo>
                    <a:pt x="302876" y="91820"/>
                  </a:lnTo>
                  <a:lnTo>
                    <a:pt x="302876" y="33636"/>
                  </a:lnTo>
                  <a:cubicBezTo>
                    <a:pt x="310847" y="36027"/>
                    <a:pt x="318817" y="39215"/>
                    <a:pt x="326788" y="42404"/>
                  </a:cubicBezTo>
                  <a:lnTo>
                    <a:pt x="326788" y="81459"/>
                  </a:lnTo>
                  <a:lnTo>
                    <a:pt x="350699" y="102979"/>
                  </a:lnTo>
                  <a:cubicBezTo>
                    <a:pt x="352293" y="102979"/>
                    <a:pt x="353090" y="102979"/>
                    <a:pt x="354684" y="102979"/>
                  </a:cubicBezTo>
                  <a:cubicBezTo>
                    <a:pt x="365843" y="102979"/>
                    <a:pt x="374610" y="111746"/>
                    <a:pt x="374610" y="122905"/>
                  </a:cubicBezTo>
                  <a:cubicBezTo>
                    <a:pt x="374610" y="134063"/>
                    <a:pt x="365843" y="142034"/>
                    <a:pt x="354684" y="142034"/>
                  </a:cubicBezTo>
                  <a:lnTo>
                    <a:pt x="354684" y="142034"/>
                  </a:lnTo>
                  <a:close/>
                </a:path>
              </a:pathLst>
            </a:custGeom>
            <a:solidFill>
              <a:srgbClr val="000000"/>
            </a:solidFill>
            <a:ln w="793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BB711B72-5D45-4E59-96C0-52B44E7C5747}"/>
              </a:ext>
            </a:extLst>
          </p:cNvPr>
          <p:cNvSpPr txBox="1"/>
          <p:nvPr/>
        </p:nvSpPr>
        <p:spPr>
          <a:xfrm>
            <a:off x="3350419" y="5808358"/>
            <a:ext cx="1167493" cy="338554"/>
          </a:xfrm>
          <a:prstGeom prst="rect">
            <a:avLst/>
          </a:prstGeom>
          <a:solidFill>
            <a:srgbClr val="7899A6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Record service details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C9101C9-9923-45AC-8D5C-0E658F543C26}"/>
              </a:ext>
            </a:extLst>
          </p:cNvPr>
          <p:cNvSpPr txBox="1"/>
          <p:nvPr/>
        </p:nvSpPr>
        <p:spPr>
          <a:xfrm>
            <a:off x="5404623" y="2159368"/>
            <a:ext cx="1485900" cy="646331"/>
          </a:xfrm>
          <a:prstGeom prst="rect">
            <a:avLst/>
          </a:prstGeom>
          <a:solidFill>
            <a:srgbClr val="497E8E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 SemiBold" panose="00000700000000000000" pitchFamily="2" charset="0"/>
              <a:ea typeface="+mn-ea"/>
              <a:cs typeface="Poppins SemiBold" panose="00000700000000000000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 SemiBold" panose="00000700000000000000" pitchFamily="2" charset="0"/>
                <a:ea typeface="+mn-ea"/>
                <a:cs typeface="Poppins SemiBold" panose="00000700000000000000" pitchFamily="2" charset="0"/>
              </a:rPr>
              <a:t>REIMBURSMENT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 SemiBold" panose="00000700000000000000" pitchFamily="2" charset="0"/>
              <a:ea typeface="+mn-ea"/>
              <a:cs typeface="Poppins SemiBold" panose="00000700000000000000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CF808D5-65A7-4E56-A85C-086BA67B7F0C}"/>
              </a:ext>
            </a:extLst>
          </p:cNvPr>
          <p:cNvSpPr txBox="1"/>
          <p:nvPr/>
        </p:nvSpPr>
        <p:spPr>
          <a:xfrm>
            <a:off x="5410931" y="3373336"/>
            <a:ext cx="1370138" cy="369332"/>
          </a:xfrm>
          <a:prstGeom prst="rect">
            <a:avLst/>
          </a:prstGeom>
          <a:solidFill>
            <a:srgbClr val="497E8E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Submit</a:t>
            </a: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service details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4C20BA3-5652-4F98-8E0F-6C9F12D7A9F8}"/>
              </a:ext>
            </a:extLst>
          </p:cNvPr>
          <p:cNvSpPr/>
          <p:nvPr/>
        </p:nvSpPr>
        <p:spPr>
          <a:xfrm>
            <a:off x="2026920" y="3489100"/>
            <a:ext cx="787400" cy="274104"/>
          </a:xfrm>
          <a:prstGeom prst="rect">
            <a:avLst/>
          </a:prstGeom>
          <a:solidFill>
            <a:srgbClr val="A4B7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Also Employers!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4B1A3AF-F250-454D-8A69-BAE5C0A8A1B6}"/>
              </a:ext>
            </a:extLst>
          </p:cNvPr>
          <p:cNvSpPr txBox="1"/>
          <p:nvPr/>
        </p:nvSpPr>
        <p:spPr>
          <a:xfrm>
            <a:off x="5317529" y="4680097"/>
            <a:ext cx="1504954" cy="215444"/>
          </a:xfrm>
          <a:prstGeom prst="rect">
            <a:avLst/>
          </a:prstGeom>
          <a:solidFill>
            <a:srgbClr val="497E8E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Review service details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02E64C4-B4DA-45EA-9D17-588F6B18CF6F}"/>
              </a:ext>
            </a:extLst>
          </p:cNvPr>
          <p:cNvSpPr txBox="1"/>
          <p:nvPr/>
        </p:nvSpPr>
        <p:spPr>
          <a:xfrm>
            <a:off x="5200410" y="5802486"/>
            <a:ext cx="1600200" cy="338554"/>
          </a:xfrm>
          <a:prstGeom prst="rect">
            <a:avLst/>
          </a:prstGeom>
          <a:solidFill>
            <a:srgbClr val="497E8E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Calculate capitation, payment amount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2FD2364-0B03-462D-B3C6-2CD9F44B5B6A}"/>
              </a:ext>
            </a:extLst>
          </p:cNvPr>
          <p:cNvSpPr txBox="1"/>
          <p:nvPr/>
        </p:nvSpPr>
        <p:spPr>
          <a:xfrm>
            <a:off x="3333914" y="2139132"/>
            <a:ext cx="1485900" cy="646331"/>
          </a:xfrm>
          <a:prstGeom prst="rect">
            <a:avLst/>
          </a:prstGeom>
          <a:solidFill>
            <a:srgbClr val="7899A6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 SemiBold" panose="00000700000000000000" pitchFamily="2" charset="0"/>
              <a:ea typeface="+mn-ea"/>
              <a:cs typeface="Poppins SemiBold" panose="00000700000000000000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 SemiBold" panose="00000700000000000000" pitchFamily="2" charset="0"/>
                <a:ea typeface="+mn-ea"/>
                <a:cs typeface="Poppins SemiBold" panose="00000700000000000000" pitchFamily="2" charset="0"/>
              </a:rPr>
              <a:t>SERVICE UTIL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 SemiBold" panose="00000700000000000000" pitchFamily="2" charset="0"/>
              <a:ea typeface="+mn-ea"/>
              <a:cs typeface="Poppins SemiBold" panose="00000700000000000000" pitchFamily="2" charset="0"/>
            </a:endParaRPr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7DABA63B-9C63-5103-9326-B63BF945F4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5787411" y="6368747"/>
            <a:ext cx="4883727" cy="365125"/>
          </a:xfrm>
        </p:spPr>
        <p:txBody>
          <a:bodyPr/>
          <a:lstStyle/>
          <a:p>
            <a:pPr>
              <a:defRPr/>
            </a:pPr>
            <a:r>
              <a:rPr lang="en-GB" b="1"/>
              <a:t>openIMIS Interoperability</a:t>
            </a:r>
            <a:endParaRPr lang="en-GB" sz="1600"/>
          </a:p>
        </p:txBody>
      </p:sp>
      <p:sp>
        <p:nvSpPr>
          <p:cNvPr id="5" name="Slide Number Placeholder 15">
            <a:extLst>
              <a:ext uri="{FF2B5EF4-FFF2-40B4-BE49-F238E27FC236}">
                <a16:creationId xmlns:a16="http://schemas.microsoft.com/office/drawing/2014/main" id="{09E9C5AB-479F-0785-6CBE-87379E648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2600173" y="6366395"/>
            <a:ext cx="782782" cy="365125"/>
          </a:xfrm>
        </p:spPr>
        <p:txBody>
          <a:bodyPr/>
          <a:lstStyle/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/>
              <a:t>4</a:t>
            </a:fld>
            <a:endParaRPr/>
          </a:p>
        </p:txBody>
      </p:sp>
      <p:sp>
        <p:nvSpPr>
          <p:cNvPr id="6" name="Date Placeholder 1">
            <a:extLst>
              <a:ext uri="{FF2B5EF4-FFF2-40B4-BE49-F238E27FC236}">
                <a16:creationId xmlns:a16="http://schemas.microsoft.com/office/drawing/2014/main" id="{23F6871B-F364-086F-8135-78FE88525ED4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461233" y="6366395"/>
            <a:ext cx="2247900" cy="365125"/>
          </a:xfrm>
        </p:spPr>
        <p:txBody>
          <a:bodyPr/>
          <a:lstStyle/>
          <a:p>
            <a:pPr>
              <a:defRPr/>
            </a:pPr>
            <a:r>
              <a:rPr lang="de-DE"/>
              <a:t>2024-04-03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4737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C43F7D17-01CF-4A62-9959-F6C39C8EBF20}"/>
              </a:ext>
            </a:extLst>
          </p:cNvPr>
          <p:cNvGrpSpPr/>
          <p:nvPr/>
        </p:nvGrpSpPr>
        <p:grpSpPr>
          <a:xfrm>
            <a:off x="6601766" y="3720361"/>
            <a:ext cx="4752034" cy="1157199"/>
            <a:chOff x="6601766" y="3720361"/>
            <a:chExt cx="4752034" cy="1157199"/>
          </a:xfrm>
        </p:grpSpPr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9AB2124D-84E3-485B-A5C8-CC73548DE047}"/>
                </a:ext>
              </a:extLst>
            </p:cNvPr>
            <p:cNvSpPr/>
            <p:nvPr/>
          </p:nvSpPr>
          <p:spPr>
            <a:xfrm>
              <a:off x="6601766" y="3720361"/>
              <a:ext cx="1286189" cy="1157199"/>
            </a:xfrm>
            <a:prstGeom prst="roundRect">
              <a:avLst/>
            </a:prstGeom>
            <a:pattFill prst="wdUpDiag">
              <a:fgClr>
                <a:schemeClr val="bg1">
                  <a:lumMod val="6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1" name="Rectangle: Rounded Corners 30">
              <a:extLst>
                <a:ext uri="{FF2B5EF4-FFF2-40B4-BE49-F238E27FC236}">
                  <a16:creationId xmlns:a16="http://schemas.microsoft.com/office/drawing/2014/main" id="{E2E37B9E-3937-46F2-997A-52D2FF8DAD5A}"/>
                </a:ext>
              </a:extLst>
            </p:cNvPr>
            <p:cNvSpPr/>
            <p:nvPr/>
          </p:nvSpPr>
          <p:spPr>
            <a:xfrm>
              <a:off x="9017557" y="3769417"/>
              <a:ext cx="2336243" cy="1059085"/>
            </a:xfrm>
            <a:prstGeom prst="roundRect">
              <a:avLst/>
            </a:prstGeom>
            <a:solidFill>
              <a:srgbClr val="FFC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oppins Light" panose="00000400000000000000" pitchFamily="2" charset="0"/>
                  <a:ea typeface="+mn-ea"/>
                  <a:cs typeface="Poppins Light" panose="00000400000000000000" pitchFamily="2" charset="0"/>
                </a:rPr>
                <a:t>Electronic medical record systems</a:t>
              </a:r>
              <a:endPara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 Light" panose="00000400000000000000" pitchFamily="2" charset="0"/>
                <a:ea typeface="+mn-ea"/>
                <a:cs typeface="Poppins Light" panose="00000400000000000000" pitchFamily="2" charset="0"/>
              </a:endParaRPr>
            </a:p>
          </p:txBody>
        </p:sp>
        <p:cxnSp>
          <p:nvCxnSpPr>
            <p:cNvPr id="32" name="Connector: Elbow 31">
              <a:extLst>
                <a:ext uri="{FF2B5EF4-FFF2-40B4-BE49-F238E27FC236}">
                  <a16:creationId xmlns:a16="http://schemas.microsoft.com/office/drawing/2014/main" id="{4C8B81A9-F001-4EA1-B3F9-1BAF41EFCEF6}"/>
                </a:ext>
              </a:extLst>
            </p:cNvPr>
            <p:cNvCxnSpPr>
              <a:cxnSpLocks/>
              <a:stCxn id="15" idx="3"/>
              <a:endCxn id="31" idx="1"/>
            </p:cNvCxnSpPr>
            <p:nvPr/>
          </p:nvCxnSpPr>
          <p:spPr>
            <a:xfrm flipV="1">
              <a:off x="7887955" y="4298960"/>
              <a:ext cx="1129602" cy="1"/>
            </a:xfrm>
            <a:prstGeom prst="bentConnector3">
              <a:avLst/>
            </a:prstGeom>
            <a:ln>
              <a:headEnd type="arrow" w="med" len="med"/>
              <a:tailEnd type="arrow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E4F87868-45B8-4712-B506-BD6A2F5462A2}"/>
                </a:ext>
              </a:extLst>
            </p:cNvPr>
            <p:cNvSpPr/>
            <p:nvPr/>
          </p:nvSpPr>
          <p:spPr>
            <a:xfrm>
              <a:off x="7648216" y="4010131"/>
              <a:ext cx="1574240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oppins Light" panose="00000400000000000000" pitchFamily="2" charset="0"/>
                  <a:ea typeface="+mn-ea"/>
                  <a:cs typeface="Poppins Light" panose="00000400000000000000" pitchFamily="2" charset="0"/>
                </a:rPr>
                <a:t>Claims</a:t>
              </a:r>
              <a:br>
                <a:rPr kumimoji="0" lang="en-US" sz="1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oppins Light" panose="00000400000000000000" pitchFamily="2" charset="0"/>
                  <a:ea typeface="+mn-ea"/>
                  <a:cs typeface="Poppins Light" panose="00000400000000000000" pitchFamily="2" charset="0"/>
                </a:rPr>
              </a:br>
              <a:endParaRPr kumimoji="0" lang="en-US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 Light" panose="00000400000000000000" pitchFamily="2" charset="0"/>
                <a:ea typeface="+mn-ea"/>
                <a:cs typeface="Poppins Light" panose="00000400000000000000" pitchFamily="2" charset="0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oppins Light" panose="00000400000000000000" pitchFamily="2" charset="0"/>
                  <a:ea typeface="+mn-ea"/>
                  <a:cs typeface="Poppins Light" panose="00000400000000000000" pitchFamily="2" charset="0"/>
                </a:rPr>
                <a:t>Feedback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21AC32C9-7104-4FB0-A580-3A10100464C1}"/>
              </a:ext>
            </a:extLst>
          </p:cNvPr>
          <p:cNvGrpSpPr/>
          <p:nvPr/>
        </p:nvGrpSpPr>
        <p:grpSpPr>
          <a:xfrm>
            <a:off x="203478" y="2059913"/>
            <a:ext cx="5041762" cy="1369088"/>
            <a:chOff x="203478" y="2059913"/>
            <a:chExt cx="5041762" cy="1369088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57BD146-52ED-45D9-9983-1FA60381C980}"/>
                </a:ext>
              </a:extLst>
            </p:cNvPr>
            <p:cNvSpPr/>
            <p:nvPr/>
          </p:nvSpPr>
          <p:spPr>
            <a:xfrm>
              <a:off x="2565733" y="2421289"/>
              <a:ext cx="134684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oppins Light" panose="00000400000000000000" pitchFamily="2" charset="0"/>
                  <a:ea typeface="+mn-ea"/>
                  <a:cs typeface="Poppins Light" panose="00000400000000000000" pitchFamily="2" charset="0"/>
                </a:rPr>
                <a:t>Employer Data</a:t>
              </a:r>
              <a:br>
                <a: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oppins Light" panose="00000400000000000000" pitchFamily="2" charset="0"/>
                  <a:ea typeface="+mn-ea"/>
                  <a:cs typeface="Poppins Light" panose="00000400000000000000" pitchFamily="2" charset="0"/>
                </a:rPr>
              </a:br>
              <a:br>
                <a: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oppins Light" panose="00000400000000000000" pitchFamily="2" charset="0"/>
                  <a:ea typeface="+mn-ea"/>
                  <a:cs typeface="Poppins Light" panose="00000400000000000000" pitchFamily="2" charset="0"/>
                </a:rPr>
              </a:br>
              <a:r>
                <a: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oppins Light" panose="00000400000000000000" pitchFamily="2" charset="0"/>
                  <a:ea typeface="+mn-ea"/>
                  <a:cs typeface="Poppins Light" panose="00000400000000000000" pitchFamily="2" charset="0"/>
                </a:rPr>
                <a:t>Employee Data</a:t>
              </a:r>
            </a:p>
          </p:txBody>
        </p:sp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D3C9832F-6FA4-41C9-BB78-A4EA4EB39BBA}"/>
                </a:ext>
              </a:extLst>
            </p:cNvPr>
            <p:cNvSpPr/>
            <p:nvPr/>
          </p:nvSpPr>
          <p:spPr>
            <a:xfrm>
              <a:off x="3959051" y="2059913"/>
              <a:ext cx="1286189" cy="1369088"/>
            </a:xfrm>
            <a:prstGeom prst="roundRect">
              <a:avLst/>
            </a:prstGeom>
            <a:pattFill prst="wdUpDiag">
              <a:fgClr>
                <a:schemeClr val="bg1">
                  <a:lumMod val="6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83BF4D5B-0683-4DEF-BC03-C5EC5FDCD3BB}"/>
                </a:ext>
              </a:extLst>
            </p:cNvPr>
            <p:cNvSpPr/>
            <p:nvPr/>
          </p:nvSpPr>
          <p:spPr>
            <a:xfrm>
              <a:off x="203478" y="2214913"/>
              <a:ext cx="2336243" cy="1059085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oppins Light" panose="00000400000000000000" pitchFamily="2" charset="0"/>
                  <a:ea typeface="+mn-ea"/>
                  <a:cs typeface="Poppins Light" panose="00000400000000000000" pitchFamily="2" charset="0"/>
                </a:rPr>
                <a:t>Beneficiary Management Systems</a:t>
              </a:r>
              <a:endPara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 Light" panose="00000400000000000000" pitchFamily="2" charset="0"/>
                <a:ea typeface="+mn-ea"/>
                <a:cs typeface="Poppins Light" panose="00000400000000000000" pitchFamily="2" charset="0"/>
              </a:endParaRPr>
            </a:p>
          </p:txBody>
        </p:sp>
        <p:cxnSp>
          <p:nvCxnSpPr>
            <p:cNvPr id="19" name="Connector: Elbow 18">
              <a:extLst>
                <a:ext uri="{FF2B5EF4-FFF2-40B4-BE49-F238E27FC236}">
                  <a16:creationId xmlns:a16="http://schemas.microsoft.com/office/drawing/2014/main" id="{12C270F0-217D-497A-B9CA-049473306DF0}"/>
                </a:ext>
              </a:extLst>
            </p:cNvPr>
            <p:cNvCxnSpPr>
              <a:stCxn id="17" idx="3"/>
              <a:endCxn id="13" idx="1"/>
            </p:cNvCxnSpPr>
            <p:nvPr/>
          </p:nvCxnSpPr>
          <p:spPr>
            <a:xfrm>
              <a:off x="2539721" y="2744456"/>
              <a:ext cx="1419330" cy="1"/>
            </a:xfrm>
            <a:prstGeom prst="bentConnector3">
              <a:avLst/>
            </a:prstGeom>
            <a:ln>
              <a:headEnd type="arrow" w="med" len="med"/>
              <a:tailEnd type="arrow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267C9EDC-02E7-4F21-A7A9-860643EFF42F}"/>
              </a:ext>
            </a:extLst>
          </p:cNvPr>
          <p:cNvSpPr/>
          <p:nvPr/>
        </p:nvSpPr>
        <p:spPr>
          <a:xfrm>
            <a:off x="6600302" y="5017626"/>
            <a:ext cx="1286189" cy="1157199"/>
          </a:xfrm>
          <a:prstGeom prst="roundRect">
            <a:avLst/>
          </a:prstGeom>
          <a:pattFill prst="wdUpDiag">
            <a:fgClr>
              <a:schemeClr val="bg1">
                <a:lumMod val="6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3A2A993C-0C08-4885-B076-7E155A86934B}"/>
              </a:ext>
            </a:extLst>
          </p:cNvPr>
          <p:cNvSpPr/>
          <p:nvPr/>
        </p:nvSpPr>
        <p:spPr>
          <a:xfrm>
            <a:off x="3959051" y="3909683"/>
            <a:ext cx="1286189" cy="1157199"/>
          </a:xfrm>
          <a:prstGeom prst="roundRect">
            <a:avLst/>
          </a:prstGeom>
          <a:pattFill prst="wdUpDiag">
            <a:fgClr>
              <a:schemeClr val="bg1">
                <a:lumMod val="6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B43B3D2-C1E6-4823-B8F4-8912F90BB1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Interoperability using openIMIS</a:t>
            </a:r>
            <a:endParaRPr lang="en-GB"/>
          </a:p>
        </p:txBody>
      </p:sp>
      <p:sp>
        <p:nvSpPr>
          <p:cNvPr id="16" name="Datumsplatzhalter 5">
            <a:extLst>
              <a:ext uri="{FF2B5EF4-FFF2-40B4-BE49-F238E27FC236}">
                <a16:creationId xmlns:a16="http://schemas.microsoft.com/office/drawing/2014/main" id="{49A1C5D2-64FF-EFCE-DEBD-9352A1AEF9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fr-FR"/>
              <a:t>2024-04-03</a:t>
            </a:r>
            <a:endParaRPr lang="fr-FR" altLang="fr-FR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61AB644B-3288-4857-94CE-8509ECF5D938}"/>
              </a:ext>
            </a:extLst>
          </p:cNvPr>
          <p:cNvSpPr/>
          <p:nvPr/>
        </p:nvSpPr>
        <p:spPr>
          <a:xfrm>
            <a:off x="4461468" y="1527348"/>
            <a:ext cx="2924070" cy="4965527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0A41345D-8789-42CC-BDB1-6BFE7F23AB23}"/>
              </a:ext>
            </a:extLst>
          </p:cNvPr>
          <p:cNvSpPr/>
          <p:nvPr/>
        </p:nvSpPr>
        <p:spPr>
          <a:xfrm>
            <a:off x="4755800" y="2821823"/>
            <a:ext cx="2358433" cy="842864"/>
          </a:xfrm>
          <a:prstGeom prst="roundRect">
            <a:avLst/>
          </a:prstGeom>
          <a:solidFill>
            <a:srgbClr val="9ABCC6"/>
          </a:solidFill>
          <a:ln>
            <a:solidFill>
              <a:srgbClr val="006573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 Light" panose="00000400000000000000" pitchFamily="2" charset="0"/>
                <a:ea typeface="+mn-ea"/>
                <a:cs typeface="Poppins Light" panose="00000400000000000000" pitchFamily="2" charset="0"/>
              </a:rPr>
              <a:t>Beneficiary management</a:t>
            </a: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 Light" panose="00000400000000000000" pitchFamily="2" charset="0"/>
              <a:ea typeface="+mn-ea"/>
              <a:cs typeface="Poppins Light" panose="00000400000000000000" pitchFamily="2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220A7CD1-BC5B-46FC-96D2-3A31C334BFEF}"/>
              </a:ext>
            </a:extLst>
          </p:cNvPr>
          <p:cNvSpPr/>
          <p:nvPr/>
        </p:nvSpPr>
        <p:spPr>
          <a:xfrm>
            <a:off x="4742822" y="5144538"/>
            <a:ext cx="2371411" cy="705461"/>
          </a:xfrm>
          <a:prstGeom prst="roundRect">
            <a:avLst/>
          </a:prstGeom>
          <a:solidFill>
            <a:srgbClr val="9ABCC6"/>
          </a:solidFill>
          <a:ln>
            <a:solidFill>
              <a:srgbClr val="006573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 Light" panose="00000400000000000000" pitchFamily="2" charset="0"/>
                <a:ea typeface="+mn-ea"/>
                <a:cs typeface="Poppins Light" panose="00000400000000000000" pitchFamily="2" charset="0"/>
              </a:rPr>
              <a:t>Insurance Scheme Definition</a:t>
            </a: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 Light" panose="00000400000000000000" pitchFamily="2" charset="0"/>
              <a:ea typeface="+mn-ea"/>
              <a:cs typeface="Poppins Light" panose="00000400000000000000" pitchFamily="2" charset="0"/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4AD746A8-75C4-40E2-909F-B37BF20181A7}"/>
              </a:ext>
            </a:extLst>
          </p:cNvPr>
          <p:cNvSpPr/>
          <p:nvPr/>
        </p:nvSpPr>
        <p:spPr>
          <a:xfrm>
            <a:off x="4755800" y="3743201"/>
            <a:ext cx="2371411" cy="615677"/>
          </a:xfrm>
          <a:prstGeom prst="roundRect">
            <a:avLst/>
          </a:prstGeom>
          <a:solidFill>
            <a:srgbClr val="9ABCC6"/>
          </a:solidFill>
          <a:ln>
            <a:solidFill>
              <a:srgbClr val="006573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 Light" panose="00000400000000000000" pitchFamily="2" charset="0"/>
                <a:ea typeface="+mn-ea"/>
                <a:cs typeface="Poppins Light" panose="00000400000000000000" pitchFamily="2" charset="0"/>
              </a:rPr>
              <a:t>Health Service Utilization</a:t>
            </a: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 Light" panose="00000400000000000000" pitchFamily="2" charset="0"/>
              <a:ea typeface="+mn-ea"/>
              <a:cs typeface="Poppins Light" panose="00000400000000000000" pitchFamily="2" charset="0"/>
            </a:endParaRP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A5B7134D-B82C-4FF7-8B5D-98F7F3B5CE2C}"/>
              </a:ext>
            </a:extLst>
          </p:cNvPr>
          <p:cNvSpPr/>
          <p:nvPr/>
        </p:nvSpPr>
        <p:spPr>
          <a:xfrm>
            <a:off x="203477" y="3958541"/>
            <a:ext cx="2336243" cy="1059085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 Light" panose="00000400000000000000" pitchFamily="2" charset="0"/>
                <a:ea typeface="+mn-ea"/>
                <a:cs typeface="Poppins Light" panose="00000400000000000000" pitchFamily="2" charset="0"/>
              </a:rPr>
              <a:t>Banking/Payment</a:t>
            </a:r>
            <a:b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 Light" panose="00000400000000000000" pitchFamily="2" charset="0"/>
                <a:ea typeface="+mn-ea"/>
                <a:cs typeface="Poppins Light" panose="00000400000000000000" pitchFamily="2" charset="0"/>
              </a:rPr>
            </a:b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 Light" panose="00000400000000000000" pitchFamily="2" charset="0"/>
                <a:ea typeface="+mn-ea"/>
                <a:cs typeface="Poppins Light" panose="00000400000000000000" pitchFamily="2" charset="0"/>
              </a:rPr>
              <a:t>Systems</a:t>
            </a:r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oppins Light" panose="00000400000000000000" pitchFamily="2" charset="0"/>
              <a:ea typeface="+mn-ea"/>
              <a:cs typeface="Poppins Light" panose="00000400000000000000" pitchFamily="2" charset="0"/>
            </a:endParaRPr>
          </a:p>
        </p:txBody>
      </p:sp>
      <p:cxnSp>
        <p:nvCxnSpPr>
          <p:cNvPr id="24" name="Connector: Elbow 23">
            <a:extLst>
              <a:ext uri="{FF2B5EF4-FFF2-40B4-BE49-F238E27FC236}">
                <a16:creationId xmlns:a16="http://schemas.microsoft.com/office/drawing/2014/main" id="{4EBE1257-8FB7-4BE5-89D7-F39769C7BEF0}"/>
              </a:ext>
            </a:extLst>
          </p:cNvPr>
          <p:cNvCxnSpPr>
            <a:cxnSpLocks/>
            <a:stCxn id="23" idx="3"/>
            <a:endCxn id="14" idx="1"/>
          </p:cNvCxnSpPr>
          <p:nvPr/>
        </p:nvCxnSpPr>
        <p:spPr>
          <a:xfrm>
            <a:off x="2539720" y="4488084"/>
            <a:ext cx="1419331" cy="199"/>
          </a:xfrm>
          <a:prstGeom prst="bentConnector3">
            <a:avLst/>
          </a:prstGeom>
          <a:ln>
            <a:headEnd type="arrow" w="med" len="med"/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3C79488C-EC8E-4210-B5A3-9D3A241AB441}"/>
              </a:ext>
            </a:extLst>
          </p:cNvPr>
          <p:cNvSpPr/>
          <p:nvPr/>
        </p:nvSpPr>
        <p:spPr>
          <a:xfrm>
            <a:off x="191155" y="4047118"/>
            <a:ext cx="6096000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 Light" panose="00000400000000000000" pitchFamily="2" charset="0"/>
                <a:ea typeface="+mn-ea"/>
                <a:cs typeface="Poppins Light" panose="00000400000000000000" pitchFamily="2" charset="0"/>
              </a:rPr>
              <a:t>Hospital </a:t>
            </a:r>
            <a:br>
              <a:rPr kumimoji="0" lang="en-US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 Light" panose="00000400000000000000" pitchFamily="2" charset="0"/>
                <a:ea typeface="+mn-ea"/>
                <a:cs typeface="Poppins Light" panose="00000400000000000000" pitchFamily="2" charset="0"/>
              </a:rPr>
            </a:br>
            <a:r>
              <a:rPr kumimoji="0" lang="en-US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 Light" panose="00000400000000000000" pitchFamily="2" charset="0"/>
                <a:ea typeface="+mn-ea"/>
                <a:cs typeface="Poppins Light" panose="00000400000000000000" pitchFamily="2" charset="0"/>
              </a:rPr>
              <a:t>Reimbursement</a:t>
            </a:r>
            <a:br>
              <a:rPr kumimoji="0" lang="en-US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 Light" panose="00000400000000000000" pitchFamily="2" charset="0"/>
                <a:ea typeface="+mn-ea"/>
                <a:cs typeface="Poppins Light" panose="00000400000000000000" pitchFamily="2" charset="0"/>
              </a:rPr>
            </a:br>
            <a:br>
              <a:rPr kumimoji="0" lang="en-US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 Light" panose="00000400000000000000" pitchFamily="2" charset="0"/>
                <a:ea typeface="+mn-ea"/>
                <a:cs typeface="Poppins Light" panose="00000400000000000000" pitchFamily="2" charset="0"/>
              </a:rPr>
            </a:br>
            <a:r>
              <a:rPr kumimoji="0" lang="en-US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 Light" panose="00000400000000000000" pitchFamily="2" charset="0"/>
                <a:ea typeface="+mn-ea"/>
                <a:cs typeface="Poppins Light" panose="00000400000000000000" pitchFamily="2" charset="0"/>
              </a:rPr>
              <a:t>Contribution</a:t>
            </a:r>
            <a:br>
              <a:rPr kumimoji="0" lang="en-US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 Light" panose="00000400000000000000" pitchFamily="2" charset="0"/>
                <a:ea typeface="+mn-ea"/>
                <a:cs typeface="Poppins Light" panose="00000400000000000000" pitchFamily="2" charset="0"/>
              </a:rPr>
            </a:br>
            <a:r>
              <a:rPr kumimoji="0" lang="en-US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 Light" panose="00000400000000000000" pitchFamily="2" charset="0"/>
                <a:ea typeface="+mn-ea"/>
                <a:cs typeface="Poppins Light" panose="00000400000000000000" pitchFamily="2" charset="0"/>
              </a:rPr>
              <a:t>Collection</a:t>
            </a:r>
            <a:br>
              <a:rPr kumimoji="0" lang="en-US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 Light" panose="00000400000000000000" pitchFamily="2" charset="0"/>
                <a:ea typeface="+mn-ea"/>
                <a:cs typeface="Poppins Light" panose="00000400000000000000" pitchFamily="2" charset="0"/>
              </a:rPr>
            </a:br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oppins Light" panose="00000400000000000000" pitchFamily="2" charset="0"/>
              <a:ea typeface="+mn-ea"/>
              <a:cs typeface="Poppins Light" panose="00000400000000000000" pitchFamily="2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oppins Light" panose="00000400000000000000" pitchFamily="2" charset="0"/>
              <a:ea typeface="+mn-ea"/>
              <a:cs typeface="Poppins Light" panose="00000400000000000000" pitchFamily="2" charset="0"/>
            </a:endParaRP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A9A20782-D575-449F-A7D0-CAA7AFA6658E}"/>
              </a:ext>
            </a:extLst>
          </p:cNvPr>
          <p:cNvSpPr/>
          <p:nvPr/>
        </p:nvSpPr>
        <p:spPr>
          <a:xfrm>
            <a:off x="8808214" y="1517023"/>
            <a:ext cx="650492" cy="600164"/>
          </a:xfrm>
          <a:prstGeom prst="roundRect">
            <a:avLst/>
          </a:prstGeom>
          <a:pattFill prst="wdUpDiag">
            <a:fgClr>
              <a:schemeClr val="bg1">
                <a:lumMod val="6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68AE78FE-56ED-4DFC-9B9E-837B9361D46A}"/>
              </a:ext>
            </a:extLst>
          </p:cNvPr>
          <p:cNvSpPr/>
          <p:nvPr/>
        </p:nvSpPr>
        <p:spPr>
          <a:xfrm>
            <a:off x="9745203" y="1668752"/>
            <a:ext cx="185980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 Light" panose="00000400000000000000" pitchFamily="2" charset="0"/>
                <a:ea typeface="+mn-ea"/>
                <a:cs typeface="Poppins Light" panose="00000400000000000000" pitchFamily="2" charset="0"/>
              </a:rPr>
              <a:t>Standard Interface (e.g. HL7 FHIR)</a:t>
            </a:r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oppins Light" panose="00000400000000000000" pitchFamily="2" charset="0"/>
              <a:ea typeface="+mn-ea"/>
              <a:cs typeface="Poppins Light" panose="00000400000000000000" pitchFamily="2" charset="0"/>
            </a:endParaRP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C7E2D53A-4CD9-493E-B1D5-52770755BC11}"/>
              </a:ext>
            </a:extLst>
          </p:cNvPr>
          <p:cNvSpPr/>
          <p:nvPr/>
        </p:nvSpPr>
        <p:spPr>
          <a:xfrm>
            <a:off x="4755800" y="4436534"/>
            <a:ext cx="2371411" cy="620684"/>
          </a:xfrm>
          <a:prstGeom prst="roundRect">
            <a:avLst/>
          </a:prstGeom>
          <a:solidFill>
            <a:srgbClr val="9ABCC6"/>
          </a:solidFill>
          <a:ln>
            <a:solidFill>
              <a:srgbClr val="006573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 Light" panose="00000400000000000000" pitchFamily="2" charset="0"/>
                <a:ea typeface="+mn-ea"/>
                <a:cs typeface="Poppins Light" panose="00000400000000000000" pitchFamily="2" charset="0"/>
              </a:rPr>
              <a:t>Claims Management</a:t>
            </a: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 Light" panose="00000400000000000000" pitchFamily="2" charset="0"/>
              <a:ea typeface="+mn-ea"/>
              <a:cs typeface="Poppins Light" panose="00000400000000000000" pitchFamily="2" charset="0"/>
            </a:endParaRPr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4BABC142-223B-4626-BC32-F772D35EADF3}"/>
              </a:ext>
            </a:extLst>
          </p:cNvPr>
          <p:cNvSpPr/>
          <p:nvPr/>
        </p:nvSpPr>
        <p:spPr>
          <a:xfrm>
            <a:off x="8808215" y="2213049"/>
            <a:ext cx="650492" cy="600165"/>
          </a:xfrm>
          <a:prstGeom prst="roundRect">
            <a:avLst/>
          </a:prstGeom>
          <a:solidFill>
            <a:srgbClr val="9ABCC6"/>
          </a:solidFill>
          <a:ln>
            <a:solidFill>
              <a:srgbClr val="006573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 Light" panose="00000400000000000000" pitchFamily="2" charset="0"/>
                <a:ea typeface="+mn-ea"/>
                <a:cs typeface="Poppins Light" panose="00000400000000000000" pitchFamily="2" charset="0"/>
              </a:rPr>
              <a:t>Aa</a:t>
            </a: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 Light" panose="00000400000000000000" pitchFamily="2" charset="0"/>
              <a:ea typeface="+mn-ea"/>
              <a:cs typeface="Poppins Light" panose="00000400000000000000" pitchFamily="2" charset="0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11E8E82-4A04-4AD5-8314-860F290518BB}"/>
              </a:ext>
            </a:extLst>
          </p:cNvPr>
          <p:cNvSpPr/>
          <p:nvPr/>
        </p:nvSpPr>
        <p:spPr>
          <a:xfrm>
            <a:off x="9742689" y="2353734"/>
            <a:ext cx="178286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 Light" panose="00000400000000000000" pitchFamily="2" charset="0"/>
                <a:ea typeface="+mn-ea"/>
                <a:cs typeface="Poppins Light" panose="00000400000000000000" pitchFamily="2" charset="0"/>
              </a:rPr>
              <a:t>Modules</a:t>
            </a:r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oppins Light" panose="00000400000000000000" pitchFamily="2" charset="0"/>
              <a:ea typeface="+mn-ea"/>
              <a:cs typeface="Poppins Light" panose="00000400000000000000" pitchFamily="2" charset="0"/>
            </a:endParaRPr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92133026-761B-44B3-A382-BD31A22EBDAA}"/>
              </a:ext>
            </a:extLst>
          </p:cNvPr>
          <p:cNvSpPr/>
          <p:nvPr/>
        </p:nvSpPr>
        <p:spPr>
          <a:xfrm>
            <a:off x="8578789" y="1403498"/>
            <a:ext cx="3132994" cy="1620701"/>
          </a:xfrm>
          <a:prstGeom prst="round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1C816B71-0E37-4E08-9A30-C7A93876FD3B}"/>
              </a:ext>
            </a:extLst>
          </p:cNvPr>
          <p:cNvSpPr/>
          <p:nvPr/>
        </p:nvSpPr>
        <p:spPr>
          <a:xfrm>
            <a:off x="9017557" y="5066682"/>
            <a:ext cx="2336243" cy="1621197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 Light" panose="00000400000000000000" pitchFamily="2" charset="0"/>
                <a:ea typeface="+mn-ea"/>
                <a:cs typeface="Poppins Light" panose="00000400000000000000" pitchFamily="2" charset="0"/>
              </a:rPr>
              <a:t>Data Analysis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oppins Light" panose="00000400000000000000" pitchFamily="2" charset="0"/>
              <a:ea typeface="+mn-ea"/>
              <a:cs typeface="Poppins Light" panose="00000400000000000000" pitchFamily="2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oppins Light" panose="00000400000000000000" pitchFamily="2" charset="0"/>
              <a:ea typeface="+mn-ea"/>
              <a:cs typeface="Poppins Light" panose="00000400000000000000" pitchFamily="2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oppins Light" panose="00000400000000000000" pitchFamily="2" charset="0"/>
              <a:ea typeface="+mn-ea"/>
              <a:cs typeface="Poppins Light" panose="00000400000000000000" pitchFamily="2" charset="0"/>
            </a:endParaRPr>
          </a:p>
        </p:txBody>
      </p:sp>
      <p:cxnSp>
        <p:nvCxnSpPr>
          <p:cNvPr id="7" name="Connector: Elbow 6">
            <a:extLst>
              <a:ext uri="{FF2B5EF4-FFF2-40B4-BE49-F238E27FC236}">
                <a16:creationId xmlns:a16="http://schemas.microsoft.com/office/drawing/2014/main" id="{EA60F3B5-81F3-452A-804D-7460A92CD609}"/>
              </a:ext>
            </a:extLst>
          </p:cNvPr>
          <p:cNvCxnSpPr>
            <a:cxnSpLocks/>
            <a:stCxn id="34" idx="1"/>
            <a:endCxn id="29" idx="3"/>
          </p:cNvCxnSpPr>
          <p:nvPr/>
        </p:nvCxnSpPr>
        <p:spPr>
          <a:xfrm rot="10800000">
            <a:off x="7886491" y="5596227"/>
            <a:ext cx="1131066" cy="281055"/>
          </a:xfrm>
          <a:prstGeom prst="bentConnector3">
            <a:avLst/>
          </a:prstGeom>
          <a:ln>
            <a:headEnd type="arrow" w="med" len="med"/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A306F61F-0E8C-4DED-918E-BAD3B0B601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8706" y="5978432"/>
            <a:ext cx="1289971" cy="392786"/>
          </a:xfrm>
          <a:prstGeom prst="rect">
            <a:avLst/>
          </a:prstGeom>
        </p:spPr>
      </p:pic>
      <p:pic>
        <p:nvPicPr>
          <p:cNvPr id="35" name="Grafik 6">
            <a:extLst>
              <a:ext uri="{FF2B5EF4-FFF2-40B4-BE49-F238E27FC236}">
                <a16:creationId xmlns:a16="http://schemas.microsoft.com/office/drawing/2014/main" id="{779EF27B-119D-4078-82C2-31D36ABE6D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45766" y="1832640"/>
            <a:ext cx="2597630" cy="692613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39F41A-848B-3FB6-5EA1-B49BFDF070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>
              <a:defRPr/>
            </a:pPr>
            <a:r>
              <a:rPr lang="fr-FR" altLang="fr-FR"/>
              <a:t>openIMIS Interoperability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1865826-C5E9-A0AF-844B-EB46553582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0E6166-7C68-437E-A233-7D0704065D0C}" type="slidenum">
              <a:rPr lang="en-US" altLang="fr-FR" smtClean="0"/>
              <a:pPr>
                <a:defRPr/>
              </a:pPr>
              <a:t>5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24668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121FAA6-C294-6D8A-8A99-7F12C6B4AA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err="1"/>
              <a:t>openIMIS</a:t>
            </a:r>
            <a:r>
              <a:rPr lang="en-GB"/>
              <a:t> Interoperability</a:t>
            </a:r>
            <a:endParaRPr lang="en-DE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28FFB373-2BBC-4B85-8D42-53D1FF6CDA5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Standards &amp; Networks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E1E3FB-60D4-FE50-AB5F-B602557952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altLang="fr-FR"/>
              <a:t>2024-04-03</a:t>
            </a:r>
            <a:endParaRPr lang="fr-FR" alt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439DBF-60B1-7984-052A-0FBA824EBF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>
              <a:defRPr/>
            </a:pPr>
            <a:r>
              <a:rPr lang="fr-FR" altLang="fr-FR"/>
              <a:t>openIMIS Interoperability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8CD322-44C3-E53D-7A01-F86AD40598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0E6166-7C68-437E-A233-7D0704065D0C}" type="slidenum">
              <a:rPr lang="en-US" altLang="fr-FR" smtClean="0"/>
              <a:pPr>
                <a:defRPr/>
              </a:pPr>
              <a:t>6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6175863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croll: Horizontal 3">
            <a:extLst>
              <a:ext uri="{FF2B5EF4-FFF2-40B4-BE49-F238E27FC236}">
                <a16:creationId xmlns:a16="http://schemas.microsoft.com/office/drawing/2014/main" id="{3B2AE0FF-B81D-F5E5-C8CB-E5FCE21CEC96}"/>
              </a:ext>
            </a:extLst>
          </p:cNvPr>
          <p:cNvSpPr/>
          <p:nvPr/>
        </p:nvSpPr>
        <p:spPr>
          <a:xfrm>
            <a:off x="1717669" y="1366975"/>
            <a:ext cx="2977440" cy="2124291"/>
          </a:xfrm>
          <a:prstGeom prst="horizontalScroll">
            <a:avLst>
              <a:gd name="adj" fmla="val 20201"/>
            </a:avLst>
          </a:prstGeom>
          <a:grpFill/>
          <a:ln w="38100" cap="flat" cmpd="sng">
            <a:solidFill>
              <a:schemeClr val="accent3"/>
            </a:solidFill>
            <a:prstDash val="sysDot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800"/>
              <a:buFontTx/>
              <a:buNone/>
              <a:tabLst/>
              <a:defRPr/>
            </a:pPr>
            <a:r>
              <a:rPr lang="en-GB">
                <a:solidFill>
                  <a:srgbClr val="F3AE2B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IHE</a:t>
            </a: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3AE2B"/>
              </a:solidFill>
              <a:effectLst/>
              <a:uLnTx/>
              <a:uFillTx/>
              <a:latin typeface="Poppins" panose="00000500000000000000" pitchFamily="2" charset="0"/>
              <a:ea typeface="+mn-ea"/>
              <a:cs typeface="Poppins" panose="00000500000000000000" pitchFamily="2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BACB2D8-98B5-544F-8B63-69534AE4C0CB}"/>
              </a:ext>
            </a:extLst>
          </p:cNvPr>
          <p:cNvSpPr/>
          <p:nvPr/>
        </p:nvSpPr>
        <p:spPr>
          <a:xfrm>
            <a:off x="1704647" y="2254927"/>
            <a:ext cx="2501518" cy="123409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2DA060-7B1D-4C6A-A298-70A271EB6B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73447" y="2789647"/>
            <a:ext cx="1901269" cy="885031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8C498326-D335-45EB-82A1-5DB7ACA53F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/>
              <a:t>openIMIS Interoperability Standards</a:t>
            </a:r>
          </a:p>
        </p:txBody>
      </p:sp>
      <p:sp>
        <p:nvSpPr>
          <p:cNvPr id="54" name="Scroll: Horizontal 53">
            <a:extLst>
              <a:ext uri="{FF2B5EF4-FFF2-40B4-BE49-F238E27FC236}">
                <a16:creationId xmlns:a16="http://schemas.microsoft.com/office/drawing/2014/main" id="{887D613E-50B4-4A74-BE69-02D4782C6FA8}"/>
              </a:ext>
            </a:extLst>
          </p:cNvPr>
          <p:cNvSpPr/>
          <p:nvPr/>
        </p:nvSpPr>
        <p:spPr>
          <a:xfrm>
            <a:off x="1228725" y="1821019"/>
            <a:ext cx="2977440" cy="2124291"/>
          </a:xfrm>
          <a:prstGeom prst="horizontalScroll">
            <a:avLst>
              <a:gd name="adj" fmla="val 20201"/>
            </a:avLst>
          </a:prstGeom>
          <a:noFill/>
          <a:ln w="38100" cap="flat" cmpd="sng">
            <a:solidFill>
              <a:schemeClr val="accent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800"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3AE2B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OpenHIE</a:t>
            </a:r>
          </a:p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800"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3AE2B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(Health)</a:t>
            </a:r>
          </a:p>
        </p:txBody>
      </p:sp>
      <p:sp>
        <p:nvSpPr>
          <p:cNvPr id="96" name="Cloud 95">
            <a:extLst>
              <a:ext uri="{FF2B5EF4-FFF2-40B4-BE49-F238E27FC236}">
                <a16:creationId xmlns:a16="http://schemas.microsoft.com/office/drawing/2014/main" id="{873B56FD-5D18-43C7-AFF1-859209ED3794}"/>
              </a:ext>
            </a:extLst>
          </p:cNvPr>
          <p:cNvSpPr/>
          <p:nvPr/>
        </p:nvSpPr>
        <p:spPr>
          <a:xfrm>
            <a:off x="6905008" y="1809257"/>
            <a:ext cx="4267480" cy="1954083"/>
          </a:xfrm>
          <a:prstGeom prst="cloud">
            <a:avLst/>
          </a:prstGeom>
          <a:noFill/>
          <a:ln w="25400" cap="flat" cmpd="sng">
            <a:solidFill>
              <a:schemeClr val="accent5">
                <a:lumMod val="60000"/>
                <a:lumOff val="40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800"/>
              <a:buFontTx/>
              <a:buNone/>
              <a:tabLst/>
              <a:defRPr/>
            </a:pPr>
            <a:r>
              <a:rPr kumimoji="0" lang="en-GB" sz="1800" i="0" u="none" strike="noStrike" kern="1200" cap="none" spc="0" normalizeH="0" baseline="0" noProof="0">
                <a:ln>
                  <a:noFill/>
                </a:ln>
                <a:solidFill>
                  <a:srgbClr val="1D3069">
                    <a:lumMod val="60000"/>
                    <a:lumOff val="40000"/>
                  </a:srgbClr>
                </a:solidFill>
                <a:effectLst/>
                <a:uLnTx/>
                <a:uFillTx/>
                <a:latin typeface="Poppins"/>
                <a:ea typeface="+mn-ea"/>
                <a:cs typeface="Poppins"/>
              </a:rPr>
              <a:t>Convergence Initiative</a:t>
            </a:r>
          </a:p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800"/>
              <a:buFontTx/>
              <a:buNone/>
              <a:tabLst/>
              <a:defRPr/>
            </a:pPr>
            <a:r>
              <a:rPr kumimoji="0" lang="en-GB" sz="1800" i="0" u="none" strike="noStrike" kern="1200" cap="none" spc="0" normalizeH="0" baseline="0" noProof="0">
                <a:ln>
                  <a:noFill/>
                </a:ln>
                <a:solidFill>
                  <a:srgbClr val="1D3069">
                    <a:lumMod val="60000"/>
                    <a:lumOff val="40000"/>
                  </a:srgbClr>
                </a:solidFill>
                <a:effectLst/>
                <a:uLnTx/>
                <a:uFillTx/>
                <a:latin typeface="Poppins"/>
                <a:ea typeface="+mn-ea"/>
                <a:cs typeface="Poppins"/>
              </a:rPr>
              <a:t>(Social Protection)</a:t>
            </a:r>
          </a:p>
        </p:txBody>
      </p:sp>
      <p:sp>
        <p:nvSpPr>
          <p:cNvPr id="97" name="Cloud 96">
            <a:extLst>
              <a:ext uri="{FF2B5EF4-FFF2-40B4-BE49-F238E27FC236}">
                <a16:creationId xmlns:a16="http://schemas.microsoft.com/office/drawing/2014/main" id="{55511D32-FE25-4634-B1AE-DF7467E3823D}"/>
              </a:ext>
            </a:extLst>
          </p:cNvPr>
          <p:cNvSpPr/>
          <p:nvPr/>
        </p:nvSpPr>
        <p:spPr>
          <a:xfrm>
            <a:off x="550416" y="4358643"/>
            <a:ext cx="4602609" cy="1877420"/>
          </a:xfrm>
          <a:prstGeom prst="cloud">
            <a:avLst/>
          </a:prstGeom>
          <a:solidFill>
            <a:schemeClr val="bg1"/>
          </a:solidFill>
          <a:ln w="25400" cap="flat" cmpd="sng">
            <a:solidFill>
              <a:schemeClr val="accent5">
                <a:lumMod val="60000"/>
                <a:lumOff val="40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800"/>
              <a:buFontTx/>
              <a:buNone/>
              <a:tabLst/>
              <a:defRPr/>
            </a:pPr>
            <a:r>
              <a:rPr kumimoji="0" lang="en-GB" sz="1800" i="0" u="none" strike="noStrike" kern="1200" cap="none" spc="0" normalizeH="0" baseline="0" noProof="0" err="1">
                <a:ln>
                  <a:noFill/>
                </a:ln>
                <a:solidFill>
                  <a:srgbClr val="1D3069">
                    <a:lumMod val="60000"/>
                    <a:lumOff val="40000"/>
                  </a:srgbClr>
                </a:solidFill>
                <a:effectLst/>
                <a:uLnTx/>
                <a:uFillTx/>
                <a:latin typeface="Poppins"/>
                <a:ea typeface="+mn-ea"/>
                <a:cs typeface="Poppins"/>
              </a:rPr>
              <a:t>GovStack</a:t>
            </a:r>
            <a:endParaRPr kumimoji="0" lang="en-GB" sz="1800" i="0" u="none" strike="noStrike" kern="1200" cap="none" spc="0" normalizeH="0" baseline="0" noProof="0">
              <a:ln>
                <a:noFill/>
              </a:ln>
              <a:solidFill>
                <a:srgbClr val="1D3069">
                  <a:lumMod val="60000"/>
                  <a:lumOff val="40000"/>
                </a:srgbClr>
              </a:solidFill>
              <a:effectLst/>
              <a:uLnTx/>
              <a:uFillTx/>
              <a:latin typeface="Poppins"/>
              <a:ea typeface="+mn-ea"/>
              <a:cs typeface="Poppins"/>
            </a:endParaRPr>
          </a:p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800"/>
              <a:buFontTx/>
              <a:buNone/>
              <a:tabLst/>
              <a:defRPr/>
            </a:pPr>
            <a:r>
              <a:rPr kumimoji="0" lang="en-GB" sz="1800" i="0" u="none" strike="noStrike" kern="1200" cap="none" spc="0" normalizeH="0" baseline="0" noProof="0">
                <a:ln>
                  <a:noFill/>
                </a:ln>
                <a:solidFill>
                  <a:srgbClr val="1D3069">
                    <a:lumMod val="60000"/>
                    <a:lumOff val="40000"/>
                  </a:srgbClr>
                </a:solidFill>
                <a:effectLst/>
                <a:uLnTx/>
                <a:uFillTx/>
                <a:latin typeface="Poppins"/>
                <a:ea typeface="+mn-ea"/>
                <a:cs typeface="Poppins"/>
              </a:rPr>
              <a:t>(Whole-of-Government)</a:t>
            </a:r>
          </a:p>
        </p:txBody>
      </p:sp>
      <p:sp>
        <p:nvSpPr>
          <p:cNvPr id="98" name="Cloud 97">
            <a:extLst>
              <a:ext uri="{FF2B5EF4-FFF2-40B4-BE49-F238E27FC236}">
                <a16:creationId xmlns:a16="http://schemas.microsoft.com/office/drawing/2014/main" id="{02DD226F-6E37-42A9-A38D-A1744975FD0F}"/>
              </a:ext>
            </a:extLst>
          </p:cNvPr>
          <p:cNvSpPr/>
          <p:nvPr/>
        </p:nvSpPr>
        <p:spPr>
          <a:xfrm>
            <a:off x="6555413" y="4154258"/>
            <a:ext cx="4602609" cy="1895841"/>
          </a:xfrm>
          <a:prstGeom prst="cloud">
            <a:avLst/>
          </a:prstGeom>
          <a:solidFill>
            <a:schemeClr val="bg1"/>
          </a:solidFill>
          <a:ln w="25400" cap="flat" cmpd="sng">
            <a:solidFill>
              <a:schemeClr val="accent5">
                <a:lumMod val="60000"/>
                <a:lumOff val="40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800"/>
              <a:buFontTx/>
              <a:buNone/>
              <a:tabLst/>
              <a:defRPr/>
            </a:pPr>
            <a:r>
              <a:rPr kumimoji="0" lang="en-GB" sz="1800" i="0" u="none" strike="noStrike" kern="1200" cap="none" spc="0" normalizeH="0" baseline="0" noProof="0">
                <a:ln>
                  <a:noFill/>
                </a:ln>
                <a:solidFill>
                  <a:srgbClr val="1D3069">
                    <a:lumMod val="60000"/>
                    <a:lumOff val="40000"/>
                  </a:srgbClr>
                </a:solidFill>
                <a:effectLst/>
                <a:uLnTx/>
                <a:uFillTx/>
                <a:latin typeface="Poppins"/>
                <a:ea typeface="+mn-ea"/>
                <a:cs typeface="Poppins"/>
              </a:rPr>
              <a:t>OpenG2P</a:t>
            </a:r>
          </a:p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800"/>
              <a:buFontTx/>
              <a:buNone/>
              <a:tabLst/>
              <a:defRPr/>
            </a:pPr>
            <a:r>
              <a:rPr kumimoji="0" lang="en-GB" sz="1800" i="0" u="none" strike="noStrike" kern="1200" cap="none" spc="0" normalizeH="0" baseline="0" noProof="0">
                <a:ln>
                  <a:noFill/>
                </a:ln>
                <a:solidFill>
                  <a:srgbClr val="1D3069">
                    <a:lumMod val="60000"/>
                    <a:lumOff val="40000"/>
                  </a:srgbClr>
                </a:solidFill>
                <a:effectLst/>
                <a:uLnTx/>
                <a:uFillTx/>
                <a:latin typeface="Poppins"/>
                <a:ea typeface="+mn-ea"/>
                <a:cs typeface="Poppins"/>
              </a:rPr>
              <a:t>(Payment Layer)</a:t>
            </a:r>
          </a:p>
        </p:txBody>
      </p:sp>
      <p:grpSp>
        <p:nvGrpSpPr>
          <p:cNvPr id="167" name="Group 166">
            <a:extLst>
              <a:ext uri="{FF2B5EF4-FFF2-40B4-BE49-F238E27FC236}">
                <a16:creationId xmlns:a16="http://schemas.microsoft.com/office/drawing/2014/main" id="{DD7FFD5B-E4F0-45DE-95F1-FAE7B30D10D7}"/>
              </a:ext>
            </a:extLst>
          </p:cNvPr>
          <p:cNvGrpSpPr/>
          <p:nvPr/>
        </p:nvGrpSpPr>
        <p:grpSpPr>
          <a:xfrm>
            <a:off x="9634439" y="5989193"/>
            <a:ext cx="1673471" cy="307777"/>
            <a:chOff x="6441813" y="5581808"/>
            <a:chExt cx="1673471" cy="307777"/>
          </a:xfrm>
        </p:grpSpPr>
        <p:sp>
          <p:nvSpPr>
            <p:cNvPr id="160" name="Google Shape;574;p21">
              <a:extLst>
                <a:ext uri="{FF2B5EF4-FFF2-40B4-BE49-F238E27FC236}">
                  <a16:creationId xmlns:a16="http://schemas.microsoft.com/office/drawing/2014/main" id="{35A59C49-EE4B-42AF-B871-0DE5C4C8DEB8}"/>
                </a:ext>
              </a:extLst>
            </p:cNvPr>
            <p:cNvSpPr/>
            <p:nvPr/>
          </p:nvSpPr>
          <p:spPr>
            <a:xfrm>
              <a:off x="6441813" y="5642715"/>
              <a:ext cx="215120" cy="185963"/>
            </a:xfrm>
            <a:prstGeom prst="ellipse">
              <a:avLst/>
            </a:prstGeom>
            <a:solidFill>
              <a:schemeClr val="bg1"/>
            </a:solidFill>
            <a:ln w="38100" cap="flat" cmpd="sng">
              <a:solidFill>
                <a:schemeClr val="accent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1">
              <a:noAutofit/>
            </a:bodyPr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ts val="1800"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3AE2B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1" name="TextBox 160">
              <a:extLst>
                <a:ext uri="{FF2B5EF4-FFF2-40B4-BE49-F238E27FC236}">
                  <a16:creationId xmlns:a16="http://schemas.microsoft.com/office/drawing/2014/main" id="{DD5C7427-1DCB-41AA-A9D1-90549CAE9C00}"/>
                </a:ext>
              </a:extLst>
            </p:cNvPr>
            <p:cNvSpPr txBox="1"/>
            <p:nvPr/>
          </p:nvSpPr>
          <p:spPr>
            <a:xfrm>
              <a:off x="6688355" y="5581808"/>
              <a:ext cx="14269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1200" cap="none" spc="0" normalizeH="0" baseline="0" noProof="0">
                  <a:ln>
                    <a:noFill/>
                  </a:ln>
                  <a:solidFill>
                    <a:srgbClr val="F3AE2B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existing standard</a:t>
              </a:r>
            </a:p>
          </p:txBody>
        </p:sp>
      </p:grp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BC8C742E-2678-4B9C-8F34-5FFA7112DA20}"/>
              </a:ext>
            </a:extLst>
          </p:cNvPr>
          <p:cNvGrpSpPr/>
          <p:nvPr/>
        </p:nvGrpSpPr>
        <p:grpSpPr>
          <a:xfrm>
            <a:off x="9634439" y="6293725"/>
            <a:ext cx="1803956" cy="307777"/>
            <a:chOff x="6441813" y="5886340"/>
            <a:chExt cx="1803956" cy="307777"/>
          </a:xfrm>
        </p:grpSpPr>
        <p:sp>
          <p:nvSpPr>
            <p:cNvPr id="162" name="Google Shape;574;p21">
              <a:extLst>
                <a:ext uri="{FF2B5EF4-FFF2-40B4-BE49-F238E27FC236}">
                  <a16:creationId xmlns:a16="http://schemas.microsoft.com/office/drawing/2014/main" id="{9D20BA26-1A3E-4FBB-AFD9-1EEFB3DFDE80}"/>
                </a:ext>
              </a:extLst>
            </p:cNvPr>
            <p:cNvSpPr/>
            <p:nvPr/>
          </p:nvSpPr>
          <p:spPr>
            <a:xfrm>
              <a:off x="6441813" y="5947247"/>
              <a:ext cx="215120" cy="185963"/>
            </a:xfrm>
            <a:prstGeom prst="ellipse">
              <a:avLst/>
            </a:prstGeom>
            <a:solidFill>
              <a:schemeClr val="bg1"/>
            </a:solidFill>
            <a:ln w="38100" cap="flat" cmpd="sng">
              <a:solidFill>
                <a:schemeClr val="accent5">
                  <a:lumMod val="60000"/>
                  <a:lumOff val="4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1">
              <a:noAutofit/>
            </a:bodyPr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ts val="1800"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3AE2B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3" name="TextBox 162">
              <a:extLst>
                <a:ext uri="{FF2B5EF4-FFF2-40B4-BE49-F238E27FC236}">
                  <a16:creationId xmlns:a16="http://schemas.microsoft.com/office/drawing/2014/main" id="{0451C8BF-19B6-47A0-9670-88967E4CCFBD}"/>
                </a:ext>
              </a:extLst>
            </p:cNvPr>
            <p:cNvSpPr txBox="1"/>
            <p:nvPr/>
          </p:nvSpPr>
          <p:spPr>
            <a:xfrm>
              <a:off x="6688355" y="5886340"/>
              <a:ext cx="1557414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1200" cap="none" spc="0" normalizeH="0" baseline="0" noProof="0">
                  <a:ln>
                    <a:noFill/>
                  </a:ln>
                  <a:solidFill>
                    <a:srgbClr val="1D3069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emerging standard</a:t>
              </a:r>
            </a:p>
          </p:txBody>
        </p:sp>
      </p:grpSp>
      <p:sp>
        <p:nvSpPr>
          <p:cNvPr id="20" name="Datumsplatzhalter 1">
            <a:extLst>
              <a:ext uri="{FF2B5EF4-FFF2-40B4-BE49-F238E27FC236}">
                <a16:creationId xmlns:a16="http://schemas.microsoft.com/office/drawing/2014/main" id="{6E011886-0412-4B18-BDAF-B8C11326C84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61233" y="6366395"/>
            <a:ext cx="2247900" cy="365125"/>
          </a:xfrm>
        </p:spPr>
        <p:txBody>
          <a:bodyPr/>
          <a:lstStyle/>
          <a:p>
            <a:pPr>
              <a:defRPr/>
            </a:pPr>
            <a:r>
              <a:rPr lang="de-DE" altLang="fr-FR"/>
              <a:t>2024-04-03</a:t>
            </a:r>
            <a:endParaRPr lang="fr-FR" altLang="fr-FR"/>
          </a:p>
        </p:txBody>
      </p:sp>
      <p:sp>
        <p:nvSpPr>
          <p:cNvPr id="21" name="Fußzeilenplatzhalter 2">
            <a:extLst>
              <a:ext uri="{FF2B5EF4-FFF2-40B4-BE49-F238E27FC236}">
                <a16:creationId xmlns:a16="http://schemas.microsoft.com/office/drawing/2014/main" id="{24914228-EBDC-453A-8B3E-DD6E7147AA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87411" y="6368747"/>
            <a:ext cx="4883727" cy="365125"/>
          </a:xfrm>
        </p:spPr>
        <p:txBody>
          <a:bodyPr/>
          <a:lstStyle/>
          <a:p>
            <a:pPr algn="l">
              <a:defRPr/>
            </a:pPr>
            <a:r>
              <a:rPr lang="en-US" altLang="fr-FR"/>
              <a:t>openIMIS Interoperability</a:t>
            </a:r>
            <a:endParaRPr lang="fr-FR" altLang="fr-F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F8CD1B0-2135-4948-B32A-30CFC0C41C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0574" y="5271415"/>
            <a:ext cx="1385550" cy="69937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8BB0A1C-54DC-4164-BFB5-F0008D46DC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95943" y="5113090"/>
            <a:ext cx="1657350" cy="591512"/>
          </a:xfrm>
          <a:prstGeom prst="rect">
            <a:avLst/>
          </a:prstGeom>
        </p:spPr>
      </p:pic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53121FC8-6E78-4B65-BF0A-A59FD8BF7636}"/>
              </a:ext>
            </a:extLst>
          </p:cNvPr>
          <p:cNvSpPr/>
          <p:nvPr/>
        </p:nvSpPr>
        <p:spPr>
          <a:xfrm>
            <a:off x="5020753" y="3551387"/>
            <a:ext cx="1667774" cy="56038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openIMIS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03F1172D-1041-4E94-BD62-5F4CE38A6B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05617" y="3489024"/>
            <a:ext cx="720000" cy="720000"/>
          </a:xfrm>
          <a:prstGeom prst="rect">
            <a:avLst/>
          </a:prstGeom>
          <a:ln>
            <a:solidFill>
              <a:schemeClr val="accent5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EBF182D-B3C4-44CA-8CB3-8E3B84A452A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71778" y="2878192"/>
            <a:ext cx="1943100" cy="414852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9FA2CA2-D82E-4B29-A192-7CA3AF1ED2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0E6166-7C68-437E-A233-7D0704065D0C}" type="slidenum">
              <a:rPr lang="en-US" altLang="fr-FR" smtClean="0"/>
              <a:pPr>
                <a:defRPr/>
              </a:pPr>
              <a:t>7</a:t>
            </a:fld>
            <a:endParaRPr lang="fr-FR" alt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A2DF640-F6D7-4969-A508-532B33A82C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20295114">
            <a:off x="4417199" y="3012714"/>
            <a:ext cx="1567488" cy="377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5124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41B1209D-D5BE-C80B-AA56-B0F743AB97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77372" y="0"/>
            <a:ext cx="4214628" cy="6858000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C26BACA7-2271-E1D4-6E5E-CB99B40153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7139172" cy="1325563"/>
          </a:xfrm>
        </p:spPr>
        <p:txBody>
          <a:bodyPr/>
          <a:lstStyle/>
          <a:p>
            <a:r>
              <a:rPr lang="en-GB" err="1"/>
              <a:t>openIMIS</a:t>
            </a:r>
            <a:r>
              <a:rPr lang="en-GB"/>
              <a:t> Interoperability Options</a:t>
            </a:r>
            <a:endParaRPr lang="en-DE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675F80AD-873C-0254-48DC-949B70F74D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060894" cy="4351338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/>
              <a:t>FHIR APIs &amp; implementation guide (</a:t>
            </a:r>
            <a:r>
              <a:rPr lang="en-GB">
                <a:hlinkClick r:id="rId3"/>
              </a:rPr>
              <a:t>https://fhir.openimis.org</a:t>
            </a:r>
            <a:r>
              <a:rPr lang="en-GB"/>
              <a:t>), e.g.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/>
              <a:t>Enrolment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/>
              <a:t>Claiming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/>
              <a:t>plugin architecture for custom APIs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/>
              <a:t>integration into </a:t>
            </a:r>
            <a:r>
              <a:rPr lang="en-GB" err="1"/>
              <a:t>GovStack</a:t>
            </a:r>
            <a:endParaRPr lang="en-GB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/>
              <a:t>upcoming: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/>
              <a:t>APIs for Digital Convergence Initiative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/>
              <a:t>contribution to IHE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err="1"/>
              <a:t>openIMIS</a:t>
            </a:r>
            <a:r>
              <a:rPr lang="en-GB"/>
              <a:t> sandbox (tender coming)</a:t>
            </a:r>
            <a:endParaRPr lang="en-D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6F8BB9-FBBE-FC92-AF33-C13D30D7A3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altLang="fr-FR"/>
              <a:t>2024-04-03</a:t>
            </a:r>
            <a:endParaRPr lang="fr-FR" altLang="fr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15260EB-DC2D-FA18-326B-329281A397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>
              <a:defRPr/>
            </a:pPr>
            <a:r>
              <a:rPr lang="fr-FR" altLang="fr-FR"/>
              <a:t>openIMIS Interoperability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082C5E-6B61-3D20-7F42-5E892277B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0E6166-7C68-437E-A233-7D0704065D0C}" type="slidenum">
              <a:rPr lang="en-US" altLang="fr-FR" smtClean="0"/>
              <a:pPr>
                <a:defRPr/>
              </a:pPr>
              <a:t>8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342554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019E54C7-F384-D791-5FE4-BA4E51EBEC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err="1"/>
              <a:t>openIMIS</a:t>
            </a:r>
            <a:r>
              <a:rPr lang="en-GB"/>
              <a:t> in the </a:t>
            </a:r>
            <a:r>
              <a:rPr lang="en-GB" err="1"/>
              <a:t>OpenHIE</a:t>
            </a:r>
            <a:r>
              <a:rPr lang="en-GB"/>
              <a:t> Context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EC7A47-F688-4441-31B5-E98B7D102C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altLang="fr-FR"/>
              <a:t>2024-04-03</a:t>
            </a:r>
            <a:endParaRPr lang="fr-FR" alt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667E3F-6FD5-44FD-DC23-EFD6806466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>
              <a:defRPr/>
            </a:pPr>
            <a:r>
              <a:rPr lang="fr-FR" altLang="fr-FR"/>
              <a:t>openIMIS Interoperability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ADDCC3-C693-A2EE-E3B1-3958E3AFCC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0E6166-7C68-437E-A233-7D0704065D0C}" type="slidenum">
              <a:rPr lang="en-US" altLang="fr-FR" smtClean="0"/>
              <a:pPr>
                <a:defRPr/>
              </a:pPr>
              <a:t>9</a:t>
            </a:fld>
            <a:endParaRPr lang="fr-FR" altLang="fr-FR"/>
          </a:p>
        </p:txBody>
      </p:sp>
      <p:pic>
        <p:nvPicPr>
          <p:cNvPr id="11" name="Picture 10" descr="A diagram of a service&#10;&#10;Description automatically generated">
            <a:extLst>
              <a:ext uri="{FF2B5EF4-FFF2-40B4-BE49-F238E27FC236}">
                <a16:creationId xmlns:a16="http://schemas.microsoft.com/office/drawing/2014/main" id="{EA260788-33DA-FD15-635B-B3CADD5E4B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1274250"/>
            <a:ext cx="7748337" cy="5508583"/>
          </a:xfrm>
          <a:prstGeom prst="rect">
            <a:avLst/>
          </a:prstGeom>
        </p:spPr>
      </p:pic>
      <p:pic>
        <p:nvPicPr>
          <p:cNvPr id="3" name="Picture 2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FD42A7DD-26E8-69C6-D02D-85D73D8F15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6591" y="1906588"/>
            <a:ext cx="4178817" cy="1115570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3CB2900E-05C1-70F3-185B-BB06DF5936CE}"/>
              </a:ext>
            </a:extLst>
          </p:cNvPr>
          <p:cNvSpPr/>
          <p:nvPr/>
        </p:nvSpPr>
        <p:spPr>
          <a:xfrm>
            <a:off x="4711700" y="1665288"/>
            <a:ext cx="1117600" cy="1103312"/>
          </a:xfrm>
          <a:prstGeom prst="ellipse">
            <a:avLst/>
          </a:prstGeom>
          <a:solidFill>
            <a:schemeClr val="accent1">
              <a:alpha val="20000"/>
            </a:schemeClr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ECFF0311-6429-F27D-4C8F-5ACC2A51904D}"/>
              </a:ext>
            </a:extLst>
          </p:cNvPr>
          <p:cNvSpPr/>
          <p:nvPr/>
        </p:nvSpPr>
        <p:spPr>
          <a:xfrm>
            <a:off x="6605867" y="5532950"/>
            <a:ext cx="1117600" cy="1103312"/>
          </a:xfrm>
          <a:prstGeom prst="ellipse">
            <a:avLst/>
          </a:prstGeom>
          <a:solidFill>
            <a:schemeClr val="accent1">
              <a:alpha val="20000"/>
            </a:schemeClr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5741E64-B12D-F931-6751-B507A920797D}"/>
              </a:ext>
            </a:extLst>
          </p:cNvPr>
          <p:cNvCxnSpPr>
            <a:stCxn id="3" idx="1"/>
            <a:endCxn id="7" idx="6"/>
          </p:cNvCxnSpPr>
          <p:nvPr/>
        </p:nvCxnSpPr>
        <p:spPr>
          <a:xfrm flipH="1" flipV="1">
            <a:off x="5829300" y="2216944"/>
            <a:ext cx="1987291" cy="247429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8CB3D225-6786-6516-5B95-2AA023841080}"/>
              </a:ext>
            </a:extLst>
          </p:cNvPr>
          <p:cNvCxnSpPr>
            <a:cxnSpLocks/>
            <a:stCxn id="3" idx="1"/>
            <a:endCxn id="8" idx="0"/>
          </p:cNvCxnSpPr>
          <p:nvPr/>
        </p:nvCxnSpPr>
        <p:spPr>
          <a:xfrm flipH="1">
            <a:off x="7164667" y="2464373"/>
            <a:ext cx="651924" cy="3068577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D7ACAD89-4C94-DFD2-5924-68F7D75AE838}"/>
              </a:ext>
            </a:extLst>
          </p:cNvPr>
          <p:cNvSpPr txBox="1"/>
          <p:nvPr/>
        </p:nvSpPr>
        <p:spPr>
          <a:xfrm>
            <a:off x="7826613" y="3614057"/>
            <a:ext cx="3741259" cy="287881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>
                <a:latin typeface="Poppins Regular" panose="00000500000000000000" pitchFamily="2" charset="0"/>
                <a:cs typeface="Poppins Regular" panose="00000500000000000000" pitchFamily="2" charset="0"/>
              </a:rPr>
              <a:t>primary role as FIS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>
                <a:latin typeface="Poppins Regular" panose="00000500000000000000" pitchFamily="2" charset="0"/>
                <a:cs typeface="Poppins Regular" panose="00000500000000000000" pitchFamily="2" charset="0"/>
              </a:rPr>
              <a:t>potential touchpoints to </a:t>
            </a:r>
            <a:r>
              <a:rPr lang="en-GB" b="1">
                <a:latin typeface="Poppins Regular" panose="00000500000000000000" pitchFamily="2" charset="0"/>
                <a:cs typeface="Poppins Regular" panose="00000500000000000000" pitchFamily="2" charset="0"/>
              </a:rPr>
              <a:t>every other </a:t>
            </a:r>
            <a:r>
              <a:rPr lang="en-GB" b="1" err="1">
                <a:latin typeface="Poppins Regular" panose="00000500000000000000" pitchFamily="2" charset="0"/>
                <a:cs typeface="Poppins Regular" panose="00000500000000000000" pitchFamily="2" charset="0"/>
              </a:rPr>
              <a:t>OpenHIE</a:t>
            </a:r>
            <a:r>
              <a:rPr lang="en-GB" b="1">
                <a:latin typeface="Poppins Regular" panose="00000500000000000000" pitchFamily="2" charset="0"/>
                <a:cs typeface="Poppins Regular" panose="00000500000000000000" pitchFamily="2" charset="0"/>
              </a:rPr>
              <a:t> component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>
                <a:latin typeface="Poppins Regular" panose="00000500000000000000" pitchFamily="2" charset="0"/>
                <a:cs typeface="Poppins Regular" panose="00000500000000000000" pitchFamily="2" charset="0"/>
              </a:rPr>
              <a:t>potential provider of </a:t>
            </a:r>
            <a:r>
              <a:rPr lang="en-GB" b="1">
                <a:latin typeface="Poppins Regular" panose="00000500000000000000" pitchFamily="2" charset="0"/>
                <a:cs typeface="Poppins Regular" panose="00000500000000000000" pitchFamily="2" charset="0"/>
              </a:rPr>
              <a:t>central registry services </a:t>
            </a:r>
            <a:r>
              <a:rPr lang="en-GB">
                <a:latin typeface="Poppins Regular" panose="00000500000000000000" pitchFamily="2" charset="0"/>
                <a:cs typeface="Poppins Regular" panose="00000500000000000000" pitchFamily="2" charset="0"/>
              </a:rPr>
              <a:t>due to normative nature of health financing schemes</a:t>
            </a:r>
            <a:endParaRPr lang="en-DE">
              <a:latin typeface="Poppins Regular" panose="00000500000000000000" pitchFamily="2" charset="0"/>
              <a:cs typeface="Poppins Regular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71813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penIMIS">
      <a:dk1>
        <a:srgbClr val="000000"/>
      </a:dk1>
      <a:lt1>
        <a:srgbClr val="FFFFFF"/>
      </a:lt1>
      <a:dk2>
        <a:srgbClr val="4F4B4C"/>
      </a:dk2>
      <a:lt2>
        <a:srgbClr val="A9A7A8"/>
      </a:lt2>
      <a:accent1>
        <a:srgbClr val="006374"/>
      </a:accent1>
      <a:accent2>
        <a:srgbClr val="80B0B9"/>
      </a:accent2>
      <a:accent3>
        <a:srgbClr val="F3AE2B"/>
      </a:accent3>
      <a:accent4>
        <a:srgbClr val="C80F0F"/>
      </a:accent4>
      <a:accent5>
        <a:srgbClr val="1D3069"/>
      </a:accent5>
      <a:accent6>
        <a:srgbClr val="A3A0D0"/>
      </a:accent6>
      <a:hlink>
        <a:srgbClr val="33818F"/>
      </a:hlink>
      <a:folHlink>
        <a:srgbClr val="B2D0D5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penIMIS" id="{241A4BC3-F7D5-464E-84C0-8AC8768EC2A6}" vid="{6098B63B-AD41-244D-B68F-98BCA7A47F1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1390</Words>
  <Application>Microsoft Office PowerPoint</Application>
  <PresentationFormat>Widescreen</PresentationFormat>
  <Paragraphs>283</Paragraphs>
  <Slides>20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9" baseType="lpstr">
      <vt:lpstr>Arial</vt:lpstr>
      <vt:lpstr>Calibri</vt:lpstr>
      <vt:lpstr>Calibri Light</vt:lpstr>
      <vt:lpstr>Poppins</vt:lpstr>
      <vt:lpstr>Poppins Light</vt:lpstr>
      <vt:lpstr>Poppins Regular</vt:lpstr>
      <vt:lpstr>Poppins SemiBold</vt:lpstr>
      <vt:lpstr>Wingdings</vt:lpstr>
      <vt:lpstr>Office</vt:lpstr>
      <vt:lpstr>Finance &amp; Insurance HIE </vt:lpstr>
      <vt:lpstr>openIMIS - Introduction </vt:lpstr>
      <vt:lpstr>What is openIMIS?</vt:lpstr>
      <vt:lpstr>Health Insurance Solution powered by openIMIS</vt:lpstr>
      <vt:lpstr>Interoperability using openIMIS</vt:lpstr>
      <vt:lpstr>openIMIS Interoperability</vt:lpstr>
      <vt:lpstr>openIMIS Interoperability Standards</vt:lpstr>
      <vt:lpstr>openIMIS Interoperability Options</vt:lpstr>
      <vt:lpstr>openIMIS in the OpenHIE Context</vt:lpstr>
      <vt:lpstr>Tools: Production &amp; Proof of Concept</vt:lpstr>
      <vt:lpstr>Interoperability in Action</vt:lpstr>
      <vt:lpstr>PowerPoint Presentation</vt:lpstr>
      <vt:lpstr>PowerPoint Presentation</vt:lpstr>
      <vt:lpstr>Tooling in Cameroon</vt:lpstr>
      <vt:lpstr>PowerPoint Presentation</vt:lpstr>
      <vt:lpstr>Tooling in The Gambia</vt:lpstr>
      <vt:lpstr>PowerPoint Presentation</vt:lpstr>
      <vt:lpstr>Tooling in Nepal</vt:lpstr>
      <vt:lpstr>PowerPoint Presentation</vt:lpstr>
      <vt:lpstr>Tooling in Tanzania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2024-04-04T08:07:15Z</dcterms:created>
  <dcterms:modified xsi:type="dcterms:W3CDTF">2024-04-04T08:08:19Z</dcterms:modified>
</cp:coreProperties>
</file>