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59"/>
  </p:notesMasterIdLst>
  <p:sldIdLst>
    <p:sldId id="345" r:id="rId2"/>
    <p:sldId id="346" r:id="rId3"/>
    <p:sldId id="259" r:id="rId4"/>
    <p:sldId id="260" r:id="rId5"/>
    <p:sldId id="261" r:id="rId6"/>
    <p:sldId id="332" r:id="rId7"/>
    <p:sldId id="301" r:id="rId8"/>
    <p:sldId id="264" r:id="rId9"/>
    <p:sldId id="263" r:id="rId10"/>
    <p:sldId id="268" r:id="rId11"/>
    <p:sldId id="266" r:id="rId12"/>
    <p:sldId id="267" r:id="rId13"/>
    <p:sldId id="269" r:id="rId14"/>
    <p:sldId id="270" r:id="rId15"/>
    <p:sldId id="271" r:id="rId16"/>
    <p:sldId id="302" r:id="rId17"/>
    <p:sldId id="303" r:id="rId18"/>
    <p:sldId id="272" r:id="rId19"/>
    <p:sldId id="273" r:id="rId20"/>
    <p:sldId id="274" r:id="rId21"/>
    <p:sldId id="275" r:id="rId22"/>
    <p:sldId id="276" r:id="rId23"/>
    <p:sldId id="304" r:id="rId24"/>
    <p:sldId id="305" r:id="rId25"/>
    <p:sldId id="328" r:id="rId26"/>
    <p:sldId id="329" r:id="rId27"/>
    <p:sldId id="277" r:id="rId28"/>
    <p:sldId id="278" r:id="rId29"/>
    <p:sldId id="284" r:id="rId30"/>
    <p:sldId id="285" r:id="rId31"/>
    <p:sldId id="286" r:id="rId32"/>
    <p:sldId id="279" r:id="rId33"/>
    <p:sldId id="280" r:id="rId34"/>
    <p:sldId id="281" r:id="rId35"/>
    <p:sldId id="282" r:id="rId36"/>
    <p:sldId id="283" r:id="rId37"/>
    <p:sldId id="344" r:id="rId38"/>
    <p:sldId id="323" r:id="rId39"/>
    <p:sldId id="325" r:id="rId40"/>
    <p:sldId id="308" r:id="rId41"/>
    <p:sldId id="311" r:id="rId42"/>
    <p:sldId id="333" r:id="rId43"/>
    <p:sldId id="334" r:id="rId44"/>
    <p:sldId id="335" r:id="rId45"/>
    <p:sldId id="336" r:id="rId46"/>
    <p:sldId id="337" r:id="rId47"/>
    <p:sldId id="262" r:id="rId48"/>
    <p:sldId id="338" r:id="rId49"/>
    <p:sldId id="339" r:id="rId50"/>
    <p:sldId id="340" r:id="rId51"/>
    <p:sldId id="341" r:id="rId52"/>
    <p:sldId id="342" r:id="rId53"/>
    <p:sldId id="343" r:id="rId54"/>
    <p:sldId id="347" r:id="rId55"/>
    <p:sldId id="348" r:id="rId56"/>
    <p:sldId id="349" r:id="rId57"/>
    <p:sldId id="331" r:id="rId58"/>
  </p:sldIdLst>
  <p:sldSz cx="9144000" cy="6858000" type="screen4x3"/>
  <p:notesSz cx="6858000" cy="9144000"/>
  <p:embeddedFontLst>
    <p:embeddedFont>
      <p:font typeface="Open Sans Light" panose="020B0604020202020204" charset="0"/>
      <p:regular r:id="rId60"/>
      <p:bold r:id="rId61"/>
      <p:italic r:id="rId62"/>
      <p:boldItalic r:id="rId63"/>
    </p:embeddedFont>
    <p:embeddedFont>
      <p:font typeface="Open Sans" panose="020B0604020202020204" charset="0"/>
      <p:regular r:id="rId64"/>
      <p:bold r:id="rId65"/>
      <p:italic r:id="rId66"/>
      <p:boldItalic r:id="rId67"/>
    </p:embeddedFont>
    <p:embeddedFont>
      <p:font typeface="Calibri" panose="020F0502020204030204" pitchFamily="34" charset="0"/>
      <p:regular r:id="rId68"/>
      <p:bold r:id="rId69"/>
      <p:italic r:id="rId70"/>
      <p:boldItalic r:id="rId71"/>
    </p:embeddedFont>
    <p:embeddedFont>
      <p:font typeface="Arial Narrow" panose="020B0606020202030204" pitchFamily="34" charset="0"/>
      <p:regular r:id="rId72"/>
      <p:bold r:id="rId73"/>
      <p:italic r:id="rId74"/>
      <p:boldItalic r:id="rId75"/>
    </p:embeddedFont>
    <p:embeddedFont>
      <p:font typeface="MS PGothic" panose="020B0600070205080204" pitchFamily="34" charset="-128"/>
      <p:regular r:id="rId7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556" autoAdjust="0"/>
    <p:restoredTop sz="94660"/>
  </p:normalViewPr>
  <p:slideViewPr>
    <p:cSldViewPr snapToGrid="0">
      <p:cViewPr varScale="1">
        <p:scale>
          <a:sx n="75" d="100"/>
          <a:sy n="75" d="100"/>
        </p:scale>
        <p:origin x="676" y="4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4.fntdata"/><Relationship Id="rId68" Type="http://schemas.openxmlformats.org/officeDocument/2006/relationships/font" Target="fonts/font9.fntdata"/><Relationship Id="rId76" Type="http://schemas.openxmlformats.org/officeDocument/2006/relationships/font" Target="fonts/font17.fntdata"/><Relationship Id="rId7" Type="http://schemas.openxmlformats.org/officeDocument/2006/relationships/slide" Target="slides/slide6.xml"/><Relationship Id="rId71"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7.fntdata"/><Relationship Id="rId74" Type="http://schemas.openxmlformats.org/officeDocument/2006/relationships/font" Target="fonts/font15.fntdata"/><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1.fntdata"/><Relationship Id="rId65" Type="http://schemas.openxmlformats.org/officeDocument/2006/relationships/font" Target="fonts/font6.fntdata"/><Relationship Id="rId73" Type="http://schemas.openxmlformats.org/officeDocument/2006/relationships/font" Target="fonts/font14.fntdata"/><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5.fntdata"/><Relationship Id="rId69" Type="http://schemas.openxmlformats.org/officeDocument/2006/relationships/font" Target="fonts/font10.fntdata"/><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3.fntdata"/><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67" Type="http://schemas.openxmlformats.org/officeDocument/2006/relationships/font" Target="fonts/font8.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3.fntdata"/><Relationship Id="rId70" Type="http://schemas.openxmlformats.org/officeDocument/2006/relationships/font" Target="fonts/font11.fntdata"/><Relationship Id="rId75"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_rels/data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 Id="rId5" Type="http://schemas.openxmlformats.org/officeDocument/2006/relationships/image" Target="../media/image9.jpeg"/><Relationship Id="rId4" Type="http://schemas.openxmlformats.org/officeDocument/2006/relationships/image" Target="../media/image8.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jpeg"/><Relationship Id="rId1" Type="http://schemas.openxmlformats.org/officeDocument/2006/relationships/image" Target="../media/image5.jpeg"/><Relationship Id="rId5" Type="http://schemas.openxmlformats.org/officeDocument/2006/relationships/image" Target="../media/image8.jpeg"/><Relationship Id="rId4"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A50B31-7808-4DB8-8B8B-3E9C52B9B8B1}" type="doc">
      <dgm:prSet loTypeId="urn:microsoft.com/office/officeart/2008/layout/AscendingPictureAccentProcess" loCatId="process" qsTypeId="urn:microsoft.com/office/officeart/2005/8/quickstyle/simple1" qsCatId="simple" csTypeId="urn:microsoft.com/office/officeart/2005/8/colors/colorful2" csCatId="colorful" phldr="1"/>
      <dgm:spPr/>
    </dgm:pt>
    <dgm:pt modelId="{A0FC2FF7-5C63-4162-9964-DAD8D1A26BE4}">
      <dgm:prSet phldrT="[Text]" custT="1"/>
      <dgm:spPr/>
      <dgm:t>
        <a:bodyPr/>
        <a:lstStyle/>
        <a:p>
          <a:r>
            <a:rPr lang="en-US" sz="1600" b="1" dirty="0"/>
            <a:t>2006 - 2007</a:t>
          </a:r>
        </a:p>
      </dgm:t>
    </dgm:pt>
    <dgm:pt modelId="{68DCEC3C-C44D-4F6C-AAE7-2925D786D432}" type="parTrans" cxnId="{140F1F1D-1B96-4037-8965-1692C69C1F9B}">
      <dgm:prSet/>
      <dgm:spPr/>
      <dgm:t>
        <a:bodyPr/>
        <a:lstStyle/>
        <a:p>
          <a:endParaRPr lang="en-US" sz="1050" b="1">
            <a:solidFill>
              <a:schemeClr val="bg1"/>
            </a:solidFill>
          </a:endParaRPr>
        </a:p>
      </dgm:t>
    </dgm:pt>
    <dgm:pt modelId="{37698B14-717C-4094-925A-E70EC0BB050B}" type="sibTrans" cxnId="{140F1F1D-1B96-4037-8965-1692C69C1F9B}">
      <dgm:prSet/>
      <dgm:spPr>
        <a:blipFill>
          <a:blip xmlns:r="http://schemas.openxmlformats.org/officeDocument/2006/relationships" r:embed="rId1" cstate="email">
            <a:extLst>
              <a:ext uri="{28A0092B-C50C-407E-A947-70E740481C1C}">
                <a14:useLocalDpi xmlns:a14="http://schemas.microsoft.com/office/drawing/2010/main" val="0"/>
              </a:ext>
            </a:extLst>
          </a:blip>
          <a:srcRect/>
          <a:stretch>
            <a:fillRect/>
          </a:stretch>
        </a:blipFill>
      </dgm:spPr>
      <dgm:t>
        <a:bodyPr/>
        <a:lstStyle/>
        <a:p>
          <a:endParaRPr lang="en-US" sz="1050" b="1">
            <a:solidFill>
              <a:schemeClr val="bg1"/>
            </a:solidFill>
          </a:endParaRPr>
        </a:p>
      </dgm:t>
    </dgm:pt>
    <dgm:pt modelId="{908C93C1-2D88-4391-B991-2BBF343958AC}">
      <dgm:prSet phldrT="[Text]" custT="1"/>
      <dgm:spPr/>
      <dgm:t>
        <a:bodyPr/>
        <a:lstStyle/>
        <a:p>
          <a:r>
            <a:rPr lang="en-US" sz="1600" b="1" dirty="0"/>
            <a:t>2010 - 2013</a:t>
          </a:r>
        </a:p>
      </dgm:t>
    </dgm:pt>
    <dgm:pt modelId="{8D5C8702-7771-473E-A953-6E31622590DE}" type="parTrans" cxnId="{49ADBBD0-60E8-467C-9CEF-98D29F40DCBD}">
      <dgm:prSet/>
      <dgm:spPr/>
      <dgm:t>
        <a:bodyPr/>
        <a:lstStyle/>
        <a:p>
          <a:endParaRPr lang="en-US" sz="1050" b="1">
            <a:solidFill>
              <a:schemeClr val="bg1"/>
            </a:solidFill>
          </a:endParaRPr>
        </a:p>
      </dgm:t>
    </dgm:pt>
    <dgm:pt modelId="{898DF2DC-ABFA-45E8-9A50-BAA8B6ED4F90}" type="sibTrans" cxnId="{49ADBBD0-60E8-467C-9CEF-98D29F40DCBD}">
      <dgm:prSet/>
      <dgm:spPr>
        <a:blipFill>
          <a:blip xmlns:r="http://schemas.openxmlformats.org/officeDocument/2006/relationships" r:embed="rId2" cstate="email">
            <a:extLst>
              <a:ext uri="{28A0092B-C50C-407E-A947-70E740481C1C}">
                <a14:useLocalDpi xmlns:a14="http://schemas.microsoft.com/office/drawing/2010/main" val="0"/>
              </a:ext>
            </a:extLst>
          </a:blip>
          <a:srcRect/>
          <a:stretch>
            <a:fillRect/>
          </a:stretch>
        </a:blipFill>
      </dgm:spPr>
      <dgm:t>
        <a:bodyPr/>
        <a:lstStyle/>
        <a:p>
          <a:endParaRPr lang="en-US" sz="1050" b="1">
            <a:solidFill>
              <a:schemeClr val="bg1"/>
            </a:solidFill>
          </a:endParaRPr>
        </a:p>
      </dgm:t>
    </dgm:pt>
    <dgm:pt modelId="{3585DC9F-469E-4EC5-9949-BF095A582D0E}">
      <dgm:prSet phldrT="[Text]" custT="1"/>
      <dgm:spPr/>
      <dgm:t>
        <a:bodyPr/>
        <a:lstStyle/>
        <a:p>
          <a:r>
            <a:rPr lang="en-US" sz="1600" b="1" dirty="0"/>
            <a:t>2014 – 2015</a:t>
          </a:r>
        </a:p>
      </dgm:t>
    </dgm:pt>
    <dgm:pt modelId="{471EF4D2-A7BD-465A-9E8C-425055180A83}" type="parTrans" cxnId="{6A783636-8CD2-4275-90C4-6FAECBE12651}">
      <dgm:prSet/>
      <dgm:spPr/>
      <dgm:t>
        <a:bodyPr/>
        <a:lstStyle/>
        <a:p>
          <a:endParaRPr lang="en-US" sz="1050" b="1">
            <a:solidFill>
              <a:schemeClr val="bg1"/>
            </a:solidFill>
          </a:endParaRPr>
        </a:p>
      </dgm:t>
    </dgm:pt>
    <dgm:pt modelId="{0CD5D2AD-EB58-4216-84C6-02BEBC3151FE}" type="sibTrans" cxnId="{6A783636-8CD2-4275-90C4-6FAECBE12651}">
      <dgm:prSet/>
      <dgm:spPr>
        <a:blipFill>
          <a:blip xmlns:r="http://schemas.openxmlformats.org/officeDocument/2006/relationships" r:embed="rId3" cstate="email">
            <a:extLst>
              <a:ext uri="{28A0092B-C50C-407E-A947-70E740481C1C}">
                <a14:useLocalDpi xmlns:a14="http://schemas.microsoft.com/office/drawing/2010/main" val="0"/>
              </a:ext>
            </a:extLst>
          </a:blip>
          <a:srcRect/>
          <a:stretch>
            <a:fillRect/>
          </a:stretch>
        </a:blipFill>
      </dgm:spPr>
      <dgm:t>
        <a:bodyPr/>
        <a:lstStyle/>
        <a:p>
          <a:endParaRPr lang="en-US" sz="1050" b="1">
            <a:solidFill>
              <a:schemeClr val="bg1"/>
            </a:solidFill>
          </a:endParaRPr>
        </a:p>
      </dgm:t>
    </dgm:pt>
    <dgm:pt modelId="{E95497CA-E26B-4D68-8756-00107B4AE7DB}">
      <dgm:prSet phldrT="[Text]" custT="1"/>
      <dgm:spPr/>
      <dgm:t>
        <a:bodyPr/>
        <a:lstStyle/>
        <a:p>
          <a:r>
            <a:rPr lang="en-US" sz="1600" b="1" dirty="0"/>
            <a:t>2016 - 2017</a:t>
          </a:r>
        </a:p>
      </dgm:t>
    </dgm:pt>
    <dgm:pt modelId="{591745A2-2D23-4AE0-A8DB-07F5223E7B51}" type="parTrans" cxnId="{303499FB-F549-4F30-B0ED-1F86FF006339}">
      <dgm:prSet/>
      <dgm:spPr/>
      <dgm:t>
        <a:bodyPr/>
        <a:lstStyle/>
        <a:p>
          <a:endParaRPr lang="en-US" sz="1050" b="1">
            <a:solidFill>
              <a:schemeClr val="bg1"/>
            </a:solidFill>
          </a:endParaRPr>
        </a:p>
      </dgm:t>
    </dgm:pt>
    <dgm:pt modelId="{6910B33E-4F2A-43AE-BD4F-2B619E8F6DF5}" type="sibTrans" cxnId="{303499FB-F549-4F30-B0ED-1F86FF006339}">
      <dgm:prSet/>
      <dgm:spPr>
        <a:blipFill>
          <a:blip xmlns:r="http://schemas.openxmlformats.org/officeDocument/2006/relationships" r:embed="rId4" cstate="email">
            <a:extLst>
              <a:ext uri="{28A0092B-C50C-407E-A947-70E740481C1C}">
                <a14:useLocalDpi xmlns:a14="http://schemas.microsoft.com/office/drawing/2010/main" val="0"/>
              </a:ext>
            </a:extLst>
          </a:blip>
          <a:srcRect/>
          <a:stretch>
            <a:fillRect/>
          </a:stretch>
        </a:blipFill>
      </dgm:spPr>
      <dgm:t>
        <a:bodyPr/>
        <a:lstStyle/>
        <a:p>
          <a:endParaRPr lang="en-US" sz="1050" b="1">
            <a:solidFill>
              <a:schemeClr val="bg1"/>
            </a:solidFill>
          </a:endParaRPr>
        </a:p>
      </dgm:t>
    </dgm:pt>
    <dgm:pt modelId="{9C94FB07-873E-44F9-8427-E54F02707FEF}">
      <dgm:prSet phldrT="[Text]" custT="1"/>
      <dgm:spPr/>
      <dgm:t>
        <a:bodyPr/>
        <a:lstStyle/>
        <a:p>
          <a:r>
            <a:rPr lang="en-US" sz="1600" b="1" dirty="0"/>
            <a:t>2008 - 2009</a:t>
          </a:r>
        </a:p>
      </dgm:t>
    </dgm:pt>
    <dgm:pt modelId="{02FA239C-EEE5-4290-A9E9-60A70A0AD787}" type="parTrans" cxnId="{16B732AA-AD98-43B5-AF13-EBF3403316B8}">
      <dgm:prSet/>
      <dgm:spPr/>
      <dgm:t>
        <a:bodyPr/>
        <a:lstStyle/>
        <a:p>
          <a:endParaRPr lang="en-US" sz="1800"/>
        </a:p>
      </dgm:t>
    </dgm:pt>
    <dgm:pt modelId="{AC93D4AA-C152-436A-8543-73F402138183}" type="sibTrans" cxnId="{16B732AA-AD98-43B5-AF13-EBF3403316B8}">
      <dgm:prSet/>
      <dgm:spPr>
        <a:blipFill>
          <a:blip xmlns:r="http://schemas.openxmlformats.org/officeDocument/2006/relationships" r:embed="rId5" cstate="email">
            <a:extLst>
              <a:ext uri="{28A0092B-C50C-407E-A947-70E740481C1C}">
                <a14:useLocalDpi xmlns:a14="http://schemas.microsoft.com/office/drawing/2010/main" val="0"/>
              </a:ext>
            </a:extLst>
          </a:blip>
          <a:srcRect/>
          <a:stretch>
            <a:fillRect/>
          </a:stretch>
        </a:blipFill>
      </dgm:spPr>
      <dgm:t>
        <a:bodyPr/>
        <a:lstStyle/>
        <a:p>
          <a:endParaRPr lang="en-US" sz="1800"/>
        </a:p>
      </dgm:t>
    </dgm:pt>
    <dgm:pt modelId="{5BA3FEE0-C9FC-49C2-9DB4-C53D50C87F9C}" type="pres">
      <dgm:prSet presAssocID="{5FA50B31-7808-4DB8-8B8B-3E9C52B9B8B1}" presName="Name0" presStyleCnt="0">
        <dgm:presLayoutVars>
          <dgm:chMax val="7"/>
          <dgm:chPref val="7"/>
          <dgm:dir/>
        </dgm:presLayoutVars>
      </dgm:prSet>
      <dgm:spPr/>
    </dgm:pt>
    <dgm:pt modelId="{84508F96-32A1-4E19-A32A-FD807BA6D652}" type="pres">
      <dgm:prSet presAssocID="{5FA50B31-7808-4DB8-8B8B-3E9C52B9B8B1}" presName="dot1" presStyleLbl="alignNode1" presStyleIdx="0" presStyleCnt="15"/>
      <dgm:spPr/>
    </dgm:pt>
    <dgm:pt modelId="{341B6179-C5A4-4663-A89F-EC80D8AF84D7}" type="pres">
      <dgm:prSet presAssocID="{5FA50B31-7808-4DB8-8B8B-3E9C52B9B8B1}" presName="dot2" presStyleLbl="alignNode1" presStyleIdx="1" presStyleCnt="15"/>
      <dgm:spPr/>
    </dgm:pt>
    <dgm:pt modelId="{70496367-E28A-450E-9643-3FBE61AFD25F}" type="pres">
      <dgm:prSet presAssocID="{5FA50B31-7808-4DB8-8B8B-3E9C52B9B8B1}" presName="dot3" presStyleLbl="alignNode1" presStyleIdx="2" presStyleCnt="15"/>
      <dgm:spPr/>
    </dgm:pt>
    <dgm:pt modelId="{9C49C342-BDF9-412C-BB94-BAEF0C6F4EF9}" type="pres">
      <dgm:prSet presAssocID="{5FA50B31-7808-4DB8-8B8B-3E9C52B9B8B1}" presName="dot4" presStyleLbl="alignNode1" presStyleIdx="3" presStyleCnt="15"/>
      <dgm:spPr/>
    </dgm:pt>
    <dgm:pt modelId="{CCF7138D-52D0-4D3B-BFC7-7C1C076227B9}" type="pres">
      <dgm:prSet presAssocID="{5FA50B31-7808-4DB8-8B8B-3E9C52B9B8B1}" presName="dot5" presStyleLbl="alignNode1" presStyleIdx="4" presStyleCnt="15"/>
      <dgm:spPr/>
    </dgm:pt>
    <dgm:pt modelId="{06179B7E-B851-4535-BA45-B15068E13DFB}" type="pres">
      <dgm:prSet presAssocID="{5FA50B31-7808-4DB8-8B8B-3E9C52B9B8B1}" presName="dot6" presStyleLbl="alignNode1" presStyleIdx="5" presStyleCnt="15"/>
      <dgm:spPr/>
    </dgm:pt>
    <dgm:pt modelId="{ABF8873D-F05E-4DC8-84F3-9133A4C5C589}" type="pres">
      <dgm:prSet presAssocID="{5FA50B31-7808-4DB8-8B8B-3E9C52B9B8B1}" presName="dot7" presStyleLbl="alignNode1" presStyleIdx="6" presStyleCnt="15"/>
      <dgm:spPr/>
    </dgm:pt>
    <dgm:pt modelId="{99236A9A-AF39-452C-A5A2-01D001E42230}" type="pres">
      <dgm:prSet presAssocID="{5FA50B31-7808-4DB8-8B8B-3E9C52B9B8B1}" presName="dot8" presStyleLbl="alignNode1" presStyleIdx="7" presStyleCnt="15"/>
      <dgm:spPr/>
    </dgm:pt>
    <dgm:pt modelId="{180A4AA9-C0C1-43E6-BE93-1D23D802DD08}" type="pres">
      <dgm:prSet presAssocID="{5FA50B31-7808-4DB8-8B8B-3E9C52B9B8B1}" presName="dotArrow1" presStyleLbl="alignNode1" presStyleIdx="8" presStyleCnt="15"/>
      <dgm:spPr/>
    </dgm:pt>
    <dgm:pt modelId="{942D5F60-FECD-4123-9C28-EC9CDD17898D}" type="pres">
      <dgm:prSet presAssocID="{5FA50B31-7808-4DB8-8B8B-3E9C52B9B8B1}" presName="dotArrow2" presStyleLbl="alignNode1" presStyleIdx="9" presStyleCnt="15"/>
      <dgm:spPr/>
    </dgm:pt>
    <dgm:pt modelId="{73EDBEA4-E7AB-45B8-A63E-D6B3CB5B5E05}" type="pres">
      <dgm:prSet presAssocID="{5FA50B31-7808-4DB8-8B8B-3E9C52B9B8B1}" presName="dotArrow3" presStyleLbl="alignNode1" presStyleIdx="10" presStyleCnt="15"/>
      <dgm:spPr/>
    </dgm:pt>
    <dgm:pt modelId="{EDDE4834-2AD1-4B3A-83C9-37F43B85B379}" type="pres">
      <dgm:prSet presAssocID="{5FA50B31-7808-4DB8-8B8B-3E9C52B9B8B1}" presName="dotArrow4" presStyleLbl="alignNode1" presStyleIdx="11" presStyleCnt="15"/>
      <dgm:spPr/>
    </dgm:pt>
    <dgm:pt modelId="{BAAD9CBD-F91F-42FF-9ECF-E660248E4133}" type="pres">
      <dgm:prSet presAssocID="{5FA50B31-7808-4DB8-8B8B-3E9C52B9B8B1}" presName="dotArrow5" presStyleLbl="alignNode1" presStyleIdx="12" presStyleCnt="15"/>
      <dgm:spPr/>
    </dgm:pt>
    <dgm:pt modelId="{08CA483A-5E03-41DF-A01D-B2D5F83F6B3D}" type="pres">
      <dgm:prSet presAssocID="{5FA50B31-7808-4DB8-8B8B-3E9C52B9B8B1}" presName="dotArrow6" presStyleLbl="alignNode1" presStyleIdx="13" presStyleCnt="15"/>
      <dgm:spPr/>
    </dgm:pt>
    <dgm:pt modelId="{5F78EC69-5B5A-48B0-9AAE-E62961647C40}" type="pres">
      <dgm:prSet presAssocID="{5FA50B31-7808-4DB8-8B8B-3E9C52B9B8B1}" presName="dotArrow7" presStyleLbl="alignNode1" presStyleIdx="14" presStyleCnt="15"/>
      <dgm:spPr/>
    </dgm:pt>
    <dgm:pt modelId="{DAE994A1-26E4-4C47-88C4-B7882D5A9113}" type="pres">
      <dgm:prSet presAssocID="{A0FC2FF7-5C63-4162-9964-DAD8D1A26BE4}" presName="parTx1" presStyleLbl="node1" presStyleIdx="0" presStyleCnt="5"/>
      <dgm:spPr/>
    </dgm:pt>
    <dgm:pt modelId="{7330793D-4C34-4AD1-B3F3-F46AC1A96EB9}" type="pres">
      <dgm:prSet presAssocID="{37698B14-717C-4094-925A-E70EC0BB050B}" presName="picture1" presStyleCnt="0"/>
      <dgm:spPr/>
    </dgm:pt>
    <dgm:pt modelId="{5BAB39A7-3A09-4DE1-8264-59D97A7FD6FB}" type="pres">
      <dgm:prSet presAssocID="{37698B14-717C-4094-925A-E70EC0BB050B}" presName="imageRepeatNode" presStyleLbl="fgImgPlace1" presStyleIdx="0" presStyleCnt="5"/>
      <dgm:spPr/>
    </dgm:pt>
    <dgm:pt modelId="{CD07072B-BD55-4DF6-AC15-B30A4990650C}" type="pres">
      <dgm:prSet presAssocID="{9C94FB07-873E-44F9-8427-E54F02707FEF}" presName="parTx2" presStyleLbl="node1" presStyleIdx="1" presStyleCnt="5"/>
      <dgm:spPr/>
    </dgm:pt>
    <dgm:pt modelId="{DD63CA3A-6D8D-4A89-83E2-8F8395321FDD}" type="pres">
      <dgm:prSet presAssocID="{AC93D4AA-C152-436A-8543-73F402138183}" presName="picture2" presStyleCnt="0"/>
      <dgm:spPr/>
    </dgm:pt>
    <dgm:pt modelId="{1DC4568B-1B25-400D-8E8D-BF30A88F4477}" type="pres">
      <dgm:prSet presAssocID="{AC93D4AA-C152-436A-8543-73F402138183}" presName="imageRepeatNode" presStyleLbl="fgImgPlace1" presStyleIdx="1" presStyleCnt="5"/>
      <dgm:spPr/>
    </dgm:pt>
    <dgm:pt modelId="{BF7A17C6-4591-4CE4-92AF-32656E9AF09C}" type="pres">
      <dgm:prSet presAssocID="{908C93C1-2D88-4391-B991-2BBF343958AC}" presName="parTx3" presStyleLbl="node1" presStyleIdx="2" presStyleCnt="5"/>
      <dgm:spPr/>
    </dgm:pt>
    <dgm:pt modelId="{A36B2568-5984-4601-9FCC-BB56D06C5979}" type="pres">
      <dgm:prSet presAssocID="{898DF2DC-ABFA-45E8-9A50-BAA8B6ED4F90}" presName="picture3" presStyleCnt="0"/>
      <dgm:spPr/>
    </dgm:pt>
    <dgm:pt modelId="{476B1AB5-F558-42F9-84D5-40FC6F8212C1}" type="pres">
      <dgm:prSet presAssocID="{898DF2DC-ABFA-45E8-9A50-BAA8B6ED4F90}" presName="imageRepeatNode" presStyleLbl="fgImgPlace1" presStyleIdx="2" presStyleCnt="5"/>
      <dgm:spPr/>
    </dgm:pt>
    <dgm:pt modelId="{B201370F-CEB1-4F82-B978-5D404F860084}" type="pres">
      <dgm:prSet presAssocID="{3585DC9F-469E-4EC5-9949-BF095A582D0E}" presName="parTx4" presStyleLbl="node1" presStyleIdx="3" presStyleCnt="5"/>
      <dgm:spPr/>
    </dgm:pt>
    <dgm:pt modelId="{67225CA5-E52C-4710-A56E-D3D753998A5D}" type="pres">
      <dgm:prSet presAssocID="{0CD5D2AD-EB58-4216-84C6-02BEBC3151FE}" presName="picture4" presStyleCnt="0"/>
      <dgm:spPr/>
    </dgm:pt>
    <dgm:pt modelId="{2EB28863-B74A-4BF1-8AE1-FF247F8BDFA1}" type="pres">
      <dgm:prSet presAssocID="{0CD5D2AD-EB58-4216-84C6-02BEBC3151FE}" presName="imageRepeatNode" presStyleLbl="fgImgPlace1" presStyleIdx="3" presStyleCnt="5"/>
      <dgm:spPr/>
    </dgm:pt>
    <dgm:pt modelId="{78230F2F-D7E0-4CC0-853C-501F7E81A9B6}" type="pres">
      <dgm:prSet presAssocID="{E95497CA-E26B-4D68-8756-00107B4AE7DB}" presName="parTx5" presStyleLbl="node1" presStyleIdx="4" presStyleCnt="5" custLinFactNeighborX="4366" custLinFactNeighborY="-61571"/>
      <dgm:spPr/>
    </dgm:pt>
    <dgm:pt modelId="{75CE1956-BC85-43B6-BB92-888D936A68DC}" type="pres">
      <dgm:prSet presAssocID="{6910B33E-4F2A-43AE-BD4F-2B619E8F6DF5}" presName="picture5" presStyleCnt="0"/>
      <dgm:spPr/>
    </dgm:pt>
    <dgm:pt modelId="{3064AEE3-1160-401C-8481-E917551C36DA}" type="pres">
      <dgm:prSet presAssocID="{6910B33E-4F2A-43AE-BD4F-2B619E8F6DF5}" presName="imageRepeatNode" presStyleLbl="fgImgPlace1" presStyleIdx="4" presStyleCnt="5"/>
      <dgm:spPr/>
    </dgm:pt>
  </dgm:ptLst>
  <dgm:cxnLst>
    <dgm:cxn modelId="{CE841208-2714-4418-9897-9B08DB4CF1AD}" type="presOf" srcId="{A0FC2FF7-5C63-4162-9964-DAD8D1A26BE4}" destId="{DAE994A1-26E4-4C47-88C4-B7882D5A9113}" srcOrd="0" destOrd="0" presId="urn:microsoft.com/office/officeart/2008/layout/AscendingPictureAccentProcess"/>
    <dgm:cxn modelId="{140F1F1D-1B96-4037-8965-1692C69C1F9B}" srcId="{5FA50B31-7808-4DB8-8B8B-3E9C52B9B8B1}" destId="{A0FC2FF7-5C63-4162-9964-DAD8D1A26BE4}" srcOrd="0" destOrd="0" parTransId="{68DCEC3C-C44D-4F6C-AAE7-2925D786D432}" sibTransId="{37698B14-717C-4094-925A-E70EC0BB050B}"/>
    <dgm:cxn modelId="{6A783636-8CD2-4275-90C4-6FAECBE12651}" srcId="{5FA50B31-7808-4DB8-8B8B-3E9C52B9B8B1}" destId="{3585DC9F-469E-4EC5-9949-BF095A582D0E}" srcOrd="3" destOrd="0" parTransId="{471EF4D2-A7BD-465A-9E8C-425055180A83}" sibTransId="{0CD5D2AD-EB58-4216-84C6-02BEBC3151FE}"/>
    <dgm:cxn modelId="{81E0E262-8AAD-469E-A254-4026D280B26D}" type="presOf" srcId="{AC93D4AA-C152-436A-8543-73F402138183}" destId="{1DC4568B-1B25-400D-8E8D-BF30A88F4477}" srcOrd="0" destOrd="0" presId="urn:microsoft.com/office/officeart/2008/layout/AscendingPictureAccentProcess"/>
    <dgm:cxn modelId="{D70F444D-73DF-4ED2-A394-3E0E227B69C6}" type="presOf" srcId="{3585DC9F-469E-4EC5-9949-BF095A582D0E}" destId="{B201370F-CEB1-4F82-B978-5D404F860084}" srcOrd="0" destOrd="0" presId="urn:microsoft.com/office/officeart/2008/layout/AscendingPictureAccentProcess"/>
    <dgm:cxn modelId="{F84E896F-731F-4301-8882-142F90A72293}" type="presOf" srcId="{0CD5D2AD-EB58-4216-84C6-02BEBC3151FE}" destId="{2EB28863-B74A-4BF1-8AE1-FF247F8BDFA1}" srcOrd="0" destOrd="0" presId="urn:microsoft.com/office/officeart/2008/layout/AscendingPictureAccentProcess"/>
    <dgm:cxn modelId="{C0234771-49BF-4B4D-8EDB-8F9D36F6B7AE}" type="presOf" srcId="{9C94FB07-873E-44F9-8427-E54F02707FEF}" destId="{CD07072B-BD55-4DF6-AC15-B30A4990650C}" srcOrd="0" destOrd="0" presId="urn:microsoft.com/office/officeart/2008/layout/AscendingPictureAccentProcess"/>
    <dgm:cxn modelId="{99059352-891C-4CF1-AB24-76ADEDF990FF}" type="presOf" srcId="{908C93C1-2D88-4391-B991-2BBF343958AC}" destId="{BF7A17C6-4591-4CE4-92AF-32656E9AF09C}" srcOrd="0" destOrd="0" presId="urn:microsoft.com/office/officeart/2008/layout/AscendingPictureAccentProcess"/>
    <dgm:cxn modelId="{2F99FE81-20FA-4F59-B573-D38F17548BFA}" type="presOf" srcId="{37698B14-717C-4094-925A-E70EC0BB050B}" destId="{5BAB39A7-3A09-4DE1-8264-59D97A7FD6FB}" srcOrd="0" destOrd="0" presId="urn:microsoft.com/office/officeart/2008/layout/AscendingPictureAccentProcess"/>
    <dgm:cxn modelId="{D3D2FB8D-A733-41E4-A78C-45F24C538BF2}" type="presOf" srcId="{6910B33E-4F2A-43AE-BD4F-2B619E8F6DF5}" destId="{3064AEE3-1160-401C-8481-E917551C36DA}" srcOrd="0" destOrd="0" presId="urn:microsoft.com/office/officeart/2008/layout/AscendingPictureAccentProcess"/>
    <dgm:cxn modelId="{EF15B29F-41B3-4409-86C5-A0BB96963410}" type="presOf" srcId="{E95497CA-E26B-4D68-8756-00107B4AE7DB}" destId="{78230F2F-D7E0-4CC0-853C-501F7E81A9B6}" srcOrd="0" destOrd="0" presId="urn:microsoft.com/office/officeart/2008/layout/AscendingPictureAccentProcess"/>
    <dgm:cxn modelId="{8C91C8A8-E717-4032-82DF-EDF4249D4663}" type="presOf" srcId="{898DF2DC-ABFA-45E8-9A50-BAA8B6ED4F90}" destId="{476B1AB5-F558-42F9-84D5-40FC6F8212C1}" srcOrd="0" destOrd="0" presId="urn:microsoft.com/office/officeart/2008/layout/AscendingPictureAccentProcess"/>
    <dgm:cxn modelId="{16B732AA-AD98-43B5-AF13-EBF3403316B8}" srcId="{5FA50B31-7808-4DB8-8B8B-3E9C52B9B8B1}" destId="{9C94FB07-873E-44F9-8427-E54F02707FEF}" srcOrd="1" destOrd="0" parTransId="{02FA239C-EEE5-4290-A9E9-60A70A0AD787}" sibTransId="{AC93D4AA-C152-436A-8543-73F402138183}"/>
    <dgm:cxn modelId="{49ADBBD0-60E8-467C-9CEF-98D29F40DCBD}" srcId="{5FA50B31-7808-4DB8-8B8B-3E9C52B9B8B1}" destId="{908C93C1-2D88-4391-B991-2BBF343958AC}" srcOrd="2" destOrd="0" parTransId="{8D5C8702-7771-473E-A953-6E31622590DE}" sibTransId="{898DF2DC-ABFA-45E8-9A50-BAA8B6ED4F90}"/>
    <dgm:cxn modelId="{77E2E8D0-BC46-4912-90EF-7D452E77B587}" type="presOf" srcId="{5FA50B31-7808-4DB8-8B8B-3E9C52B9B8B1}" destId="{5BA3FEE0-C9FC-49C2-9DB4-C53D50C87F9C}" srcOrd="0" destOrd="0" presId="urn:microsoft.com/office/officeart/2008/layout/AscendingPictureAccentProcess"/>
    <dgm:cxn modelId="{303499FB-F549-4F30-B0ED-1F86FF006339}" srcId="{5FA50B31-7808-4DB8-8B8B-3E9C52B9B8B1}" destId="{E95497CA-E26B-4D68-8756-00107B4AE7DB}" srcOrd="4" destOrd="0" parTransId="{591745A2-2D23-4AE0-A8DB-07F5223E7B51}" sibTransId="{6910B33E-4F2A-43AE-BD4F-2B619E8F6DF5}"/>
    <dgm:cxn modelId="{BF7D5B7A-CADA-429D-84A1-4FC8A1F20D01}" type="presParOf" srcId="{5BA3FEE0-C9FC-49C2-9DB4-C53D50C87F9C}" destId="{84508F96-32A1-4E19-A32A-FD807BA6D652}" srcOrd="0" destOrd="0" presId="urn:microsoft.com/office/officeart/2008/layout/AscendingPictureAccentProcess"/>
    <dgm:cxn modelId="{7681478F-D8E7-400A-966D-14E6AC0F6EED}" type="presParOf" srcId="{5BA3FEE0-C9FC-49C2-9DB4-C53D50C87F9C}" destId="{341B6179-C5A4-4663-A89F-EC80D8AF84D7}" srcOrd="1" destOrd="0" presId="urn:microsoft.com/office/officeart/2008/layout/AscendingPictureAccentProcess"/>
    <dgm:cxn modelId="{1610B91B-9A1B-487D-8858-2B2179188648}" type="presParOf" srcId="{5BA3FEE0-C9FC-49C2-9DB4-C53D50C87F9C}" destId="{70496367-E28A-450E-9643-3FBE61AFD25F}" srcOrd="2" destOrd="0" presId="urn:microsoft.com/office/officeart/2008/layout/AscendingPictureAccentProcess"/>
    <dgm:cxn modelId="{94C165D2-9F35-426D-898A-301BBE6E7D90}" type="presParOf" srcId="{5BA3FEE0-C9FC-49C2-9DB4-C53D50C87F9C}" destId="{9C49C342-BDF9-412C-BB94-BAEF0C6F4EF9}" srcOrd="3" destOrd="0" presId="urn:microsoft.com/office/officeart/2008/layout/AscendingPictureAccentProcess"/>
    <dgm:cxn modelId="{40131D2D-161E-4E86-A39C-9810E3A6A118}" type="presParOf" srcId="{5BA3FEE0-C9FC-49C2-9DB4-C53D50C87F9C}" destId="{CCF7138D-52D0-4D3B-BFC7-7C1C076227B9}" srcOrd="4" destOrd="0" presId="urn:microsoft.com/office/officeart/2008/layout/AscendingPictureAccentProcess"/>
    <dgm:cxn modelId="{8A460AAF-D2E5-408A-9A95-BC276EA3043A}" type="presParOf" srcId="{5BA3FEE0-C9FC-49C2-9DB4-C53D50C87F9C}" destId="{06179B7E-B851-4535-BA45-B15068E13DFB}" srcOrd="5" destOrd="0" presId="urn:microsoft.com/office/officeart/2008/layout/AscendingPictureAccentProcess"/>
    <dgm:cxn modelId="{9C3416C6-95D7-4912-A36A-35B9AC71A8BD}" type="presParOf" srcId="{5BA3FEE0-C9FC-49C2-9DB4-C53D50C87F9C}" destId="{ABF8873D-F05E-4DC8-84F3-9133A4C5C589}" srcOrd="6" destOrd="0" presId="urn:microsoft.com/office/officeart/2008/layout/AscendingPictureAccentProcess"/>
    <dgm:cxn modelId="{CA53DB7C-B02A-4AA5-BD06-F10B363816E8}" type="presParOf" srcId="{5BA3FEE0-C9FC-49C2-9DB4-C53D50C87F9C}" destId="{99236A9A-AF39-452C-A5A2-01D001E42230}" srcOrd="7" destOrd="0" presId="urn:microsoft.com/office/officeart/2008/layout/AscendingPictureAccentProcess"/>
    <dgm:cxn modelId="{153BF7AF-CD5B-453A-AB47-F283A6B608F5}" type="presParOf" srcId="{5BA3FEE0-C9FC-49C2-9DB4-C53D50C87F9C}" destId="{180A4AA9-C0C1-43E6-BE93-1D23D802DD08}" srcOrd="8" destOrd="0" presId="urn:microsoft.com/office/officeart/2008/layout/AscendingPictureAccentProcess"/>
    <dgm:cxn modelId="{6ADAEBA0-F7B1-403E-9369-0D685E175D14}" type="presParOf" srcId="{5BA3FEE0-C9FC-49C2-9DB4-C53D50C87F9C}" destId="{942D5F60-FECD-4123-9C28-EC9CDD17898D}" srcOrd="9" destOrd="0" presId="urn:microsoft.com/office/officeart/2008/layout/AscendingPictureAccentProcess"/>
    <dgm:cxn modelId="{EBABBEF0-2CE5-4230-B26D-27843C5AB6C9}" type="presParOf" srcId="{5BA3FEE0-C9FC-49C2-9DB4-C53D50C87F9C}" destId="{73EDBEA4-E7AB-45B8-A63E-D6B3CB5B5E05}" srcOrd="10" destOrd="0" presId="urn:microsoft.com/office/officeart/2008/layout/AscendingPictureAccentProcess"/>
    <dgm:cxn modelId="{97A43A80-FD99-442F-A9E7-E8C4B30215A7}" type="presParOf" srcId="{5BA3FEE0-C9FC-49C2-9DB4-C53D50C87F9C}" destId="{EDDE4834-2AD1-4B3A-83C9-37F43B85B379}" srcOrd="11" destOrd="0" presId="urn:microsoft.com/office/officeart/2008/layout/AscendingPictureAccentProcess"/>
    <dgm:cxn modelId="{1E9D4695-6140-43B1-8020-BEC4C0AF0857}" type="presParOf" srcId="{5BA3FEE0-C9FC-49C2-9DB4-C53D50C87F9C}" destId="{BAAD9CBD-F91F-42FF-9ECF-E660248E4133}" srcOrd="12" destOrd="0" presId="urn:microsoft.com/office/officeart/2008/layout/AscendingPictureAccentProcess"/>
    <dgm:cxn modelId="{96727B1B-F38D-404B-A4F5-748D5B19D660}" type="presParOf" srcId="{5BA3FEE0-C9FC-49C2-9DB4-C53D50C87F9C}" destId="{08CA483A-5E03-41DF-A01D-B2D5F83F6B3D}" srcOrd="13" destOrd="0" presId="urn:microsoft.com/office/officeart/2008/layout/AscendingPictureAccentProcess"/>
    <dgm:cxn modelId="{95B7CCA5-B6ED-4CA4-A1DC-B8C56F7CEBB8}" type="presParOf" srcId="{5BA3FEE0-C9FC-49C2-9DB4-C53D50C87F9C}" destId="{5F78EC69-5B5A-48B0-9AAE-E62961647C40}" srcOrd="14" destOrd="0" presId="urn:microsoft.com/office/officeart/2008/layout/AscendingPictureAccentProcess"/>
    <dgm:cxn modelId="{00B656AF-E7A4-4718-A765-33091E8F9C59}" type="presParOf" srcId="{5BA3FEE0-C9FC-49C2-9DB4-C53D50C87F9C}" destId="{DAE994A1-26E4-4C47-88C4-B7882D5A9113}" srcOrd="15" destOrd="0" presId="urn:microsoft.com/office/officeart/2008/layout/AscendingPictureAccentProcess"/>
    <dgm:cxn modelId="{3B00F2E4-6DB5-41ED-85E3-AC63892D1A01}" type="presParOf" srcId="{5BA3FEE0-C9FC-49C2-9DB4-C53D50C87F9C}" destId="{7330793D-4C34-4AD1-B3F3-F46AC1A96EB9}" srcOrd="16" destOrd="0" presId="urn:microsoft.com/office/officeart/2008/layout/AscendingPictureAccentProcess"/>
    <dgm:cxn modelId="{9F5C7B75-4A79-4565-AFA4-59DFCFCEE16F}" type="presParOf" srcId="{7330793D-4C34-4AD1-B3F3-F46AC1A96EB9}" destId="{5BAB39A7-3A09-4DE1-8264-59D97A7FD6FB}" srcOrd="0" destOrd="0" presId="urn:microsoft.com/office/officeart/2008/layout/AscendingPictureAccentProcess"/>
    <dgm:cxn modelId="{33E908A1-0ADE-49A0-86AF-60778A250005}" type="presParOf" srcId="{5BA3FEE0-C9FC-49C2-9DB4-C53D50C87F9C}" destId="{CD07072B-BD55-4DF6-AC15-B30A4990650C}" srcOrd="17" destOrd="0" presId="urn:microsoft.com/office/officeart/2008/layout/AscendingPictureAccentProcess"/>
    <dgm:cxn modelId="{EBD2A4F9-5A7F-4111-ACCE-F6A21F0B55C6}" type="presParOf" srcId="{5BA3FEE0-C9FC-49C2-9DB4-C53D50C87F9C}" destId="{DD63CA3A-6D8D-4A89-83E2-8F8395321FDD}" srcOrd="18" destOrd="0" presId="urn:microsoft.com/office/officeart/2008/layout/AscendingPictureAccentProcess"/>
    <dgm:cxn modelId="{F88C1BDC-F818-400D-83DA-85D86E64CABA}" type="presParOf" srcId="{DD63CA3A-6D8D-4A89-83E2-8F8395321FDD}" destId="{1DC4568B-1B25-400D-8E8D-BF30A88F4477}" srcOrd="0" destOrd="0" presId="urn:microsoft.com/office/officeart/2008/layout/AscendingPictureAccentProcess"/>
    <dgm:cxn modelId="{5B749288-C08A-4629-ADD4-A027EC4A5AF0}" type="presParOf" srcId="{5BA3FEE0-C9FC-49C2-9DB4-C53D50C87F9C}" destId="{BF7A17C6-4591-4CE4-92AF-32656E9AF09C}" srcOrd="19" destOrd="0" presId="urn:microsoft.com/office/officeart/2008/layout/AscendingPictureAccentProcess"/>
    <dgm:cxn modelId="{73D65DBE-B395-4C72-A981-AB2FEE3EE443}" type="presParOf" srcId="{5BA3FEE0-C9FC-49C2-9DB4-C53D50C87F9C}" destId="{A36B2568-5984-4601-9FCC-BB56D06C5979}" srcOrd="20" destOrd="0" presId="urn:microsoft.com/office/officeart/2008/layout/AscendingPictureAccentProcess"/>
    <dgm:cxn modelId="{469DB427-6801-4BCF-941B-48C127D93219}" type="presParOf" srcId="{A36B2568-5984-4601-9FCC-BB56D06C5979}" destId="{476B1AB5-F558-42F9-84D5-40FC6F8212C1}" srcOrd="0" destOrd="0" presId="urn:microsoft.com/office/officeart/2008/layout/AscendingPictureAccentProcess"/>
    <dgm:cxn modelId="{6C65425B-7D1C-4746-8E06-BE1C92B31A13}" type="presParOf" srcId="{5BA3FEE0-C9FC-49C2-9DB4-C53D50C87F9C}" destId="{B201370F-CEB1-4F82-B978-5D404F860084}" srcOrd="21" destOrd="0" presId="urn:microsoft.com/office/officeart/2008/layout/AscendingPictureAccentProcess"/>
    <dgm:cxn modelId="{51C0AAF7-BAF5-43BC-A5FB-6A1D99FE8737}" type="presParOf" srcId="{5BA3FEE0-C9FC-49C2-9DB4-C53D50C87F9C}" destId="{67225CA5-E52C-4710-A56E-D3D753998A5D}" srcOrd="22" destOrd="0" presId="urn:microsoft.com/office/officeart/2008/layout/AscendingPictureAccentProcess"/>
    <dgm:cxn modelId="{D03BB3F7-B0BE-41BB-85EE-9B5009D8B30A}" type="presParOf" srcId="{67225CA5-E52C-4710-A56E-D3D753998A5D}" destId="{2EB28863-B74A-4BF1-8AE1-FF247F8BDFA1}" srcOrd="0" destOrd="0" presId="urn:microsoft.com/office/officeart/2008/layout/AscendingPictureAccentProcess"/>
    <dgm:cxn modelId="{76A6F5AF-30C4-4C35-AE54-75E72B97584C}" type="presParOf" srcId="{5BA3FEE0-C9FC-49C2-9DB4-C53D50C87F9C}" destId="{78230F2F-D7E0-4CC0-853C-501F7E81A9B6}" srcOrd="23" destOrd="0" presId="urn:microsoft.com/office/officeart/2008/layout/AscendingPictureAccentProcess"/>
    <dgm:cxn modelId="{162C1BCF-1DF0-4E58-884B-C4D9FA9B0AAC}" type="presParOf" srcId="{5BA3FEE0-C9FC-49C2-9DB4-C53D50C87F9C}" destId="{75CE1956-BC85-43B6-BB92-888D936A68DC}" srcOrd="24" destOrd="0" presId="urn:microsoft.com/office/officeart/2008/layout/AscendingPictureAccentProcess"/>
    <dgm:cxn modelId="{5B56C662-77A1-4756-BC51-E5BEFC21A33E}" type="presParOf" srcId="{75CE1956-BC85-43B6-BB92-888D936A68DC}" destId="{3064AEE3-1160-401C-8481-E917551C36DA}"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508F96-32A1-4E19-A32A-FD807BA6D652}">
      <dsp:nvSpPr>
        <dsp:cNvPr id="0" name=""/>
        <dsp:cNvSpPr/>
      </dsp:nvSpPr>
      <dsp:spPr>
        <a:xfrm>
          <a:off x="4561708" y="4995051"/>
          <a:ext cx="94127" cy="94127"/>
        </a:xfrm>
        <a:prstGeom prst="ellips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1B6179-C5A4-4663-A89F-EC80D8AF84D7}">
      <dsp:nvSpPr>
        <dsp:cNvPr id="0" name=""/>
        <dsp:cNvSpPr/>
      </dsp:nvSpPr>
      <dsp:spPr>
        <a:xfrm>
          <a:off x="4353049" y="5079853"/>
          <a:ext cx="94127" cy="94127"/>
        </a:xfrm>
        <a:prstGeom prst="ellipse">
          <a:avLst/>
        </a:prstGeom>
        <a:solidFill>
          <a:schemeClr val="accent2">
            <a:hueOff val="286175"/>
            <a:satOff val="4256"/>
            <a:lumOff val="168"/>
            <a:alphaOff val="0"/>
          </a:schemeClr>
        </a:solidFill>
        <a:ln w="25400" cap="flat" cmpd="sng" algn="ctr">
          <a:solidFill>
            <a:schemeClr val="accent2">
              <a:hueOff val="286175"/>
              <a:satOff val="4256"/>
              <a:lumOff val="16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496367-E28A-450E-9643-3FBE61AFD25F}">
      <dsp:nvSpPr>
        <dsp:cNvPr id="0" name=""/>
        <dsp:cNvSpPr/>
      </dsp:nvSpPr>
      <dsp:spPr>
        <a:xfrm>
          <a:off x="4139782" y="5149956"/>
          <a:ext cx="94127" cy="94127"/>
        </a:xfrm>
        <a:prstGeom prst="ellipse">
          <a:avLst/>
        </a:prstGeom>
        <a:solidFill>
          <a:schemeClr val="accent2">
            <a:hueOff val="572350"/>
            <a:satOff val="8511"/>
            <a:lumOff val="336"/>
            <a:alphaOff val="0"/>
          </a:schemeClr>
        </a:solidFill>
        <a:ln w="25400" cap="flat" cmpd="sng" algn="ctr">
          <a:solidFill>
            <a:schemeClr val="accent2">
              <a:hueOff val="572350"/>
              <a:satOff val="8511"/>
              <a:lumOff val="3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49C342-BDF9-412C-BB94-BAEF0C6F4EF9}">
      <dsp:nvSpPr>
        <dsp:cNvPr id="0" name=""/>
        <dsp:cNvSpPr/>
      </dsp:nvSpPr>
      <dsp:spPr>
        <a:xfrm>
          <a:off x="3923224" y="5204229"/>
          <a:ext cx="94127" cy="94127"/>
        </a:xfrm>
        <a:prstGeom prst="ellipse">
          <a:avLst/>
        </a:prstGeom>
        <a:solidFill>
          <a:schemeClr val="accent2">
            <a:hueOff val="858525"/>
            <a:satOff val="12766"/>
            <a:lumOff val="504"/>
            <a:alphaOff val="0"/>
          </a:schemeClr>
        </a:solidFill>
        <a:ln w="25400" cap="flat" cmpd="sng" algn="ctr">
          <a:solidFill>
            <a:schemeClr val="accent2">
              <a:hueOff val="858525"/>
              <a:satOff val="12766"/>
              <a:lumOff val="50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F7138D-52D0-4D3B-BFC7-7C1C076227B9}">
      <dsp:nvSpPr>
        <dsp:cNvPr id="0" name=""/>
        <dsp:cNvSpPr/>
      </dsp:nvSpPr>
      <dsp:spPr>
        <a:xfrm>
          <a:off x="5700448" y="4174171"/>
          <a:ext cx="94127" cy="94127"/>
        </a:xfrm>
        <a:prstGeom prst="ellipse">
          <a:avLst/>
        </a:prstGeom>
        <a:solidFill>
          <a:schemeClr val="accent2">
            <a:hueOff val="1144700"/>
            <a:satOff val="17022"/>
            <a:lumOff val="672"/>
            <a:alphaOff val="0"/>
          </a:schemeClr>
        </a:solidFill>
        <a:ln w="25400" cap="flat" cmpd="sng" algn="ctr">
          <a:solidFill>
            <a:schemeClr val="accent2">
              <a:hueOff val="1144700"/>
              <a:satOff val="17022"/>
              <a:lumOff val="67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179B7E-B851-4535-BA45-B15068E13DFB}">
      <dsp:nvSpPr>
        <dsp:cNvPr id="0" name=""/>
        <dsp:cNvSpPr/>
      </dsp:nvSpPr>
      <dsp:spPr>
        <a:xfrm>
          <a:off x="5535232" y="4341513"/>
          <a:ext cx="94127" cy="94127"/>
        </a:xfrm>
        <a:prstGeom prst="ellipse">
          <a:avLst/>
        </a:prstGeom>
        <a:solidFill>
          <a:schemeClr val="accent2">
            <a:hueOff val="1430875"/>
            <a:satOff val="21278"/>
            <a:lumOff val="840"/>
            <a:alphaOff val="0"/>
          </a:schemeClr>
        </a:solidFill>
        <a:ln w="25400" cap="flat" cmpd="sng" algn="ctr">
          <a:solidFill>
            <a:schemeClr val="accent2">
              <a:hueOff val="1430875"/>
              <a:satOff val="21278"/>
              <a:lumOff val="84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F8873D-F05E-4DC8-84F3-9133A4C5C589}">
      <dsp:nvSpPr>
        <dsp:cNvPr id="0" name=""/>
        <dsp:cNvSpPr/>
      </dsp:nvSpPr>
      <dsp:spPr>
        <a:xfrm>
          <a:off x="6384350" y="3156550"/>
          <a:ext cx="94127" cy="94127"/>
        </a:xfrm>
        <a:prstGeom prst="ellipse">
          <a:avLst/>
        </a:prstGeom>
        <a:solidFill>
          <a:schemeClr val="accent2">
            <a:hueOff val="1717050"/>
            <a:satOff val="25533"/>
            <a:lumOff val="1008"/>
            <a:alphaOff val="0"/>
          </a:schemeClr>
        </a:solidFill>
        <a:ln w="25400" cap="flat" cmpd="sng" algn="ctr">
          <a:solidFill>
            <a:schemeClr val="accent2">
              <a:hueOff val="1717050"/>
              <a:satOff val="25533"/>
              <a:lumOff val="100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236A9A-AF39-452C-A5A2-01D001E42230}">
      <dsp:nvSpPr>
        <dsp:cNvPr id="0" name=""/>
        <dsp:cNvSpPr/>
      </dsp:nvSpPr>
      <dsp:spPr>
        <a:xfrm>
          <a:off x="6751643" y="1916748"/>
          <a:ext cx="94127" cy="94127"/>
        </a:xfrm>
        <a:prstGeom prst="ellipse">
          <a:avLst/>
        </a:prstGeom>
        <a:solidFill>
          <a:schemeClr val="accent2">
            <a:hueOff val="2003225"/>
            <a:satOff val="29789"/>
            <a:lumOff val="1177"/>
            <a:alphaOff val="0"/>
          </a:schemeClr>
        </a:solidFill>
        <a:ln w="25400" cap="flat" cmpd="sng" algn="ctr">
          <a:solidFill>
            <a:schemeClr val="accent2">
              <a:hueOff val="2003225"/>
              <a:satOff val="29789"/>
              <a:lumOff val="117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0A4AA9-C0C1-43E6-BE93-1D23D802DD08}">
      <dsp:nvSpPr>
        <dsp:cNvPr id="0" name=""/>
        <dsp:cNvSpPr/>
      </dsp:nvSpPr>
      <dsp:spPr>
        <a:xfrm>
          <a:off x="6567996" y="450244"/>
          <a:ext cx="94127" cy="94127"/>
        </a:xfrm>
        <a:prstGeom prst="ellipse">
          <a:avLst/>
        </a:prstGeom>
        <a:solidFill>
          <a:schemeClr val="accent2">
            <a:hueOff val="2289400"/>
            <a:satOff val="34044"/>
            <a:lumOff val="1345"/>
            <a:alphaOff val="0"/>
          </a:schemeClr>
        </a:solidFill>
        <a:ln w="25400" cap="flat" cmpd="sng" algn="ctr">
          <a:solidFill>
            <a:schemeClr val="accent2">
              <a:hueOff val="2289400"/>
              <a:satOff val="34044"/>
              <a:lumOff val="134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2D5F60-FECD-4123-9C28-EC9CDD17898D}">
      <dsp:nvSpPr>
        <dsp:cNvPr id="0" name=""/>
        <dsp:cNvSpPr/>
      </dsp:nvSpPr>
      <dsp:spPr>
        <a:xfrm>
          <a:off x="6704909" y="344524"/>
          <a:ext cx="94127" cy="94127"/>
        </a:xfrm>
        <a:prstGeom prst="ellipse">
          <a:avLst/>
        </a:prstGeom>
        <a:solidFill>
          <a:schemeClr val="accent2">
            <a:hueOff val="2575575"/>
            <a:satOff val="38300"/>
            <a:lumOff val="1513"/>
            <a:alphaOff val="0"/>
          </a:schemeClr>
        </a:solidFill>
        <a:ln w="25400" cap="flat" cmpd="sng" algn="ctr">
          <a:solidFill>
            <a:schemeClr val="accent2">
              <a:hueOff val="2575575"/>
              <a:satOff val="38300"/>
              <a:lumOff val="151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EDBEA4-E7AB-45B8-A63E-D6B3CB5B5E05}">
      <dsp:nvSpPr>
        <dsp:cNvPr id="0" name=""/>
        <dsp:cNvSpPr/>
      </dsp:nvSpPr>
      <dsp:spPr>
        <a:xfrm>
          <a:off x="6841821" y="238239"/>
          <a:ext cx="94127" cy="94127"/>
        </a:xfrm>
        <a:prstGeom prst="ellipse">
          <a:avLst/>
        </a:prstGeom>
        <a:solidFill>
          <a:schemeClr val="accent2">
            <a:hueOff val="2861751"/>
            <a:satOff val="42555"/>
            <a:lumOff val="1681"/>
            <a:alphaOff val="0"/>
          </a:schemeClr>
        </a:solidFill>
        <a:ln w="25400" cap="flat" cmpd="sng" algn="ctr">
          <a:solidFill>
            <a:schemeClr val="accent2">
              <a:hueOff val="2861751"/>
              <a:satOff val="42555"/>
              <a:lumOff val="168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DE4834-2AD1-4B3A-83C9-37F43B85B379}">
      <dsp:nvSpPr>
        <dsp:cNvPr id="0" name=""/>
        <dsp:cNvSpPr/>
      </dsp:nvSpPr>
      <dsp:spPr>
        <a:xfrm>
          <a:off x="6979391" y="344524"/>
          <a:ext cx="94127" cy="94127"/>
        </a:xfrm>
        <a:prstGeom prst="ellipse">
          <a:avLst/>
        </a:prstGeom>
        <a:solidFill>
          <a:schemeClr val="accent2">
            <a:hueOff val="3147925"/>
            <a:satOff val="46810"/>
            <a:lumOff val="1849"/>
            <a:alphaOff val="0"/>
          </a:schemeClr>
        </a:solidFill>
        <a:ln w="25400" cap="flat" cmpd="sng" algn="ctr">
          <a:solidFill>
            <a:schemeClr val="accent2">
              <a:hueOff val="3147925"/>
              <a:satOff val="46810"/>
              <a:lumOff val="184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AD9CBD-F91F-42FF-9ECF-E660248E4133}">
      <dsp:nvSpPr>
        <dsp:cNvPr id="0" name=""/>
        <dsp:cNvSpPr/>
      </dsp:nvSpPr>
      <dsp:spPr>
        <a:xfrm>
          <a:off x="7116303" y="450244"/>
          <a:ext cx="94127" cy="94127"/>
        </a:xfrm>
        <a:prstGeom prst="ellipse">
          <a:avLst/>
        </a:prstGeom>
        <a:solidFill>
          <a:schemeClr val="accent2">
            <a:hueOff val="3434100"/>
            <a:satOff val="51066"/>
            <a:lumOff val="2017"/>
            <a:alphaOff val="0"/>
          </a:schemeClr>
        </a:solidFill>
        <a:ln w="25400" cap="flat" cmpd="sng" algn="ctr">
          <a:solidFill>
            <a:schemeClr val="accent2">
              <a:hueOff val="3434100"/>
              <a:satOff val="51066"/>
              <a:lumOff val="201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CA483A-5E03-41DF-A01D-B2D5F83F6B3D}">
      <dsp:nvSpPr>
        <dsp:cNvPr id="0" name=""/>
        <dsp:cNvSpPr/>
      </dsp:nvSpPr>
      <dsp:spPr>
        <a:xfrm>
          <a:off x="6841821" y="462116"/>
          <a:ext cx="94127" cy="94127"/>
        </a:xfrm>
        <a:prstGeom prst="ellipse">
          <a:avLst/>
        </a:prstGeom>
        <a:solidFill>
          <a:schemeClr val="accent2">
            <a:hueOff val="3720276"/>
            <a:satOff val="55321"/>
            <a:lumOff val="2185"/>
            <a:alphaOff val="0"/>
          </a:schemeClr>
        </a:solidFill>
        <a:ln w="25400" cap="flat" cmpd="sng" algn="ctr">
          <a:solidFill>
            <a:schemeClr val="accent2">
              <a:hueOff val="3720276"/>
              <a:satOff val="55321"/>
              <a:lumOff val="218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78EC69-5B5A-48B0-9AAE-E62961647C40}">
      <dsp:nvSpPr>
        <dsp:cNvPr id="0" name=""/>
        <dsp:cNvSpPr/>
      </dsp:nvSpPr>
      <dsp:spPr>
        <a:xfrm>
          <a:off x="6841821" y="685993"/>
          <a:ext cx="94127" cy="94127"/>
        </a:xfrm>
        <a:prstGeom prst="ellipse">
          <a:avLst/>
        </a:prstGeom>
        <a:solidFill>
          <a:schemeClr val="accent2">
            <a:hueOff val="4006451"/>
            <a:satOff val="59577"/>
            <a:lumOff val="2353"/>
            <a:alphaOff val="0"/>
          </a:schemeClr>
        </a:solidFill>
        <a:ln w="25400" cap="flat" cmpd="sng" algn="ctr">
          <a:solidFill>
            <a:schemeClr val="accent2">
              <a:hueOff val="4006451"/>
              <a:satOff val="59577"/>
              <a:lumOff val="235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E994A1-26E4-4C47-88C4-B7882D5A9113}">
      <dsp:nvSpPr>
        <dsp:cNvPr id="0" name=""/>
        <dsp:cNvSpPr/>
      </dsp:nvSpPr>
      <dsp:spPr>
        <a:xfrm>
          <a:off x="3400259" y="5384714"/>
          <a:ext cx="2028009" cy="54386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9262"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t>2006 - 2007</a:t>
          </a:r>
        </a:p>
      </dsp:txBody>
      <dsp:txXfrm>
        <a:off x="3426808" y="5411263"/>
        <a:ext cx="1974911" cy="490763"/>
      </dsp:txXfrm>
    </dsp:sp>
    <dsp:sp modelId="{5BAB39A7-3A09-4DE1-8264-59D97A7FD6FB}">
      <dsp:nvSpPr>
        <dsp:cNvPr id="0" name=""/>
        <dsp:cNvSpPr/>
      </dsp:nvSpPr>
      <dsp:spPr>
        <a:xfrm>
          <a:off x="2837801" y="4851876"/>
          <a:ext cx="940612" cy="940168"/>
        </a:xfrm>
        <a:prstGeom prst="ellipse">
          <a:avLst/>
        </a:prstGeom>
        <a:blipFill>
          <a:blip xmlns:r="http://schemas.openxmlformats.org/officeDocument/2006/relationships" r:embed="rId1" cstate="email">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07072B-BD55-4DF6-AC15-B30A4990650C}">
      <dsp:nvSpPr>
        <dsp:cNvPr id="0" name=""/>
        <dsp:cNvSpPr/>
      </dsp:nvSpPr>
      <dsp:spPr>
        <a:xfrm>
          <a:off x="5182091" y="4741917"/>
          <a:ext cx="2028009" cy="543861"/>
        </a:xfrm>
        <a:prstGeom prst="roundRect">
          <a:avLst/>
        </a:prstGeom>
        <a:solidFill>
          <a:schemeClr val="accent2">
            <a:hueOff val="1001613"/>
            <a:satOff val="14894"/>
            <a:lumOff val="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9262"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t>2008 - 2009</a:t>
          </a:r>
        </a:p>
      </dsp:txBody>
      <dsp:txXfrm>
        <a:off x="5208640" y="4768466"/>
        <a:ext cx="1974911" cy="490763"/>
      </dsp:txXfrm>
    </dsp:sp>
    <dsp:sp modelId="{1DC4568B-1B25-400D-8E8D-BF30A88F4477}">
      <dsp:nvSpPr>
        <dsp:cNvPr id="0" name=""/>
        <dsp:cNvSpPr/>
      </dsp:nvSpPr>
      <dsp:spPr>
        <a:xfrm>
          <a:off x="4619633" y="4209079"/>
          <a:ext cx="940612" cy="940168"/>
        </a:xfrm>
        <a:prstGeom prst="ellipse">
          <a:avLst/>
        </a:prstGeom>
        <a:blipFill>
          <a:blip xmlns:r="http://schemas.openxmlformats.org/officeDocument/2006/relationships" r:embed="rId2" cstate="email">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F7A17C6-4591-4CE4-92AF-32656E9AF09C}">
      <dsp:nvSpPr>
        <dsp:cNvPr id="0" name=""/>
        <dsp:cNvSpPr/>
      </dsp:nvSpPr>
      <dsp:spPr>
        <a:xfrm>
          <a:off x="6148374" y="3813055"/>
          <a:ext cx="2028009" cy="543861"/>
        </a:xfrm>
        <a:prstGeom prst="roundRect">
          <a:avLst/>
        </a:prstGeom>
        <a:solidFill>
          <a:schemeClr val="accent2">
            <a:hueOff val="2003225"/>
            <a:satOff val="29789"/>
            <a:lumOff val="1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9262"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t>2010 - 2013</a:t>
          </a:r>
        </a:p>
      </dsp:txBody>
      <dsp:txXfrm>
        <a:off x="6174923" y="3839604"/>
        <a:ext cx="1974911" cy="490763"/>
      </dsp:txXfrm>
    </dsp:sp>
    <dsp:sp modelId="{476B1AB5-F558-42F9-84D5-40FC6F8212C1}">
      <dsp:nvSpPr>
        <dsp:cNvPr id="0" name=""/>
        <dsp:cNvSpPr/>
      </dsp:nvSpPr>
      <dsp:spPr>
        <a:xfrm>
          <a:off x="5585916" y="3280217"/>
          <a:ext cx="940612" cy="940168"/>
        </a:xfrm>
        <a:prstGeom prst="ellipse">
          <a:avLst/>
        </a:prstGeom>
        <a:blipFill>
          <a:blip xmlns:r="http://schemas.openxmlformats.org/officeDocument/2006/relationships" r:embed="rId3" cstate="email">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01370F-CEB1-4F82-B978-5D404F860084}">
      <dsp:nvSpPr>
        <dsp:cNvPr id="0" name=""/>
        <dsp:cNvSpPr/>
      </dsp:nvSpPr>
      <dsp:spPr>
        <a:xfrm>
          <a:off x="6653237" y="2619047"/>
          <a:ext cx="2028009" cy="543861"/>
        </a:xfrm>
        <a:prstGeom prst="roundRect">
          <a:avLst/>
        </a:prstGeom>
        <a:solidFill>
          <a:schemeClr val="accent2">
            <a:hueOff val="3004838"/>
            <a:satOff val="44683"/>
            <a:lumOff val="17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9262"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t>2014 – 2015</a:t>
          </a:r>
        </a:p>
      </dsp:txBody>
      <dsp:txXfrm>
        <a:off x="6679786" y="2645596"/>
        <a:ext cx="1974911" cy="490763"/>
      </dsp:txXfrm>
    </dsp:sp>
    <dsp:sp modelId="{2EB28863-B74A-4BF1-8AE1-FF247F8BDFA1}">
      <dsp:nvSpPr>
        <dsp:cNvPr id="0" name=""/>
        <dsp:cNvSpPr/>
      </dsp:nvSpPr>
      <dsp:spPr>
        <a:xfrm>
          <a:off x="6090779" y="2086209"/>
          <a:ext cx="940612" cy="940168"/>
        </a:xfrm>
        <a:prstGeom prst="ellipse">
          <a:avLst/>
        </a:prstGeom>
        <a:blipFill>
          <a:blip xmlns:r="http://schemas.openxmlformats.org/officeDocument/2006/relationships" r:embed="rId4" cstate="email">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8230F2F-D7E0-4CC0-853C-501F7E81A9B6}">
      <dsp:nvSpPr>
        <dsp:cNvPr id="0" name=""/>
        <dsp:cNvSpPr/>
      </dsp:nvSpPr>
      <dsp:spPr>
        <a:xfrm>
          <a:off x="7022845" y="1068694"/>
          <a:ext cx="2028009" cy="543861"/>
        </a:xfrm>
        <a:prstGeom prst="roundRect">
          <a:avLst/>
        </a:prstGeom>
        <a:solidFill>
          <a:schemeClr val="accent2">
            <a:hueOff val="4006451"/>
            <a:satOff val="59577"/>
            <a:lumOff val="23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9262"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t>2016 - 2017</a:t>
          </a:r>
        </a:p>
      </dsp:txBody>
      <dsp:txXfrm>
        <a:off x="7049394" y="1095243"/>
        <a:ext cx="1974911" cy="490763"/>
      </dsp:txXfrm>
    </dsp:sp>
    <dsp:sp modelId="{3064AEE3-1160-401C-8481-E917551C36DA}">
      <dsp:nvSpPr>
        <dsp:cNvPr id="0" name=""/>
        <dsp:cNvSpPr/>
      </dsp:nvSpPr>
      <dsp:spPr>
        <a:xfrm>
          <a:off x="6371844" y="870718"/>
          <a:ext cx="940612" cy="940168"/>
        </a:xfrm>
        <a:prstGeom prst="ellipse">
          <a:avLst/>
        </a:prstGeom>
        <a:blipFill>
          <a:blip xmlns:r="http://schemas.openxmlformats.org/officeDocument/2006/relationships" r:embed="rId5" cstate="email">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5495348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07" name="Google Shape;107;p1: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84058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921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922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Arial" charset="0"/>
              </a:defRPr>
            </a:lvl1pPr>
            <a:lvl2pPr marL="742950" indent="-285750">
              <a:defRPr>
                <a:solidFill>
                  <a:schemeClr val="tx1"/>
                </a:solidFill>
                <a:latin typeface="Calibri" charset="0"/>
                <a:ea typeface="Arial" charset="0"/>
                <a:cs typeface="Arial" charset="0"/>
              </a:defRPr>
            </a:lvl2pPr>
            <a:lvl3pPr marL="1143000" indent="-228600">
              <a:defRPr>
                <a:solidFill>
                  <a:schemeClr val="tx1"/>
                </a:solidFill>
                <a:latin typeface="Calibri" charset="0"/>
                <a:ea typeface="Arial" charset="0"/>
                <a:cs typeface="Arial" charset="0"/>
              </a:defRPr>
            </a:lvl3pPr>
            <a:lvl4pPr marL="1600200" indent="-228600">
              <a:defRPr>
                <a:solidFill>
                  <a:schemeClr val="tx1"/>
                </a:solidFill>
                <a:latin typeface="Calibri" charset="0"/>
                <a:ea typeface="Arial" charset="0"/>
                <a:cs typeface="Arial" charset="0"/>
              </a:defRPr>
            </a:lvl4pPr>
            <a:lvl5pPr marL="2057400" indent="-228600">
              <a:defRPr>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a:solidFill>
                  <a:schemeClr val="tx1"/>
                </a:solidFill>
                <a:latin typeface="Calibri" charset="0"/>
                <a:ea typeface="Arial" charset="0"/>
                <a:cs typeface="Arial" charset="0"/>
              </a:defRPr>
            </a:lvl9pPr>
          </a:lstStyle>
          <a:p>
            <a:fld id="{01F7CC15-E09C-5047-9ABE-7209DB9AA45B}" type="slidenum">
              <a:rPr lang="en-US">
                <a:latin typeface="Arial" charset="0"/>
              </a:rPr>
              <a:pPr/>
              <a:t>9</a:t>
            </a:fld>
            <a:endParaRPr lang="en-US">
              <a:latin typeface="Arial" charset="0"/>
            </a:endParaRPr>
          </a:p>
        </p:txBody>
      </p:sp>
    </p:spTree>
    <p:extLst>
      <p:ext uri="{BB962C8B-B14F-4D97-AF65-F5344CB8AC3E}">
        <p14:creationId xmlns:p14="http://schemas.microsoft.com/office/powerpoint/2010/main" val="2333606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mHero is a free, two-way,</a:t>
            </a:r>
            <a:r>
              <a:rPr lang="en-US" sz="1200" b="1" kern="1200" dirty="0">
                <a:solidFill>
                  <a:schemeClr val="tx1"/>
                </a:solidFill>
                <a:effectLst/>
                <a:latin typeface="+mn-lt"/>
                <a:ea typeface="+mn-ea"/>
                <a:cs typeface="+mn-cs"/>
              </a:rPr>
              <a:t> mobile-phone-based communications system</a:t>
            </a:r>
            <a:r>
              <a:rPr lang="en-US" sz="1200" kern="1200" dirty="0">
                <a:solidFill>
                  <a:schemeClr val="tx1"/>
                </a:solidFill>
                <a:effectLst/>
                <a:latin typeface="+mn-lt"/>
                <a:ea typeface="+mn-ea"/>
                <a:cs typeface="+mn-cs"/>
              </a:rPr>
              <a:t> that uses basic text messaging, or SMS, to connect </a:t>
            </a:r>
            <a:r>
              <a:rPr lang="en-US" sz="1200" b="1" kern="1200" dirty="0">
                <a:solidFill>
                  <a:schemeClr val="tx1"/>
                </a:solidFill>
                <a:effectLst/>
                <a:latin typeface="+mn-lt"/>
                <a:ea typeface="+mn-ea"/>
                <a:cs typeface="+mn-cs"/>
              </a:rPr>
              <a:t>ministries of health  </a:t>
            </a:r>
            <a:r>
              <a:rPr lang="en-US" sz="1200" kern="1200" dirty="0">
                <a:solidFill>
                  <a:schemeClr val="tx1"/>
                </a:solidFill>
                <a:effectLst/>
                <a:latin typeface="+mn-lt"/>
                <a:ea typeface="+mn-ea"/>
                <a:cs typeface="+mn-cs"/>
              </a:rPr>
              <a:t>and</a:t>
            </a:r>
            <a:r>
              <a:rPr lang="en-US" sz="1200" b="1" kern="1200" dirty="0">
                <a:solidFill>
                  <a:schemeClr val="tx1"/>
                </a:solidFill>
                <a:effectLst/>
                <a:latin typeface="+mn-lt"/>
                <a:ea typeface="+mn-ea"/>
                <a:cs typeface="+mn-cs"/>
              </a:rPr>
              <a:t> health workers</a:t>
            </a:r>
            <a:r>
              <a:rPr lang="en-US" sz="1200" kern="1200" dirty="0">
                <a:solidFill>
                  <a:schemeClr val="tx1"/>
                </a:solidFill>
                <a:effectLst/>
                <a:latin typeface="+mn-lt"/>
                <a:ea typeface="+mn-ea"/>
                <a:cs typeface="+mn-cs"/>
              </a:rPr>
              <a:t>. mHero does not require a smartphone or tablet, but rather operates on simple talk and text mobile devices, allowing ministries of health to directly communicate critical messages and collect critical information from those on the front lines of care. </a:t>
            </a:r>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endParaRPr lang="en-US" sz="1200" kern="1200" baseline="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fld id="{04AA8DC5-D0B0-401D-9FF0-82DED7C2F862}" type="slidenum">
              <a:rPr lang="en-US" smtClean="0"/>
              <a:t>38</a:t>
            </a:fld>
            <a:endParaRPr lang="en-US"/>
          </a:p>
        </p:txBody>
      </p:sp>
    </p:spTree>
    <p:extLst>
      <p:ext uri="{BB962C8B-B14F-4D97-AF65-F5344CB8AC3E}">
        <p14:creationId xmlns:p14="http://schemas.microsoft.com/office/powerpoint/2010/main" val="4232747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4"/>
        <p:cNvGrpSpPr/>
        <p:nvPr/>
      </p:nvGrpSpPr>
      <p:grpSpPr>
        <a:xfrm>
          <a:off x="0" y="0"/>
          <a:ext cx="0" cy="0"/>
          <a:chOff x="0" y="0"/>
          <a:chExt cx="0" cy="0"/>
        </a:xfrm>
      </p:grpSpPr>
      <p:sp>
        <p:nvSpPr>
          <p:cNvPr id="25" name="Google Shape;25;p3"/>
          <p:cNvSpPr txBox="1">
            <a:spLocks noGrp="1"/>
          </p:cNvSpPr>
          <p:nvPr>
            <p:ph type="title"/>
          </p:nvPr>
        </p:nvSpPr>
        <p:spPr>
          <a:xfrm>
            <a:off x="457200" y="274638"/>
            <a:ext cx="76200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accent2"/>
              </a:buClr>
              <a:buSzPts val="4600"/>
              <a:buFont typeface="Open Sans"/>
              <a:buNone/>
              <a:defRPr sz="4600" b="0" i="0" u="none" strike="noStrike" cap="none">
                <a:solidFill>
                  <a:schemeClr val="accent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 name="Google Shape;26;p3"/>
          <p:cNvSpPr txBox="1">
            <a:spLocks noGrp="1"/>
          </p:cNvSpPr>
          <p:nvPr>
            <p:ph type="body" idx="1"/>
          </p:nvPr>
        </p:nvSpPr>
        <p:spPr>
          <a:xfrm>
            <a:off x="457200" y="1600200"/>
            <a:ext cx="7620000" cy="4800600"/>
          </a:xfrm>
          <a:prstGeom prst="rect">
            <a:avLst/>
          </a:prstGeom>
          <a:noFill/>
          <a:ln>
            <a:noFill/>
          </a:ln>
        </p:spPr>
        <p:txBody>
          <a:bodyPr spcFirstLastPara="1" wrap="square" lIns="91425" tIns="45700" rIns="91425" bIns="45700" anchor="t" anchorCtr="0"/>
          <a:lstStyle>
            <a:lvl1pPr marL="457200" marR="0" lvl="0" indent="-368300" algn="l" rtl="0">
              <a:spcBef>
                <a:spcPts val="440"/>
              </a:spcBef>
              <a:spcAft>
                <a:spcPts val="0"/>
              </a:spcAft>
              <a:buClr>
                <a:schemeClr val="dk2"/>
              </a:buClr>
              <a:buSzPts val="2200"/>
              <a:buFont typeface="Arial"/>
              <a:buChar char="•"/>
              <a:defRPr sz="2200" b="0" i="0" u="none" strike="noStrike" cap="none">
                <a:solidFill>
                  <a:schemeClr val="dk2"/>
                </a:solidFill>
                <a:latin typeface="Open Sans"/>
                <a:ea typeface="Open Sans"/>
                <a:cs typeface="Open Sans"/>
                <a:sym typeface="Open Sans"/>
              </a:defRPr>
            </a:lvl1pPr>
            <a:lvl2pPr marL="914400" marR="0" lvl="1" indent="-355600" algn="l" rtl="0">
              <a:spcBef>
                <a:spcPts val="400"/>
              </a:spcBef>
              <a:spcAft>
                <a:spcPts val="0"/>
              </a:spcAft>
              <a:buClr>
                <a:schemeClr val="dk2"/>
              </a:buClr>
              <a:buSzPts val="2000"/>
              <a:buFont typeface="Arial"/>
              <a:buChar char="•"/>
              <a:defRPr sz="2000" b="0" i="0" u="none" strike="noStrike" cap="none">
                <a:solidFill>
                  <a:schemeClr val="dk2"/>
                </a:solidFill>
                <a:latin typeface="Open Sans"/>
                <a:ea typeface="Open Sans"/>
                <a:cs typeface="Open Sans"/>
                <a:sym typeface="Open Sans"/>
              </a:defRPr>
            </a:lvl2pPr>
            <a:lvl3pPr marL="1371600" marR="0" lvl="2" indent="-342900" algn="l" rtl="0">
              <a:spcBef>
                <a:spcPts val="36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3pPr>
            <a:lvl4pPr marL="1828800" marR="0" lvl="3" indent="-330200" algn="l" rtl="0">
              <a:spcBef>
                <a:spcPts val="320"/>
              </a:spcBef>
              <a:spcAft>
                <a:spcPts val="0"/>
              </a:spcAft>
              <a:buClr>
                <a:schemeClr val="accent4"/>
              </a:buClr>
              <a:buSzPts val="1600"/>
              <a:buFont typeface="Arial"/>
              <a:buChar char="•"/>
              <a:defRPr sz="1600" b="0" i="0" u="none" strike="noStrike" cap="none">
                <a:solidFill>
                  <a:schemeClr val="dk2"/>
                </a:solidFill>
                <a:latin typeface="Open Sans"/>
                <a:ea typeface="Open Sans"/>
                <a:cs typeface="Open Sans"/>
                <a:sym typeface="Open Sans"/>
              </a:defRPr>
            </a:lvl4pPr>
            <a:lvl5pPr marL="2286000" marR="0" lvl="4" indent="-317500" algn="l" rtl="0">
              <a:spcBef>
                <a:spcPts val="280"/>
              </a:spcBef>
              <a:spcAft>
                <a:spcPts val="0"/>
              </a:spcAft>
              <a:buClr>
                <a:schemeClr val="dk2"/>
              </a:buClr>
              <a:buSzPts val="1400"/>
              <a:buFont typeface="Arial"/>
              <a:buChar char="•"/>
              <a:defRPr sz="1400" b="0" i="0" u="none" strike="noStrike" cap="none">
                <a:solidFill>
                  <a:schemeClr val="dk2"/>
                </a:solidFill>
                <a:latin typeface="Open Sans"/>
                <a:ea typeface="Open Sans"/>
                <a:cs typeface="Open Sans"/>
                <a:sym typeface="Open Sans"/>
              </a:defRPr>
            </a:lvl5pPr>
            <a:lvl6pPr marL="2743200" marR="0" lvl="5" indent="-317500" algn="l" rtl="0">
              <a:spcBef>
                <a:spcPts val="280"/>
              </a:spcBef>
              <a:spcAft>
                <a:spcPts val="0"/>
              </a:spcAft>
              <a:buClr>
                <a:schemeClr val="accent1"/>
              </a:buClr>
              <a:buSzPts val="1400"/>
              <a:buFont typeface="Arial"/>
              <a:buChar char="•"/>
              <a:defRPr sz="1400" b="0" i="0" u="none" strike="noStrike" cap="none">
                <a:solidFill>
                  <a:schemeClr val="dk1"/>
                </a:solidFill>
                <a:latin typeface="Open Sans"/>
                <a:ea typeface="Open Sans"/>
                <a:cs typeface="Open Sans"/>
                <a:sym typeface="Open Sans"/>
              </a:defRPr>
            </a:lvl6pPr>
            <a:lvl7pPr marL="3200400" marR="0" lvl="6" indent="-317500" algn="l" rtl="0">
              <a:spcBef>
                <a:spcPts val="280"/>
              </a:spcBef>
              <a:spcAft>
                <a:spcPts val="0"/>
              </a:spcAft>
              <a:buClr>
                <a:schemeClr val="accent2"/>
              </a:buClr>
              <a:buSzPts val="1400"/>
              <a:buFont typeface="Arial"/>
              <a:buChar char="•"/>
              <a:defRPr sz="1400" b="0" i="0" u="none" strike="noStrike" cap="none">
                <a:solidFill>
                  <a:schemeClr val="dk1"/>
                </a:solidFill>
                <a:latin typeface="Open Sans"/>
                <a:ea typeface="Open Sans"/>
                <a:cs typeface="Open Sans"/>
                <a:sym typeface="Open Sans"/>
              </a:defRPr>
            </a:lvl7pPr>
            <a:lvl8pPr marL="3657600" marR="0" lvl="7" indent="-317500" algn="l" rtl="0">
              <a:spcBef>
                <a:spcPts val="280"/>
              </a:spcBef>
              <a:spcAft>
                <a:spcPts val="0"/>
              </a:spcAft>
              <a:buClr>
                <a:schemeClr val="accent3"/>
              </a:buClr>
              <a:buSzPts val="1400"/>
              <a:buFont typeface="Arial"/>
              <a:buChar char="•"/>
              <a:defRPr sz="1400" b="0" i="0" u="none" strike="noStrike" cap="none">
                <a:solidFill>
                  <a:schemeClr val="dk1"/>
                </a:solidFill>
                <a:latin typeface="Open Sans"/>
                <a:ea typeface="Open Sans"/>
                <a:cs typeface="Open Sans"/>
                <a:sym typeface="Open Sans"/>
              </a:defRPr>
            </a:lvl8pPr>
            <a:lvl9pPr marL="4114800" marR="0" lvl="8" indent="-317500" algn="l" rtl="0">
              <a:spcBef>
                <a:spcPts val="280"/>
              </a:spcBef>
              <a:spcAft>
                <a:spcPts val="0"/>
              </a:spcAft>
              <a:buClr>
                <a:schemeClr val="accent4"/>
              </a:buClr>
              <a:buSzPts val="1400"/>
              <a:buFont typeface="Arial"/>
              <a:buChar char="•"/>
              <a:defRPr sz="1400" b="0" i="0" u="none" strike="noStrike" cap="none">
                <a:solidFill>
                  <a:schemeClr val="dk1"/>
                </a:solidFill>
                <a:latin typeface="Open Sans"/>
                <a:ea typeface="Open Sans"/>
                <a:cs typeface="Open Sans"/>
                <a:sym typeface="Open Sans"/>
              </a:defRPr>
            </a:lvl9pPr>
          </a:lstStyle>
          <a:p>
            <a:endParaRPr/>
          </a:p>
        </p:txBody>
      </p:sp>
      <p:sp>
        <p:nvSpPr>
          <p:cNvPr id="27" name="Google Shape;27;p3"/>
          <p:cNvSpPr txBox="1">
            <a:spLocks noGrp="1"/>
          </p:cNvSpPr>
          <p:nvPr>
            <p:ph type="dt" idx="10"/>
          </p:nvPr>
        </p:nvSpPr>
        <p:spPr>
          <a:xfrm rot="-5400000">
            <a:off x="7551351" y="1645920"/>
            <a:ext cx="2438399" cy="36576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28" name="Google Shape;28;p3"/>
          <p:cNvSpPr txBox="1">
            <a:spLocks noGrp="1"/>
          </p:cNvSpPr>
          <p:nvPr>
            <p:ph type="ftr" idx="11"/>
          </p:nvPr>
        </p:nvSpPr>
        <p:spPr>
          <a:xfrm rot="-5400000">
            <a:off x="7586910" y="4048760"/>
            <a:ext cx="2367281" cy="36576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29" name="Google Shape;29;p3"/>
          <p:cNvSpPr>
            <a:spLocks noGrp="1"/>
          </p:cNvSpPr>
          <p:nvPr>
            <p:ph type="sldNum" idx="12"/>
          </p:nvPr>
        </p:nvSpPr>
        <p:spPr>
          <a:xfrm>
            <a:off x="8531788" y="5648960"/>
            <a:ext cx="548640" cy="396240"/>
          </a:xfrm>
          <a:prstGeom prst="bracketPair">
            <a:avLst/>
          </a:prstGeom>
          <a:noFill/>
          <a:ln w="19050" cap="flat" cmpd="sng">
            <a:solidFill>
              <a:srgbClr val="FFFFFF"/>
            </a:solidFill>
            <a:prstDash val="solid"/>
            <a:round/>
            <a:headEnd type="none" w="sm" len="sm"/>
            <a:tailEnd type="none" w="sm" len="sm"/>
          </a:ln>
        </p:spPr>
        <p:txBody>
          <a:bodyPr spcFirstLastPara="1" wrap="square" lIns="0" tIns="0" rIns="0" bIns="0" anchor="ctr" anchorCtr="0">
            <a:noAutofit/>
          </a:bodyPr>
          <a:lstStyle>
            <a:lvl1pPr marL="0" marR="0" lvl="0" indent="0" algn="ctr" rtl="0">
              <a:spcBef>
                <a:spcPts val="0"/>
              </a:spcBef>
              <a:buNone/>
              <a:defRPr sz="1800" b="0" i="0" u="none" strike="noStrike" cap="none">
                <a:solidFill>
                  <a:srgbClr val="FFFFFF"/>
                </a:solidFill>
                <a:latin typeface="Open Sans"/>
                <a:ea typeface="Open Sans"/>
                <a:cs typeface="Open Sans"/>
                <a:sym typeface="Open Sans"/>
              </a:defRPr>
            </a:lvl1pPr>
            <a:lvl2pPr marL="0" marR="0" lvl="1" indent="0" algn="ctr" rtl="0">
              <a:spcBef>
                <a:spcPts val="0"/>
              </a:spcBef>
              <a:buNone/>
              <a:defRPr sz="1800" b="0" i="0" u="none" strike="noStrike" cap="none">
                <a:solidFill>
                  <a:srgbClr val="FFFFFF"/>
                </a:solidFill>
                <a:latin typeface="Open Sans"/>
                <a:ea typeface="Open Sans"/>
                <a:cs typeface="Open Sans"/>
                <a:sym typeface="Open Sans"/>
              </a:defRPr>
            </a:lvl2pPr>
            <a:lvl3pPr marL="0" marR="0" lvl="2" indent="0" algn="ctr" rtl="0">
              <a:spcBef>
                <a:spcPts val="0"/>
              </a:spcBef>
              <a:buNone/>
              <a:defRPr sz="1800" b="0" i="0" u="none" strike="noStrike" cap="none">
                <a:solidFill>
                  <a:srgbClr val="FFFFFF"/>
                </a:solidFill>
                <a:latin typeface="Open Sans"/>
                <a:ea typeface="Open Sans"/>
                <a:cs typeface="Open Sans"/>
                <a:sym typeface="Open Sans"/>
              </a:defRPr>
            </a:lvl3pPr>
            <a:lvl4pPr marL="0" marR="0" lvl="3" indent="0" algn="ctr" rtl="0">
              <a:spcBef>
                <a:spcPts val="0"/>
              </a:spcBef>
              <a:buNone/>
              <a:defRPr sz="1800" b="0" i="0" u="none" strike="noStrike" cap="none">
                <a:solidFill>
                  <a:srgbClr val="FFFFFF"/>
                </a:solidFill>
                <a:latin typeface="Open Sans"/>
                <a:ea typeface="Open Sans"/>
                <a:cs typeface="Open Sans"/>
                <a:sym typeface="Open Sans"/>
              </a:defRPr>
            </a:lvl4pPr>
            <a:lvl5pPr marL="0" marR="0" lvl="4" indent="0" algn="ctr" rtl="0">
              <a:spcBef>
                <a:spcPts val="0"/>
              </a:spcBef>
              <a:buNone/>
              <a:defRPr sz="1800" b="0" i="0" u="none" strike="noStrike" cap="none">
                <a:solidFill>
                  <a:srgbClr val="FFFFFF"/>
                </a:solidFill>
                <a:latin typeface="Open Sans"/>
                <a:ea typeface="Open Sans"/>
                <a:cs typeface="Open Sans"/>
                <a:sym typeface="Open Sans"/>
              </a:defRPr>
            </a:lvl5pPr>
            <a:lvl6pPr marL="0" marR="0" lvl="5" indent="0" algn="ctr" rtl="0">
              <a:spcBef>
                <a:spcPts val="0"/>
              </a:spcBef>
              <a:buNone/>
              <a:defRPr sz="1800" b="0" i="0" u="none" strike="noStrike" cap="none">
                <a:solidFill>
                  <a:srgbClr val="FFFFFF"/>
                </a:solidFill>
                <a:latin typeface="Open Sans"/>
                <a:ea typeface="Open Sans"/>
                <a:cs typeface="Open Sans"/>
                <a:sym typeface="Open Sans"/>
              </a:defRPr>
            </a:lvl6pPr>
            <a:lvl7pPr marL="0" marR="0" lvl="6" indent="0" algn="ctr" rtl="0">
              <a:spcBef>
                <a:spcPts val="0"/>
              </a:spcBef>
              <a:buNone/>
              <a:defRPr sz="1800" b="0" i="0" u="none" strike="noStrike" cap="none">
                <a:solidFill>
                  <a:srgbClr val="FFFFFF"/>
                </a:solidFill>
                <a:latin typeface="Open Sans"/>
                <a:ea typeface="Open Sans"/>
                <a:cs typeface="Open Sans"/>
                <a:sym typeface="Open Sans"/>
              </a:defRPr>
            </a:lvl7pPr>
            <a:lvl8pPr marL="0" marR="0" lvl="7" indent="0" algn="ctr" rtl="0">
              <a:spcBef>
                <a:spcPts val="0"/>
              </a:spcBef>
              <a:buNone/>
              <a:defRPr sz="1800" b="0" i="0" u="none" strike="noStrike" cap="none">
                <a:solidFill>
                  <a:srgbClr val="FFFFFF"/>
                </a:solidFill>
                <a:latin typeface="Open Sans"/>
                <a:ea typeface="Open Sans"/>
                <a:cs typeface="Open Sans"/>
                <a:sym typeface="Open Sans"/>
              </a:defRPr>
            </a:lvl8pPr>
            <a:lvl9pPr marL="0" marR="0" lvl="8" indent="0" algn="ctr" rtl="0">
              <a:spcBef>
                <a:spcPts val="0"/>
              </a:spcBef>
              <a:buNone/>
              <a:defRPr sz="1800" b="0" i="0" u="none" strike="noStrike" cap="none">
                <a:solidFill>
                  <a:srgbClr val="FFFFFF"/>
                </a:solidFill>
                <a:latin typeface="Open Sans"/>
                <a:ea typeface="Open Sans"/>
                <a:cs typeface="Open Sans"/>
                <a:sym typeface="Open Sans"/>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3"/>
        <p:cNvGrpSpPr/>
        <p:nvPr/>
      </p:nvGrpSpPr>
      <p:grpSpPr>
        <a:xfrm>
          <a:off x="0" y="0"/>
          <a:ext cx="0" cy="0"/>
          <a:chOff x="0" y="0"/>
          <a:chExt cx="0" cy="0"/>
        </a:xfrm>
      </p:grpSpPr>
      <p:sp>
        <p:nvSpPr>
          <p:cNvPr id="94" name="Google Shape;94;p14"/>
          <p:cNvSpPr txBox="1">
            <a:spLocks noGrp="1"/>
          </p:cNvSpPr>
          <p:nvPr>
            <p:ph type="title"/>
          </p:nvPr>
        </p:nvSpPr>
        <p:spPr>
          <a:xfrm>
            <a:off x="457200" y="274638"/>
            <a:ext cx="76200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2"/>
              </a:buClr>
              <a:buSzPts val="4600"/>
              <a:buFont typeface="Open Sans"/>
              <a:buNone/>
              <a:defRPr sz="4600" b="0" i="0" u="none" strike="noStrike" cap="non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5" name="Google Shape;95;p14"/>
          <p:cNvSpPr txBox="1">
            <a:spLocks noGrp="1"/>
          </p:cNvSpPr>
          <p:nvPr>
            <p:ph type="body" idx="1"/>
          </p:nvPr>
        </p:nvSpPr>
        <p:spPr>
          <a:xfrm rot="5400000">
            <a:off x="1866900" y="190500"/>
            <a:ext cx="4800600" cy="7620000"/>
          </a:xfrm>
          <a:prstGeom prst="rect">
            <a:avLst/>
          </a:prstGeom>
          <a:noFill/>
          <a:ln>
            <a:noFill/>
          </a:ln>
        </p:spPr>
        <p:txBody>
          <a:bodyPr spcFirstLastPara="1" wrap="square" lIns="91425" tIns="45700" rIns="91425" bIns="45700" anchor="t" anchorCtr="0"/>
          <a:lstStyle>
            <a:lvl1pPr marL="457200" marR="0" lvl="0" indent="-368300" algn="l" rtl="0">
              <a:spcBef>
                <a:spcPts val="440"/>
              </a:spcBef>
              <a:spcAft>
                <a:spcPts val="0"/>
              </a:spcAft>
              <a:buClr>
                <a:schemeClr val="dk2"/>
              </a:buClr>
              <a:buSzPts val="2200"/>
              <a:buFont typeface="Arial"/>
              <a:buChar char="•"/>
              <a:defRPr sz="2200" b="0" i="0" u="none" strike="noStrike" cap="none">
                <a:solidFill>
                  <a:schemeClr val="dk2"/>
                </a:solidFill>
                <a:latin typeface="Open Sans"/>
                <a:ea typeface="Open Sans"/>
                <a:cs typeface="Open Sans"/>
                <a:sym typeface="Open Sans"/>
              </a:defRPr>
            </a:lvl1pPr>
            <a:lvl2pPr marL="914400" marR="0" lvl="1" indent="-355600" algn="l" rtl="0">
              <a:spcBef>
                <a:spcPts val="400"/>
              </a:spcBef>
              <a:spcAft>
                <a:spcPts val="0"/>
              </a:spcAft>
              <a:buClr>
                <a:schemeClr val="dk2"/>
              </a:buClr>
              <a:buSzPts val="2000"/>
              <a:buFont typeface="Arial"/>
              <a:buChar char="•"/>
              <a:defRPr sz="2000" b="0" i="0" u="none" strike="noStrike" cap="none">
                <a:solidFill>
                  <a:schemeClr val="dk2"/>
                </a:solidFill>
                <a:latin typeface="Open Sans"/>
                <a:ea typeface="Open Sans"/>
                <a:cs typeface="Open Sans"/>
                <a:sym typeface="Open Sans"/>
              </a:defRPr>
            </a:lvl2pPr>
            <a:lvl3pPr marL="1371600" marR="0" lvl="2" indent="-342900" algn="l" rtl="0">
              <a:spcBef>
                <a:spcPts val="36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3pPr>
            <a:lvl4pPr marL="1828800" marR="0" lvl="3" indent="-330200" algn="l" rtl="0">
              <a:spcBef>
                <a:spcPts val="320"/>
              </a:spcBef>
              <a:spcAft>
                <a:spcPts val="0"/>
              </a:spcAft>
              <a:buClr>
                <a:schemeClr val="accent4"/>
              </a:buClr>
              <a:buSzPts val="1600"/>
              <a:buFont typeface="Arial"/>
              <a:buChar char="•"/>
              <a:defRPr sz="1600" b="0" i="0" u="none" strike="noStrike" cap="none">
                <a:solidFill>
                  <a:schemeClr val="dk2"/>
                </a:solidFill>
                <a:latin typeface="Open Sans"/>
                <a:ea typeface="Open Sans"/>
                <a:cs typeface="Open Sans"/>
                <a:sym typeface="Open Sans"/>
              </a:defRPr>
            </a:lvl4pPr>
            <a:lvl5pPr marL="2286000" marR="0" lvl="4" indent="-317500" algn="l" rtl="0">
              <a:spcBef>
                <a:spcPts val="280"/>
              </a:spcBef>
              <a:spcAft>
                <a:spcPts val="0"/>
              </a:spcAft>
              <a:buClr>
                <a:schemeClr val="dk2"/>
              </a:buClr>
              <a:buSzPts val="1400"/>
              <a:buFont typeface="Arial"/>
              <a:buChar char="•"/>
              <a:defRPr sz="1400" b="0" i="0" u="none" strike="noStrike" cap="none">
                <a:solidFill>
                  <a:schemeClr val="dk2"/>
                </a:solidFill>
                <a:latin typeface="Open Sans"/>
                <a:ea typeface="Open Sans"/>
                <a:cs typeface="Open Sans"/>
                <a:sym typeface="Open Sans"/>
              </a:defRPr>
            </a:lvl5pPr>
            <a:lvl6pPr marL="2743200" marR="0" lvl="5" indent="-317500" algn="l" rtl="0">
              <a:spcBef>
                <a:spcPts val="280"/>
              </a:spcBef>
              <a:spcAft>
                <a:spcPts val="0"/>
              </a:spcAft>
              <a:buClr>
                <a:schemeClr val="accent1"/>
              </a:buClr>
              <a:buSzPts val="1400"/>
              <a:buFont typeface="Arial"/>
              <a:buChar char="•"/>
              <a:defRPr sz="1400" b="0" i="0" u="none" strike="noStrike" cap="none">
                <a:solidFill>
                  <a:schemeClr val="dk1"/>
                </a:solidFill>
                <a:latin typeface="Open Sans"/>
                <a:ea typeface="Open Sans"/>
                <a:cs typeface="Open Sans"/>
                <a:sym typeface="Open Sans"/>
              </a:defRPr>
            </a:lvl6pPr>
            <a:lvl7pPr marL="3200400" marR="0" lvl="6" indent="-317500" algn="l" rtl="0">
              <a:spcBef>
                <a:spcPts val="280"/>
              </a:spcBef>
              <a:spcAft>
                <a:spcPts val="0"/>
              </a:spcAft>
              <a:buClr>
                <a:schemeClr val="accent2"/>
              </a:buClr>
              <a:buSzPts val="1400"/>
              <a:buFont typeface="Arial"/>
              <a:buChar char="•"/>
              <a:defRPr sz="1400" b="0" i="0" u="none" strike="noStrike" cap="none">
                <a:solidFill>
                  <a:schemeClr val="dk1"/>
                </a:solidFill>
                <a:latin typeface="Open Sans"/>
                <a:ea typeface="Open Sans"/>
                <a:cs typeface="Open Sans"/>
                <a:sym typeface="Open Sans"/>
              </a:defRPr>
            </a:lvl7pPr>
            <a:lvl8pPr marL="3657600" marR="0" lvl="7" indent="-317500" algn="l" rtl="0">
              <a:spcBef>
                <a:spcPts val="280"/>
              </a:spcBef>
              <a:spcAft>
                <a:spcPts val="0"/>
              </a:spcAft>
              <a:buClr>
                <a:schemeClr val="accent3"/>
              </a:buClr>
              <a:buSzPts val="1400"/>
              <a:buFont typeface="Arial"/>
              <a:buChar char="•"/>
              <a:defRPr sz="1400" b="0" i="0" u="none" strike="noStrike" cap="none">
                <a:solidFill>
                  <a:schemeClr val="dk1"/>
                </a:solidFill>
                <a:latin typeface="Open Sans"/>
                <a:ea typeface="Open Sans"/>
                <a:cs typeface="Open Sans"/>
                <a:sym typeface="Open Sans"/>
              </a:defRPr>
            </a:lvl8pPr>
            <a:lvl9pPr marL="4114800" marR="0" lvl="8" indent="-317500" algn="l" rtl="0">
              <a:spcBef>
                <a:spcPts val="280"/>
              </a:spcBef>
              <a:spcAft>
                <a:spcPts val="0"/>
              </a:spcAft>
              <a:buClr>
                <a:schemeClr val="accent4"/>
              </a:buClr>
              <a:buSzPts val="1400"/>
              <a:buFont typeface="Arial"/>
              <a:buChar char="•"/>
              <a:defRPr sz="1400" b="0" i="0" u="none" strike="noStrike" cap="none">
                <a:solidFill>
                  <a:schemeClr val="dk1"/>
                </a:solidFill>
                <a:latin typeface="Open Sans"/>
                <a:ea typeface="Open Sans"/>
                <a:cs typeface="Open Sans"/>
                <a:sym typeface="Open Sans"/>
              </a:defRPr>
            </a:lvl9pPr>
          </a:lstStyle>
          <a:p>
            <a:endParaRPr/>
          </a:p>
        </p:txBody>
      </p:sp>
      <p:sp>
        <p:nvSpPr>
          <p:cNvPr id="96" name="Google Shape;96;p14"/>
          <p:cNvSpPr txBox="1">
            <a:spLocks noGrp="1"/>
          </p:cNvSpPr>
          <p:nvPr>
            <p:ph type="dt" idx="10"/>
          </p:nvPr>
        </p:nvSpPr>
        <p:spPr>
          <a:xfrm rot="-5400000">
            <a:off x="7551351" y="1645920"/>
            <a:ext cx="2438399" cy="36576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97" name="Google Shape;97;p14"/>
          <p:cNvSpPr txBox="1">
            <a:spLocks noGrp="1"/>
          </p:cNvSpPr>
          <p:nvPr>
            <p:ph type="ftr" idx="11"/>
          </p:nvPr>
        </p:nvSpPr>
        <p:spPr>
          <a:xfrm rot="-5400000">
            <a:off x="7586910" y="4048760"/>
            <a:ext cx="2367281" cy="36576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98" name="Google Shape;98;p14"/>
          <p:cNvSpPr>
            <a:spLocks noGrp="1"/>
          </p:cNvSpPr>
          <p:nvPr>
            <p:ph type="sldNum" idx="12"/>
          </p:nvPr>
        </p:nvSpPr>
        <p:spPr>
          <a:xfrm>
            <a:off x="8531788" y="5648960"/>
            <a:ext cx="548640" cy="396240"/>
          </a:xfrm>
          <a:prstGeom prst="bracketPair">
            <a:avLst/>
          </a:prstGeom>
          <a:noFill/>
          <a:ln w="19050" cap="flat" cmpd="sng">
            <a:solidFill>
              <a:srgbClr val="FFFFFF"/>
            </a:solidFill>
            <a:prstDash val="solid"/>
            <a:round/>
            <a:headEnd type="none" w="sm" len="sm"/>
            <a:tailEnd type="none" w="sm" len="sm"/>
          </a:ln>
        </p:spPr>
        <p:txBody>
          <a:bodyPr spcFirstLastPara="1" wrap="square" lIns="0" tIns="0" rIns="0" bIns="0" anchor="ctr" anchorCtr="0">
            <a:noAutofit/>
          </a:bodyPr>
          <a:lstStyle>
            <a:lvl1pPr marL="0" marR="0" lvl="0" indent="0" algn="ctr" rtl="0">
              <a:spcBef>
                <a:spcPts val="0"/>
              </a:spcBef>
              <a:buNone/>
              <a:defRPr sz="1800" b="0" i="0" u="none" strike="noStrike" cap="none">
                <a:solidFill>
                  <a:srgbClr val="FFFFFF"/>
                </a:solidFill>
                <a:latin typeface="Open Sans"/>
                <a:ea typeface="Open Sans"/>
                <a:cs typeface="Open Sans"/>
                <a:sym typeface="Open Sans"/>
              </a:defRPr>
            </a:lvl1pPr>
            <a:lvl2pPr marL="0" marR="0" lvl="1" indent="0" algn="ctr" rtl="0">
              <a:spcBef>
                <a:spcPts val="0"/>
              </a:spcBef>
              <a:buNone/>
              <a:defRPr sz="1800" b="0" i="0" u="none" strike="noStrike" cap="none">
                <a:solidFill>
                  <a:srgbClr val="FFFFFF"/>
                </a:solidFill>
                <a:latin typeface="Open Sans"/>
                <a:ea typeface="Open Sans"/>
                <a:cs typeface="Open Sans"/>
                <a:sym typeface="Open Sans"/>
              </a:defRPr>
            </a:lvl2pPr>
            <a:lvl3pPr marL="0" marR="0" lvl="2" indent="0" algn="ctr" rtl="0">
              <a:spcBef>
                <a:spcPts val="0"/>
              </a:spcBef>
              <a:buNone/>
              <a:defRPr sz="1800" b="0" i="0" u="none" strike="noStrike" cap="none">
                <a:solidFill>
                  <a:srgbClr val="FFFFFF"/>
                </a:solidFill>
                <a:latin typeface="Open Sans"/>
                <a:ea typeface="Open Sans"/>
                <a:cs typeface="Open Sans"/>
                <a:sym typeface="Open Sans"/>
              </a:defRPr>
            </a:lvl3pPr>
            <a:lvl4pPr marL="0" marR="0" lvl="3" indent="0" algn="ctr" rtl="0">
              <a:spcBef>
                <a:spcPts val="0"/>
              </a:spcBef>
              <a:buNone/>
              <a:defRPr sz="1800" b="0" i="0" u="none" strike="noStrike" cap="none">
                <a:solidFill>
                  <a:srgbClr val="FFFFFF"/>
                </a:solidFill>
                <a:latin typeface="Open Sans"/>
                <a:ea typeface="Open Sans"/>
                <a:cs typeface="Open Sans"/>
                <a:sym typeface="Open Sans"/>
              </a:defRPr>
            </a:lvl4pPr>
            <a:lvl5pPr marL="0" marR="0" lvl="4" indent="0" algn="ctr" rtl="0">
              <a:spcBef>
                <a:spcPts val="0"/>
              </a:spcBef>
              <a:buNone/>
              <a:defRPr sz="1800" b="0" i="0" u="none" strike="noStrike" cap="none">
                <a:solidFill>
                  <a:srgbClr val="FFFFFF"/>
                </a:solidFill>
                <a:latin typeface="Open Sans"/>
                <a:ea typeface="Open Sans"/>
                <a:cs typeface="Open Sans"/>
                <a:sym typeface="Open Sans"/>
              </a:defRPr>
            </a:lvl5pPr>
            <a:lvl6pPr marL="0" marR="0" lvl="5" indent="0" algn="ctr" rtl="0">
              <a:spcBef>
                <a:spcPts val="0"/>
              </a:spcBef>
              <a:buNone/>
              <a:defRPr sz="1800" b="0" i="0" u="none" strike="noStrike" cap="none">
                <a:solidFill>
                  <a:srgbClr val="FFFFFF"/>
                </a:solidFill>
                <a:latin typeface="Open Sans"/>
                <a:ea typeface="Open Sans"/>
                <a:cs typeface="Open Sans"/>
                <a:sym typeface="Open Sans"/>
              </a:defRPr>
            </a:lvl6pPr>
            <a:lvl7pPr marL="0" marR="0" lvl="6" indent="0" algn="ctr" rtl="0">
              <a:spcBef>
                <a:spcPts val="0"/>
              </a:spcBef>
              <a:buNone/>
              <a:defRPr sz="1800" b="0" i="0" u="none" strike="noStrike" cap="none">
                <a:solidFill>
                  <a:srgbClr val="FFFFFF"/>
                </a:solidFill>
                <a:latin typeface="Open Sans"/>
                <a:ea typeface="Open Sans"/>
                <a:cs typeface="Open Sans"/>
                <a:sym typeface="Open Sans"/>
              </a:defRPr>
            </a:lvl7pPr>
            <a:lvl8pPr marL="0" marR="0" lvl="7" indent="0" algn="ctr" rtl="0">
              <a:spcBef>
                <a:spcPts val="0"/>
              </a:spcBef>
              <a:buNone/>
              <a:defRPr sz="1800" b="0" i="0" u="none" strike="noStrike" cap="none">
                <a:solidFill>
                  <a:srgbClr val="FFFFFF"/>
                </a:solidFill>
                <a:latin typeface="Open Sans"/>
                <a:ea typeface="Open Sans"/>
                <a:cs typeface="Open Sans"/>
                <a:sym typeface="Open Sans"/>
              </a:defRPr>
            </a:lvl8pPr>
            <a:lvl9pPr marL="0" marR="0" lvl="8" indent="0" algn="ctr" rtl="0">
              <a:spcBef>
                <a:spcPts val="0"/>
              </a:spcBef>
              <a:buNone/>
              <a:defRPr sz="1800" b="0" i="0" u="none" strike="noStrike" cap="none">
                <a:solidFill>
                  <a:srgbClr val="FFFFFF"/>
                </a:solidFill>
                <a:latin typeface="Open Sans"/>
                <a:ea typeface="Open Sans"/>
                <a:cs typeface="Open Sans"/>
                <a:sym typeface="Open Sans"/>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99"/>
        <p:cNvGrpSpPr/>
        <p:nvPr/>
      </p:nvGrpSpPr>
      <p:grpSpPr>
        <a:xfrm>
          <a:off x="0" y="0"/>
          <a:ext cx="0" cy="0"/>
          <a:chOff x="0" y="0"/>
          <a:chExt cx="0" cy="0"/>
        </a:xfrm>
      </p:grpSpPr>
      <p:sp>
        <p:nvSpPr>
          <p:cNvPr id="100" name="Google Shape;100;p15"/>
          <p:cNvSpPr txBox="1">
            <a:spLocks noGrp="1"/>
          </p:cNvSpPr>
          <p:nvPr>
            <p:ph type="title"/>
          </p:nvPr>
        </p:nvSpPr>
        <p:spPr>
          <a:xfrm rot="5400000">
            <a:off x="4579937" y="2324100"/>
            <a:ext cx="5851525" cy="175260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Clr>
                <a:schemeClr val="dk2"/>
              </a:buClr>
              <a:buSzPts val="4600"/>
              <a:buFont typeface="Open Sans"/>
              <a:buNone/>
              <a:defRPr sz="4600" b="0" i="0" u="none" strike="noStrike" cap="non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1" name="Google Shape;101;p15"/>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lstStyle>
            <a:lvl1pPr marL="457200" marR="0" lvl="0" indent="-368300" algn="l" rtl="0">
              <a:spcBef>
                <a:spcPts val="440"/>
              </a:spcBef>
              <a:spcAft>
                <a:spcPts val="0"/>
              </a:spcAft>
              <a:buClr>
                <a:schemeClr val="dk2"/>
              </a:buClr>
              <a:buSzPts val="2200"/>
              <a:buFont typeface="Arial"/>
              <a:buChar char="•"/>
              <a:defRPr sz="2200" b="0" i="0" u="none" strike="noStrike" cap="none">
                <a:solidFill>
                  <a:schemeClr val="dk2"/>
                </a:solidFill>
                <a:latin typeface="Open Sans"/>
                <a:ea typeface="Open Sans"/>
                <a:cs typeface="Open Sans"/>
                <a:sym typeface="Open Sans"/>
              </a:defRPr>
            </a:lvl1pPr>
            <a:lvl2pPr marL="914400" marR="0" lvl="1" indent="-355600" algn="l" rtl="0">
              <a:spcBef>
                <a:spcPts val="400"/>
              </a:spcBef>
              <a:spcAft>
                <a:spcPts val="0"/>
              </a:spcAft>
              <a:buClr>
                <a:schemeClr val="dk2"/>
              </a:buClr>
              <a:buSzPts val="2000"/>
              <a:buFont typeface="Arial"/>
              <a:buChar char="•"/>
              <a:defRPr sz="2000" b="0" i="0" u="none" strike="noStrike" cap="none">
                <a:solidFill>
                  <a:schemeClr val="dk2"/>
                </a:solidFill>
                <a:latin typeface="Open Sans"/>
                <a:ea typeface="Open Sans"/>
                <a:cs typeface="Open Sans"/>
                <a:sym typeface="Open Sans"/>
              </a:defRPr>
            </a:lvl2pPr>
            <a:lvl3pPr marL="1371600" marR="0" lvl="2" indent="-342900" algn="l" rtl="0">
              <a:spcBef>
                <a:spcPts val="36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3pPr>
            <a:lvl4pPr marL="1828800" marR="0" lvl="3" indent="-330200" algn="l" rtl="0">
              <a:spcBef>
                <a:spcPts val="320"/>
              </a:spcBef>
              <a:spcAft>
                <a:spcPts val="0"/>
              </a:spcAft>
              <a:buClr>
                <a:schemeClr val="accent4"/>
              </a:buClr>
              <a:buSzPts val="1600"/>
              <a:buFont typeface="Arial"/>
              <a:buChar char="•"/>
              <a:defRPr sz="1600" b="0" i="0" u="none" strike="noStrike" cap="none">
                <a:solidFill>
                  <a:schemeClr val="dk2"/>
                </a:solidFill>
                <a:latin typeface="Open Sans"/>
                <a:ea typeface="Open Sans"/>
                <a:cs typeface="Open Sans"/>
                <a:sym typeface="Open Sans"/>
              </a:defRPr>
            </a:lvl4pPr>
            <a:lvl5pPr marL="2286000" marR="0" lvl="4" indent="-317500" algn="l" rtl="0">
              <a:spcBef>
                <a:spcPts val="280"/>
              </a:spcBef>
              <a:spcAft>
                <a:spcPts val="0"/>
              </a:spcAft>
              <a:buClr>
                <a:schemeClr val="dk2"/>
              </a:buClr>
              <a:buSzPts val="1400"/>
              <a:buFont typeface="Arial"/>
              <a:buChar char="•"/>
              <a:defRPr sz="1400" b="0" i="0" u="none" strike="noStrike" cap="none">
                <a:solidFill>
                  <a:schemeClr val="dk2"/>
                </a:solidFill>
                <a:latin typeface="Open Sans"/>
                <a:ea typeface="Open Sans"/>
                <a:cs typeface="Open Sans"/>
                <a:sym typeface="Open Sans"/>
              </a:defRPr>
            </a:lvl5pPr>
            <a:lvl6pPr marL="2743200" marR="0" lvl="5" indent="-317500" algn="l" rtl="0">
              <a:spcBef>
                <a:spcPts val="280"/>
              </a:spcBef>
              <a:spcAft>
                <a:spcPts val="0"/>
              </a:spcAft>
              <a:buClr>
                <a:schemeClr val="accent1"/>
              </a:buClr>
              <a:buSzPts val="1400"/>
              <a:buFont typeface="Arial"/>
              <a:buChar char="•"/>
              <a:defRPr sz="1400" b="0" i="0" u="none" strike="noStrike" cap="none">
                <a:solidFill>
                  <a:schemeClr val="dk1"/>
                </a:solidFill>
                <a:latin typeface="Open Sans"/>
                <a:ea typeface="Open Sans"/>
                <a:cs typeface="Open Sans"/>
                <a:sym typeface="Open Sans"/>
              </a:defRPr>
            </a:lvl6pPr>
            <a:lvl7pPr marL="3200400" marR="0" lvl="6" indent="-317500" algn="l" rtl="0">
              <a:spcBef>
                <a:spcPts val="280"/>
              </a:spcBef>
              <a:spcAft>
                <a:spcPts val="0"/>
              </a:spcAft>
              <a:buClr>
                <a:schemeClr val="accent2"/>
              </a:buClr>
              <a:buSzPts val="1400"/>
              <a:buFont typeface="Arial"/>
              <a:buChar char="•"/>
              <a:defRPr sz="1400" b="0" i="0" u="none" strike="noStrike" cap="none">
                <a:solidFill>
                  <a:schemeClr val="dk1"/>
                </a:solidFill>
                <a:latin typeface="Open Sans"/>
                <a:ea typeface="Open Sans"/>
                <a:cs typeface="Open Sans"/>
                <a:sym typeface="Open Sans"/>
              </a:defRPr>
            </a:lvl7pPr>
            <a:lvl8pPr marL="3657600" marR="0" lvl="7" indent="-317500" algn="l" rtl="0">
              <a:spcBef>
                <a:spcPts val="280"/>
              </a:spcBef>
              <a:spcAft>
                <a:spcPts val="0"/>
              </a:spcAft>
              <a:buClr>
                <a:schemeClr val="accent3"/>
              </a:buClr>
              <a:buSzPts val="1400"/>
              <a:buFont typeface="Arial"/>
              <a:buChar char="•"/>
              <a:defRPr sz="1400" b="0" i="0" u="none" strike="noStrike" cap="none">
                <a:solidFill>
                  <a:schemeClr val="dk1"/>
                </a:solidFill>
                <a:latin typeface="Open Sans"/>
                <a:ea typeface="Open Sans"/>
                <a:cs typeface="Open Sans"/>
                <a:sym typeface="Open Sans"/>
              </a:defRPr>
            </a:lvl8pPr>
            <a:lvl9pPr marL="4114800" marR="0" lvl="8" indent="-317500" algn="l" rtl="0">
              <a:spcBef>
                <a:spcPts val="280"/>
              </a:spcBef>
              <a:spcAft>
                <a:spcPts val="0"/>
              </a:spcAft>
              <a:buClr>
                <a:schemeClr val="accent4"/>
              </a:buClr>
              <a:buSzPts val="1400"/>
              <a:buFont typeface="Arial"/>
              <a:buChar char="•"/>
              <a:defRPr sz="1400" b="0" i="0" u="none" strike="noStrike" cap="none">
                <a:solidFill>
                  <a:schemeClr val="dk1"/>
                </a:solidFill>
                <a:latin typeface="Open Sans"/>
                <a:ea typeface="Open Sans"/>
                <a:cs typeface="Open Sans"/>
                <a:sym typeface="Open Sans"/>
              </a:defRPr>
            </a:lvl9pPr>
          </a:lstStyle>
          <a:p>
            <a:endParaRPr/>
          </a:p>
        </p:txBody>
      </p:sp>
      <p:sp>
        <p:nvSpPr>
          <p:cNvPr id="102" name="Google Shape;102;p15"/>
          <p:cNvSpPr txBox="1">
            <a:spLocks noGrp="1"/>
          </p:cNvSpPr>
          <p:nvPr>
            <p:ph type="dt" idx="10"/>
          </p:nvPr>
        </p:nvSpPr>
        <p:spPr>
          <a:xfrm rot="-5400000">
            <a:off x="7551351" y="1645920"/>
            <a:ext cx="2438399" cy="36576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103" name="Google Shape;103;p15"/>
          <p:cNvSpPr txBox="1">
            <a:spLocks noGrp="1"/>
          </p:cNvSpPr>
          <p:nvPr>
            <p:ph type="ftr" idx="11"/>
          </p:nvPr>
        </p:nvSpPr>
        <p:spPr>
          <a:xfrm rot="-5400000">
            <a:off x="7586910" y="4048760"/>
            <a:ext cx="2367281" cy="36576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104" name="Google Shape;104;p15"/>
          <p:cNvSpPr>
            <a:spLocks noGrp="1"/>
          </p:cNvSpPr>
          <p:nvPr>
            <p:ph type="sldNum" idx="12"/>
          </p:nvPr>
        </p:nvSpPr>
        <p:spPr>
          <a:xfrm>
            <a:off x="8531788" y="5648960"/>
            <a:ext cx="548640" cy="396240"/>
          </a:xfrm>
          <a:prstGeom prst="bracketPair">
            <a:avLst/>
          </a:prstGeom>
          <a:noFill/>
          <a:ln w="19050" cap="flat" cmpd="sng">
            <a:solidFill>
              <a:srgbClr val="FFFFFF"/>
            </a:solidFill>
            <a:prstDash val="solid"/>
            <a:round/>
            <a:headEnd type="none" w="sm" len="sm"/>
            <a:tailEnd type="none" w="sm" len="sm"/>
          </a:ln>
        </p:spPr>
        <p:txBody>
          <a:bodyPr spcFirstLastPara="1" wrap="square" lIns="0" tIns="0" rIns="0" bIns="0" anchor="ctr" anchorCtr="0">
            <a:noAutofit/>
          </a:bodyPr>
          <a:lstStyle>
            <a:lvl1pPr marL="0" marR="0" lvl="0" indent="0" algn="ctr" rtl="0">
              <a:spcBef>
                <a:spcPts val="0"/>
              </a:spcBef>
              <a:buNone/>
              <a:defRPr sz="1800" b="0" i="0" u="none" strike="noStrike" cap="none">
                <a:solidFill>
                  <a:srgbClr val="FFFFFF"/>
                </a:solidFill>
                <a:latin typeface="Open Sans"/>
                <a:ea typeface="Open Sans"/>
                <a:cs typeface="Open Sans"/>
                <a:sym typeface="Open Sans"/>
              </a:defRPr>
            </a:lvl1pPr>
            <a:lvl2pPr marL="0" marR="0" lvl="1" indent="0" algn="ctr" rtl="0">
              <a:spcBef>
                <a:spcPts val="0"/>
              </a:spcBef>
              <a:buNone/>
              <a:defRPr sz="1800" b="0" i="0" u="none" strike="noStrike" cap="none">
                <a:solidFill>
                  <a:srgbClr val="FFFFFF"/>
                </a:solidFill>
                <a:latin typeface="Open Sans"/>
                <a:ea typeface="Open Sans"/>
                <a:cs typeface="Open Sans"/>
                <a:sym typeface="Open Sans"/>
              </a:defRPr>
            </a:lvl2pPr>
            <a:lvl3pPr marL="0" marR="0" lvl="2" indent="0" algn="ctr" rtl="0">
              <a:spcBef>
                <a:spcPts val="0"/>
              </a:spcBef>
              <a:buNone/>
              <a:defRPr sz="1800" b="0" i="0" u="none" strike="noStrike" cap="none">
                <a:solidFill>
                  <a:srgbClr val="FFFFFF"/>
                </a:solidFill>
                <a:latin typeface="Open Sans"/>
                <a:ea typeface="Open Sans"/>
                <a:cs typeface="Open Sans"/>
                <a:sym typeface="Open Sans"/>
              </a:defRPr>
            </a:lvl3pPr>
            <a:lvl4pPr marL="0" marR="0" lvl="3" indent="0" algn="ctr" rtl="0">
              <a:spcBef>
                <a:spcPts val="0"/>
              </a:spcBef>
              <a:buNone/>
              <a:defRPr sz="1800" b="0" i="0" u="none" strike="noStrike" cap="none">
                <a:solidFill>
                  <a:srgbClr val="FFFFFF"/>
                </a:solidFill>
                <a:latin typeface="Open Sans"/>
                <a:ea typeface="Open Sans"/>
                <a:cs typeface="Open Sans"/>
                <a:sym typeface="Open Sans"/>
              </a:defRPr>
            </a:lvl4pPr>
            <a:lvl5pPr marL="0" marR="0" lvl="4" indent="0" algn="ctr" rtl="0">
              <a:spcBef>
                <a:spcPts val="0"/>
              </a:spcBef>
              <a:buNone/>
              <a:defRPr sz="1800" b="0" i="0" u="none" strike="noStrike" cap="none">
                <a:solidFill>
                  <a:srgbClr val="FFFFFF"/>
                </a:solidFill>
                <a:latin typeface="Open Sans"/>
                <a:ea typeface="Open Sans"/>
                <a:cs typeface="Open Sans"/>
                <a:sym typeface="Open Sans"/>
              </a:defRPr>
            </a:lvl5pPr>
            <a:lvl6pPr marL="0" marR="0" lvl="5" indent="0" algn="ctr" rtl="0">
              <a:spcBef>
                <a:spcPts val="0"/>
              </a:spcBef>
              <a:buNone/>
              <a:defRPr sz="1800" b="0" i="0" u="none" strike="noStrike" cap="none">
                <a:solidFill>
                  <a:srgbClr val="FFFFFF"/>
                </a:solidFill>
                <a:latin typeface="Open Sans"/>
                <a:ea typeface="Open Sans"/>
                <a:cs typeface="Open Sans"/>
                <a:sym typeface="Open Sans"/>
              </a:defRPr>
            </a:lvl6pPr>
            <a:lvl7pPr marL="0" marR="0" lvl="6" indent="0" algn="ctr" rtl="0">
              <a:spcBef>
                <a:spcPts val="0"/>
              </a:spcBef>
              <a:buNone/>
              <a:defRPr sz="1800" b="0" i="0" u="none" strike="noStrike" cap="none">
                <a:solidFill>
                  <a:srgbClr val="FFFFFF"/>
                </a:solidFill>
                <a:latin typeface="Open Sans"/>
                <a:ea typeface="Open Sans"/>
                <a:cs typeface="Open Sans"/>
                <a:sym typeface="Open Sans"/>
              </a:defRPr>
            </a:lvl7pPr>
            <a:lvl8pPr marL="0" marR="0" lvl="7" indent="0" algn="ctr" rtl="0">
              <a:spcBef>
                <a:spcPts val="0"/>
              </a:spcBef>
              <a:buNone/>
              <a:defRPr sz="1800" b="0" i="0" u="none" strike="noStrike" cap="none">
                <a:solidFill>
                  <a:srgbClr val="FFFFFF"/>
                </a:solidFill>
                <a:latin typeface="Open Sans"/>
                <a:ea typeface="Open Sans"/>
                <a:cs typeface="Open Sans"/>
                <a:sym typeface="Open Sans"/>
              </a:defRPr>
            </a:lvl8pPr>
            <a:lvl9pPr marL="0" marR="0" lvl="8" indent="0" algn="ctr" rtl="0">
              <a:spcBef>
                <a:spcPts val="0"/>
              </a:spcBef>
              <a:buNone/>
              <a:defRPr sz="1800" b="0" i="0" u="none" strike="noStrike" cap="none">
                <a:solidFill>
                  <a:srgbClr val="FFFFFF"/>
                </a:solidFill>
                <a:latin typeface="Open Sans"/>
                <a:ea typeface="Open Sans"/>
                <a:cs typeface="Open Sans"/>
                <a:sym typeface="Open Sans"/>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48"/>
        <p:cNvGrpSpPr/>
        <p:nvPr/>
      </p:nvGrpSpPr>
      <p:grpSpPr>
        <a:xfrm>
          <a:off x="0" y="0"/>
          <a:ext cx="0" cy="0"/>
          <a:chOff x="0" y="0"/>
          <a:chExt cx="0" cy="0"/>
        </a:xfrm>
      </p:grpSpPr>
      <p:sp>
        <p:nvSpPr>
          <p:cNvPr id="49" name="Google Shape;49;p7"/>
          <p:cNvSpPr txBox="1">
            <a:spLocks noGrp="1"/>
          </p:cNvSpPr>
          <p:nvPr>
            <p:ph type="title"/>
          </p:nvPr>
        </p:nvSpPr>
        <p:spPr>
          <a:xfrm>
            <a:off x="457200" y="274638"/>
            <a:ext cx="76200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2"/>
              </a:buClr>
              <a:buSzPts val="4600"/>
              <a:buFont typeface="Open Sans"/>
              <a:buNone/>
              <a:defRPr sz="4600" b="0" i="0" u="none" strike="noStrike" cap="non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0" name="Google Shape;50;p7"/>
          <p:cNvSpPr txBox="1">
            <a:spLocks noGrp="1"/>
          </p:cNvSpPr>
          <p:nvPr>
            <p:ph type="body" idx="1"/>
          </p:nvPr>
        </p:nvSpPr>
        <p:spPr>
          <a:xfrm>
            <a:off x="457200" y="1536192"/>
            <a:ext cx="3657600" cy="4590288"/>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2"/>
              </a:buClr>
              <a:buSzPts val="2800"/>
              <a:buFont typeface="Arial"/>
              <a:buChar char="•"/>
              <a:defRPr sz="2800" b="0" i="0" u="none" strike="noStrike" cap="none">
                <a:solidFill>
                  <a:schemeClr val="dk2"/>
                </a:solidFill>
                <a:latin typeface="Open Sans"/>
                <a:ea typeface="Open Sans"/>
                <a:cs typeface="Open Sans"/>
                <a:sym typeface="Open Sans"/>
              </a:defRPr>
            </a:lvl1pPr>
            <a:lvl2pPr marL="914400" marR="0" lvl="1" indent="-381000" algn="l" rtl="0">
              <a:spcBef>
                <a:spcPts val="480"/>
              </a:spcBef>
              <a:spcAft>
                <a:spcPts val="0"/>
              </a:spcAft>
              <a:buClr>
                <a:schemeClr val="dk2"/>
              </a:buClr>
              <a:buSzPts val="2400"/>
              <a:buFont typeface="Arial"/>
              <a:buChar char="•"/>
              <a:defRPr sz="2400" b="0" i="0" u="none" strike="noStrike" cap="none">
                <a:solidFill>
                  <a:schemeClr val="dk2"/>
                </a:solidFill>
                <a:latin typeface="Open Sans"/>
                <a:ea typeface="Open Sans"/>
                <a:cs typeface="Open Sans"/>
                <a:sym typeface="Open Sans"/>
              </a:defRPr>
            </a:lvl2pPr>
            <a:lvl3pPr marL="1371600" marR="0" lvl="2" indent="-355600" algn="l" rtl="0">
              <a:spcBef>
                <a:spcPts val="400"/>
              </a:spcBef>
              <a:spcAft>
                <a:spcPts val="0"/>
              </a:spcAft>
              <a:buClr>
                <a:schemeClr val="dk2"/>
              </a:buClr>
              <a:buSzPts val="2000"/>
              <a:buFont typeface="Arial"/>
              <a:buChar char="•"/>
              <a:defRPr sz="2000" b="0" i="0" u="none" strike="noStrike" cap="none">
                <a:solidFill>
                  <a:schemeClr val="dk2"/>
                </a:solidFill>
                <a:latin typeface="Open Sans"/>
                <a:ea typeface="Open Sans"/>
                <a:cs typeface="Open Sans"/>
                <a:sym typeface="Open Sans"/>
              </a:defRPr>
            </a:lvl3pPr>
            <a:lvl4pPr marL="1828800" marR="0" lvl="3" indent="-342900" algn="l" rtl="0">
              <a:spcBef>
                <a:spcPts val="360"/>
              </a:spcBef>
              <a:spcAft>
                <a:spcPts val="0"/>
              </a:spcAft>
              <a:buClr>
                <a:schemeClr val="accent4"/>
              </a:buClr>
              <a:buSzPts val="1800"/>
              <a:buFont typeface="Arial"/>
              <a:buChar char="•"/>
              <a:defRPr sz="1800" b="0" i="0" u="none" strike="noStrike" cap="none">
                <a:solidFill>
                  <a:schemeClr val="dk2"/>
                </a:solidFill>
                <a:latin typeface="Open Sans"/>
                <a:ea typeface="Open Sans"/>
                <a:cs typeface="Open Sans"/>
                <a:sym typeface="Open Sans"/>
              </a:defRPr>
            </a:lvl4pPr>
            <a:lvl5pPr marL="2286000" marR="0" lvl="4" indent="-342900" algn="l" rtl="0">
              <a:spcBef>
                <a:spcPts val="36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5pPr>
            <a:lvl6pPr marL="2743200" marR="0" lvl="5" indent="-342900" algn="l" rtl="0">
              <a:spcBef>
                <a:spcPts val="360"/>
              </a:spcBef>
              <a:spcAft>
                <a:spcPts val="0"/>
              </a:spcAft>
              <a:buClr>
                <a:schemeClr val="accent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spcBef>
                <a:spcPts val="360"/>
              </a:spcBef>
              <a:spcAft>
                <a:spcPts val="0"/>
              </a:spcAft>
              <a:buClr>
                <a:schemeClr val="accent2"/>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spcBef>
                <a:spcPts val="360"/>
              </a:spcBef>
              <a:spcAft>
                <a:spcPts val="0"/>
              </a:spcAft>
              <a:buClr>
                <a:schemeClr val="accent3"/>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spcBef>
                <a:spcPts val="360"/>
              </a:spcBef>
              <a:spcAft>
                <a:spcPts val="0"/>
              </a:spcAft>
              <a:buClr>
                <a:schemeClr val="accent4"/>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51" name="Google Shape;51;p7"/>
          <p:cNvSpPr txBox="1">
            <a:spLocks noGrp="1"/>
          </p:cNvSpPr>
          <p:nvPr>
            <p:ph type="body" idx="2"/>
          </p:nvPr>
        </p:nvSpPr>
        <p:spPr>
          <a:xfrm>
            <a:off x="4419600" y="1536192"/>
            <a:ext cx="3657600" cy="4590288"/>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2"/>
              </a:buClr>
              <a:buSzPts val="2800"/>
              <a:buFont typeface="Arial"/>
              <a:buChar char="•"/>
              <a:defRPr sz="2800" b="0" i="0" u="none" strike="noStrike" cap="none">
                <a:solidFill>
                  <a:schemeClr val="dk2"/>
                </a:solidFill>
                <a:latin typeface="Open Sans"/>
                <a:ea typeface="Open Sans"/>
                <a:cs typeface="Open Sans"/>
                <a:sym typeface="Open Sans"/>
              </a:defRPr>
            </a:lvl1pPr>
            <a:lvl2pPr marL="914400" marR="0" lvl="1" indent="-381000" algn="l" rtl="0">
              <a:spcBef>
                <a:spcPts val="480"/>
              </a:spcBef>
              <a:spcAft>
                <a:spcPts val="0"/>
              </a:spcAft>
              <a:buClr>
                <a:schemeClr val="dk2"/>
              </a:buClr>
              <a:buSzPts val="2400"/>
              <a:buFont typeface="Arial"/>
              <a:buChar char="•"/>
              <a:defRPr sz="2400" b="0" i="0" u="none" strike="noStrike" cap="none">
                <a:solidFill>
                  <a:schemeClr val="dk2"/>
                </a:solidFill>
                <a:latin typeface="Open Sans"/>
                <a:ea typeface="Open Sans"/>
                <a:cs typeface="Open Sans"/>
                <a:sym typeface="Open Sans"/>
              </a:defRPr>
            </a:lvl2pPr>
            <a:lvl3pPr marL="1371600" marR="0" lvl="2" indent="-355600" algn="l" rtl="0">
              <a:spcBef>
                <a:spcPts val="400"/>
              </a:spcBef>
              <a:spcAft>
                <a:spcPts val="0"/>
              </a:spcAft>
              <a:buClr>
                <a:schemeClr val="dk2"/>
              </a:buClr>
              <a:buSzPts val="2000"/>
              <a:buFont typeface="Arial"/>
              <a:buChar char="•"/>
              <a:defRPr sz="2000" b="0" i="0" u="none" strike="noStrike" cap="none">
                <a:solidFill>
                  <a:schemeClr val="dk2"/>
                </a:solidFill>
                <a:latin typeface="Open Sans"/>
                <a:ea typeface="Open Sans"/>
                <a:cs typeface="Open Sans"/>
                <a:sym typeface="Open Sans"/>
              </a:defRPr>
            </a:lvl3pPr>
            <a:lvl4pPr marL="1828800" marR="0" lvl="3" indent="-342900" algn="l" rtl="0">
              <a:spcBef>
                <a:spcPts val="360"/>
              </a:spcBef>
              <a:spcAft>
                <a:spcPts val="0"/>
              </a:spcAft>
              <a:buClr>
                <a:schemeClr val="accent4"/>
              </a:buClr>
              <a:buSzPts val="1800"/>
              <a:buFont typeface="Arial"/>
              <a:buChar char="•"/>
              <a:defRPr sz="1800" b="0" i="0" u="none" strike="noStrike" cap="none">
                <a:solidFill>
                  <a:schemeClr val="dk2"/>
                </a:solidFill>
                <a:latin typeface="Open Sans"/>
                <a:ea typeface="Open Sans"/>
                <a:cs typeface="Open Sans"/>
                <a:sym typeface="Open Sans"/>
              </a:defRPr>
            </a:lvl4pPr>
            <a:lvl5pPr marL="2286000" marR="0" lvl="4" indent="-342900" algn="l" rtl="0">
              <a:spcBef>
                <a:spcPts val="36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5pPr>
            <a:lvl6pPr marL="2743200" marR="0" lvl="5" indent="-342900" algn="l" rtl="0">
              <a:spcBef>
                <a:spcPts val="360"/>
              </a:spcBef>
              <a:spcAft>
                <a:spcPts val="0"/>
              </a:spcAft>
              <a:buClr>
                <a:schemeClr val="accent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spcBef>
                <a:spcPts val="360"/>
              </a:spcBef>
              <a:spcAft>
                <a:spcPts val="0"/>
              </a:spcAft>
              <a:buClr>
                <a:schemeClr val="accent2"/>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spcBef>
                <a:spcPts val="360"/>
              </a:spcBef>
              <a:spcAft>
                <a:spcPts val="0"/>
              </a:spcAft>
              <a:buClr>
                <a:schemeClr val="accent3"/>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spcBef>
                <a:spcPts val="360"/>
              </a:spcBef>
              <a:spcAft>
                <a:spcPts val="0"/>
              </a:spcAft>
              <a:buClr>
                <a:schemeClr val="accent4"/>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52" name="Google Shape;52;p7"/>
          <p:cNvSpPr txBox="1">
            <a:spLocks noGrp="1"/>
          </p:cNvSpPr>
          <p:nvPr>
            <p:ph type="dt" idx="10"/>
          </p:nvPr>
        </p:nvSpPr>
        <p:spPr>
          <a:xfrm rot="-5400000">
            <a:off x="7551351" y="1645920"/>
            <a:ext cx="2438399" cy="36576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53" name="Google Shape;53;p7"/>
          <p:cNvSpPr txBox="1">
            <a:spLocks noGrp="1"/>
          </p:cNvSpPr>
          <p:nvPr>
            <p:ph type="ftr" idx="11"/>
          </p:nvPr>
        </p:nvSpPr>
        <p:spPr>
          <a:xfrm rot="-5400000">
            <a:off x="7586910" y="4048760"/>
            <a:ext cx="2367281" cy="36576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54" name="Google Shape;54;p7"/>
          <p:cNvSpPr>
            <a:spLocks noGrp="1"/>
          </p:cNvSpPr>
          <p:nvPr>
            <p:ph type="sldNum" idx="12"/>
          </p:nvPr>
        </p:nvSpPr>
        <p:spPr>
          <a:xfrm>
            <a:off x="8531788" y="5648960"/>
            <a:ext cx="548640" cy="396240"/>
          </a:xfrm>
          <a:prstGeom prst="bracketPair">
            <a:avLst/>
          </a:prstGeom>
          <a:noFill/>
          <a:ln w="19050" cap="flat" cmpd="sng">
            <a:solidFill>
              <a:srgbClr val="FFFFFF"/>
            </a:solidFill>
            <a:prstDash val="solid"/>
            <a:round/>
            <a:headEnd type="none" w="sm" len="sm"/>
            <a:tailEnd type="none" w="sm" len="sm"/>
          </a:ln>
        </p:spPr>
        <p:txBody>
          <a:bodyPr spcFirstLastPara="1" wrap="square" lIns="0" tIns="0" rIns="0" bIns="0" anchor="ctr" anchorCtr="0">
            <a:noAutofit/>
          </a:bodyPr>
          <a:lstStyle>
            <a:lvl1pPr marL="0" marR="0" lvl="0" indent="0" algn="ctr" rtl="0">
              <a:spcBef>
                <a:spcPts val="0"/>
              </a:spcBef>
              <a:buNone/>
              <a:defRPr sz="1800" b="0" i="0" u="none" strike="noStrike" cap="none">
                <a:solidFill>
                  <a:srgbClr val="FFFFFF"/>
                </a:solidFill>
                <a:latin typeface="Open Sans"/>
                <a:ea typeface="Open Sans"/>
                <a:cs typeface="Open Sans"/>
                <a:sym typeface="Open Sans"/>
              </a:defRPr>
            </a:lvl1pPr>
            <a:lvl2pPr marL="0" marR="0" lvl="1" indent="0" algn="ctr" rtl="0">
              <a:spcBef>
                <a:spcPts val="0"/>
              </a:spcBef>
              <a:buNone/>
              <a:defRPr sz="1800" b="0" i="0" u="none" strike="noStrike" cap="none">
                <a:solidFill>
                  <a:srgbClr val="FFFFFF"/>
                </a:solidFill>
                <a:latin typeface="Open Sans"/>
                <a:ea typeface="Open Sans"/>
                <a:cs typeface="Open Sans"/>
                <a:sym typeface="Open Sans"/>
              </a:defRPr>
            </a:lvl2pPr>
            <a:lvl3pPr marL="0" marR="0" lvl="2" indent="0" algn="ctr" rtl="0">
              <a:spcBef>
                <a:spcPts val="0"/>
              </a:spcBef>
              <a:buNone/>
              <a:defRPr sz="1800" b="0" i="0" u="none" strike="noStrike" cap="none">
                <a:solidFill>
                  <a:srgbClr val="FFFFFF"/>
                </a:solidFill>
                <a:latin typeface="Open Sans"/>
                <a:ea typeface="Open Sans"/>
                <a:cs typeface="Open Sans"/>
                <a:sym typeface="Open Sans"/>
              </a:defRPr>
            </a:lvl3pPr>
            <a:lvl4pPr marL="0" marR="0" lvl="3" indent="0" algn="ctr" rtl="0">
              <a:spcBef>
                <a:spcPts val="0"/>
              </a:spcBef>
              <a:buNone/>
              <a:defRPr sz="1800" b="0" i="0" u="none" strike="noStrike" cap="none">
                <a:solidFill>
                  <a:srgbClr val="FFFFFF"/>
                </a:solidFill>
                <a:latin typeface="Open Sans"/>
                <a:ea typeface="Open Sans"/>
                <a:cs typeface="Open Sans"/>
                <a:sym typeface="Open Sans"/>
              </a:defRPr>
            </a:lvl4pPr>
            <a:lvl5pPr marL="0" marR="0" lvl="4" indent="0" algn="ctr" rtl="0">
              <a:spcBef>
                <a:spcPts val="0"/>
              </a:spcBef>
              <a:buNone/>
              <a:defRPr sz="1800" b="0" i="0" u="none" strike="noStrike" cap="none">
                <a:solidFill>
                  <a:srgbClr val="FFFFFF"/>
                </a:solidFill>
                <a:latin typeface="Open Sans"/>
                <a:ea typeface="Open Sans"/>
                <a:cs typeface="Open Sans"/>
                <a:sym typeface="Open Sans"/>
              </a:defRPr>
            </a:lvl5pPr>
            <a:lvl6pPr marL="0" marR="0" lvl="5" indent="0" algn="ctr" rtl="0">
              <a:spcBef>
                <a:spcPts val="0"/>
              </a:spcBef>
              <a:buNone/>
              <a:defRPr sz="1800" b="0" i="0" u="none" strike="noStrike" cap="none">
                <a:solidFill>
                  <a:srgbClr val="FFFFFF"/>
                </a:solidFill>
                <a:latin typeface="Open Sans"/>
                <a:ea typeface="Open Sans"/>
                <a:cs typeface="Open Sans"/>
                <a:sym typeface="Open Sans"/>
              </a:defRPr>
            </a:lvl6pPr>
            <a:lvl7pPr marL="0" marR="0" lvl="6" indent="0" algn="ctr" rtl="0">
              <a:spcBef>
                <a:spcPts val="0"/>
              </a:spcBef>
              <a:buNone/>
              <a:defRPr sz="1800" b="0" i="0" u="none" strike="noStrike" cap="none">
                <a:solidFill>
                  <a:srgbClr val="FFFFFF"/>
                </a:solidFill>
                <a:latin typeface="Open Sans"/>
                <a:ea typeface="Open Sans"/>
                <a:cs typeface="Open Sans"/>
                <a:sym typeface="Open Sans"/>
              </a:defRPr>
            </a:lvl7pPr>
            <a:lvl8pPr marL="0" marR="0" lvl="7" indent="0" algn="ctr" rtl="0">
              <a:spcBef>
                <a:spcPts val="0"/>
              </a:spcBef>
              <a:buNone/>
              <a:defRPr sz="1800" b="0" i="0" u="none" strike="noStrike" cap="none">
                <a:solidFill>
                  <a:srgbClr val="FFFFFF"/>
                </a:solidFill>
                <a:latin typeface="Open Sans"/>
                <a:ea typeface="Open Sans"/>
                <a:cs typeface="Open Sans"/>
                <a:sym typeface="Open Sans"/>
              </a:defRPr>
            </a:lvl8pPr>
            <a:lvl9pPr marL="0" marR="0" lvl="8" indent="0" algn="ctr" rtl="0">
              <a:spcBef>
                <a:spcPts val="0"/>
              </a:spcBef>
              <a:buNone/>
              <a:defRPr sz="1800" b="0" i="0" u="none" strike="noStrike" cap="none">
                <a:solidFill>
                  <a:srgbClr val="FFFFFF"/>
                </a:solidFill>
                <a:latin typeface="Open Sans"/>
                <a:ea typeface="Open Sans"/>
                <a:cs typeface="Open Sans"/>
                <a:sym typeface="Open Sans"/>
              </a:defRPr>
            </a:lvl9pPr>
          </a:lstStyle>
          <a:p>
            <a:pPr marL="0" lvl="0" indent="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6817792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5"/>
        <p:cNvGrpSpPr/>
        <p:nvPr/>
      </p:nvGrpSpPr>
      <p:grpSpPr>
        <a:xfrm>
          <a:off x="0" y="0"/>
          <a:ext cx="0" cy="0"/>
          <a:chOff x="0" y="0"/>
          <a:chExt cx="0" cy="0"/>
        </a:xfrm>
      </p:grpSpPr>
      <p:sp>
        <p:nvSpPr>
          <p:cNvPr id="76" name="Google Shape;76;p11"/>
          <p:cNvSpPr txBox="1">
            <a:spLocks noGrp="1"/>
          </p:cNvSpPr>
          <p:nvPr>
            <p:ph type="dt" idx="10"/>
          </p:nvPr>
        </p:nvSpPr>
        <p:spPr>
          <a:xfrm rot="-5400000">
            <a:off x="7551351" y="1645920"/>
            <a:ext cx="2438399" cy="36576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77" name="Google Shape;77;p11"/>
          <p:cNvSpPr txBox="1">
            <a:spLocks noGrp="1"/>
          </p:cNvSpPr>
          <p:nvPr>
            <p:ph type="ftr" idx="11"/>
          </p:nvPr>
        </p:nvSpPr>
        <p:spPr>
          <a:xfrm rot="-5400000">
            <a:off x="7586910" y="4048760"/>
            <a:ext cx="2367281" cy="36576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78" name="Google Shape;78;p11"/>
          <p:cNvSpPr>
            <a:spLocks noGrp="1"/>
          </p:cNvSpPr>
          <p:nvPr>
            <p:ph type="sldNum" idx="12"/>
          </p:nvPr>
        </p:nvSpPr>
        <p:spPr>
          <a:xfrm>
            <a:off x="8531788" y="5648960"/>
            <a:ext cx="548640" cy="396240"/>
          </a:xfrm>
          <a:prstGeom prst="bracketPair">
            <a:avLst/>
          </a:prstGeom>
          <a:noFill/>
          <a:ln w="19050" cap="flat" cmpd="sng">
            <a:solidFill>
              <a:srgbClr val="FFFFFF"/>
            </a:solidFill>
            <a:prstDash val="solid"/>
            <a:round/>
            <a:headEnd type="none" w="sm" len="sm"/>
            <a:tailEnd type="none" w="sm" len="sm"/>
          </a:ln>
        </p:spPr>
        <p:txBody>
          <a:bodyPr spcFirstLastPara="1" wrap="square" lIns="0" tIns="0" rIns="0" bIns="0" anchor="ctr" anchorCtr="0">
            <a:noAutofit/>
          </a:bodyPr>
          <a:lstStyle>
            <a:lvl1pPr marL="0" marR="0" lvl="0" indent="0" algn="ctr" rtl="0">
              <a:spcBef>
                <a:spcPts val="0"/>
              </a:spcBef>
              <a:buNone/>
              <a:defRPr sz="1800" b="0" i="0" u="none" strike="noStrike" cap="none">
                <a:solidFill>
                  <a:srgbClr val="FFFFFF"/>
                </a:solidFill>
                <a:latin typeface="Open Sans"/>
                <a:ea typeface="Open Sans"/>
                <a:cs typeface="Open Sans"/>
                <a:sym typeface="Open Sans"/>
              </a:defRPr>
            </a:lvl1pPr>
            <a:lvl2pPr marL="0" marR="0" lvl="1" indent="0" algn="ctr" rtl="0">
              <a:spcBef>
                <a:spcPts val="0"/>
              </a:spcBef>
              <a:buNone/>
              <a:defRPr sz="1800" b="0" i="0" u="none" strike="noStrike" cap="none">
                <a:solidFill>
                  <a:srgbClr val="FFFFFF"/>
                </a:solidFill>
                <a:latin typeface="Open Sans"/>
                <a:ea typeface="Open Sans"/>
                <a:cs typeface="Open Sans"/>
                <a:sym typeface="Open Sans"/>
              </a:defRPr>
            </a:lvl2pPr>
            <a:lvl3pPr marL="0" marR="0" lvl="2" indent="0" algn="ctr" rtl="0">
              <a:spcBef>
                <a:spcPts val="0"/>
              </a:spcBef>
              <a:buNone/>
              <a:defRPr sz="1800" b="0" i="0" u="none" strike="noStrike" cap="none">
                <a:solidFill>
                  <a:srgbClr val="FFFFFF"/>
                </a:solidFill>
                <a:latin typeface="Open Sans"/>
                <a:ea typeface="Open Sans"/>
                <a:cs typeface="Open Sans"/>
                <a:sym typeface="Open Sans"/>
              </a:defRPr>
            </a:lvl3pPr>
            <a:lvl4pPr marL="0" marR="0" lvl="3" indent="0" algn="ctr" rtl="0">
              <a:spcBef>
                <a:spcPts val="0"/>
              </a:spcBef>
              <a:buNone/>
              <a:defRPr sz="1800" b="0" i="0" u="none" strike="noStrike" cap="none">
                <a:solidFill>
                  <a:srgbClr val="FFFFFF"/>
                </a:solidFill>
                <a:latin typeface="Open Sans"/>
                <a:ea typeface="Open Sans"/>
                <a:cs typeface="Open Sans"/>
                <a:sym typeface="Open Sans"/>
              </a:defRPr>
            </a:lvl4pPr>
            <a:lvl5pPr marL="0" marR="0" lvl="4" indent="0" algn="ctr" rtl="0">
              <a:spcBef>
                <a:spcPts val="0"/>
              </a:spcBef>
              <a:buNone/>
              <a:defRPr sz="1800" b="0" i="0" u="none" strike="noStrike" cap="none">
                <a:solidFill>
                  <a:srgbClr val="FFFFFF"/>
                </a:solidFill>
                <a:latin typeface="Open Sans"/>
                <a:ea typeface="Open Sans"/>
                <a:cs typeface="Open Sans"/>
                <a:sym typeface="Open Sans"/>
              </a:defRPr>
            </a:lvl5pPr>
            <a:lvl6pPr marL="0" marR="0" lvl="5" indent="0" algn="ctr" rtl="0">
              <a:spcBef>
                <a:spcPts val="0"/>
              </a:spcBef>
              <a:buNone/>
              <a:defRPr sz="1800" b="0" i="0" u="none" strike="noStrike" cap="none">
                <a:solidFill>
                  <a:srgbClr val="FFFFFF"/>
                </a:solidFill>
                <a:latin typeface="Open Sans"/>
                <a:ea typeface="Open Sans"/>
                <a:cs typeface="Open Sans"/>
                <a:sym typeface="Open Sans"/>
              </a:defRPr>
            </a:lvl6pPr>
            <a:lvl7pPr marL="0" marR="0" lvl="6" indent="0" algn="ctr" rtl="0">
              <a:spcBef>
                <a:spcPts val="0"/>
              </a:spcBef>
              <a:buNone/>
              <a:defRPr sz="1800" b="0" i="0" u="none" strike="noStrike" cap="none">
                <a:solidFill>
                  <a:srgbClr val="FFFFFF"/>
                </a:solidFill>
                <a:latin typeface="Open Sans"/>
                <a:ea typeface="Open Sans"/>
                <a:cs typeface="Open Sans"/>
                <a:sym typeface="Open Sans"/>
              </a:defRPr>
            </a:lvl7pPr>
            <a:lvl8pPr marL="0" marR="0" lvl="7" indent="0" algn="ctr" rtl="0">
              <a:spcBef>
                <a:spcPts val="0"/>
              </a:spcBef>
              <a:buNone/>
              <a:defRPr sz="1800" b="0" i="0" u="none" strike="noStrike" cap="none">
                <a:solidFill>
                  <a:srgbClr val="FFFFFF"/>
                </a:solidFill>
                <a:latin typeface="Open Sans"/>
                <a:ea typeface="Open Sans"/>
                <a:cs typeface="Open Sans"/>
                <a:sym typeface="Open Sans"/>
              </a:defRPr>
            </a:lvl8pPr>
            <a:lvl9pPr marL="0" marR="0" lvl="8" indent="0" algn="ctr" rtl="0">
              <a:spcBef>
                <a:spcPts val="0"/>
              </a:spcBef>
              <a:buNone/>
              <a:defRPr sz="1800" b="0" i="0" u="none" strike="noStrike" cap="none">
                <a:solidFill>
                  <a:srgbClr val="FFFFFF"/>
                </a:solidFill>
                <a:latin typeface="Open Sans"/>
                <a:ea typeface="Open Sans"/>
                <a:cs typeface="Open Sans"/>
                <a:sym typeface="Open Sans"/>
              </a:defRPr>
            </a:lvl9pPr>
          </a:lstStyle>
          <a:p>
            <a:pPr marL="0" lvl="0" indent="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237330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7"/>
        <p:cNvGrpSpPr/>
        <p:nvPr/>
      </p:nvGrpSpPr>
      <p:grpSpPr>
        <a:xfrm>
          <a:off x="0" y="0"/>
          <a:ext cx="0" cy="0"/>
          <a:chOff x="0" y="0"/>
          <a:chExt cx="0" cy="0"/>
        </a:xfrm>
      </p:grpSpPr>
      <p:sp>
        <p:nvSpPr>
          <p:cNvPr id="18" name="Google Shape;18;p2"/>
          <p:cNvSpPr txBox="1">
            <a:spLocks noGrp="1"/>
          </p:cNvSpPr>
          <p:nvPr>
            <p:ph type="ctrTitle"/>
          </p:nvPr>
        </p:nvSpPr>
        <p:spPr>
          <a:xfrm>
            <a:off x="685800" y="2514600"/>
            <a:ext cx="7543800" cy="2593975"/>
          </a:xfrm>
          <a:prstGeom prst="rect">
            <a:avLst/>
          </a:prstGeom>
          <a:noFill/>
          <a:ln>
            <a:noFill/>
          </a:ln>
        </p:spPr>
        <p:txBody>
          <a:bodyPr spcFirstLastPara="1" wrap="square" lIns="91425" tIns="45700" rIns="91425" bIns="45700" anchor="b" anchorCtr="0"/>
          <a:lstStyle>
            <a:lvl1pPr marR="0" lvl="0" algn="l" rtl="0">
              <a:spcBef>
                <a:spcPts val="0"/>
              </a:spcBef>
              <a:spcAft>
                <a:spcPts val="0"/>
              </a:spcAft>
              <a:buClr>
                <a:schemeClr val="dk2"/>
              </a:buClr>
              <a:buSzPts val="6600"/>
              <a:buFont typeface="Open Sans"/>
              <a:buNone/>
              <a:defRPr sz="6600" b="0" i="0" u="none" strike="noStrike" cap="non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 name="Google Shape;19;p2"/>
          <p:cNvSpPr txBox="1">
            <a:spLocks noGrp="1"/>
          </p:cNvSpPr>
          <p:nvPr>
            <p:ph type="subTitle" idx="1"/>
          </p:nvPr>
        </p:nvSpPr>
        <p:spPr>
          <a:xfrm>
            <a:off x="685800" y="5105400"/>
            <a:ext cx="6461760" cy="1066800"/>
          </a:xfrm>
          <a:prstGeom prst="rect">
            <a:avLst/>
          </a:prstGeom>
          <a:noFill/>
          <a:ln>
            <a:noFill/>
          </a:ln>
        </p:spPr>
        <p:txBody>
          <a:bodyPr spcFirstLastPara="1" wrap="square" lIns="91425" tIns="45700" rIns="91425" bIns="45700" anchor="t" anchorCtr="0"/>
          <a:lstStyle>
            <a:lvl1pPr marR="0" lvl="0" algn="l" rtl="0">
              <a:spcBef>
                <a:spcPts val="400"/>
              </a:spcBef>
              <a:spcAft>
                <a:spcPts val="0"/>
              </a:spcAft>
              <a:buClr>
                <a:schemeClr val="dk2"/>
              </a:buClr>
              <a:buSzPts val="2000"/>
              <a:buFont typeface="Arial"/>
              <a:buNone/>
              <a:defRPr sz="2000" b="0" i="0" u="none" strike="noStrike" cap="none">
                <a:solidFill>
                  <a:schemeClr val="accent5"/>
                </a:solidFill>
                <a:latin typeface="Open Sans"/>
                <a:ea typeface="Open Sans"/>
                <a:cs typeface="Open Sans"/>
                <a:sym typeface="Open Sans"/>
              </a:defRPr>
            </a:lvl1pPr>
            <a:lvl2pPr marR="0" lvl="1" algn="ctr" rtl="0">
              <a:spcBef>
                <a:spcPts val="400"/>
              </a:spcBef>
              <a:spcAft>
                <a:spcPts val="0"/>
              </a:spcAft>
              <a:buClr>
                <a:schemeClr val="dk2"/>
              </a:buClr>
              <a:buSzPts val="2000"/>
              <a:buFont typeface="Arial"/>
              <a:buNone/>
              <a:defRPr sz="2000" b="0" i="0" u="none" strike="noStrike" cap="none">
                <a:solidFill>
                  <a:srgbClr val="8EAD90"/>
                </a:solidFill>
                <a:latin typeface="Open Sans"/>
                <a:ea typeface="Open Sans"/>
                <a:cs typeface="Open Sans"/>
                <a:sym typeface="Open Sans"/>
              </a:defRPr>
            </a:lvl2pPr>
            <a:lvl3pPr marR="0" lvl="2" algn="ctr" rtl="0">
              <a:spcBef>
                <a:spcPts val="360"/>
              </a:spcBef>
              <a:spcAft>
                <a:spcPts val="0"/>
              </a:spcAft>
              <a:buClr>
                <a:schemeClr val="dk2"/>
              </a:buClr>
              <a:buSzPts val="1800"/>
              <a:buFont typeface="Arial"/>
              <a:buNone/>
              <a:defRPr sz="1800" b="0" i="0" u="none" strike="noStrike" cap="none">
                <a:solidFill>
                  <a:srgbClr val="8EAD90"/>
                </a:solidFill>
                <a:latin typeface="Open Sans"/>
                <a:ea typeface="Open Sans"/>
                <a:cs typeface="Open Sans"/>
                <a:sym typeface="Open Sans"/>
              </a:defRPr>
            </a:lvl3pPr>
            <a:lvl4pPr marR="0" lvl="3" algn="ctr" rtl="0">
              <a:spcBef>
                <a:spcPts val="320"/>
              </a:spcBef>
              <a:spcAft>
                <a:spcPts val="0"/>
              </a:spcAft>
              <a:buClr>
                <a:schemeClr val="accent4"/>
              </a:buClr>
              <a:buSzPts val="1600"/>
              <a:buFont typeface="Arial"/>
              <a:buNone/>
              <a:defRPr sz="1600" b="0" i="0" u="none" strike="noStrike" cap="none">
                <a:solidFill>
                  <a:srgbClr val="8EAD90"/>
                </a:solidFill>
                <a:latin typeface="Open Sans"/>
                <a:ea typeface="Open Sans"/>
                <a:cs typeface="Open Sans"/>
                <a:sym typeface="Open Sans"/>
              </a:defRPr>
            </a:lvl4pPr>
            <a:lvl5pPr marR="0" lvl="4" algn="ctr" rtl="0">
              <a:spcBef>
                <a:spcPts val="280"/>
              </a:spcBef>
              <a:spcAft>
                <a:spcPts val="0"/>
              </a:spcAft>
              <a:buClr>
                <a:schemeClr val="dk2"/>
              </a:buClr>
              <a:buSzPts val="1400"/>
              <a:buFont typeface="Arial"/>
              <a:buNone/>
              <a:defRPr sz="1400" b="0" i="0" u="none" strike="noStrike" cap="none">
                <a:solidFill>
                  <a:srgbClr val="8EAD90"/>
                </a:solidFill>
                <a:latin typeface="Open Sans"/>
                <a:ea typeface="Open Sans"/>
                <a:cs typeface="Open Sans"/>
                <a:sym typeface="Open Sans"/>
              </a:defRPr>
            </a:lvl5pPr>
            <a:lvl6pPr marR="0" lvl="5" algn="ctr" rtl="0">
              <a:spcBef>
                <a:spcPts val="280"/>
              </a:spcBef>
              <a:spcAft>
                <a:spcPts val="0"/>
              </a:spcAft>
              <a:buClr>
                <a:schemeClr val="accent1"/>
              </a:buClr>
              <a:buSzPts val="1400"/>
              <a:buFont typeface="Arial"/>
              <a:buNone/>
              <a:defRPr sz="1400" b="0" i="0" u="none" strike="noStrike" cap="none">
                <a:solidFill>
                  <a:srgbClr val="8EAD90"/>
                </a:solidFill>
                <a:latin typeface="Open Sans"/>
                <a:ea typeface="Open Sans"/>
                <a:cs typeface="Open Sans"/>
                <a:sym typeface="Open Sans"/>
              </a:defRPr>
            </a:lvl6pPr>
            <a:lvl7pPr marR="0" lvl="6" algn="ctr" rtl="0">
              <a:spcBef>
                <a:spcPts val="280"/>
              </a:spcBef>
              <a:spcAft>
                <a:spcPts val="0"/>
              </a:spcAft>
              <a:buClr>
                <a:schemeClr val="accent2"/>
              </a:buClr>
              <a:buSzPts val="1400"/>
              <a:buFont typeface="Arial"/>
              <a:buNone/>
              <a:defRPr sz="1400" b="0" i="0" u="none" strike="noStrike" cap="none">
                <a:solidFill>
                  <a:srgbClr val="8EAD90"/>
                </a:solidFill>
                <a:latin typeface="Open Sans"/>
                <a:ea typeface="Open Sans"/>
                <a:cs typeface="Open Sans"/>
                <a:sym typeface="Open Sans"/>
              </a:defRPr>
            </a:lvl7pPr>
            <a:lvl8pPr marR="0" lvl="7" algn="ctr" rtl="0">
              <a:spcBef>
                <a:spcPts val="280"/>
              </a:spcBef>
              <a:spcAft>
                <a:spcPts val="0"/>
              </a:spcAft>
              <a:buClr>
                <a:schemeClr val="accent3"/>
              </a:buClr>
              <a:buSzPts val="1400"/>
              <a:buFont typeface="Arial"/>
              <a:buNone/>
              <a:defRPr sz="1400" b="0" i="0" u="none" strike="noStrike" cap="none">
                <a:solidFill>
                  <a:srgbClr val="8EAD90"/>
                </a:solidFill>
                <a:latin typeface="Open Sans"/>
                <a:ea typeface="Open Sans"/>
                <a:cs typeface="Open Sans"/>
                <a:sym typeface="Open Sans"/>
              </a:defRPr>
            </a:lvl8pPr>
            <a:lvl9pPr marR="0" lvl="8" algn="ctr" rtl="0">
              <a:spcBef>
                <a:spcPts val="280"/>
              </a:spcBef>
              <a:spcAft>
                <a:spcPts val="0"/>
              </a:spcAft>
              <a:buClr>
                <a:schemeClr val="accent4"/>
              </a:buClr>
              <a:buSzPts val="1400"/>
              <a:buFont typeface="Arial"/>
              <a:buNone/>
              <a:defRPr sz="1400" b="0" i="0" u="none" strike="noStrike" cap="none">
                <a:solidFill>
                  <a:srgbClr val="8EAD90"/>
                </a:solidFill>
                <a:latin typeface="Open Sans"/>
                <a:ea typeface="Open Sans"/>
                <a:cs typeface="Open Sans"/>
                <a:sym typeface="Open Sans"/>
              </a:defRPr>
            </a:lvl9pPr>
          </a:lstStyle>
          <a:p>
            <a:endParaRPr/>
          </a:p>
        </p:txBody>
      </p:sp>
      <p:pic>
        <p:nvPicPr>
          <p:cNvPr id="20" name="Google Shape;20;p2"/>
          <p:cNvPicPr preferRelativeResize="0"/>
          <p:nvPr/>
        </p:nvPicPr>
        <p:blipFill rotWithShape="1">
          <a:blip r:embed="rId2">
            <a:alphaModFix amt="30000"/>
          </a:blip>
          <a:srcRect r="37715" b="5333"/>
          <a:stretch/>
        </p:blipFill>
        <p:spPr>
          <a:xfrm>
            <a:off x="5334000" y="1828801"/>
            <a:ext cx="3132394" cy="5029200"/>
          </a:xfrm>
          <a:prstGeom prst="rect">
            <a:avLst/>
          </a:prstGeom>
          <a:noFill/>
          <a:ln>
            <a:noFill/>
          </a:ln>
        </p:spPr>
      </p:pic>
      <p:sp>
        <p:nvSpPr>
          <p:cNvPr id="21" name="Google Shape;21;p2"/>
          <p:cNvSpPr txBox="1">
            <a:spLocks noGrp="1"/>
          </p:cNvSpPr>
          <p:nvPr>
            <p:ph type="dt" idx="10"/>
          </p:nvPr>
        </p:nvSpPr>
        <p:spPr>
          <a:xfrm rot="-5400000">
            <a:off x="7551351" y="1645920"/>
            <a:ext cx="2438399" cy="36576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22" name="Google Shape;22;p2"/>
          <p:cNvSpPr txBox="1">
            <a:spLocks noGrp="1"/>
          </p:cNvSpPr>
          <p:nvPr>
            <p:ph type="ftr" idx="11"/>
          </p:nvPr>
        </p:nvSpPr>
        <p:spPr>
          <a:xfrm rot="-5400000">
            <a:off x="7586910" y="4048760"/>
            <a:ext cx="2367281" cy="36576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23" name="Google Shape;23;p2"/>
          <p:cNvSpPr>
            <a:spLocks noGrp="1"/>
          </p:cNvSpPr>
          <p:nvPr>
            <p:ph type="sldNum" idx="12"/>
          </p:nvPr>
        </p:nvSpPr>
        <p:spPr>
          <a:xfrm>
            <a:off x="8531788" y="5648960"/>
            <a:ext cx="548640" cy="396240"/>
          </a:xfrm>
          <a:prstGeom prst="bracketPair">
            <a:avLst/>
          </a:prstGeom>
          <a:noFill/>
          <a:ln w="19050" cap="flat" cmpd="sng">
            <a:solidFill>
              <a:srgbClr val="FFFFFF"/>
            </a:solidFill>
            <a:prstDash val="solid"/>
            <a:round/>
            <a:headEnd type="none" w="sm" len="sm"/>
            <a:tailEnd type="none" w="sm" len="sm"/>
          </a:ln>
        </p:spPr>
        <p:txBody>
          <a:bodyPr spcFirstLastPara="1" wrap="square" lIns="0" tIns="0" rIns="0" bIns="0" anchor="ctr" anchorCtr="0">
            <a:noAutofit/>
          </a:bodyPr>
          <a:lstStyle>
            <a:lvl1pPr marL="0" marR="0" lvl="0" indent="0" algn="ctr" rtl="0">
              <a:spcBef>
                <a:spcPts val="0"/>
              </a:spcBef>
              <a:buNone/>
              <a:defRPr sz="1800" b="0" i="0" u="none" strike="noStrike" cap="none">
                <a:solidFill>
                  <a:srgbClr val="FFFFFF"/>
                </a:solidFill>
                <a:latin typeface="Open Sans"/>
                <a:ea typeface="Open Sans"/>
                <a:cs typeface="Open Sans"/>
                <a:sym typeface="Open Sans"/>
              </a:defRPr>
            </a:lvl1pPr>
            <a:lvl2pPr marL="0" marR="0" lvl="1" indent="0" algn="ctr" rtl="0">
              <a:spcBef>
                <a:spcPts val="0"/>
              </a:spcBef>
              <a:buNone/>
              <a:defRPr sz="1800" b="0" i="0" u="none" strike="noStrike" cap="none">
                <a:solidFill>
                  <a:srgbClr val="FFFFFF"/>
                </a:solidFill>
                <a:latin typeface="Open Sans"/>
                <a:ea typeface="Open Sans"/>
                <a:cs typeface="Open Sans"/>
                <a:sym typeface="Open Sans"/>
              </a:defRPr>
            </a:lvl2pPr>
            <a:lvl3pPr marL="0" marR="0" lvl="2" indent="0" algn="ctr" rtl="0">
              <a:spcBef>
                <a:spcPts val="0"/>
              </a:spcBef>
              <a:buNone/>
              <a:defRPr sz="1800" b="0" i="0" u="none" strike="noStrike" cap="none">
                <a:solidFill>
                  <a:srgbClr val="FFFFFF"/>
                </a:solidFill>
                <a:latin typeface="Open Sans"/>
                <a:ea typeface="Open Sans"/>
                <a:cs typeface="Open Sans"/>
                <a:sym typeface="Open Sans"/>
              </a:defRPr>
            </a:lvl3pPr>
            <a:lvl4pPr marL="0" marR="0" lvl="3" indent="0" algn="ctr" rtl="0">
              <a:spcBef>
                <a:spcPts val="0"/>
              </a:spcBef>
              <a:buNone/>
              <a:defRPr sz="1800" b="0" i="0" u="none" strike="noStrike" cap="none">
                <a:solidFill>
                  <a:srgbClr val="FFFFFF"/>
                </a:solidFill>
                <a:latin typeface="Open Sans"/>
                <a:ea typeface="Open Sans"/>
                <a:cs typeface="Open Sans"/>
                <a:sym typeface="Open Sans"/>
              </a:defRPr>
            </a:lvl4pPr>
            <a:lvl5pPr marL="0" marR="0" lvl="4" indent="0" algn="ctr" rtl="0">
              <a:spcBef>
                <a:spcPts val="0"/>
              </a:spcBef>
              <a:buNone/>
              <a:defRPr sz="1800" b="0" i="0" u="none" strike="noStrike" cap="none">
                <a:solidFill>
                  <a:srgbClr val="FFFFFF"/>
                </a:solidFill>
                <a:latin typeface="Open Sans"/>
                <a:ea typeface="Open Sans"/>
                <a:cs typeface="Open Sans"/>
                <a:sym typeface="Open Sans"/>
              </a:defRPr>
            </a:lvl5pPr>
            <a:lvl6pPr marL="0" marR="0" lvl="5" indent="0" algn="ctr" rtl="0">
              <a:spcBef>
                <a:spcPts val="0"/>
              </a:spcBef>
              <a:buNone/>
              <a:defRPr sz="1800" b="0" i="0" u="none" strike="noStrike" cap="none">
                <a:solidFill>
                  <a:srgbClr val="FFFFFF"/>
                </a:solidFill>
                <a:latin typeface="Open Sans"/>
                <a:ea typeface="Open Sans"/>
                <a:cs typeface="Open Sans"/>
                <a:sym typeface="Open Sans"/>
              </a:defRPr>
            </a:lvl6pPr>
            <a:lvl7pPr marL="0" marR="0" lvl="6" indent="0" algn="ctr" rtl="0">
              <a:spcBef>
                <a:spcPts val="0"/>
              </a:spcBef>
              <a:buNone/>
              <a:defRPr sz="1800" b="0" i="0" u="none" strike="noStrike" cap="none">
                <a:solidFill>
                  <a:srgbClr val="FFFFFF"/>
                </a:solidFill>
                <a:latin typeface="Open Sans"/>
                <a:ea typeface="Open Sans"/>
                <a:cs typeface="Open Sans"/>
                <a:sym typeface="Open Sans"/>
              </a:defRPr>
            </a:lvl7pPr>
            <a:lvl8pPr marL="0" marR="0" lvl="7" indent="0" algn="ctr" rtl="0">
              <a:spcBef>
                <a:spcPts val="0"/>
              </a:spcBef>
              <a:buNone/>
              <a:defRPr sz="1800" b="0" i="0" u="none" strike="noStrike" cap="none">
                <a:solidFill>
                  <a:srgbClr val="FFFFFF"/>
                </a:solidFill>
                <a:latin typeface="Open Sans"/>
                <a:ea typeface="Open Sans"/>
                <a:cs typeface="Open Sans"/>
                <a:sym typeface="Open Sans"/>
              </a:defRPr>
            </a:lvl8pPr>
            <a:lvl9pPr marL="0" marR="0" lvl="8" indent="0" algn="ctr" rtl="0">
              <a:spcBef>
                <a:spcPts val="0"/>
              </a:spcBef>
              <a:buNone/>
              <a:defRPr sz="1800" b="0" i="0" u="none" strike="noStrike" cap="none">
                <a:solidFill>
                  <a:srgbClr val="FFFFFF"/>
                </a:solidFill>
                <a:latin typeface="Open Sans"/>
                <a:ea typeface="Open Sans"/>
                <a:cs typeface="Open Sans"/>
                <a:sym typeface="Open Sans"/>
              </a:defRPr>
            </a:lvl9pPr>
          </a:lstStyle>
          <a:p>
            <a:pPr marL="0" lvl="0" indent="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71127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Slide_no-bkgrnd">
  <p:cSld name="1_Title Slide_no-bkgrnd">
    <p:spTree>
      <p:nvGrpSpPr>
        <p:cNvPr id="1" name="Shape 30"/>
        <p:cNvGrpSpPr/>
        <p:nvPr/>
      </p:nvGrpSpPr>
      <p:grpSpPr>
        <a:xfrm>
          <a:off x="0" y="0"/>
          <a:ext cx="0" cy="0"/>
          <a:chOff x="0" y="0"/>
          <a:chExt cx="0" cy="0"/>
        </a:xfrm>
      </p:grpSpPr>
      <p:sp>
        <p:nvSpPr>
          <p:cNvPr id="31" name="Google Shape;31;p4"/>
          <p:cNvSpPr txBox="1">
            <a:spLocks noGrp="1"/>
          </p:cNvSpPr>
          <p:nvPr>
            <p:ph type="ctrTitle"/>
          </p:nvPr>
        </p:nvSpPr>
        <p:spPr>
          <a:xfrm>
            <a:off x="685800" y="2514600"/>
            <a:ext cx="7543800" cy="2593975"/>
          </a:xfrm>
          <a:prstGeom prst="rect">
            <a:avLst/>
          </a:prstGeom>
          <a:noFill/>
          <a:ln>
            <a:noFill/>
          </a:ln>
        </p:spPr>
        <p:txBody>
          <a:bodyPr spcFirstLastPara="1" wrap="square" lIns="91425" tIns="45700" rIns="91425" bIns="45700" anchor="b" anchorCtr="0"/>
          <a:lstStyle>
            <a:lvl1pPr marR="0" lvl="0" algn="l" rtl="0">
              <a:spcBef>
                <a:spcPts val="0"/>
              </a:spcBef>
              <a:spcAft>
                <a:spcPts val="0"/>
              </a:spcAft>
              <a:buClr>
                <a:schemeClr val="dk2"/>
              </a:buClr>
              <a:buSzPts val="6600"/>
              <a:buFont typeface="Open Sans"/>
              <a:buNone/>
              <a:defRPr sz="6600" b="0" i="0" u="none" strike="noStrike" cap="non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2" name="Google Shape;32;p4"/>
          <p:cNvSpPr txBox="1">
            <a:spLocks noGrp="1"/>
          </p:cNvSpPr>
          <p:nvPr>
            <p:ph type="subTitle" idx="1"/>
          </p:nvPr>
        </p:nvSpPr>
        <p:spPr>
          <a:xfrm>
            <a:off x="685800" y="5105400"/>
            <a:ext cx="6461760" cy="1066800"/>
          </a:xfrm>
          <a:prstGeom prst="rect">
            <a:avLst/>
          </a:prstGeom>
          <a:noFill/>
          <a:ln>
            <a:noFill/>
          </a:ln>
        </p:spPr>
        <p:txBody>
          <a:bodyPr spcFirstLastPara="1" wrap="square" lIns="91425" tIns="45700" rIns="91425" bIns="45700" anchor="t" anchorCtr="0"/>
          <a:lstStyle>
            <a:lvl1pPr marR="0" lvl="0" algn="l" rtl="0">
              <a:spcBef>
                <a:spcPts val="400"/>
              </a:spcBef>
              <a:spcAft>
                <a:spcPts val="0"/>
              </a:spcAft>
              <a:buClr>
                <a:schemeClr val="dk2"/>
              </a:buClr>
              <a:buSzPts val="2000"/>
              <a:buFont typeface="Arial"/>
              <a:buNone/>
              <a:defRPr sz="2000" b="0" i="0" u="none" strike="noStrike" cap="none">
                <a:solidFill>
                  <a:schemeClr val="accent5"/>
                </a:solidFill>
                <a:latin typeface="Open Sans"/>
                <a:ea typeface="Open Sans"/>
                <a:cs typeface="Open Sans"/>
                <a:sym typeface="Open Sans"/>
              </a:defRPr>
            </a:lvl1pPr>
            <a:lvl2pPr marR="0" lvl="1" algn="ctr" rtl="0">
              <a:spcBef>
                <a:spcPts val="400"/>
              </a:spcBef>
              <a:spcAft>
                <a:spcPts val="0"/>
              </a:spcAft>
              <a:buClr>
                <a:schemeClr val="dk2"/>
              </a:buClr>
              <a:buSzPts val="2000"/>
              <a:buFont typeface="Arial"/>
              <a:buNone/>
              <a:defRPr sz="2000" b="0" i="0" u="none" strike="noStrike" cap="none">
                <a:solidFill>
                  <a:srgbClr val="8EAD90"/>
                </a:solidFill>
                <a:latin typeface="Open Sans"/>
                <a:ea typeface="Open Sans"/>
                <a:cs typeface="Open Sans"/>
                <a:sym typeface="Open Sans"/>
              </a:defRPr>
            </a:lvl2pPr>
            <a:lvl3pPr marR="0" lvl="2" algn="ctr" rtl="0">
              <a:spcBef>
                <a:spcPts val="360"/>
              </a:spcBef>
              <a:spcAft>
                <a:spcPts val="0"/>
              </a:spcAft>
              <a:buClr>
                <a:schemeClr val="dk2"/>
              </a:buClr>
              <a:buSzPts val="1800"/>
              <a:buFont typeface="Arial"/>
              <a:buNone/>
              <a:defRPr sz="1800" b="0" i="0" u="none" strike="noStrike" cap="none">
                <a:solidFill>
                  <a:srgbClr val="8EAD90"/>
                </a:solidFill>
                <a:latin typeface="Open Sans"/>
                <a:ea typeface="Open Sans"/>
                <a:cs typeface="Open Sans"/>
                <a:sym typeface="Open Sans"/>
              </a:defRPr>
            </a:lvl3pPr>
            <a:lvl4pPr marR="0" lvl="3" algn="ctr" rtl="0">
              <a:spcBef>
                <a:spcPts val="320"/>
              </a:spcBef>
              <a:spcAft>
                <a:spcPts val="0"/>
              </a:spcAft>
              <a:buClr>
                <a:schemeClr val="accent4"/>
              </a:buClr>
              <a:buSzPts val="1600"/>
              <a:buFont typeface="Arial"/>
              <a:buNone/>
              <a:defRPr sz="1600" b="0" i="0" u="none" strike="noStrike" cap="none">
                <a:solidFill>
                  <a:srgbClr val="8EAD90"/>
                </a:solidFill>
                <a:latin typeface="Open Sans"/>
                <a:ea typeface="Open Sans"/>
                <a:cs typeface="Open Sans"/>
                <a:sym typeface="Open Sans"/>
              </a:defRPr>
            </a:lvl4pPr>
            <a:lvl5pPr marR="0" lvl="4" algn="ctr" rtl="0">
              <a:spcBef>
                <a:spcPts val="280"/>
              </a:spcBef>
              <a:spcAft>
                <a:spcPts val="0"/>
              </a:spcAft>
              <a:buClr>
                <a:schemeClr val="dk2"/>
              </a:buClr>
              <a:buSzPts val="1400"/>
              <a:buFont typeface="Arial"/>
              <a:buNone/>
              <a:defRPr sz="1400" b="0" i="0" u="none" strike="noStrike" cap="none">
                <a:solidFill>
                  <a:srgbClr val="8EAD90"/>
                </a:solidFill>
                <a:latin typeface="Open Sans"/>
                <a:ea typeface="Open Sans"/>
                <a:cs typeface="Open Sans"/>
                <a:sym typeface="Open Sans"/>
              </a:defRPr>
            </a:lvl5pPr>
            <a:lvl6pPr marR="0" lvl="5" algn="ctr" rtl="0">
              <a:spcBef>
                <a:spcPts val="280"/>
              </a:spcBef>
              <a:spcAft>
                <a:spcPts val="0"/>
              </a:spcAft>
              <a:buClr>
                <a:schemeClr val="accent1"/>
              </a:buClr>
              <a:buSzPts val="1400"/>
              <a:buFont typeface="Arial"/>
              <a:buNone/>
              <a:defRPr sz="1400" b="0" i="0" u="none" strike="noStrike" cap="none">
                <a:solidFill>
                  <a:srgbClr val="8EAD90"/>
                </a:solidFill>
                <a:latin typeface="Open Sans"/>
                <a:ea typeface="Open Sans"/>
                <a:cs typeface="Open Sans"/>
                <a:sym typeface="Open Sans"/>
              </a:defRPr>
            </a:lvl6pPr>
            <a:lvl7pPr marR="0" lvl="6" algn="ctr" rtl="0">
              <a:spcBef>
                <a:spcPts val="280"/>
              </a:spcBef>
              <a:spcAft>
                <a:spcPts val="0"/>
              </a:spcAft>
              <a:buClr>
                <a:schemeClr val="accent2"/>
              </a:buClr>
              <a:buSzPts val="1400"/>
              <a:buFont typeface="Arial"/>
              <a:buNone/>
              <a:defRPr sz="1400" b="0" i="0" u="none" strike="noStrike" cap="none">
                <a:solidFill>
                  <a:srgbClr val="8EAD90"/>
                </a:solidFill>
                <a:latin typeface="Open Sans"/>
                <a:ea typeface="Open Sans"/>
                <a:cs typeface="Open Sans"/>
                <a:sym typeface="Open Sans"/>
              </a:defRPr>
            </a:lvl7pPr>
            <a:lvl8pPr marR="0" lvl="7" algn="ctr" rtl="0">
              <a:spcBef>
                <a:spcPts val="280"/>
              </a:spcBef>
              <a:spcAft>
                <a:spcPts val="0"/>
              </a:spcAft>
              <a:buClr>
                <a:schemeClr val="accent3"/>
              </a:buClr>
              <a:buSzPts val="1400"/>
              <a:buFont typeface="Arial"/>
              <a:buNone/>
              <a:defRPr sz="1400" b="0" i="0" u="none" strike="noStrike" cap="none">
                <a:solidFill>
                  <a:srgbClr val="8EAD90"/>
                </a:solidFill>
                <a:latin typeface="Open Sans"/>
                <a:ea typeface="Open Sans"/>
                <a:cs typeface="Open Sans"/>
                <a:sym typeface="Open Sans"/>
              </a:defRPr>
            </a:lvl8pPr>
            <a:lvl9pPr marR="0" lvl="8" algn="ctr" rtl="0">
              <a:spcBef>
                <a:spcPts val="280"/>
              </a:spcBef>
              <a:spcAft>
                <a:spcPts val="0"/>
              </a:spcAft>
              <a:buClr>
                <a:schemeClr val="accent4"/>
              </a:buClr>
              <a:buSzPts val="1400"/>
              <a:buFont typeface="Arial"/>
              <a:buNone/>
              <a:defRPr sz="1400" b="0" i="0" u="none" strike="noStrike" cap="none">
                <a:solidFill>
                  <a:srgbClr val="8EAD90"/>
                </a:solidFill>
                <a:latin typeface="Open Sans"/>
                <a:ea typeface="Open Sans"/>
                <a:cs typeface="Open Sans"/>
                <a:sym typeface="Open Sans"/>
              </a:defRPr>
            </a:lvl9pPr>
          </a:lstStyle>
          <a:p>
            <a:endParaRPr/>
          </a:p>
        </p:txBody>
      </p:sp>
      <p:sp>
        <p:nvSpPr>
          <p:cNvPr id="33" name="Google Shape;33;p4"/>
          <p:cNvSpPr txBox="1">
            <a:spLocks noGrp="1"/>
          </p:cNvSpPr>
          <p:nvPr>
            <p:ph type="dt" idx="10"/>
          </p:nvPr>
        </p:nvSpPr>
        <p:spPr>
          <a:xfrm rot="-5400000">
            <a:off x="7551351" y="1645920"/>
            <a:ext cx="2438399" cy="36576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34" name="Google Shape;34;p4"/>
          <p:cNvSpPr txBox="1">
            <a:spLocks noGrp="1"/>
          </p:cNvSpPr>
          <p:nvPr>
            <p:ph type="ftr" idx="11"/>
          </p:nvPr>
        </p:nvSpPr>
        <p:spPr>
          <a:xfrm rot="-5400000">
            <a:off x="7586910" y="4048760"/>
            <a:ext cx="2367281" cy="36576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35" name="Google Shape;35;p4"/>
          <p:cNvSpPr>
            <a:spLocks noGrp="1"/>
          </p:cNvSpPr>
          <p:nvPr>
            <p:ph type="sldNum" idx="12"/>
          </p:nvPr>
        </p:nvSpPr>
        <p:spPr>
          <a:xfrm>
            <a:off x="8531788" y="5648960"/>
            <a:ext cx="548640" cy="396240"/>
          </a:xfrm>
          <a:prstGeom prst="bracketPair">
            <a:avLst/>
          </a:prstGeom>
          <a:noFill/>
          <a:ln w="19050" cap="flat" cmpd="sng">
            <a:solidFill>
              <a:srgbClr val="FFFFFF"/>
            </a:solidFill>
            <a:prstDash val="solid"/>
            <a:round/>
            <a:headEnd type="none" w="sm" len="sm"/>
            <a:tailEnd type="none" w="sm" len="sm"/>
          </a:ln>
        </p:spPr>
        <p:txBody>
          <a:bodyPr spcFirstLastPara="1" wrap="square" lIns="0" tIns="0" rIns="0" bIns="0" anchor="ctr" anchorCtr="0">
            <a:noAutofit/>
          </a:bodyPr>
          <a:lstStyle>
            <a:lvl1pPr marL="0" marR="0" lvl="0" indent="0" algn="ctr" rtl="0">
              <a:spcBef>
                <a:spcPts val="0"/>
              </a:spcBef>
              <a:buNone/>
              <a:defRPr sz="1800" b="0" i="0" u="none" strike="noStrike" cap="none">
                <a:solidFill>
                  <a:srgbClr val="FFFFFF"/>
                </a:solidFill>
                <a:latin typeface="Open Sans"/>
                <a:ea typeface="Open Sans"/>
                <a:cs typeface="Open Sans"/>
                <a:sym typeface="Open Sans"/>
              </a:defRPr>
            </a:lvl1pPr>
            <a:lvl2pPr marL="0" marR="0" lvl="1" indent="0" algn="ctr" rtl="0">
              <a:spcBef>
                <a:spcPts val="0"/>
              </a:spcBef>
              <a:buNone/>
              <a:defRPr sz="1800" b="0" i="0" u="none" strike="noStrike" cap="none">
                <a:solidFill>
                  <a:srgbClr val="FFFFFF"/>
                </a:solidFill>
                <a:latin typeface="Open Sans"/>
                <a:ea typeface="Open Sans"/>
                <a:cs typeface="Open Sans"/>
                <a:sym typeface="Open Sans"/>
              </a:defRPr>
            </a:lvl2pPr>
            <a:lvl3pPr marL="0" marR="0" lvl="2" indent="0" algn="ctr" rtl="0">
              <a:spcBef>
                <a:spcPts val="0"/>
              </a:spcBef>
              <a:buNone/>
              <a:defRPr sz="1800" b="0" i="0" u="none" strike="noStrike" cap="none">
                <a:solidFill>
                  <a:srgbClr val="FFFFFF"/>
                </a:solidFill>
                <a:latin typeface="Open Sans"/>
                <a:ea typeface="Open Sans"/>
                <a:cs typeface="Open Sans"/>
                <a:sym typeface="Open Sans"/>
              </a:defRPr>
            </a:lvl3pPr>
            <a:lvl4pPr marL="0" marR="0" lvl="3" indent="0" algn="ctr" rtl="0">
              <a:spcBef>
                <a:spcPts val="0"/>
              </a:spcBef>
              <a:buNone/>
              <a:defRPr sz="1800" b="0" i="0" u="none" strike="noStrike" cap="none">
                <a:solidFill>
                  <a:srgbClr val="FFFFFF"/>
                </a:solidFill>
                <a:latin typeface="Open Sans"/>
                <a:ea typeface="Open Sans"/>
                <a:cs typeface="Open Sans"/>
                <a:sym typeface="Open Sans"/>
              </a:defRPr>
            </a:lvl4pPr>
            <a:lvl5pPr marL="0" marR="0" lvl="4" indent="0" algn="ctr" rtl="0">
              <a:spcBef>
                <a:spcPts val="0"/>
              </a:spcBef>
              <a:buNone/>
              <a:defRPr sz="1800" b="0" i="0" u="none" strike="noStrike" cap="none">
                <a:solidFill>
                  <a:srgbClr val="FFFFFF"/>
                </a:solidFill>
                <a:latin typeface="Open Sans"/>
                <a:ea typeface="Open Sans"/>
                <a:cs typeface="Open Sans"/>
                <a:sym typeface="Open Sans"/>
              </a:defRPr>
            </a:lvl5pPr>
            <a:lvl6pPr marL="0" marR="0" lvl="5" indent="0" algn="ctr" rtl="0">
              <a:spcBef>
                <a:spcPts val="0"/>
              </a:spcBef>
              <a:buNone/>
              <a:defRPr sz="1800" b="0" i="0" u="none" strike="noStrike" cap="none">
                <a:solidFill>
                  <a:srgbClr val="FFFFFF"/>
                </a:solidFill>
                <a:latin typeface="Open Sans"/>
                <a:ea typeface="Open Sans"/>
                <a:cs typeface="Open Sans"/>
                <a:sym typeface="Open Sans"/>
              </a:defRPr>
            </a:lvl6pPr>
            <a:lvl7pPr marL="0" marR="0" lvl="6" indent="0" algn="ctr" rtl="0">
              <a:spcBef>
                <a:spcPts val="0"/>
              </a:spcBef>
              <a:buNone/>
              <a:defRPr sz="1800" b="0" i="0" u="none" strike="noStrike" cap="none">
                <a:solidFill>
                  <a:srgbClr val="FFFFFF"/>
                </a:solidFill>
                <a:latin typeface="Open Sans"/>
                <a:ea typeface="Open Sans"/>
                <a:cs typeface="Open Sans"/>
                <a:sym typeface="Open Sans"/>
              </a:defRPr>
            </a:lvl7pPr>
            <a:lvl8pPr marL="0" marR="0" lvl="7" indent="0" algn="ctr" rtl="0">
              <a:spcBef>
                <a:spcPts val="0"/>
              </a:spcBef>
              <a:buNone/>
              <a:defRPr sz="1800" b="0" i="0" u="none" strike="noStrike" cap="none">
                <a:solidFill>
                  <a:srgbClr val="FFFFFF"/>
                </a:solidFill>
                <a:latin typeface="Open Sans"/>
                <a:ea typeface="Open Sans"/>
                <a:cs typeface="Open Sans"/>
                <a:sym typeface="Open Sans"/>
              </a:defRPr>
            </a:lvl8pPr>
            <a:lvl9pPr marL="0" marR="0" lvl="8" indent="0" algn="ctr" rtl="0">
              <a:spcBef>
                <a:spcPts val="0"/>
              </a:spcBef>
              <a:buNone/>
              <a:defRPr sz="1800" b="0" i="0" u="none" strike="noStrike" cap="none">
                <a:solidFill>
                  <a:srgbClr val="FFFFFF"/>
                </a:solidFill>
                <a:latin typeface="Open Sans"/>
                <a:ea typeface="Open Sans"/>
                <a:cs typeface="Open Sans"/>
                <a:sym typeface="Open Sans"/>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36"/>
        <p:cNvGrpSpPr/>
        <p:nvPr/>
      </p:nvGrpSpPr>
      <p:grpSpPr>
        <a:xfrm>
          <a:off x="0" y="0"/>
          <a:ext cx="0" cy="0"/>
          <a:chOff x="0" y="0"/>
          <a:chExt cx="0" cy="0"/>
        </a:xfrm>
      </p:grpSpPr>
      <p:sp>
        <p:nvSpPr>
          <p:cNvPr id="37" name="Google Shape;37;p5"/>
          <p:cNvSpPr txBox="1">
            <a:spLocks noGrp="1"/>
          </p:cNvSpPr>
          <p:nvPr>
            <p:ph type="title"/>
          </p:nvPr>
        </p:nvSpPr>
        <p:spPr>
          <a:xfrm>
            <a:off x="457200" y="274638"/>
            <a:ext cx="76200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2"/>
              </a:buClr>
              <a:buSzPts val="4600"/>
              <a:buFont typeface="Open Sans"/>
              <a:buNone/>
              <a:defRPr sz="4600" b="0" i="0" u="none" strike="noStrike" cap="non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 name="Google Shape;38;p5"/>
          <p:cNvSpPr txBox="1">
            <a:spLocks noGrp="1"/>
          </p:cNvSpPr>
          <p:nvPr>
            <p:ph type="body" idx="1"/>
          </p:nvPr>
        </p:nvSpPr>
        <p:spPr>
          <a:xfrm>
            <a:off x="457200" y="1600200"/>
            <a:ext cx="7620000" cy="4800600"/>
          </a:xfrm>
          <a:prstGeom prst="rect">
            <a:avLst/>
          </a:prstGeom>
          <a:noFill/>
          <a:ln>
            <a:noFill/>
          </a:ln>
        </p:spPr>
        <p:txBody>
          <a:bodyPr spcFirstLastPara="1" wrap="square" lIns="91425" tIns="45700" rIns="91425" bIns="45700" anchor="t" anchorCtr="0"/>
          <a:lstStyle>
            <a:lvl1pPr marL="457200" marR="0" lvl="0" indent="-368300" algn="l" rtl="0">
              <a:spcBef>
                <a:spcPts val="440"/>
              </a:spcBef>
              <a:spcAft>
                <a:spcPts val="0"/>
              </a:spcAft>
              <a:buClr>
                <a:schemeClr val="dk2"/>
              </a:buClr>
              <a:buSzPts val="2200"/>
              <a:buFont typeface="Arial"/>
              <a:buChar char="•"/>
              <a:defRPr sz="2200" b="0" i="0" u="none" strike="noStrike" cap="none">
                <a:solidFill>
                  <a:schemeClr val="dk2"/>
                </a:solidFill>
                <a:latin typeface="Open Sans"/>
                <a:ea typeface="Open Sans"/>
                <a:cs typeface="Open Sans"/>
                <a:sym typeface="Open Sans"/>
              </a:defRPr>
            </a:lvl1pPr>
            <a:lvl2pPr marL="914400" marR="0" lvl="1" indent="-355600" algn="l" rtl="0">
              <a:spcBef>
                <a:spcPts val="400"/>
              </a:spcBef>
              <a:spcAft>
                <a:spcPts val="0"/>
              </a:spcAft>
              <a:buClr>
                <a:schemeClr val="dk2"/>
              </a:buClr>
              <a:buSzPts val="2000"/>
              <a:buFont typeface="Arial"/>
              <a:buChar char="•"/>
              <a:defRPr sz="2000" b="0" i="0" u="none" strike="noStrike" cap="none">
                <a:solidFill>
                  <a:schemeClr val="dk2"/>
                </a:solidFill>
                <a:latin typeface="Open Sans"/>
                <a:ea typeface="Open Sans"/>
                <a:cs typeface="Open Sans"/>
                <a:sym typeface="Open Sans"/>
              </a:defRPr>
            </a:lvl2pPr>
            <a:lvl3pPr marL="1371600" marR="0" lvl="2" indent="-342900" algn="l" rtl="0">
              <a:spcBef>
                <a:spcPts val="36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3pPr>
            <a:lvl4pPr marL="1828800" marR="0" lvl="3" indent="-330200" algn="l" rtl="0">
              <a:spcBef>
                <a:spcPts val="320"/>
              </a:spcBef>
              <a:spcAft>
                <a:spcPts val="0"/>
              </a:spcAft>
              <a:buClr>
                <a:schemeClr val="accent4"/>
              </a:buClr>
              <a:buSzPts val="1600"/>
              <a:buFont typeface="Arial"/>
              <a:buChar char="•"/>
              <a:defRPr sz="1600" b="0" i="0" u="none" strike="noStrike" cap="none">
                <a:solidFill>
                  <a:schemeClr val="dk2"/>
                </a:solidFill>
                <a:latin typeface="Open Sans"/>
                <a:ea typeface="Open Sans"/>
                <a:cs typeface="Open Sans"/>
                <a:sym typeface="Open Sans"/>
              </a:defRPr>
            </a:lvl4pPr>
            <a:lvl5pPr marL="2286000" marR="0" lvl="4" indent="-317500" algn="l" rtl="0">
              <a:spcBef>
                <a:spcPts val="280"/>
              </a:spcBef>
              <a:spcAft>
                <a:spcPts val="0"/>
              </a:spcAft>
              <a:buClr>
                <a:schemeClr val="dk2"/>
              </a:buClr>
              <a:buSzPts val="1400"/>
              <a:buFont typeface="Arial"/>
              <a:buChar char="•"/>
              <a:defRPr sz="1400" b="0" i="0" u="none" strike="noStrike" cap="none">
                <a:solidFill>
                  <a:schemeClr val="dk2"/>
                </a:solidFill>
                <a:latin typeface="Open Sans"/>
                <a:ea typeface="Open Sans"/>
                <a:cs typeface="Open Sans"/>
                <a:sym typeface="Open Sans"/>
              </a:defRPr>
            </a:lvl5pPr>
            <a:lvl6pPr marL="2743200" marR="0" lvl="5" indent="-317500" algn="l" rtl="0">
              <a:spcBef>
                <a:spcPts val="280"/>
              </a:spcBef>
              <a:spcAft>
                <a:spcPts val="0"/>
              </a:spcAft>
              <a:buClr>
                <a:schemeClr val="accent1"/>
              </a:buClr>
              <a:buSzPts val="1400"/>
              <a:buFont typeface="Arial"/>
              <a:buChar char="•"/>
              <a:defRPr sz="1400" b="0" i="0" u="none" strike="noStrike" cap="none">
                <a:solidFill>
                  <a:schemeClr val="dk1"/>
                </a:solidFill>
                <a:latin typeface="Open Sans"/>
                <a:ea typeface="Open Sans"/>
                <a:cs typeface="Open Sans"/>
                <a:sym typeface="Open Sans"/>
              </a:defRPr>
            </a:lvl6pPr>
            <a:lvl7pPr marL="3200400" marR="0" lvl="6" indent="-317500" algn="l" rtl="0">
              <a:spcBef>
                <a:spcPts val="280"/>
              </a:spcBef>
              <a:spcAft>
                <a:spcPts val="0"/>
              </a:spcAft>
              <a:buClr>
                <a:schemeClr val="accent2"/>
              </a:buClr>
              <a:buSzPts val="1400"/>
              <a:buFont typeface="Arial"/>
              <a:buChar char="•"/>
              <a:defRPr sz="1400" b="0" i="0" u="none" strike="noStrike" cap="none">
                <a:solidFill>
                  <a:schemeClr val="dk1"/>
                </a:solidFill>
                <a:latin typeface="Open Sans"/>
                <a:ea typeface="Open Sans"/>
                <a:cs typeface="Open Sans"/>
                <a:sym typeface="Open Sans"/>
              </a:defRPr>
            </a:lvl7pPr>
            <a:lvl8pPr marL="3657600" marR="0" lvl="7" indent="-317500" algn="l" rtl="0">
              <a:spcBef>
                <a:spcPts val="280"/>
              </a:spcBef>
              <a:spcAft>
                <a:spcPts val="0"/>
              </a:spcAft>
              <a:buClr>
                <a:schemeClr val="accent3"/>
              </a:buClr>
              <a:buSzPts val="1400"/>
              <a:buFont typeface="Arial"/>
              <a:buChar char="•"/>
              <a:defRPr sz="1400" b="0" i="0" u="none" strike="noStrike" cap="none">
                <a:solidFill>
                  <a:schemeClr val="dk1"/>
                </a:solidFill>
                <a:latin typeface="Open Sans"/>
                <a:ea typeface="Open Sans"/>
                <a:cs typeface="Open Sans"/>
                <a:sym typeface="Open Sans"/>
              </a:defRPr>
            </a:lvl8pPr>
            <a:lvl9pPr marL="4114800" marR="0" lvl="8" indent="-317500" algn="l" rtl="0">
              <a:spcBef>
                <a:spcPts val="280"/>
              </a:spcBef>
              <a:spcAft>
                <a:spcPts val="0"/>
              </a:spcAft>
              <a:buClr>
                <a:schemeClr val="accent4"/>
              </a:buClr>
              <a:buSzPts val="1400"/>
              <a:buFont typeface="Arial"/>
              <a:buChar char="•"/>
              <a:defRPr sz="1400" b="0" i="0" u="none" strike="noStrike" cap="none">
                <a:solidFill>
                  <a:schemeClr val="dk1"/>
                </a:solidFill>
                <a:latin typeface="Open Sans"/>
                <a:ea typeface="Open Sans"/>
                <a:cs typeface="Open Sans"/>
                <a:sym typeface="Open Sans"/>
              </a:defRPr>
            </a:lvl9pPr>
          </a:lstStyle>
          <a:p>
            <a:endParaRPr/>
          </a:p>
        </p:txBody>
      </p:sp>
      <p:sp>
        <p:nvSpPr>
          <p:cNvPr id="39" name="Google Shape;39;p5"/>
          <p:cNvSpPr txBox="1">
            <a:spLocks noGrp="1"/>
          </p:cNvSpPr>
          <p:nvPr>
            <p:ph type="dt" idx="10"/>
          </p:nvPr>
        </p:nvSpPr>
        <p:spPr>
          <a:xfrm rot="-5400000">
            <a:off x="7551351" y="1645920"/>
            <a:ext cx="2438399" cy="36576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40" name="Google Shape;40;p5"/>
          <p:cNvSpPr txBox="1">
            <a:spLocks noGrp="1"/>
          </p:cNvSpPr>
          <p:nvPr>
            <p:ph type="ftr" idx="11"/>
          </p:nvPr>
        </p:nvSpPr>
        <p:spPr>
          <a:xfrm rot="-5400000">
            <a:off x="7586910" y="4048760"/>
            <a:ext cx="2367281" cy="36576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41" name="Google Shape;41;p5"/>
          <p:cNvSpPr>
            <a:spLocks noGrp="1"/>
          </p:cNvSpPr>
          <p:nvPr>
            <p:ph type="sldNum" idx="12"/>
          </p:nvPr>
        </p:nvSpPr>
        <p:spPr>
          <a:xfrm>
            <a:off x="8531788" y="5648960"/>
            <a:ext cx="548640" cy="396240"/>
          </a:xfrm>
          <a:prstGeom prst="bracketPair">
            <a:avLst/>
          </a:prstGeom>
          <a:noFill/>
          <a:ln w="19050" cap="flat" cmpd="sng">
            <a:solidFill>
              <a:srgbClr val="FFFFFF"/>
            </a:solidFill>
            <a:prstDash val="solid"/>
            <a:round/>
            <a:headEnd type="none" w="sm" len="sm"/>
            <a:tailEnd type="none" w="sm" len="sm"/>
          </a:ln>
        </p:spPr>
        <p:txBody>
          <a:bodyPr spcFirstLastPara="1" wrap="square" lIns="0" tIns="0" rIns="0" bIns="0" anchor="ctr" anchorCtr="0">
            <a:noAutofit/>
          </a:bodyPr>
          <a:lstStyle>
            <a:lvl1pPr marL="0" marR="0" lvl="0" indent="0" algn="ctr" rtl="0">
              <a:spcBef>
                <a:spcPts val="0"/>
              </a:spcBef>
              <a:buNone/>
              <a:defRPr sz="1800" b="0" i="0" u="none" strike="noStrike" cap="none">
                <a:solidFill>
                  <a:srgbClr val="FFFFFF"/>
                </a:solidFill>
                <a:latin typeface="Open Sans"/>
                <a:ea typeface="Open Sans"/>
                <a:cs typeface="Open Sans"/>
                <a:sym typeface="Open Sans"/>
              </a:defRPr>
            </a:lvl1pPr>
            <a:lvl2pPr marL="0" marR="0" lvl="1" indent="0" algn="ctr" rtl="0">
              <a:spcBef>
                <a:spcPts val="0"/>
              </a:spcBef>
              <a:buNone/>
              <a:defRPr sz="1800" b="0" i="0" u="none" strike="noStrike" cap="none">
                <a:solidFill>
                  <a:srgbClr val="FFFFFF"/>
                </a:solidFill>
                <a:latin typeface="Open Sans"/>
                <a:ea typeface="Open Sans"/>
                <a:cs typeface="Open Sans"/>
                <a:sym typeface="Open Sans"/>
              </a:defRPr>
            </a:lvl2pPr>
            <a:lvl3pPr marL="0" marR="0" lvl="2" indent="0" algn="ctr" rtl="0">
              <a:spcBef>
                <a:spcPts val="0"/>
              </a:spcBef>
              <a:buNone/>
              <a:defRPr sz="1800" b="0" i="0" u="none" strike="noStrike" cap="none">
                <a:solidFill>
                  <a:srgbClr val="FFFFFF"/>
                </a:solidFill>
                <a:latin typeface="Open Sans"/>
                <a:ea typeface="Open Sans"/>
                <a:cs typeface="Open Sans"/>
                <a:sym typeface="Open Sans"/>
              </a:defRPr>
            </a:lvl3pPr>
            <a:lvl4pPr marL="0" marR="0" lvl="3" indent="0" algn="ctr" rtl="0">
              <a:spcBef>
                <a:spcPts val="0"/>
              </a:spcBef>
              <a:buNone/>
              <a:defRPr sz="1800" b="0" i="0" u="none" strike="noStrike" cap="none">
                <a:solidFill>
                  <a:srgbClr val="FFFFFF"/>
                </a:solidFill>
                <a:latin typeface="Open Sans"/>
                <a:ea typeface="Open Sans"/>
                <a:cs typeface="Open Sans"/>
                <a:sym typeface="Open Sans"/>
              </a:defRPr>
            </a:lvl4pPr>
            <a:lvl5pPr marL="0" marR="0" lvl="4" indent="0" algn="ctr" rtl="0">
              <a:spcBef>
                <a:spcPts val="0"/>
              </a:spcBef>
              <a:buNone/>
              <a:defRPr sz="1800" b="0" i="0" u="none" strike="noStrike" cap="none">
                <a:solidFill>
                  <a:srgbClr val="FFFFFF"/>
                </a:solidFill>
                <a:latin typeface="Open Sans"/>
                <a:ea typeface="Open Sans"/>
                <a:cs typeface="Open Sans"/>
                <a:sym typeface="Open Sans"/>
              </a:defRPr>
            </a:lvl5pPr>
            <a:lvl6pPr marL="0" marR="0" lvl="5" indent="0" algn="ctr" rtl="0">
              <a:spcBef>
                <a:spcPts val="0"/>
              </a:spcBef>
              <a:buNone/>
              <a:defRPr sz="1800" b="0" i="0" u="none" strike="noStrike" cap="none">
                <a:solidFill>
                  <a:srgbClr val="FFFFFF"/>
                </a:solidFill>
                <a:latin typeface="Open Sans"/>
                <a:ea typeface="Open Sans"/>
                <a:cs typeface="Open Sans"/>
                <a:sym typeface="Open Sans"/>
              </a:defRPr>
            </a:lvl6pPr>
            <a:lvl7pPr marL="0" marR="0" lvl="6" indent="0" algn="ctr" rtl="0">
              <a:spcBef>
                <a:spcPts val="0"/>
              </a:spcBef>
              <a:buNone/>
              <a:defRPr sz="1800" b="0" i="0" u="none" strike="noStrike" cap="none">
                <a:solidFill>
                  <a:srgbClr val="FFFFFF"/>
                </a:solidFill>
                <a:latin typeface="Open Sans"/>
                <a:ea typeface="Open Sans"/>
                <a:cs typeface="Open Sans"/>
                <a:sym typeface="Open Sans"/>
              </a:defRPr>
            </a:lvl7pPr>
            <a:lvl8pPr marL="0" marR="0" lvl="7" indent="0" algn="ctr" rtl="0">
              <a:spcBef>
                <a:spcPts val="0"/>
              </a:spcBef>
              <a:buNone/>
              <a:defRPr sz="1800" b="0" i="0" u="none" strike="noStrike" cap="none">
                <a:solidFill>
                  <a:srgbClr val="FFFFFF"/>
                </a:solidFill>
                <a:latin typeface="Open Sans"/>
                <a:ea typeface="Open Sans"/>
                <a:cs typeface="Open Sans"/>
                <a:sym typeface="Open Sans"/>
              </a:defRPr>
            </a:lvl8pPr>
            <a:lvl9pPr marL="0" marR="0" lvl="8" indent="0" algn="ctr" rtl="0">
              <a:spcBef>
                <a:spcPts val="0"/>
              </a:spcBef>
              <a:buNone/>
              <a:defRPr sz="1800" b="0" i="0" u="none" strike="noStrike" cap="none">
                <a:solidFill>
                  <a:srgbClr val="FFFFFF"/>
                </a:solidFill>
                <a:latin typeface="Open Sans"/>
                <a:ea typeface="Open Sans"/>
                <a:cs typeface="Open Sans"/>
                <a:sym typeface="Open Sans"/>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2"/>
        <p:cNvGrpSpPr/>
        <p:nvPr/>
      </p:nvGrpSpPr>
      <p:grpSpPr>
        <a:xfrm>
          <a:off x="0" y="0"/>
          <a:ext cx="0" cy="0"/>
          <a:chOff x="0" y="0"/>
          <a:chExt cx="0" cy="0"/>
        </a:xfrm>
      </p:grpSpPr>
      <p:sp>
        <p:nvSpPr>
          <p:cNvPr id="43" name="Google Shape;43;p6"/>
          <p:cNvSpPr txBox="1">
            <a:spLocks noGrp="1"/>
          </p:cNvSpPr>
          <p:nvPr>
            <p:ph type="title"/>
          </p:nvPr>
        </p:nvSpPr>
        <p:spPr>
          <a:xfrm>
            <a:off x="722313" y="5486400"/>
            <a:ext cx="7659687" cy="11684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Clr>
                <a:schemeClr val="dk2"/>
              </a:buClr>
              <a:buSzPts val="3600"/>
              <a:buFont typeface="Open Sans"/>
              <a:buNone/>
              <a:defRPr sz="3600" b="0" i="0" u="none" strike="noStrike" cap="non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4" name="Google Shape;44;p6"/>
          <p:cNvSpPr txBox="1">
            <a:spLocks noGrp="1"/>
          </p:cNvSpPr>
          <p:nvPr>
            <p:ph type="body" idx="1"/>
          </p:nvPr>
        </p:nvSpPr>
        <p:spPr>
          <a:xfrm>
            <a:off x="722313" y="3852863"/>
            <a:ext cx="6135687" cy="1633538"/>
          </a:xfrm>
          <a:prstGeom prst="rect">
            <a:avLst/>
          </a:prstGeom>
          <a:noFill/>
          <a:ln>
            <a:noFill/>
          </a:ln>
        </p:spPr>
        <p:txBody>
          <a:bodyPr spcFirstLastPara="1" wrap="square" lIns="91425" tIns="45700" rIns="91425" bIns="45700" anchor="b" anchorCtr="0"/>
          <a:lstStyle>
            <a:lvl1pPr marL="457200" marR="0" lvl="0" indent="-228600" algn="l" rtl="0">
              <a:spcBef>
                <a:spcPts val="400"/>
              </a:spcBef>
              <a:spcAft>
                <a:spcPts val="0"/>
              </a:spcAft>
              <a:buClr>
                <a:schemeClr val="dk2"/>
              </a:buClr>
              <a:buSzPts val="2000"/>
              <a:buFont typeface="Arial"/>
              <a:buNone/>
              <a:defRPr sz="2000" b="0" i="0" u="none" strike="noStrike" cap="none">
                <a:solidFill>
                  <a:schemeClr val="accent5"/>
                </a:solidFill>
                <a:latin typeface="Open Sans"/>
                <a:ea typeface="Open Sans"/>
                <a:cs typeface="Open Sans"/>
                <a:sym typeface="Open Sans"/>
              </a:defRPr>
            </a:lvl1pPr>
            <a:lvl2pPr marL="914400" marR="0" lvl="1" indent="-228600" algn="l" rtl="0">
              <a:spcBef>
                <a:spcPts val="360"/>
              </a:spcBef>
              <a:spcAft>
                <a:spcPts val="0"/>
              </a:spcAft>
              <a:buClr>
                <a:schemeClr val="dk2"/>
              </a:buClr>
              <a:buSzPts val="1800"/>
              <a:buFont typeface="Arial"/>
              <a:buNone/>
              <a:defRPr sz="1800" b="0" i="0" u="none" strike="noStrike" cap="none">
                <a:solidFill>
                  <a:srgbClr val="8EAD90"/>
                </a:solidFill>
                <a:latin typeface="Open Sans"/>
                <a:ea typeface="Open Sans"/>
                <a:cs typeface="Open Sans"/>
                <a:sym typeface="Open Sans"/>
              </a:defRPr>
            </a:lvl2pPr>
            <a:lvl3pPr marL="1371600" marR="0" lvl="2" indent="-228600" algn="l" rtl="0">
              <a:spcBef>
                <a:spcPts val="320"/>
              </a:spcBef>
              <a:spcAft>
                <a:spcPts val="0"/>
              </a:spcAft>
              <a:buClr>
                <a:schemeClr val="dk2"/>
              </a:buClr>
              <a:buSzPts val="1600"/>
              <a:buFont typeface="Arial"/>
              <a:buNone/>
              <a:defRPr sz="1600" b="0" i="0" u="none" strike="noStrike" cap="none">
                <a:solidFill>
                  <a:srgbClr val="8EAD90"/>
                </a:solidFill>
                <a:latin typeface="Open Sans"/>
                <a:ea typeface="Open Sans"/>
                <a:cs typeface="Open Sans"/>
                <a:sym typeface="Open Sans"/>
              </a:defRPr>
            </a:lvl3pPr>
            <a:lvl4pPr marL="1828800" marR="0" lvl="3" indent="-228600" algn="l" rtl="0">
              <a:spcBef>
                <a:spcPts val="280"/>
              </a:spcBef>
              <a:spcAft>
                <a:spcPts val="0"/>
              </a:spcAft>
              <a:buClr>
                <a:schemeClr val="accent4"/>
              </a:buClr>
              <a:buSzPts val="1400"/>
              <a:buFont typeface="Arial"/>
              <a:buNone/>
              <a:defRPr sz="1400" b="0" i="0" u="none" strike="noStrike" cap="none">
                <a:solidFill>
                  <a:srgbClr val="8EAD90"/>
                </a:solidFill>
                <a:latin typeface="Open Sans"/>
                <a:ea typeface="Open Sans"/>
                <a:cs typeface="Open Sans"/>
                <a:sym typeface="Open Sans"/>
              </a:defRPr>
            </a:lvl4pPr>
            <a:lvl5pPr marL="2286000" marR="0" lvl="4" indent="-228600" algn="l" rtl="0">
              <a:spcBef>
                <a:spcPts val="280"/>
              </a:spcBef>
              <a:spcAft>
                <a:spcPts val="0"/>
              </a:spcAft>
              <a:buClr>
                <a:schemeClr val="dk2"/>
              </a:buClr>
              <a:buSzPts val="1400"/>
              <a:buFont typeface="Arial"/>
              <a:buNone/>
              <a:defRPr sz="1400" b="0" i="0" u="none" strike="noStrike" cap="none">
                <a:solidFill>
                  <a:srgbClr val="8EAD90"/>
                </a:solidFill>
                <a:latin typeface="Open Sans"/>
                <a:ea typeface="Open Sans"/>
                <a:cs typeface="Open Sans"/>
                <a:sym typeface="Open Sans"/>
              </a:defRPr>
            </a:lvl5pPr>
            <a:lvl6pPr marL="2743200" marR="0" lvl="5" indent="-228600" algn="l" rtl="0">
              <a:spcBef>
                <a:spcPts val="280"/>
              </a:spcBef>
              <a:spcAft>
                <a:spcPts val="0"/>
              </a:spcAft>
              <a:buClr>
                <a:schemeClr val="accent1"/>
              </a:buClr>
              <a:buSzPts val="1400"/>
              <a:buFont typeface="Arial"/>
              <a:buNone/>
              <a:defRPr sz="1400" b="0" i="0" u="none" strike="noStrike" cap="none">
                <a:solidFill>
                  <a:srgbClr val="8EAD90"/>
                </a:solidFill>
                <a:latin typeface="Open Sans"/>
                <a:ea typeface="Open Sans"/>
                <a:cs typeface="Open Sans"/>
                <a:sym typeface="Open Sans"/>
              </a:defRPr>
            </a:lvl6pPr>
            <a:lvl7pPr marL="3200400" marR="0" lvl="6" indent="-228600" algn="l" rtl="0">
              <a:spcBef>
                <a:spcPts val="280"/>
              </a:spcBef>
              <a:spcAft>
                <a:spcPts val="0"/>
              </a:spcAft>
              <a:buClr>
                <a:schemeClr val="accent2"/>
              </a:buClr>
              <a:buSzPts val="1400"/>
              <a:buFont typeface="Arial"/>
              <a:buNone/>
              <a:defRPr sz="1400" b="0" i="0" u="none" strike="noStrike" cap="none">
                <a:solidFill>
                  <a:srgbClr val="8EAD90"/>
                </a:solidFill>
                <a:latin typeface="Open Sans"/>
                <a:ea typeface="Open Sans"/>
                <a:cs typeface="Open Sans"/>
                <a:sym typeface="Open Sans"/>
              </a:defRPr>
            </a:lvl7pPr>
            <a:lvl8pPr marL="3657600" marR="0" lvl="7" indent="-228600" algn="l" rtl="0">
              <a:spcBef>
                <a:spcPts val="280"/>
              </a:spcBef>
              <a:spcAft>
                <a:spcPts val="0"/>
              </a:spcAft>
              <a:buClr>
                <a:schemeClr val="accent3"/>
              </a:buClr>
              <a:buSzPts val="1400"/>
              <a:buFont typeface="Arial"/>
              <a:buNone/>
              <a:defRPr sz="1400" b="0" i="0" u="none" strike="noStrike" cap="none">
                <a:solidFill>
                  <a:srgbClr val="8EAD90"/>
                </a:solidFill>
                <a:latin typeface="Open Sans"/>
                <a:ea typeface="Open Sans"/>
                <a:cs typeface="Open Sans"/>
                <a:sym typeface="Open Sans"/>
              </a:defRPr>
            </a:lvl8pPr>
            <a:lvl9pPr marL="4114800" marR="0" lvl="8" indent="-228600" algn="l" rtl="0">
              <a:spcBef>
                <a:spcPts val="280"/>
              </a:spcBef>
              <a:spcAft>
                <a:spcPts val="0"/>
              </a:spcAft>
              <a:buClr>
                <a:schemeClr val="accent4"/>
              </a:buClr>
              <a:buSzPts val="1400"/>
              <a:buFont typeface="Arial"/>
              <a:buNone/>
              <a:defRPr sz="1400" b="0" i="0" u="none" strike="noStrike" cap="none">
                <a:solidFill>
                  <a:srgbClr val="8EAD90"/>
                </a:solidFill>
                <a:latin typeface="Open Sans"/>
                <a:ea typeface="Open Sans"/>
                <a:cs typeface="Open Sans"/>
                <a:sym typeface="Open Sans"/>
              </a:defRPr>
            </a:lvl9pPr>
          </a:lstStyle>
          <a:p>
            <a:endParaRPr/>
          </a:p>
        </p:txBody>
      </p:sp>
      <p:sp>
        <p:nvSpPr>
          <p:cNvPr id="45" name="Google Shape;45;p6"/>
          <p:cNvSpPr txBox="1">
            <a:spLocks noGrp="1"/>
          </p:cNvSpPr>
          <p:nvPr>
            <p:ph type="dt" idx="10"/>
          </p:nvPr>
        </p:nvSpPr>
        <p:spPr>
          <a:xfrm rot="-5400000">
            <a:off x="7551351" y="1645920"/>
            <a:ext cx="2438399" cy="36576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46" name="Google Shape;46;p6"/>
          <p:cNvSpPr txBox="1">
            <a:spLocks noGrp="1"/>
          </p:cNvSpPr>
          <p:nvPr>
            <p:ph type="ftr" idx="11"/>
          </p:nvPr>
        </p:nvSpPr>
        <p:spPr>
          <a:xfrm rot="-5400000">
            <a:off x="7586910" y="4048760"/>
            <a:ext cx="2367281" cy="36576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47" name="Google Shape;47;p6"/>
          <p:cNvSpPr>
            <a:spLocks noGrp="1"/>
          </p:cNvSpPr>
          <p:nvPr>
            <p:ph type="sldNum" idx="12"/>
          </p:nvPr>
        </p:nvSpPr>
        <p:spPr>
          <a:xfrm>
            <a:off x="8531788" y="5648960"/>
            <a:ext cx="548640" cy="396240"/>
          </a:xfrm>
          <a:prstGeom prst="bracketPair">
            <a:avLst/>
          </a:prstGeom>
          <a:noFill/>
          <a:ln w="19050" cap="flat" cmpd="sng">
            <a:solidFill>
              <a:srgbClr val="FFFFFF"/>
            </a:solidFill>
            <a:prstDash val="solid"/>
            <a:round/>
            <a:headEnd type="none" w="sm" len="sm"/>
            <a:tailEnd type="none" w="sm" len="sm"/>
          </a:ln>
        </p:spPr>
        <p:txBody>
          <a:bodyPr spcFirstLastPara="1" wrap="square" lIns="0" tIns="0" rIns="0" bIns="0" anchor="ctr" anchorCtr="0">
            <a:noAutofit/>
          </a:bodyPr>
          <a:lstStyle>
            <a:lvl1pPr marL="0" marR="0" lvl="0" indent="0" algn="ctr" rtl="0">
              <a:spcBef>
                <a:spcPts val="0"/>
              </a:spcBef>
              <a:buNone/>
              <a:defRPr sz="1800" b="0" i="0" u="none" strike="noStrike" cap="none">
                <a:solidFill>
                  <a:srgbClr val="FFFFFF"/>
                </a:solidFill>
                <a:latin typeface="Open Sans"/>
                <a:ea typeface="Open Sans"/>
                <a:cs typeface="Open Sans"/>
                <a:sym typeface="Open Sans"/>
              </a:defRPr>
            </a:lvl1pPr>
            <a:lvl2pPr marL="0" marR="0" lvl="1" indent="0" algn="ctr" rtl="0">
              <a:spcBef>
                <a:spcPts val="0"/>
              </a:spcBef>
              <a:buNone/>
              <a:defRPr sz="1800" b="0" i="0" u="none" strike="noStrike" cap="none">
                <a:solidFill>
                  <a:srgbClr val="FFFFFF"/>
                </a:solidFill>
                <a:latin typeface="Open Sans"/>
                <a:ea typeface="Open Sans"/>
                <a:cs typeface="Open Sans"/>
                <a:sym typeface="Open Sans"/>
              </a:defRPr>
            </a:lvl2pPr>
            <a:lvl3pPr marL="0" marR="0" lvl="2" indent="0" algn="ctr" rtl="0">
              <a:spcBef>
                <a:spcPts val="0"/>
              </a:spcBef>
              <a:buNone/>
              <a:defRPr sz="1800" b="0" i="0" u="none" strike="noStrike" cap="none">
                <a:solidFill>
                  <a:srgbClr val="FFFFFF"/>
                </a:solidFill>
                <a:latin typeface="Open Sans"/>
                <a:ea typeface="Open Sans"/>
                <a:cs typeface="Open Sans"/>
                <a:sym typeface="Open Sans"/>
              </a:defRPr>
            </a:lvl3pPr>
            <a:lvl4pPr marL="0" marR="0" lvl="3" indent="0" algn="ctr" rtl="0">
              <a:spcBef>
                <a:spcPts val="0"/>
              </a:spcBef>
              <a:buNone/>
              <a:defRPr sz="1800" b="0" i="0" u="none" strike="noStrike" cap="none">
                <a:solidFill>
                  <a:srgbClr val="FFFFFF"/>
                </a:solidFill>
                <a:latin typeface="Open Sans"/>
                <a:ea typeface="Open Sans"/>
                <a:cs typeface="Open Sans"/>
                <a:sym typeface="Open Sans"/>
              </a:defRPr>
            </a:lvl4pPr>
            <a:lvl5pPr marL="0" marR="0" lvl="4" indent="0" algn="ctr" rtl="0">
              <a:spcBef>
                <a:spcPts val="0"/>
              </a:spcBef>
              <a:buNone/>
              <a:defRPr sz="1800" b="0" i="0" u="none" strike="noStrike" cap="none">
                <a:solidFill>
                  <a:srgbClr val="FFFFFF"/>
                </a:solidFill>
                <a:latin typeface="Open Sans"/>
                <a:ea typeface="Open Sans"/>
                <a:cs typeface="Open Sans"/>
                <a:sym typeface="Open Sans"/>
              </a:defRPr>
            </a:lvl5pPr>
            <a:lvl6pPr marL="0" marR="0" lvl="5" indent="0" algn="ctr" rtl="0">
              <a:spcBef>
                <a:spcPts val="0"/>
              </a:spcBef>
              <a:buNone/>
              <a:defRPr sz="1800" b="0" i="0" u="none" strike="noStrike" cap="none">
                <a:solidFill>
                  <a:srgbClr val="FFFFFF"/>
                </a:solidFill>
                <a:latin typeface="Open Sans"/>
                <a:ea typeface="Open Sans"/>
                <a:cs typeface="Open Sans"/>
                <a:sym typeface="Open Sans"/>
              </a:defRPr>
            </a:lvl6pPr>
            <a:lvl7pPr marL="0" marR="0" lvl="6" indent="0" algn="ctr" rtl="0">
              <a:spcBef>
                <a:spcPts val="0"/>
              </a:spcBef>
              <a:buNone/>
              <a:defRPr sz="1800" b="0" i="0" u="none" strike="noStrike" cap="none">
                <a:solidFill>
                  <a:srgbClr val="FFFFFF"/>
                </a:solidFill>
                <a:latin typeface="Open Sans"/>
                <a:ea typeface="Open Sans"/>
                <a:cs typeface="Open Sans"/>
                <a:sym typeface="Open Sans"/>
              </a:defRPr>
            </a:lvl7pPr>
            <a:lvl8pPr marL="0" marR="0" lvl="7" indent="0" algn="ctr" rtl="0">
              <a:spcBef>
                <a:spcPts val="0"/>
              </a:spcBef>
              <a:buNone/>
              <a:defRPr sz="1800" b="0" i="0" u="none" strike="noStrike" cap="none">
                <a:solidFill>
                  <a:srgbClr val="FFFFFF"/>
                </a:solidFill>
                <a:latin typeface="Open Sans"/>
                <a:ea typeface="Open Sans"/>
                <a:cs typeface="Open Sans"/>
                <a:sym typeface="Open Sans"/>
              </a:defRPr>
            </a:lvl8pPr>
            <a:lvl9pPr marL="0" marR="0" lvl="8" indent="0" algn="ctr" rtl="0">
              <a:spcBef>
                <a:spcPts val="0"/>
              </a:spcBef>
              <a:buNone/>
              <a:defRPr sz="1800" b="0" i="0" u="none" strike="noStrike" cap="none">
                <a:solidFill>
                  <a:srgbClr val="FFFFFF"/>
                </a:solidFill>
                <a:latin typeface="Open Sans"/>
                <a:ea typeface="Open Sans"/>
                <a:cs typeface="Open Sans"/>
                <a:sym typeface="Open Sans"/>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55"/>
        <p:cNvGrpSpPr/>
        <p:nvPr/>
      </p:nvGrpSpPr>
      <p:grpSpPr>
        <a:xfrm>
          <a:off x="0" y="0"/>
          <a:ext cx="0" cy="0"/>
          <a:chOff x="0" y="0"/>
          <a:chExt cx="0" cy="0"/>
        </a:xfrm>
      </p:grpSpPr>
      <p:sp>
        <p:nvSpPr>
          <p:cNvPr id="56" name="Google Shape;56;p8"/>
          <p:cNvSpPr txBox="1">
            <a:spLocks noGrp="1"/>
          </p:cNvSpPr>
          <p:nvPr>
            <p:ph type="body" idx="1"/>
          </p:nvPr>
        </p:nvSpPr>
        <p:spPr>
          <a:xfrm>
            <a:off x="457200" y="685800"/>
            <a:ext cx="4343400" cy="639762"/>
          </a:xfrm>
          <a:prstGeom prst="rect">
            <a:avLst/>
          </a:prstGeom>
          <a:noFill/>
          <a:ln>
            <a:noFill/>
          </a:ln>
        </p:spPr>
        <p:txBody>
          <a:bodyPr spcFirstLastPara="1" wrap="square" lIns="91425" tIns="45700" rIns="91425" bIns="45700" anchor="b" anchorCtr="0"/>
          <a:lstStyle>
            <a:lvl1pPr marL="457200" marR="0" lvl="0" indent="-228600" algn="ctr" rtl="0">
              <a:spcBef>
                <a:spcPts val="400"/>
              </a:spcBef>
              <a:spcAft>
                <a:spcPts val="0"/>
              </a:spcAft>
              <a:buClr>
                <a:schemeClr val="dk2"/>
              </a:buClr>
              <a:buSzPts val="2000"/>
              <a:buFont typeface="Arial"/>
              <a:buNone/>
              <a:defRPr sz="2000" b="1" i="0" u="none" strike="noStrike" cap="none">
                <a:solidFill>
                  <a:schemeClr val="dk1"/>
                </a:solidFill>
                <a:latin typeface="Open Sans"/>
                <a:ea typeface="Open Sans"/>
                <a:cs typeface="Open Sans"/>
                <a:sym typeface="Open Sans"/>
              </a:defRPr>
            </a:lvl1pPr>
            <a:lvl2pPr marL="914400" marR="0" lvl="1" indent="-228600" algn="l" rtl="0">
              <a:spcBef>
                <a:spcPts val="400"/>
              </a:spcBef>
              <a:spcAft>
                <a:spcPts val="0"/>
              </a:spcAft>
              <a:buClr>
                <a:schemeClr val="dk2"/>
              </a:buClr>
              <a:buSzPts val="2000"/>
              <a:buFont typeface="Arial"/>
              <a:buNone/>
              <a:defRPr sz="2000" b="1" i="0" u="none" strike="noStrike" cap="none">
                <a:solidFill>
                  <a:schemeClr val="dk2"/>
                </a:solidFill>
                <a:latin typeface="Open Sans"/>
                <a:ea typeface="Open Sans"/>
                <a:cs typeface="Open Sans"/>
                <a:sym typeface="Open Sans"/>
              </a:defRPr>
            </a:lvl2pPr>
            <a:lvl3pPr marL="1371600" marR="0" lvl="2" indent="-228600" algn="l" rtl="0">
              <a:spcBef>
                <a:spcPts val="360"/>
              </a:spcBef>
              <a:spcAft>
                <a:spcPts val="0"/>
              </a:spcAft>
              <a:buClr>
                <a:schemeClr val="dk2"/>
              </a:buClr>
              <a:buSzPts val="1800"/>
              <a:buFont typeface="Arial"/>
              <a:buNone/>
              <a:defRPr sz="1800" b="1" i="0" u="none" strike="noStrike" cap="none">
                <a:solidFill>
                  <a:schemeClr val="dk2"/>
                </a:solidFill>
                <a:latin typeface="Open Sans"/>
                <a:ea typeface="Open Sans"/>
                <a:cs typeface="Open Sans"/>
                <a:sym typeface="Open Sans"/>
              </a:defRPr>
            </a:lvl3pPr>
            <a:lvl4pPr marL="1828800" marR="0" lvl="3" indent="-228600" algn="l" rtl="0">
              <a:spcBef>
                <a:spcPts val="320"/>
              </a:spcBef>
              <a:spcAft>
                <a:spcPts val="0"/>
              </a:spcAft>
              <a:buClr>
                <a:schemeClr val="accent4"/>
              </a:buClr>
              <a:buSzPts val="1600"/>
              <a:buFont typeface="Arial"/>
              <a:buNone/>
              <a:defRPr sz="1600" b="1" i="0" u="none" strike="noStrike" cap="none">
                <a:solidFill>
                  <a:schemeClr val="dk2"/>
                </a:solidFill>
                <a:latin typeface="Open Sans"/>
                <a:ea typeface="Open Sans"/>
                <a:cs typeface="Open Sans"/>
                <a:sym typeface="Open Sans"/>
              </a:defRPr>
            </a:lvl4pPr>
            <a:lvl5pPr marL="2286000" marR="0" lvl="4" indent="-228600" algn="l" rtl="0">
              <a:spcBef>
                <a:spcPts val="320"/>
              </a:spcBef>
              <a:spcAft>
                <a:spcPts val="0"/>
              </a:spcAft>
              <a:buClr>
                <a:schemeClr val="dk2"/>
              </a:buClr>
              <a:buSzPts val="1600"/>
              <a:buFont typeface="Arial"/>
              <a:buNone/>
              <a:defRPr sz="1600" b="1" i="0" u="none" strike="noStrike" cap="none">
                <a:solidFill>
                  <a:schemeClr val="dk2"/>
                </a:solidFill>
                <a:latin typeface="Open Sans"/>
                <a:ea typeface="Open Sans"/>
                <a:cs typeface="Open Sans"/>
                <a:sym typeface="Open Sans"/>
              </a:defRPr>
            </a:lvl5pPr>
            <a:lvl6pPr marL="2743200" marR="0" lvl="5" indent="-228600" algn="l" rtl="0">
              <a:spcBef>
                <a:spcPts val="320"/>
              </a:spcBef>
              <a:spcAft>
                <a:spcPts val="0"/>
              </a:spcAft>
              <a:buClr>
                <a:schemeClr val="accent1"/>
              </a:buClr>
              <a:buSzPts val="1600"/>
              <a:buFont typeface="Arial"/>
              <a:buNone/>
              <a:defRPr sz="1600" b="1" i="0" u="none" strike="noStrike" cap="none">
                <a:solidFill>
                  <a:schemeClr val="dk1"/>
                </a:solidFill>
                <a:latin typeface="Open Sans"/>
                <a:ea typeface="Open Sans"/>
                <a:cs typeface="Open Sans"/>
                <a:sym typeface="Open Sans"/>
              </a:defRPr>
            </a:lvl6pPr>
            <a:lvl7pPr marL="3200400" marR="0" lvl="6" indent="-228600" algn="l" rtl="0">
              <a:spcBef>
                <a:spcPts val="320"/>
              </a:spcBef>
              <a:spcAft>
                <a:spcPts val="0"/>
              </a:spcAft>
              <a:buClr>
                <a:schemeClr val="accent2"/>
              </a:buClr>
              <a:buSzPts val="1600"/>
              <a:buFont typeface="Arial"/>
              <a:buNone/>
              <a:defRPr sz="1600" b="1" i="0" u="none" strike="noStrike" cap="none">
                <a:solidFill>
                  <a:schemeClr val="dk1"/>
                </a:solidFill>
                <a:latin typeface="Open Sans"/>
                <a:ea typeface="Open Sans"/>
                <a:cs typeface="Open Sans"/>
                <a:sym typeface="Open Sans"/>
              </a:defRPr>
            </a:lvl7pPr>
            <a:lvl8pPr marL="3657600" marR="0" lvl="7" indent="-228600" algn="l" rtl="0">
              <a:spcBef>
                <a:spcPts val="320"/>
              </a:spcBef>
              <a:spcAft>
                <a:spcPts val="0"/>
              </a:spcAft>
              <a:buClr>
                <a:schemeClr val="accent3"/>
              </a:buClr>
              <a:buSzPts val="1600"/>
              <a:buFont typeface="Arial"/>
              <a:buNone/>
              <a:defRPr sz="1600" b="1" i="0" u="none" strike="noStrike" cap="none">
                <a:solidFill>
                  <a:schemeClr val="dk1"/>
                </a:solidFill>
                <a:latin typeface="Open Sans"/>
                <a:ea typeface="Open Sans"/>
                <a:cs typeface="Open Sans"/>
                <a:sym typeface="Open Sans"/>
              </a:defRPr>
            </a:lvl8pPr>
            <a:lvl9pPr marL="4114800" marR="0" lvl="8" indent="-228600" algn="l" rtl="0">
              <a:spcBef>
                <a:spcPts val="320"/>
              </a:spcBef>
              <a:spcAft>
                <a:spcPts val="0"/>
              </a:spcAft>
              <a:buClr>
                <a:schemeClr val="accent4"/>
              </a:buClr>
              <a:buSzPts val="1600"/>
              <a:buFont typeface="Arial"/>
              <a:buNone/>
              <a:defRPr sz="1600" b="1" i="0" u="none" strike="noStrike" cap="none">
                <a:solidFill>
                  <a:schemeClr val="dk1"/>
                </a:solidFill>
                <a:latin typeface="Open Sans"/>
                <a:ea typeface="Open Sans"/>
                <a:cs typeface="Open Sans"/>
                <a:sym typeface="Open Sans"/>
              </a:defRPr>
            </a:lvl9pPr>
          </a:lstStyle>
          <a:p>
            <a:endParaRPr/>
          </a:p>
        </p:txBody>
      </p:sp>
      <p:sp>
        <p:nvSpPr>
          <p:cNvPr id="57" name="Google Shape;57;p8"/>
          <p:cNvSpPr txBox="1">
            <a:spLocks noGrp="1"/>
          </p:cNvSpPr>
          <p:nvPr>
            <p:ph type="body" idx="2"/>
          </p:nvPr>
        </p:nvSpPr>
        <p:spPr>
          <a:xfrm>
            <a:off x="457200" y="1600200"/>
            <a:ext cx="4343400" cy="4525963"/>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2"/>
              </a:buClr>
              <a:buSzPts val="2400"/>
              <a:buFont typeface="Arial"/>
              <a:buChar char="•"/>
              <a:defRPr sz="2400" b="0" i="0" u="none" strike="noStrike" cap="none">
                <a:solidFill>
                  <a:schemeClr val="dk2"/>
                </a:solidFill>
                <a:latin typeface="Open Sans"/>
                <a:ea typeface="Open Sans"/>
                <a:cs typeface="Open Sans"/>
                <a:sym typeface="Open Sans"/>
              </a:defRPr>
            </a:lvl1pPr>
            <a:lvl2pPr marL="914400" marR="0" lvl="1" indent="-355600" algn="l" rtl="0">
              <a:spcBef>
                <a:spcPts val="400"/>
              </a:spcBef>
              <a:spcAft>
                <a:spcPts val="0"/>
              </a:spcAft>
              <a:buClr>
                <a:schemeClr val="dk2"/>
              </a:buClr>
              <a:buSzPts val="2000"/>
              <a:buFont typeface="Arial"/>
              <a:buChar char="•"/>
              <a:defRPr sz="2000" b="0" i="0" u="none" strike="noStrike" cap="none">
                <a:solidFill>
                  <a:schemeClr val="dk2"/>
                </a:solidFill>
                <a:latin typeface="Open Sans"/>
                <a:ea typeface="Open Sans"/>
                <a:cs typeface="Open Sans"/>
                <a:sym typeface="Open Sans"/>
              </a:defRPr>
            </a:lvl2pPr>
            <a:lvl3pPr marL="1371600" marR="0" lvl="2" indent="-342900" algn="l" rtl="0">
              <a:spcBef>
                <a:spcPts val="36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3pPr>
            <a:lvl4pPr marL="1828800" marR="0" lvl="3" indent="-330200" algn="l" rtl="0">
              <a:spcBef>
                <a:spcPts val="320"/>
              </a:spcBef>
              <a:spcAft>
                <a:spcPts val="0"/>
              </a:spcAft>
              <a:buClr>
                <a:schemeClr val="accent4"/>
              </a:buClr>
              <a:buSzPts val="1600"/>
              <a:buFont typeface="Arial"/>
              <a:buChar char="•"/>
              <a:defRPr sz="1600" b="0" i="0" u="none" strike="noStrike" cap="none">
                <a:solidFill>
                  <a:schemeClr val="dk2"/>
                </a:solidFill>
                <a:latin typeface="Open Sans"/>
                <a:ea typeface="Open Sans"/>
                <a:cs typeface="Open Sans"/>
                <a:sym typeface="Open Sans"/>
              </a:defRPr>
            </a:lvl4pPr>
            <a:lvl5pPr marL="2286000" marR="0" lvl="4" indent="-330200" algn="l" rtl="0">
              <a:spcBef>
                <a:spcPts val="320"/>
              </a:spcBef>
              <a:spcAft>
                <a:spcPts val="0"/>
              </a:spcAft>
              <a:buClr>
                <a:schemeClr val="dk2"/>
              </a:buClr>
              <a:buSzPts val="1600"/>
              <a:buFont typeface="Arial"/>
              <a:buChar char="•"/>
              <a:defRPr sz="1600" b="0" i="0" u="none" strike="noStrike" cap="none">
                <a:solidFill>
                  <a:schemeClr val="dk2"/>
                </a:solidFill>
                <a:latin typeface="Open Sans"/>
                <a:ea typeface="Open Sans"/>
                <a:cs typeface="Open Sans"/>
                <a:sym typeface="Open Sans"/>
              </a:defRPr>
            </a:lvl5pPr>
            <a:lvl6pPr marL="2743200" marR="0" lvl="5" indent="-330200" algn="l" rtl="0">
              <a:spcBef>
                <a:spcPts val="320"/>
              </a:spcBef>
              <a:spcAft>
                <a:spcPts val="0"/>
              </a:spcAft>
              <a:buClr>
                <a:schemeClr val="accent1"/>
              </a:buClr>
              <a:buSzPts val="1600"/>
              <a:buFont typeface="Arial"/>
              <a:buChar char="•"/>
              <a:defRPr sz="1600" b="0" i="0" u="none" strike="noStrike" cap="none">
                <a:solidFill>
                  <a:schemeClr val="dk1"/>
                </a:solidFill>
                <a:latin typeface="Open Sans"/>
                <a:ea typeface="Open Sans"/>
                <a:cs typeface="Open Sans"/>
                <a:sym typeface="Open Sans"/>
              </a:defRPr>
            </a:lvl6pPr>
            <a:lvl7pPr marL="3200400" marR="0" lvl="6" indent="-330200" algn="l" rtl="0">
              <a:spcBef>
                <a:spcPts val="320"/>
              </a:spcBef>
              <a:spcAft>
                <a:spcPts val="0"/>
              </a:spcAft>
              <a:buClr>
                <a:schemeClr val="accent2"/>
              </a:buClr>
              <a:buSzPts val="1600"/>
              <a:buFont typeface="Arial"/>
              <a:buChar char="•"/>
              <a:defRPr sz="1600" b="0" i="0" u="none" strike="noStrike" cap="none">
                <a:solidFill>
                  <a:schemeClr val="dk1"/>
                </a:solidFill>
                <a:latin typeface="Open Sans"/>
                <a:ea typeface="Open Sans"/>
                <a:cs typeface="Open Sans"/>
                <a:sym typeface="Open Sans"/>
              </a:defRPr>
            </a:lvl7pPr>
            <a:lvl8pPr marL="3657600" marR="0" lvl="7" indent="-330200" algn="l" rtl="0">
              <a:spcBef>
                <a:spcPts val="320"/>
              </a:spcBef>
              <a:spcAft>
                <a:spcPts val="0"/>
              </a:spcAft>
              <a:buClr>
                <a:schemeClr val="accent3"/>
              </a:buClr>
              <a:buSzPts val="1600"/>
              <a:buFont typeface="Arial"/>
              <a:buChar char="•"/>
              <a:defRPr sz="1600" b="0" i="0" u="none" strike="noStrike" cap="none">
                <a:solidFill>
                  <a:schemeClr val="dk1"/>
                </a:solidFill>
                <a:latin typeface="Open Sans"/>
                <a:ea typeface="Open Sans"/>
                <a:cs typeface="Open Sans"/>
                <a:sym typeface="Open Sans"/>
              </a:defRPr>
            </a:lvl8pPr>
            <a:lvl9pPr marL="4114800" marR="0" lvl="8" indent="-330200" algn="l" rtl="0">
              <a:spcBef>
                <a:spcPts val="320"/>
              </a:spcBef>
              <a:spcAft>
                <a:spcPts val="0"/>
              </a:spcAft>
              <a:buClr>
                <a:schemeClr val="accent4"/>
              </a:buClr>
              <a:buSzPts val="1600"/>
              <a:buFont typeface="Arial"/>
              <a:buChar char="•"/>
              <a:defRPr sz="1600" b="0" i="0" u="none" strike="noStrike" cap="none">
                <a:solidFill>
                  <a:schemeClr val="dk1"/>
                </a:solidFill>
                <a:latin typeface="Open Sans"/>
                <a:ea typeface="Open Sans"/>
                <a:cs typeface="Open Sans"/>
                <a:sym typeface="Open Sans"/>
              </a:defRPr>
            </a:lvl9pPr>
          </a:lstStyle>
          <a:p>
            <a:endParaRPr/>
          </a:p>
        </p:txBody>
      </p:sp>
      <p:sp>
        <p:nvSpPr>
          <p:cNvPr id="58" name="Google Shape;58;p8"/>
          <p:cNvSpPr txBox="1">
            <a:spLocks noGrp="1"/>
          </p:cNvSpPr>
          <p:nvPr>
            <p:ph type="dt" idx="10"/>
          </p:nvPr>
        </p:nvSpPr>
        <p:spPr>
          <a:xfrm rot="-5400000">
            <a:off x="7551351" y="1645920"/>
            <a:ext cx="2438399" cy="36576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59" name="Google Shape;59;p8"/>
          <p:cNvSpPr txBox="1">
            <a:spLocks noGrp="1"/>
          </p:cNvSpPr>
          <p:nvPr>
            <p:ph type="ftr" idx="11"/>
          </p:nvPr>
        </p:nvSpPr>
        <p:spPr>
          <a:xfrm rot="-5400000">
            <a:off x="7586910" y="4048760"/>
            <a:ext cx="2367281" cy="36576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60" name="Google Shape;60;p8"/>
          <p:cNvSpPr>
            <a:spLocks noGrp="1"/>
          </p:cNvSpPr>
          <p:nvPr>
            <p:ph type="sldNum" idx="12"/>
          </p:nvPr>
        </p:nvSpPr>
        <p:spPr>
          <a:xfrm>
            <a:off x="8531788" y="5648960"/>
            <a:ext cx="548640" cy="396240"/>
          </a:xfrm>
          <a:prstGeom prst="bracketPair">
            <a:avLst/>
          </a:prstGeom>
          <a:noFill/>
          <a:ln w="19050" cap="flat" cmpd="sng">
            <a:solidFill>
              <a:srgbClr val="FFFFFF"/>
            </a:solidFill>
            <a:prstDash val="solid"/>
            <a:round/>
            <a:headEnd type="none" w="sm" len="sm"/>
            <a:tailEnd type="none" w="sm" len="sm"/>
          </a:ln>
        </p:spPr>
        <p:txBody>
          <a:bodyPr spcFirstLastPara="1" wrap="square" lIns="0" tIns="0" rIns="0" bIns="0" anchor="ctr" anchorCtr="0">
            <a:noAutofit/>
          </a:bodyPr>
          <a:lstStyle>
            <a:lvl1pPr marL="0" marR="0" lvl="0" indent="0" algn="ctr" rtl="0">
              <a:spcBef>
                <a:spcPts val="0"/>
              </a:spcBef>
              <a:buNone/>
              <a:defRPr sz="1800" b="0" i="0" u="none" strike="noStrike" cap="none">
                <a:solidFill>
                  <a:srgbClr val="FFFFFF"/>
                </a:solidFill>
                <a:latin typeface="Open Sans"/>
                <a:ea typeface="Open Sans"/>
                <a:cs typeface="Open Sans"/>
                <a:sym typeface="Open Sans"/>
              </a:defRPr>
            </a:lvl1pPr>
            <a:lvl2pPr marL="0" marR="0" lvl="1" indent="0" algn="ctr" rtl="0">
              <a:spcBef>
                <a:spcPts val="0"/>
              </a:spcBef>
              <a:buNone/>
              <a:defRPr sz="1800" b="0" i="0" u="none" strike="noStrike" cap="none">
                <a:solidFill>
                  <a:srgbClr val="FFFFFF"/>
                </a:solidFill>
                <a:latin typeface="Open Sans"/>
                <a:ea typeface="Open Sans"/>
                <a:cs typeface="Open Sans"/>
                <a:sym typeface="Open Sans"/>
              </a:defRPr>
            </a:lvl2pPr>
            <a:lvl3pPr marL="0" marR="0" lvl="2" indent="0" algn="ctr" rtl="0">
              <a:spcBef>
                <a:spcPts val="0"/>
              </a:spcBef>
              <a:buNone/>
              <a:defRPr sz="1800" b="0" i="0" u="none" strike="noStrike" cap="none">
                <a:solidFill>
                  <a:srgbClr val="FFFFFF"/>
                </a:solidFill>
                <a:latin typeface="Open Sans"/>
                <a:ea typeface="Open Sans"/>
                <a:cs typeface="Open Sans"/>
                <a:sym typeface="Open Sans"/>
              </a:defRPr>
            </a:lvl3pPr>
            <a:lvl4pPr marL="0" marR="0" lvl="3" indent="0" algn="ctr" rtl="0">
              <a:spcBef>
                <a:spcPts val="0"/>
              </a:spcBef>
              <a:buNone/>
              <a:defRPr sz="1800" b="0" i="0" u="none" strike="noStrike" cap="none">
                <a:solidFill>
                  <a:srgbClr val="FFFFFF"/>
                </a:solidFill>
                <a:latin typeface="Open Sans"/>
                <a:ea typeface="Open Sans"/>
                <a:cs typeface="Open Sans"/>
                <a:sym typeface="Open Sans"/>
              </a:defRPr>
            </a:lvl4pPr>
            <a:lvl5pPr marL="0" marR="0" lvl="4" indent="0" algn="ctr" rtl="0">
              <a:spcBef>
                <a:spcPts val="0"/>
              </a:spcBef>
              <a:buNone/>
              <a:defRPr sz="1800" b="0" i="0" u="none" strike="noStrike" cap="none">
                <a:solidFill>
                  <a:srgbClr val="FFFFFF"/>
                </a:solidFill>
                <a:latin typeface="Open Sans"/>
                <a:ea typeface="Open Sans"/>
                <a:cs typeface="Open Sans"/>
                <a:sym typeface="Open Sans"/>
              </a:defRPr>
            </a:lvl5pPr>
            <a:lvl6pPr marL="0" marR="0" lvl="5" indent="0" algn="ctr" rtl="0">
              <a:spcBef>
                <a:spcPts val="0"/>
              </a:spcBef>
              <a:buNone/>
              <a:defRPr sz="1800" b="0" i="0" u="none" strike="noStrike" cap="none">
                <a:solidFill>
                  <a:srgbClr val="FFFFFF"/>
                </a:solidFill>
                <a:latin typeface="Open Sans"/>
                <a:ea typeface="Open Sans"/>
                <a:cs typeface="Open Sans"/>
                <a:sym typeface="Open Sans"/>
              </a:defRPr>
            </a:lvl6pPr>
            <a:lvl7pPr marL="0" marR="0" lvl="6" indent="0" algn="ctr" rtl="0">
              <a:spcBef>
                <a:spcPts val="0"/>
              </a:spcBef>
              <a:buNone/>
              <a:defRPr sz="1800" b="0" i="0" u="none" strike="noStrike" cap="none">
                <a:solidFill>
                  <a:srgbClr val="FFFFFF"/>
                </a:solidFill>
                <a:latin typeface="Open Sans"/>
                <a:ea typeface="Open Sans"/>
                <a:cs typeface="Open Sans"/>
                <a:sym typeface="Open Sans"/>
              </a:defRPr>
            </a:lvl7pPr>
            <a:lvl8pPr marL="0" marR="0" lvl="7" indent="0" algn="ctr" rtl="0">
              <a:spcBef>
                <a:spcPts val="0"/>
              </a:spcBef>
              <a:buNone/>
              <a:defRPr sz="1800" b="0" i="0" u="none" strike="noStrike" cap="none">
                <a:solidFill>
                  <a:srgbClr val="FFFFFF"/>
                </a:solidFill>
                <a:latin typeface="Open Sans"/>
                <a:ea typeface="Open Sans"/>
                <a:cs typeface="Open Sans"/>
                <a:sym typeface="Open Sans"/>
              </a:defRPr>
            </a:lvl8pPr>
            <a:lvl9pPr marL="0" marR="0" lvl="8" indent="0" algn="ctr" rtl="0">
              <a:spcBef>
                <a:spcPts val="0"/>
              </a:spcBef>
              <a:buNone/>
              <a:defRPr sz="1800" b="0" i="0" u="none" strike="noStrike" cap="none">
                <a:solidFill>
                  <a:srgbClr val="FFFFFF"/>
                </a:solidFill>
                <a:latin typeface="Open Sans"/>
                <a:ea typeface="Open Sans"/>
                <a:cs typeface="Open Sans"/>
                <a:sym typeface="Open Sans"/>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Comparison" type="twoTxTwoObj">
  <p:cSld name="TWO_OBJECTS_WITH_TEXT">
    <p:spTree>
      <p:nvGrpSpPr>
        <p:cNvPr id="1" name="Shape 61"/>
        <p:cNvGrpSpPr/>
        <p:nvPr/>
      </p:nvGrpSpPr>
      <p:grpSpPr>
        <a:xfrm>
          <a:off x="0" y="0"/>
          <a:ext cx="0" cy="0"/>
          <a:chOff x="0" y="0"/>
          <a:chExt cx="0" cy="0"/>
        </a:xfrm>
      </p:grpSpPr>
      <p:sp>
        <p:nvSpPr>
          <p:cNvPr id="62" name="Google Shape;62;p9"/>
          <p:cNvSpPr txBox="1">
            <a:spLocks noGrp="1"/>
          </p:cNvSpPr>
          <p:nvPr>
            <p:ph type="title"/>
          </p:nvPr>
        </p:nvSpPr>
        <p:spPr>
          <a:xfrm>
            <a:off x="457200" y="274638"/>
            <a:ext cx="76200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2"/>
              </a:buClr>
              <a:buSzPts val="4600"/>
              <a:buFont typeface="Open Sans"/>
              <a:buNone/>
              <a:defRPr sz="4600" b="0" i="0" u="none" strike="noStrike" cap="non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3" name="Google Shape;63;p9"/>
          <p:cNvSpPr txBox="1">
            <a:spLocks noGrp="1"/>
          </p:cNvSpPr>
          <p:nvPr>
            <p:ph type="body" idx="1"/>
          </p:nvPr>
        </p:nvSpPr>
        <p:spPr>
          <a:xfrm>
            <a:off x="457200" y="1535113"/>
            <a:ext cx="3657600" cy="639762"/>
          </a:xfrm>
          <a:prstGeom prst="rect">
            <a:avLst/>
          </a:prstGeom>
          <a:noFill/>
          <a:ln>
            <a:noFill/>
          </a:ln>
        </p:spPr>
        <p:txBody>
          <a:bodyPr spcFirstLastPara="1" wrap="square" lIns="91425" tIns="45700" rIns="91425" bIns="45700" anchor="b" anchorCtr="0"/>
          <a:lstStyle>
            <a:lvl1pPr marL="457200" marR="0" lvl="0" indent="-228600" algn="ctr" rtl="0">
              <a:spcBef>
                <a:spcPts val="400"/>
              </a:spcBef>
              <a:spcAft>
                <a:spcPts val="0"/>
              </a:spcAft>
              <a:buClr>
                <a:schemeClr val="dk2"/>
              </a:buClr>
              <a:buSzPts val="2000"/>
              <a:buFont typeface="Arial"/>
              <a:buNone/>
              <a:defRPr sz="2000" b="1" i="0" u="none" strike="noStrike" cap="none">
                <a:solidFill>
                  <a:schemeClr val="dk1"/>
                </a:solidFill>
                <a:latin typeface="Open Sans"/>
                <a:ea typeface="Open Sans"/>
                <a:cs typeface="Open Sans"/>
                <a:sym typeface="Open Sans"/>
              </a:defRPr>
            </a:lvl1pPr>
            <a:lvl2pPr marL="914400" marR="0" lvl="1" indent="-228600" algn="l" rtl="0">
              <a:spcBef>
                <a:spcPts val="400"/>
              </a:spcBef>
              <a:spcAft>
                <a:spcPts val="0"/>
              </a:spcAft>
              <a:buClr>
                <a:schemeClr val="dk2"/>
              </a:buClr>
              <a:buSzPts val="2000"/>
              <a:buFont typeface="Arial"/>
              <a:buNone/>
              <a:defRPr sz="2000" b="1" i="0" u="none" strike="noStrike" cap="none">
                <a:solidFill>
                  <a:schemeClr val="dk2"/>
                </a:solidFill>
                <a:latin typeface="Open Sans"/>
                <a:ea typeface="Open Sans"/>
                <a:cs typeface="Open Sans"/>
                <a:sym typeface="Open Sans"/>
              </a:defRPr>
            </a:lvl2pPr>
            <a:lvl3pPr marL="1371600" marR="0" lvl="2" indent="-228600" algn="l" rtl="0">
              <a:spcBef>
                <a:spcPts val="360"/>
              </a:spcBef>
              <a:spcAft>
                <a:spcPts val="0"/>
              </a:spcAft>
              <a:buClr>
                <a:schemeClr val="dk2"/>
              </a:buClr>
              <a:buSzPts val="1800"/>
              <a:buFont typeface="Arial"/>
              <a:buNone/>
              <a:defRPr sz="1800" b="1" i="0" u="none" strike="noStrike" cap="none">
                <a:solidFill>
                  <a:schemeClr val="dk2"/>
                </a:solidFill>
                <a:latin typeface="Open Sans"/>
                <a:ea typeface="Open Sans"/>
                <a:cs typeface="Open Sans"/>
                <a:sym typeface="Open Sans"/>
              </a:defRPr>
            </a:lvl3pPr>
            <a:lvl4pPr marL="1828800" marR="0" lvl="3" indent="-228600" algn="l" rtl="0">
              <a:spcBef>
                <a:spcPts val="320"/>
              </a:spcBef>
              <a:spcAft>
                <a:spcPts val="0"/>
              </a:spcAft>
              <a:buClr>
                <a:schemeClr val="accent4"/>
              </a:buClr>
              <a:buSzPts val="1600"/>
              <a:buFont typeface="Arial"/>
              <a:buNone/>
              <a:defRPr sz="1600" b="1" i="0" u="none" strike="noStrike" cap="none">
                <a:solidFill>
                  <a:schemeClr val="dk2"/>
                </a:solidFill>
                <a:latin typeface="Open Sans"/>
                <a:ea typeface="Open Sans"/>
                <a:cs typeface="Open Sans"/>
                <a:sym typeface="Open Sans"/>
              </a:defRPr>
            </a:lvl4pPr>
            <a:lvl5pPr marL="2286000" marR="0" lvl="4" indent="-228600" algn="l" rtl="0">
              <a:spcBef>
                <a:spcPts val="320"/>
              </a:spcBef>
              <a:spcAft>
                <a:spcPts val="0"/>
              </a:spcAft>
              <a:buClr>
                <a:schemeClr val="dk2"/>
              </a:buClr>
              <a:buSzPts val="1600"/>
              <a:buFont typeface="Arial"/>
              <a:buNone/>
              <a:defRPr sz="1600" b="1" i="0" u="none" strike="noStrike" cap="none">
                <a:solidFill>
                  <a:schemeClr val="dk2"/>
                </a:solidFill>
                <a:latin typeface="Open Sans"/>
                <a:ea typeface="Open Sans"/>
                <a:cs typeface="Open Sans"/>
                <a:sym typeface="Open Sans"/>
              </a:defRPr>
            </a:lvl5pPr>
            <a:lvl6pPr marL="2743200" marR="0" lvl="5" indent="-228600" algn="l" rtl="0">
              <a:spcBef>
                <a:spcPts val="320"/>
              </a:spcBef>
              <a:spcAft>
                <a:spcPts val="0"/>
              </a:spcAft>
              <a:buClr>
                <a:schemeClr val="accent1"/>
              </a:buClr>
              <a:buSzPts val="1600"/>
              <a:buFont typeface="Arial"/>
              <a:buNone/>
              <a:defRPr sz="1600" b="1" i="0" u="none" strike="noStrike" cap="none">
                <a:solidFill>
                  <a:schemeClr val="dk1"/>
                </a:solidFill>
                <a:latin typeface="Open Sans"/>
                <a:ea typeface="Open Sans"/>
                <a:cs typeface="Open Sans"/>
                <a:sym typeface="Open Sans"/>
              </a:defRPr>
            </a:lvl6pPr>
            <a:lvl7pPr marL="3200400" marR="0" lvl="6" indent="-228600" algn="l" rtl="0">
              <a:spcBef>
                <a:spcPts val="320"/>
              </a:spcBef>
              <a:spcAft>
                <a:spcPts val="0"/>
              </a:spcAft>
              <a:buClr>
                <a:schemeClr val="accent2"/>
              </a:buClr>
              <a:buSzPts val="1600"/>
              <a:buFont typeface="Arial"/>
              <a:buNone/>
              <a:defRPr sz="1600" b="1" i="0" u="none" strike="noStrike" cap="none">
                <a:solidFill>
                  <a:schemeClr val="dk1"/>
                </a:solidFill>
                <a:latin typeface="Open Sans"/>
                <a:ea typeface="Open Sans"/>
                <a:cs typeface="Open Sans"/>
                <a:sym typeface="Open Sans"/>
              </a:defRPr>
            </a:lvl7pPr>
            <a:lvl8pPr marL="3657600" marR="0" lvl="7" indent="-228600" algn="l" rtl="0">
              <a:spcBef>
                <a:spcPts val="320"/>
              </a:spcBef>
              <a:spcAft>
                <a:spcPts val="0"/>
              </a:spcAft>
              <a:buClr>
                <a:schemeClr val="accent3"/>
              </a:buClr>
              <a:buSzPts val="1600"/>
              <a:buFont typeface="Arial"/>
              <a:buNone/>
              <a:defRPr sz="1600" b="1" i="0" u="none" strike="noStrike" cap="none">
                <a:solidFill>
                  <a:schemeClr val="dk1"/>
                </a:solidFill>
                <a:latin typeface="Open Sans"/>
                <a:ea typeface="Open Sans"/>
                <a:cs typeface="Open Sans"/>
                <a:sym typeface="Open Sans"/>
              </a:defRPr>
            </a:lvl8pPr>
            <a:lvl9pPr marL="4114800" marR="0" lvl="8" indent="-228600" algn="l" rtl="0">
              <a:spcBef>
                <a:spcPts val="320"/>
              </a:spcBef>
              <a:spcAft>
                <a:spcPts val="0"/>
              </a:spcAft>
              <a:buClr>
                <a:schemeClr val="accent4"/>
              </a:buClr>
              <a:buSzPts val="1600"/>
              <a:buFont typeface="Arial"/>
              <a:buNone/>
              <a:defRPr sz="1600" b="1" i="0" u="none" strike="noStrike" cap="none">
                <a:solidFill>
                  <a:schemeClr val="dk1"/>
                </a:solidFill>
                <a:latin typeface="Open Sans"/>
                <a:ea typeface="Open Sans"/>
                <a:cs typeface="Open Sans"/>
                <a:sym typeface="Open Sans"/>
              </a:defRPr>
            </a:lvl9pPr>
          </a:lstStyle>
          <a:p>
            <a:endParaRPr/>
          </a:p>
        </p:txBody>
      </p:sp>
      <p:sp>
        <p:nvSpPr>
          <p:cNvPr id="64" name="Google Shape;64;p9"/>
          <p:cNvSpPr txBox="1">
            <a:spLocks noGrp="1"/>
          </p:cNvSpPr>
          <p:nvPr>
            <p:ph type="body" idx="2"/>
          </p:nvPr>
        </p:nvSpPr>
        <p:spPr>
          <a:xfrm>
            <a:off x="457200" y="2174875"/>
            <a:ext cx="3657600" cy="3951288"/>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2"/>
              </a:buClr>
              <a:buSzPts val="2400"/>
              <a:buFont typeface="Arial"/>
              <a:buChar char="•"/>
              <a:defRPr sz="2400" b="0" i="0" u="none" strike="noStrike" cap="none">
                <a:solidFill>
                  <a:schemeClr val="dk2"/>
                </a:solidFill>
                <a:latin typeface="Open Sans"/>
                <a:ea typeface="Open Sans"/>
                <a:cs typeface="Open Sans"/>
                <a:sym typeface="Open Sans"/>
              </a:defRPr>
            </a:lvl1pPr>
            <a:lvl2pPr marL="914400" marR="0" lvl="1" indent="-355600" algn="l" rtl="0">
              <a:spcBef>
                <a:spcPts val="400"/>
              </a:spcBef>
              <a:spcAft>
                <a:spcPts val="0"/>
              </a:spcAft>
              <a:buClr>
                <a:schemeClr val="dk2"/>
              </a:buClr>
              <a:buSzPts val="2000"/>
              <a:buFont typeface="Arial"/>
              <a:buChar char="•"/>
              <a:defRPr sz="2000" b="0" i="0" u="none" strike="noStrike" cap="none">
                <a:solidFill>
                  <a:schemeClr val="dk2"/>
                </a:solidFill>
                <a:latin typeface="Open Sans"/>
                <a:ea typeface="Open Sans"/>
                <a:cs typeface="Open Sans"/>
                <a:sym typeface="Open Sans"/>
              </a:defRPr>
            </a:lvl2pPr>
            <a:lvl3pPr marL="1371600" marR="0" lvl="2" indent="-342900" algn="l" rtl="0">
              <a:spcBef>
                <a:spcPts val="36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3pPr>
            <a:lvl4pPr marL="1828800" marR="0" lvl="3" indent="-330200" algn="l" rtl="0">
              <a:spcBef>
                <a:spcPts val="320"/>
              </a:spcBef>
              <a:spcAft>
                <a:spcPts val="0"/>
              </a:spcAft>
              <a:buClr>
                <a:schemeClr val="accent4"/>
              </a:buClr>
              <a:buSzPts val="1600"/>
              <a:buFont typeface="Arial"/>
              <a:buChar char="•"/>
              <a:defRPr sz="1600" b="0" i="0" u="none" strike="noStrike" cap="none">
                <a:solidFill>
                  <a:schemeClr val="dk2"/>
                </a:solidFill>
                <a:latin typeface="Open Sans"/>
                <a:ea typeface="Open Sans"/>
                <a:cs typeface="Open Sans"/>
                <a:sym typeface="Open Sans"/>
              </a:defRPr>
            </a:lvl4pPr>
            <a:lvl5pPr marL="2286000" marR="0" lvl="4" indent="-330200" algn="l" rtl="0">
              <a:spcBef>
                <a:spcPts val="320"/>
              </a:spcBef>
              <a:spcAft>
                <a:spcPts val="0"/>
              </a:spcAft>
              <a:buClr>
                <a:schemeClr val="dk2"/>
              </a:buClr>
              <a:buSzPts val="1600"/>
              <a:buFont typeface="Arial"/>
              <a:buChar char="•"/>
              <a:defRPr sz="1600" b="0" i="0" u="none" strike="noStrike" cap="none">
                <a:solidFill>
                  <a:schemeClr val="dk2"/>
                </a:solidFill>
                <a:latin typeface="Open Sans"/>
                <a:ea typeface="Open Sans"/>
                <a:cs typeface="Open Sans"/>
                <a:sym typeface="Open Sans"/>
              </a:defRPr>
            </a:lvl5pPr>
            <a:lvl6pPr marL="2743200" marR="0" lvl="5" indent="-330200" algn="l" rtl="0">
              <a:spcBef>
                <a:spcPts val="320"/>
              </a:spcBef>
              <a:spcAft>
                <a:spcPts val="0"/>
              </a:spcAft>
              <a:buClr>
                <a:schemeClr val="accent1"/>
              </a:buClr>
              <a:buSzPts val="1600"/>
              <a:buFont typeface="Arial"/>
              <a:buChar char="•"/>
              <a:defRPr sz="1600" b="0" i="0" u="none" strike="noStrike" cap="none">
                <a:solidFill>
                  <a:schemeClr val="dk1"/>
                </a:solidFill>
                <a:latin typeface="Open Sans"/>
                <a:ea typeface="Open Sans"/>
                <a:cs typeface="Open Sans"/>
                <a:sym typeface="Open Sans"/>
              </a:defRPr>
            </a:lvl6pPr>
            <a:lvl7pPr marL="3200400" marR="0" lvl="6" indent="-330200" algn="l" rtl="0">
              <a:spcBef>
                <a:spcPts val="320"/>
              </a:spcBef>
              <a:spcAft>
                <a:spcPts val="0"/>
              </a:spcAft>
              <a:buClr>
                <a:schemeClr val="accent2"/>
              </a:buClr>
              <a:buSzPts val="1600"/>
              <a:buFont typeface="Arial"/>
              <a:buChar char="•"/>
              <a:defRPr sz="1600" b="0" i="0" u="none" strike="noStrike" cap="none">
                <a:solidFill>
                  <a:schemeClr val="dk1"/>
                </a:solidFill>
                <a:latin typeface="Open Sans"/>
                <a:ea typeface="Open Sans"/>
                <a:cs typeface="Open Sans"/>
                <a:sym typeface="Open Sans"/>
              </a:defRPr>
            </a:lvl7pPr>
            <a:lvl8pPr marL="3657600" marR="0" lvl="7" indent="-330200" algn="l" rtl="0">
              <a:spcBef>
                <a:spcPts val="320"/>
              </a:spcBef>
              <a:spcAft>
                <a:spcPts val="0"/>
              </a:spcAft>
              <a:buClr>
                <a:schemeClr val="accent3"/>
              </a:buClr>
              <a:buSzPts val="1600"/>
              <a:buFont typeface="Arial"/>
              <a:buChar char="•"/>
              <a:defRPr sz="1600" b="0" i="0" u="none" strike="noStrike" cap="none">
                <a:solidFill>
                  <a:schemeClr val="dk1"/>
                </a:solidFill>
                <a:latin typeface="Open Sans"/>
                <a:ea typeface="Open Sans"/>
                <a:cs typeface="Open Sans"/>
                <a:sym typeface="Open Sans"/>
              </a:defRPr>
            </a:lvl8pPr>
            <a:lvl9pPr marL="4114800" marR="0" lvl="8" indent="-330200" algn="l" rtl="0">
              <a:spcBef>
                <a:spcPts val="320"/>
              </a:spcBef>
              <a:spcAft>
                <a:spcPts val="0"/>
              </a:spcAft>
              <a:buClr>
                <a:schemeClr val="accent4"/>
              </a:buClr>
              <a:buSzPts val="1600"/>
              <a:buFont typeface="Arial"/>
              <a:buChar char="•"/>
              <a:defRPr sz="1600" b="0" i="0" u="none" strike="noStrike" cap="none">
                <a:solidFill>
                  <a:schemeClr val="dk1"/>
                </a:solidFill>
                <a:latin typeface="Open Sans"/>
                <a:ea typeface="Open Sans"/>
                <a:cs typeface="Open Sans"/>
                <a:sym typeface="Open Sans"/>
              </a:defRPr>
            </a:lvl9pPr>
          </a:lstStyle>
          <a:p>
            <a:endParaRPr/>
          </a:p>
        </p:txBody>
      </p:sp>
      <p:sp>
        <p:nvSpPr>
          <p:cNvPr id="65" name="Google Shape;65;p9"/>
          <p:cNvSpPr txBox="1">
            <a:spLocks noGrp="1"/>
          </p:cNvSpPr>
          <p:nvPr>
            <p:ph type="body" idx="3"/>
          </p:nvPr>
        </p:nvSpPr>
        <p:spPr>
          <a:xfrm>
            <a:off x="4419600" y="1535113"/>
            <a:ext cx="3657600" cy="639762"/>
          </a:xfrm>
          <a:prstGeom prst="rect">
            <a:avLst/>
          </a:prstGeom>
          <a:noFill/>
          <a:ln>
            <a:noFill/>
          </a:ln>
        </p:spPr>
        <p:txBody>
          <a:bodyPr spcFirstLastPara="1" wrap="square" lIns="91425" tIns="45700" rIns="91425" bIns="45700" anchor="b" anchorCtr="0"/>
          <a:lstStyle>
            <a:lvl1pPr marL="457200" marR="0" lvl="0" indent="-228600" algn="ctr" rtl="0">
              <a:spcBef>
                <a:spcPts val="400"/>
              </a:spcBef>
              <a:spcAft>
                <a:spcPts val="0"/>
              </a:spcAft>
              <a:buClr>
                <a:schemeClr val="dk2"/>
              </a:buClr>
              <a:buSzPts val="2000"/>
              <a:buFont typeface="Arial"/>
              <a:buNone/>
              <a:defRPr sz="2000" b="1" i="0" u="none" strike="noStrike" cap="none">
                <a:solidFill>
                  <a:schemeClr val="dk1"/>
                </a:solidFill>
                <a:latin typeface="Open Sans"/>
                <a:ea typeface="Open Sans"/>
                <a:cs typeface="Open Sans"/>
                <a:sym typeface="Open Sans"/>
              </a:defRPr>
            </a:lvl1pPr>
            <a:lvl2pPr marL="914400" marR="0" lvl="1" indent="-228600" algn="l" rtl="0">
              <a:spcBef>
                <a:spcPts val="400"/>
              </a:spcBef>
              <a:spcAft>
                <a:spcPts val="0"/>
              </a:spcAft>
              <a:buClr>
                <a:schemeClr val="dk2"/>
              </a:buClr>
              <a:buSzPts val="2000"/>
              <a:buFont typeface="Arial"/>
              <a:buNone/>
              <a:defRPr sz="2000" b="1" i="0" u="none" strike="noStrike" cap="none">
                <a:solidFill>
                  <a:schemeClr val="dk2"/>
                </a:solidFill>
                <a:latin typeface="Open Sans"/>
                <a:ea typeface="Open Sans"/>
                <a:cs typeface="Open Sans"/>
                <a:sym typeface="Open Sans"/>
              </a:defRPr>
            </a:lvl2pPr>
            <a:lvl3pPr marL="1371600" marR="0" lvl="2" indent="-228600" algn="l" rtl="0">
              <a:spcBef>
                <a:spcPts val="360"/>
              </a:spcBef>
              <a:spcAft>
                <a:spcPts val="0"/>
              </a:spcAft>
              <a:buClr>
                <a:schemeClr val="dk2"/>
              </a:buClr>
              <a:buSzPts val="1800"/>
              <a:buFont typeface="Arial"/>
              <a:buNone/>
              <a:defRPr sz="1800" b="1" i="0" u="none" strike="noStrike" cap="none">
                <a:solidFill>
                  <a:schemeClr val="dk2"/>
                </a:solidFill>
                <a:latin typeface="Open Sans"/>
                <a:ea typeface="Open Sans"/>
                <a:cs typeface="Open Sans"/>
                <a:sym typeface="Open Sans"/>
              </a:defRPr>
            </a:lvl3pPr>
            <a:lvl4pPr marL="1828800" marR="0" lvl="3" indent="-228600" algn="l" rtl="0">
              <a:spcBef>
                <a:spcPts val="320"/>
              </a:spcBef>
              <a:spcAft>
                <a:spcPts val="0"/>
              </a:spcAft>
              <a:buClr>
                <a:schemeClr val="accent4"/>
              </a:buClr>
              <a:buSzPts val="1600"/>
              <a:buFont typeface="Arial"/>
              <a:buNone/>
              <a:defRPr sz="1600" b="1" i="0" u="none" strike="noStrike" cap="none">
                <a:solidFill>
                  <a:schemeClr val="dk2"/>
                </a:solidFill>
                <a:latin typeface="Open Sans"/>
                <a:ea typeface="Open Sans"/>
                <a:cs typeface="Open Sans"/>
                <a:sym typeface="Open Sans"/>
              </a:defRPr>
            </a:lvl4pPr>
            <a:lvl5pPr marL="2286000" marR="0" lvl="4" indent="-228600" algn="l" rtl="0">
              <a:spcBef>
                <a:spcPts val="320"/>
              </a:spcBef>
              <a:spcAft>
                <a:spcPts val="0"/>
              </a:spcAft>
              <a:buClr>
                <a:schemeClr val="dk2"/>
              </a:buClr>
              <a:buSzPts val="1600"/>
              <a:buFont typeface="Arial"/>
              <a:buNone/>
              <a:defRPr sz="1600" b="1" i="0" u="none" strike="noStrike" cap="none">
                <a:solidFill>
                  <a:schemeClr val="dk2"/>
                </a:solidFill>
                <a:latin typeface="Open Sans"/>
                <a:ea typeface="Open Sans"/>
                <a:cs typeface="Open Sans"/>
                <a:sym typeface="Open Sans"/>
              </a:defRPr>
            </a:lvl5pPr>
            <a:lvl6pPr marL="2743200" marR="0" lvl="5" indent="-228600" algn="l" rtl="0">
              <a:spcBef>
                <a:spcPts val="320"/>
              </a:spcBef>
              <a:spcAft>
                <a:spcPts val="0"/>
              </a:spcAft>
              <a:buClr>
                <a:schemeClr val="accent1"/>
              </a:buClr>
              <a:buSzPts val="1600"/>
              <a:buFont typeface="Arial"/>
              <a:buNone/>
              <a:defRPr sz="1600" b="1" i="0" u="none" strike="noStrike" cap="none">
                <a:solidFill>
                  <a:schemeClr val="dk1"/>
                </a:solidFill>
                <a:latin typeface="Open Sans"/>
                <a:ea typeface="Open Sans"/>
                <a:cs typeface="Open Sans"/>
                <a:sym typeface="Open Sans"/>
              </a:defRPr>
            </a:lvl6pPr>
            <a:lvl7pPr marL="3200400" marR="0" lvl="6" indent="-228600" algn="l" rtl="0">
              <a:spcBef>
                <a:spcPts val="320"/>
              </a:spcBef>
              <a:spcAft>
                <a:spcPts val="0"/>
              </a:spcAft>
              <a:buClr>
                <a:schemeClr val="accent2"/>
              </a:buClr>
              <a:buSzPts val="1600"/>
              <a:buFont typeface="Arial"/>
              <a:buNone/>
              <a:defRPr sz="1600" b="1" i="0" u="none" strike="noStrike" cap="none">
                <a:solidFill>
                  <a:schemeClr val="dk1"/>
                </a:solidFill>
                <a:latin typeface="Open Sans"/>
                <a:ea typeface="Open Sans"/>
                <a:cs typeface="Open Sans"/>
                <a:sym typeface="Open Sans"/>
              </a:defRPr>
            </a:lvl7pPr>
            <a:lvl8pPr marL="3657600" marR="0" lvl="7" indent="-228600" algn="l" rtl="0">
              <a:spcBef>
                <a:spcPts val="320"/>
              </a:spcBef>
              <a:spcAft>
                <a:spcPts val="0"/>
              </a:spcAft>
              <a:buClr>
                <a:schemeClr val="accent3"/>
              </a:buClr>
              <a:buSzPts val="1600"/>
              <a:buFont typeface="Arial"/>
              <a:buNone/>
              <a:defRPr sz="1600" b="1" i="0" u="none" strike="noStrike" cap="none">
                <a:solidFill>
                  <a:schemeClr val="dk1"/>
                </a:solidFill>
                <a:latin typeface="Open Sans"/>
                <a:ea typeface="Open Sans"/>
                <a:cs typeface="Open Sans"/>
                <a:sym typeface="Open Sans"/>
              </a:defRPr>
            </a:lvl8pPr>
            <a:lvl9pPr marL="4114800" marR="0" lvl="8" indent="-228600" algn="l" rtl="0">
              <a:spcBef>
                <a:spcPts val="320"/>
              </a:spcBef>
              <a:spcAft>
                <a:spcPts val="0"/>
              </a:spcAft>
              <a:buClr>
                <a:schemeClr val="accent4"/>
              </a:buClr>
              <a:buSzPts val="1600"/>
              <a:buFont typeface="Arial"/>
              <a:buNone/>
              <a:defRPr sz="1600" b="1" i="0" u="none" strike="noStrike" cap="none">
                <a:solidFill>
                  <a:schemeClr val="dk1"/>
                </a:solidFill>
                <a:latin typeface="Open Sans"/>
                <a:ea typeface="Open Sans"/>
                <a:cs typeface="Open Sans"/>
                <a:sym typeface="Open Sans"/>
              </a:defRPr>
            </a:lvl9pPr>
          </a:lstStyle>
          <a:p>
            <a:endParaRPr/>
          </a:p>
        </p:txBody>
      </p:sp>
      <p:sp>
        <p:nvSpPr>
          <p:cNvPr id="66" name="Google Shape;66;p9"/>
          <p:cNvSpPr txBox="1">
            <a:spLocks noGrp="1"/>
          </p:cNvSpPr>
          <p:nvPr>
            <p:ph type="body" idx="4"/>
          </p:nvPr>
        </p:nvSpPr>
        <p:spPr>
          <a:xfrm>
            <a:off x="4419600" y="2174875"/>
            <a:ext cx="3657600" cy="3951288"/>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2"/>
              </a:buClr>
              <a:buSzPts val="2400"/>
              <a:buFont typeface="Arial"/>
              <a:buChar char="•"/>
              <a:defRPr sz="2400" b="0" i="0" u="none" strike="noStrike" cap="none">
                <a:solidFill>
                  <a:schemeClr val="dk2"/>
                </a:solidFill>
                <a:latin typeface="Open Sans"/>
                <a:ea typeface="Open Sans"/>
                <a:cs typeface="Open Sans"/>
                <a:sym typeface="Open Sans"/>
              </a:defRPr>
            </a:lvl1pPr>
            <a:lvl2pPr marL="914400" marR="0" lvl="1" indent="-355600" algn="l" rtl="0">
              <a:spcBef>
                <a:spcPts val="400"/>
              </a:spcBef>
              <a:spcAft>
                <a:spcPts val="0"/>
              </a:spcAft>
              <a:buClr>
                <a:schemeClr val="dk2"/>
              </a:buClr>
              <a:buSzPts val="2000"/>
              <a:buFont typeface="Arial"/>
              <a:buChar char="•"/>
              <a:defRPr sz="2000" b="0" i="0" u="none" strike="noStrike" cap="none">
                <a:solidFill>
                  <a:schemeClr val="dk2"/>
                </a:solidFill>
                <a:latin typeface="Open Sans"/>
                <a:ea typeface="Open Sans"/>
                <a:cs typeface="Open Sans"/>
                <a:sym typeface="Open Sans"/>
              </a:defRPr>
            </a:lvl2pPr>
            <a:lvl3pPr marL="1371600" marR="0" lvl="2" indent="-342900" algn="l" rtl="0">
              <a:spcBef>
                <a:spcPts val="36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3pPr>
            <a:lvl4pPr marL="1828800" marR="0" lvl="3" indent="-330200" algn="l" rtl="0">
              <a:spcBef>
                <a:spcPts val="320"/>
              </a:spcBef>
              <a:spcAft>
                <a:spcPts val="0"/>
              </a:spcAft>
              <a:buClr>
                <a:schemeClr val="accent4"/>
              </a:buClr>
              <a:buSzPts val="1600"/>
              <a:buFont typeface="Arial"/>
              <a:buChar char="•"/>
              <a:defRPr sz="1600" b="0" i="0" u="none" strike="noStrike" cap="none">
                <a:solidFill>
                  <a:schemeClr val="dk2"/>
                </a:solidFill>
                <a:latin typeface="Open Sans"/>
                <a:ea typeface="Open Sans"/>
                <a:cs typeface="Open Sans"/>
                <a:sym typeface="Open Sans"/>
              </a:defRPr>
            </a:lvl4pPr>
            <a:lvl5pPr marL="2286000" marR="0" lvl="4" indent="-330200" algn="l" rtl="0">
              <a:spcBef>
                <a:spcPts val="320"/>
              </a:spcBef>
              <a:spcAft>
                <a:spcPts val="0"/>
              </a:spcAft>
              <a:buClr>
                <a:schemeClr val="dk2"/>
              </a:buClr>
              <a:buSzPts val="1600"/>
              <a:buFont typeface="Arial"/>
              <a:buChar char="•"/>
              <a:defRPr sz="1600" b="0" i="0" u="none" strike="noStrike" cap="none">
                <a:solidFill>
                  <a:schemeClr val="dk2"/>
                </a:solidFill>
                <a:latin typeface="Open Sans"/>
                <a:ea typeface="Open Sans"/>
                <a:cs typeface="Open Sans"/>
                <a:sym typeface="Open Sans"/>
              </a:defRPr>
            </a:lvl5pPr>
            <a:lvl6pPr marL="2743200" marR="0" lvl="5" indent="-330200" algn="l" rtl="0">
              <a:spcBef>
                <a:spcPts val="320"/>
              </a:spcBef>
              <a:spcAft>
                <a:spcPts val="0"/>
              </a:spcAft>
              <a:buClr>
                <a:schemeClr val="accent1"/>
              </a:buClr>
              <a:buSzPts val="1600"/>
              <a:buFont typeface="Arial"/>
              <a:buChar char="•"/>
              <a:defRPr sz="1600" b="0" i="0" u="none" strike="noStrike" cap="none">
                <a:solidFill>
                  <a:schemeClr val="dk1"/>
                </a:solidFill>
                <a:latin typeface="Open Sans"/>
                <a:ea typeface="Open Sans"/>
                <a:cs typeface="Open Sans"/>
                <a:sym typeface="Open Sans"/>
              </a:defRPr>
            </a:lvl6pPr>
            <a:lvl7pPr marL="3200400" marR="0" lvl="6" indent="-330200" algn="l" rtl="0">
              <a:spcBef>
                <a:spcPts val="320"/>
              </a:spcBef>
              <a:spcAft>
                <a:spcPts val="0"/>
              </a:spcAft>
              <a:buClr>
                <a:schemeClr val="accent2"/>
              </a:buClr>
              <a:buSzPts val="1600"/>
              <a:buFont typeface="Arial"/>
              <a:buChar char="•"/>
              <a:defRPr sz="1600" b="0" i="0" u="none" strike="noStrike" cap="none">
                <a:solidFill>
                  <a:schemeClr val="dk1"/>
                </a:solidFill>
                <a:latin typeface="Open Sans"/>
                <a:ea typeface="Open Sans"/>
                <a:cs typeface="Open Sans"/>
                <a:sym typeface="Open Sans"/>
              </a:defRPr>
            </a:lvl7pPr>
            <a:lvl8pPr marL="3657600" marR="0" lvl="7" indent="-330200" algn="l" rtl="0">
              <a:spcBef>
                <a:spcPts val="320"/>
              </a:spcBef>
              <a:spcAft>
                <a:spcPts val="0"/>
              </a:spcAft>
              <a:buClr>
                <a:schemeClr val="accent3"/>
              </a:buClr>
              <a:buSzPts val="1600"/>
              <a:buFont typeface="Arial"/>
              <a:buChar char="•"/>
              <a:defRPr sz="1600" b="0" i="0" u="none" strike="noStrike" cap="none">
                <a:solidFill>
                  <a:schemeClr val="dk1"/>
                </a:solidFill>
                <a:latin typeface="Open Sans"/>
                <a:ea typeface="Open Sans"/>
                <a:cs typeface="Open Sans"/>
                <a:sym typeface="Open Sans"/>
              </a:defRPr>
            </a:lvl8pPr>
            <a:lvl9pPr marL="4114800" marR="0" lvl="8" indent="-330200" algn="l" rtl="0">
              <a:spcBef>
                <a:spcPts val="320"/>
              </a:spcBef>
              <a:spcAft>
                <a:spcPts val="0"/>
              </a:spcAft>
              <a:buClr>
                <a:schemeClr val="accent4"/>
              </a:buClr>
              <a:buSzPts val="1600"/>
              <a:buFont typeface="Arial"/>
              <a:buChar char="•"/>
              <a:defRPr sz="1600" b="0" i="0" u="none" strike="noStrike" cap="none">
                <a:solidFill>
                  <a:schemeClr val="dk1"/>
                </a:solidFill>
                <a:latin typeface="Open Sans"/>
                <a:ea typeface="Open Sans"/>
                <a:cs typeface="Open Sans"/>
                <a:sym typeface="Open Sans"/>
              </a:defRPr>
            </a:lvl9pPr>
          </a:lstStyle>
          <a:p>
            <a:endParaRPr/>
          </a:p>
        </p:txBody>
      </p:sp>
      <p:sp>
        <p:nvSpPr>
          <p:cNvPr id="67" name="Google Shape;67;p9"/>
          <p:cNvSpPr txBox="1">
            <a:spLocks noGrp="1"/>
          </p:cNvSpPr>
          <p:nvPr>
            <p:ph type="dt" idx="10"/>
          </p:nvPr>
        </p:nvSpPr>
        <p:spPr>
          <a:xfrm rot="-5400000">
            <a:off x="7551351" y="1645920"/>
            <a:ext cx="2438399" cy="36576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68" name="Google Shape;68;p9"/>
          <p:cNvSpPr txBox="1">
            <a:spLocks noGrp="1"/>
          </p:cNvSpPr>
          <p:nvPr>
            <p:ph type="ftr" idx="11"/>
          </p:nvPr>
        </p:nvSpPr>
        <p:spPr>
          <a:xfrm rot="-5400000">
            <a:off x="7586910" y="4048760"/>
            <a:ext cx="2367281" cy="36576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69" name="Google Shape;69;p9"/>
          <p:cNvSpPr>
            <a:spLocks noGrp="1"/>
          </p:cNvSpPr>
          <p:nvPr>
            <p:ph type="sldNum" idx="12"/>
          </p:nvPr>
        </p:nvSpPr>
        <p:spPr>
          <a:xfrm>
            <a:off x="8531788" y="5648960"/>
            <a:ext cx="548640" cy="396240"/>
          </a:xfrm>
          <a:prstGeom prst="bracketPair">
            <a:avLst/>
          </a:prstGeom>
          <a:noFill/>
          <a:ln w="19050" cap="flat" cmpd="sng">
            <a:solidFill>
              <a:srgbClr val="FFFFFF"/>
            </a:solidFill>
            <a:prstDash val="solid"/>
            <a:round/>
            <a:headEnd type="none" w="sm" len="sm"/>
            <a:tailEnd type="none" w="sm" len="sm"/>
          </a:ln>
        </p:spPr>
        <p:txBody>
          <a:bodyPr spcFirstLastPara="1" wrap="square" lIns="0" tIns="0" rIns="0" bIns="0" anchor="ctr" anchorCtr="0">
            <a:noAutofit/>
          </a:bodyPr>
          <a:lstStyle>
            <a:lvl1pPr marL="0" marR="0" lvl="0" indent="0" algn="ctr" rtl="0">
              <a:spcBef>
                <a:spcPts val="0"/>
              </a:spcBef>
              <a:buNone/>
              <a:defRPr sz="1800" b="0" i="0" u="none" strike="noStrike" cap="none">
                <a:solidFill>
                  <a:srgbClr val="FFFFFF"/>
                </a:solidFill>
                <a:latin typeface="Open Sans"/>
                <a:ea typeface="Open Sans"/>
                <a:cs typeface="Open Sans"/>
                <a:sym typeface="Open Sans"/>
              </a:defRPr>
            </a:lvl1pPr>
            <a:lvl2pPr marL="0" marR="0" lvl="1" indent="0" algn="ctr" rtl="0">
              <a:spcBef>
                <a:spcPts val="0"/>
              </a:spcBef>
              <a:buNone/>
              <a:defRPr sz="1800" b="0" i="0" u="none" strike="noStrike" cap="none">
                <a:solidFill>
                  <a:srgbClr val="FFFFFF"/>
                </a:solidFill>
                <a:latin typeface="Open Sans"/>
                <a:ea typeface="Open Sans"/>
                <a:cs typeface="Open Sans"/>
                <a:sym typeface="Open Sans"/>
              </a:defRPr>
            </a:lvl2pPr>
            <a:lvl3pPr marL="0" marR="0" lvl="2" indent="0" algn="ctr" rtl="0">
              <a:spcBef>
                <a:spcPts val="0"/>
              </a:spcBef>
              <a:buNone/>
              <a:defRPr sz="1800" b="0" i="0" u="none" strike="noStrike" cap="none">
                <a:solidFill>
                  <a:srgbClr val="FFFFFF"/>
                </a:solidFill>
                <a:latin typeface="Open Sans"/>
                <a:ea typeface="Open Sans"/>
                <a:cs typeface="Open Sans"/>
                <a:sym typeface="Open Sans"/>
              </a:defRPr>
            </a:lvl3pPr>
            <a:lvl4pPr marL="0" marR="0" lvl="3" indent="0" algn="ctr" rtl="0">
              <a:spcBef>
                <a:spcPts val="0"/>
              </a:spcBef>
              <a:buNone/>
              <a:defRPr sz="1800" b="0" i="0" u="none" strike="noStrike" cap="none">
                <a:solidFill>
                  <a:srgbClr val="FFFFFF"/>
                </a:solidFill>
                <a:latin typeface="Open Sans"/>
                <a:ea typeface="Open Sans"/>
                <a:cs typeface="Open Sans"/>
                <a:sym typeface="Open Sans"/>
              </a:defRPr>
            </a:lvl4pPr>
            <a:lvl5pPr marL="0" marR="0" lvl="4" indent="0" algn="ctr" rtl="0">
              <a:spcBef>
                <a:spcPts val="0"/>
              </a:spcBef>
              <a:buNone/>
              <a:defRPr sz="1800" b="0" i="0" u="none" strike="noStrike" cap="none">
                <a:solidFill>
                  <a:srgbClr val="FFFFFF"/>
                </a:solidFill>
                <a:latin typeface="Open Sans"/>
                <a:ea typeface="Open Sans"/>
                <a:cs typeface="Open Sans"/>
                <a:sym typeface="Open Sans"/>
              </a:defRPr>
            </a:lvl5pPr>
            <a:lvl6pPr marL="0" marR="0" lvl="5" indent="0" algn="ctr" rtl="0">
              <a:spcBef>
                <a:spcPts val="0"/>
              </a:spcBef>
              <a:buNone/>
              <a:defRPr sz="1800" b="0" i="0" u="none" strike="noStrike" cap="none">
                <a:solidFill>
                  <a:srgbClr val="FFFFFF"/>
                </a:solidFill>
                <a:latin typeface="Open Sans"/>
                <a:ea typeface="Open Sans"/>
                <a:cs typeface="Open Sans"/>
                <a:sym typeface="Open Sans"/>
              </a:defRPr>
            </a:lvl6pPr>
            <a:lvl7pPr marL="0" marR="0" lvl="6" indent="0" algn="ctr" rtl="0">
              <a:spcBef>
                <a:spcPts val="0"/>
              </a:spcBef>
              <a:buNone/>
              <a:defRPr sz="1800" b="0" i="0" u="none" strike="noStrike" cap="none">
                <a:solidFill>
                  <a:srgbClr val="FFFFFF"/>
                </a:solidFill>
                <a:latin typeface="Open Sans"/>
                <a:ea typeface="Open Sans"/>
                <a:cs typeface="Open Sans"/>
                <a:sym typeface="Open Sans"/>
              </a:defRPr>
            </a:lvl7pPr>
            <a:lvl8pPr marL="0" marR="0" lvl="7" indent="0" algn="ctr" rtl="0">
              <a:spcBef>
                <a:spcPts val="0"/>
              </a:spcBef>
              <a:buNone/>
              <a:defRPr sz="1800" b="0" i="0" u="none" strike="noStrike" cap="none">
                <a:solidFill>
                  <a:srgbClr val="FFFFFF"/>
                </a:solidFill>
                <a:latin typeface="Open Sans"/>
                <a:ea typeface="Open Sans"/>
                <a:cs typeface="Open Sans"/>
                <a:sym typeface="Open Sans"/>
              </a:defRPr>
            </a:lvl8pPr>
            <a:lvl9pPr marL="0" marR="0" lvl="8" indent="0" algn="ctr" rtl="0">
              <a:spcBef>
                <a:spcPts val="0"/>
              </a:spcBef>
              <a:buNone/>
              <a:defRPr sz="1800" b="0" i="0" u="none" strike="noStrike" cap="none">
                <a:solidFill>
                  <a:srgbClr val="FFFFFF"/>
                </a:solidFill>
                <a:latin typeface="Open Sans"/>
                <a:ea typeface="Open Sans"/>
                <a:cs typeface="Open Sans"/>
                <a:sym typeface="Open Sans"/>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0"/>
        <p:cNvGrpSpPr/>
        <p:nvPr/>
      </p:nvGrpSpPr>
      <p:grpSpPr>
        <a:xfrm>
          <a:off x="0" y="0"/>
          <a:ext cx="0" cy="0"/>
          <a:chOff x="0" y="0"/>
          <a:chExt cx="0" cy="0"/>
        </a:xfrm>
      </p:grpSpPr>
      <p:sp>
        <p:nvSpPr>
          <p:cNvPr id="71" name="Google Shape;71;p10"/>
          <p:cNvSpPr txBox="1">
            <a:spLocks noGrp="1"/>
          </p:cNvSpPr>
          <p:nvPr>
            <p:ph type="title"/>
          </p:nvPr>
        </p:nvSpPr>
        <p:spPr>
          <a:xfrm>
            <a:off x="457200" y="274638"/>
            <a:ext cx="76200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2"/>
              </a:buClr>
              <a:buSzPts val="4600"/>
              <a:buFont typeface="Open Sans"/>
              <a:buNone/>
              <a:defRPr sz="4600" b="0" i="0" u="none" strike="noStrike" cap="non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2" name="Google Shape;72;p10"/>
          <p:cNvSpPr txBox="1">
            <a:spLocks noGrp="1"/>
          </p:cNvSpPr>
          <p:nvPr>
            <p:ph type="dt" idx="10"/>
          </p:nvPr>
        </p:nvSpPr>
        <p:spPr>
          <a:xfrm rot="-5400000">
            <a:off x="7551351" y="1645920"/>
            <a:ext cx="2438399" cy="36576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73" name="Google Shape;73;p10"/>
          <p:cNvSpPr txBox="1">
            <a:spLocks noGrp="1"/>
          </p:cNvSpPr>
          <p:nvPr>
            <p:ph type="ftr" idx="11"/>
          </p:nvPr>
        </p:nvSpPr>
        <p:spPr>
          <a:xfrm rot="-5400000">
            <a:off x="7586910" y="4048760"/>
            <a:ext cx="2367281" cy="36576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74" name="Google Shape;74;p10"/>
          <p:cNvSpPr>
            <a:spLocks noGrp="1"/>
          </p:cNvSpPr>
          <p:nvPr>
            <p:ph type="sldNum" idx="12"/>
          </p:nvPr>
        </p:nvSpPr>
        <p:spPr>
          <a:xfrm>
            <a:off x="8531788" y="5648960"/>
            <a:ext cx="548640" cy="396240"/>
          </a:xfrm>
          <a:prstGeom prst="bracketPair">
            <a:avLst/>
          </a:prstGeom>
          <a:noFill/>
          <a:ln w="19050" cap="flat" cmpd="sng">
            <a:solidFill>
              <a:srgbClr val="FFFFFF"/>
            </a:solidFill>
            <a:prstDash val="solid"/>
            <a:round/>
            <a:headEnd type="none" w="sm" len="sm"/>
            <a:tailEnd type="none" w="sm" len="sm"/>
          </a:ln>
        </p:spPr>
        <p:txBody>
          <a:bodyPr spcFirstLastPara="1" wrap="square" lIns="0" tIns="0" rIns="0" bIns="0" anchor="ctr" anchorCtr="0">
            <a:noAutofit/>
          </a:bodyPr>
          <a:lstStyle>
            <a:lvl1pPr marL="0" marR="0" lvl="0" indent="0" algn="ctr" rtl="0">
              <a:spcBef>
                <a:spcPts val="0"/>
              </a:spcBef>
              <a:buNone/>
              <a:defRPr sz="1800" b="0" i="0" u="none" strike="noStrike" cap="none">
                <a:solidFill>
                  <a:srgbClr val="FFFFFF"/>
                </a:solidFill>
                <a:latin typeface="Open Sans"/>
                <a:ea typeface="Open Sans"/>
                <a:cs typeface="Open Sans"/>
                <a:sym typeface="Open Sans"/>
              </a:defRPr>
            </a:lvl1pPr>
            <a:lvl2pPr marL="0" marR="0" lvl="1" indent="0" algn="ctr" rtl="0">
              <a:spcBef>
                <a:spcPts val="0"/>
              </a:spcBef>
              <a:buNone/>
              <a:defRPr sz="1800" b="0" i="0" u="none" strike="noStrike" cap="none">
                <a:solidFill>
                  <a:srgbClr val="FFFFFF"/>
                </a:solidFill>
                <a:latin typeface="Open Sans"/>
                <a:ea typeface="Open Sans"/>
                <a:cs typeface="Open Sans"/>
                <a:sym typeface="Open Sans"/>
              </a:defRPr>
            </a:lvl2pPr>
            <a:lvl3pPr marL="0" marR="0" lvl="2" indent="0" algn="ctr" rtl="0">
              <a:spcBef>
                <a:spcPts val="0"/>
              </a:spcBef>
              <a:buNone/>
              <a:defRPr sz="1800" b="0" i="0" u="none" strike="noStrike" cap="none">
                <a:solidFill>
                  <a:srgbClr val="FFFFFF"/>
                </a:solidFill>
                <a:latin typeface="Open Sans"/>
                <a:ea typeface="Open Sans"/>
                <a:cs typeface="Open Sans"/>
                <a:sym typeface="Open Sans"/>
              </a:defRPr>
            </a:lvl3pPr>
            <a:lvl4pPr marL="0" marR="0" lvl="3" indent="0" algn="ctr" rtl="0">
              <a:spcBef>
                <a:spcPts val="0"/>
              </a:spcBef>
              <a:buNone/>
              <a:defRPr sz="1800" b="0" i="0" u="none" strike="noStrike" cap="none">
                <a:solidFill>
                  <a:srgbClr val="FFFFFF"/>
                </a:solidFill>
                <a:latin typeface="Open Sans"/>
                <a:ea typeface="Open Sans"/>
                <a:cs typeface="Open Sans"/>
                <a:sym typeface="Open Sans"/>
              </a:defRPr>
            </a:lvl4pPr>
            <a:lvl5pPr marL="0" marR="0" lvl="4" indent="0" algn="ctr" rtl="0">
              <a:spcBef>
                <a:spcPts val="0"/>
              </a:spcBef>
              <a:buNone/>
              <a:defRPr sz="1800" b="0" i="0" u="none" strike="noStrike" cap="none">
                <a:solidFill>
                  <a:srgbClr val="FFFFFF"/>
                </a:solidFill>
                <a:latin typeface="Open Sans"/>
                <a:ea typeface="Open Sans"/>
                <a:cs typeface="Open Sans"/>
                <a:sym typeface="Open Sans"/>
              </a:defRPr>
            </a:lvl5pPr>
            <a:lvl6pPr marL="0" marR="0" lvl="5" indent="0" algn="ctr" rtl="0">
              <a:spcBef>
                <a:spcPts val="0"/>
              </a:spcBef>
              <a:buNone/>
              <a:defRPr sz="1800" b="0" i="0" u="none" strike="noStrike" cap="none">
                <a:solidFill>
                  <a:srgbClr val="FFFFFF"/>
                </a:solidFill>
                <a:latin typeface="Open Sans"/>
                <a:ea typeface="Open Sans"/>
                <a:cs typeface="Open Sans"/>
                <a:sym typeface="Open Sans"/>
              </a:defRPr>
            </a:lvl6pPr>
            <a:lvl7pPr marL="0" marR="0" lvl="6" indent="0" algn="ctr" rtl="0">
              <a:spcBef>
                <a:spcPts val="0"/>
              </a:spcBef>
              <a:buNone/>
              <a:defRPr sz="1800" b="0" i="0" u="none" strike="noStrike" cap="none">
                <a:solidFill>
                  <a:srgbClr val="FFFFFF"/>
                </a:solidFill>
                <a:latin typeface="Open Sans"/>
                <a:ea typeface="Open Sans"/>
                <a:cs typeface="Open Sans"/>
                <a:sym typeface="Open Sans"/>
              </a:defRPr>
            </a:lvl7pPr>
            <a:lvl8pPr marL="0" marR="0" lvl="7" indent="0" algn="ctr" rtl="0">
              <a:spcBef>
                <a:spcPts val="0"/>
              </a:spcBef>
              <a:buNone/>
              <a:defRPr sz="1800" b="0" i="0" u="none" strike="noStrike" cap="none">
                <a:solidFill>
                  <a:srgbClr val="FFFFFF"/>
                </a:solidFill>
                <a:latin typeface="Open Sans"/>
                <a:ea typeface="Open Sans"/>
                <a:cs typeface="Open Sans"/>
                <a:sym typeface="Open Sans"/>
              </a:defRPr>
            </a:lvl8pPr>
            <a:lvl9pPr marL="0" marR="0" lvl="8" indent="0" algn="ctr" rtl="0">
              <a:spcBef>
                <a:spcPts val="0"/>
              </a:spcBef>
              <a:buNone/>
              <a:defRPr sz="1800" b="0" i="0" u="none" strike="noStrike" cap="none">
                <a:solidFill>
                  <a:srgbClr val="FFFFFF"/>
                </a:solidFill>
                <a:latin typeface="Open Sans"/>
                <a:ea typeface="Open Sans"/>
                <a:cs typeface="Open Sans"/>
                <a:sym typeface="Open Sans"/>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79"/>
        <p:cNvGrpSpPr/>
        <p:nvPr/>
      </p:nvGrpSpPr>
      <p:grpSpPr>
        <a:xfrm>
          <a:off x="0" y="0"/>
          <a:ext cx="0" cy="0"/>
          <a:chOff x="0" y="0"/>
          <a:chExt cx="0" cy="0"/>
        </a:xfrm>
      </p:grpSpPr>
      <p:sp>
        <p:nvSpPr>
          <p:cNvPr id="80" name="Google Shape;80;p12"/>
          <p:cNvSpPr txBox="1">
            <a:spLocks noGrp="1"/>
          </p:cNvSpPr>
          <p:nvPr>
            <p:ph type="title"/>
          </p:nvPr>
        </p:nvSpPr>
        <p:spPr>
          <a:xfrm>
            <a:off x="304801" y="5495544"/>
            <a:ext cx="7772400" cy="594360"/>
          </a:xfrm>
          <a:prstGeom prst="rect">
            <a:avLst/>
          </a:prstGeom>
          <a:noFill/>
          <a:ln>
            <a:noFill/>
          </a:ln>
        </p:spPr>
        <p:txBody>
          <a:bodyPr spcFirstLastPara="1" wrap="square" lIns="91425" tIns="45700" rIns="91425" bIns="45700" anchor="b" anchorCtr="0"/>
          <a:lstStyle>
            <a:lvl1pPr marR="0" lvl="0" algn="ctr" rtl="0">
              <a:spcBef>
                <a:spcPts val="0"/>
              </a:spcBef>
              <a:spcAft>
                <a:spcPts val="0"/>
              </a:spcAft>
              <a:buClr>
                <a:schemeClr val="dk1"/>
              </a:buClr>
              <a:buSzPts val="2200"/>
              <a:buFont typeface="Open Sans"/>
              <a:buNone/>
              <a:defRPr sz="2200" b="1" i="0" u="none" strike="noStrike" cap="none">
                <a:solidFill>
                  <a:schemeClr val="dk1"/>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1" name="Google Shape;81;p12"/>
          <p:cNvSpPr txBox="1">
            <a:spLocks noGrp="1"/>
          </p:cNvSpPr>
          <p:nvPr>
            <p:ph type="body" idx="1"/>
          </p:nvPr>
        </p:nvSpPr>
        <p:spPr>
          <a:xfrm>
            <a:off x="304799" y="6096000"/>
            <a:ext cx="7772401" cy="609600"/>
          </a:xfrm>
          <a:prstGeom prst="rect">
            <a:avLst/>
          </a:prstGeom>
          <a:noFill/>
          <a:ln>
            <a:noFill/>
          </a:ln>
        </p:spPr>
        <p:txBody>
          <a:bodyPr spcFirstLastPara="1" wrap="square" lIns="91425" tIns="45700" rIns="91425" bIns="45700" anchor="t" anchorCtr="0"/>
          <a:lstStyle>
            <a:lvl1pPr marL="457200" marR="0" lvl="0" indent="-228600" algn="ctr" rtl="0">
              <a:spcBef>
                <a:spcPts val="320"/>
              </a:spcBef>
              <a:spcAft>
                <a:spcPts val="0"/>
              </a:spcAft>
              <a:buClr>
                <a:schemeClr val="dk2"/>
              </a:buClr>
              <a:buSzPts val="1600"/>
              <a:buFont typeface="Arial"/>
              <a:buNone/>
              <a:defRPr sz="1600" b="0" i="0" u="none" strike="noStrike" cap="none">
                <a:solidFill>
                  <a:schemeClr val="accent3"/>
                </a:solidFill>
                <a:latin typeface="Open Sans"/>
                <a:ea typeface="Open Sans"/>
                <a:cs typeface="Open Sans"/>
                <a:sym typeface="Open Sans"/>
              </a:defRPr>
            </a:lvl1pPr>
            <a:lvl2pPr marL="914400" marR="0" lvl="1" indent="-228600" algn="l" rtl="0">
              <a:spcBef>
                <a:spcPts val="240"/>
              </a:spcBef>
              <a:spcAft>
                <a:spcPts val="0"/>
              </a:spcAft>
              <a:buClr>
                <a:schemeClr val="dk2"/>
              </a:buClr>
              <a:buSzPts val="1200"/>
              <a:buFont typeface="Arial"/>
              <a:buNone/>
              <a:defRPr sz="1200" b="0" i="0" u="none" strike="noStrike" cap="none">
                <a:solidFill>
                  <a:schemeClr val="dk2"/>
                </a:solidFill>
                <a:latin typeface="Open Sans"/>
                <a:ea typeface="Open Sans"/>
                <a:cs typeface="Open Sans"/>
                <a:sym typeface="Open Sans"/>
              </a:defRPr>
            </a:lvl2pPr>
            <a:lvl3pPr marL="1371600" marR="0" lvl="2" indent="-228600" algn="l" rtl="0">
              <a:spcBef>
                <a:spcPts val="200"/>
              </a:spcBef>
              <a:spcAft>
                <a:spcPts val="0"/>
              </a:spcAft>
              <a:buClr>
                <a:schemeClr val="dk2"/>
              </a:buClr>
              <a:buSzPts val="1000"/>
              <a:buFont typeface="Arial"/>
              <a:buNone/>
              <a:defRPr sz="1000" b="0" i="0" u="none" strike="noStrike" cap="none">
                <a:solidFill>
                  <a:schemeClr val="dk2"/>
                </a:solidFill>
                <a:latin typeface="Open Sans"/>
                <a:ea typeface="Open Sans"/>
                <a:cs typeface="Open Sans"/>
                <a:sym typeface="Open Sans"/>
              </a:defRPr>
            </a:lvl3pPr>
            <a:lvl4pPr marL="1828800" marR="0" lvl="3" indent="-228600" algn="l" rtl="0">
              <a:spcBef>
                <a:spcPts val="180"/>
              </a:spcBef>
              <a:spcAft>
                <a:spcPts val="0"/>
              </a:spcAft>
              <a:buClr>
                <a:schemeClr val="accent4"/>
              </a:buClr>
              <a:buSzPts val="900"/>
              <a:buFont typeface="Arial"/>
              <a:buNone/>
              <a:defRPr sz="900" b="0" i="0" u="none" strike="noStrike" cap="none">
                <a:solidFill>
                  <a:schemeClr val="dk2"/>
                </a:solidFill>
                <a:latin typeface="Open Sans"/>
                <a:ea typeface="Open Sans"/>
                <a:cs typeface="Open Sans"/>
                <a:sym typeface="Open Sans"/>
              </a:defRPr>
            </a:lvl4pPr>
            <a:lvl5pPr marL="2286000" marR="0" lvl="4" indent="-228600" algn="l" rtl="0">
              <a:spcBef>
                <a:spcPts val="180"/>
              </a:spcBef>
              <a:spcAft>
                <a:spcPts val="0"/>
              </a:spcAft>
              <a:buClr>
                <a:schemeClr val="dk2"/>
              </a:buClr>
              <a:buSzPts val="900"/>
              <a:buFont typeface="Arial"/>
              <a:buNone/>
              <a:defRPr sz="900" b="0" i="0" u="none" strike="noStrike" cap="none">
                <a:solidFill>
                  <a:schemeClr val="dk2"/>
                </a:solidFill>
                <a:latin typeface="Open Sans"/>
                <a:ea typeface="Open Sans"/>
                <a:cs typeface="Open Sans"/>
                <a:sym typeface="Open Sans"/>
              </a:defRPr>
            </a:lvl5pPr>
            <a:lvl6pPr marL="2743200" marR="0" lvl="5" indent="-228600" algn="l" rtl="0">
              <a:spcBef>
                <a:spcPts val="180"/>
              </a:spcBef>
              <a:spcAft>
                <a:spcPts val="0"/>
              </a:spcAft>
              <a:buClr>
                <a:schemeClr val="accent1"/>
              </a:buClr>
              <a:buSzPts val="900"/>
              <a:buFont typeface="Arial"/>
              <a:buNone/>
              <a:defRPr sz="900" b="0" i="0" u="none" strike="noStrike" cap="none">
                <a:solidFill>
                  <a:schemeClr val="dk1"/>
                </a:solidFill>
                <a:latin typeface="Open Sans"/>
                <a:ea typeface="Open Sans"/>
                <a:cs typeface="Open Sans"/>
                <a:sym typeface="Open Sans"/>
              </a:defRPr>
            </a:lvl6pPr>
            <a:lvl7pPr marL="3200400" marR="0" lvl="6" indent="-228600" algn="l" rtl="0">
              <a:spcBef>
                <a:spcPts val="180"/>
              </a:spcBef>
              <a:spcAft>
                <a:spcPts val="0"/>
              </a:spcAft>
              <a:buClr>
                <a:schemeClr val="accent2"/>
              </a:buClr>
              <a:buSzPts val="900"/>
              <a:buFont typeface="Arial"/>
              <a:buNone/>
              <a:defRPr sz="900" b="0" i="0" u="none" strike="noStrike" cap="none">
                <a:solidFill>
                  <a:schemeClr val="dk1"/>
                </a:solidFill>
                <a:latin typeface="Open Sans"/>
                <a:ea typeface="Open Sans"/>
                <a:cs typeface="Open Sans"/>
                <a:sym typeface="Open Sans"/>
              </a:defRPr>
            </a:lvl7pPr>
            <a:lvl8pPr marL="3657600" marR="0" lvl="7" indent="-228600" algn="l" rtl="0">
              <a:spcBef>
                <a:spcPts val="180"/>
              </a:spcBef>
              <a:spcAft>
                <a:spcPts val="0"/>
              </a:spcAft>
              <a:buClr>
                <a:schemeClr val="accent3"/>
              </a:buClr>
              <a:buSzPts val="900"/>
              <a:buFont typeface="Arial"/>
              <a:buNone/>
              <a:defRPr sz="900" b="0" i="0" u="none" strike="noStrike" cap="none">
                <a:solidFill>
                  <a:schemeClr val="dk1"/>
                </a:solidFill>
                <a:latin typeface="Open Sans"/>
                <a:ea typeface="Open Sans"/>
                <a:cs typeface="Open Sans"/>
                <a:sym typeface="Open Sans"/>
              </a:defRPr>
            </a:lvl8pPr>
            <a:lvl9pPr marL="4114800" marR="0" lvl="8" indent="-228600" algn="l" rtl="0">
              <a:spcBef>
                <a:spcPts val="180"/>
              </a:spcBef>
              <a:spcAft>
                <a:spcPts val="0"/>
              </a:spcAft>
              <a:buClr>
                <a:schemeClr val="accent4"/>
              </a:buClr>
              <a:buSzPts val="900"/>
              <a:buFont typeface="Arial"/>
              <a:buNone/>
              <a:defRPr sz="900" b="0" i="0" u="none" strike="noStrike" cap="none">
                <a:solidFill>
                  <a:schemeClr val="dk1"/>
                </a:solidFill>
                <a:latin typeface="Open Sans"/>
                <a:ea typeface="Open Sans"/>
                <a:cs typeface="Open Sans"/>
                <a:sym typeface="Open Sans"/>
              </a:defRPr>
            </a:lvl9pPr>
          </a:lstStyle>
          <a:p>
            <a:endParaRPr/>
          </a:p>
        </p:txBody>
      </p:sp>
      <p:sp>
        <p:nvSpPr>
          <p:cNvPr id="82" name="Google Shape;82;p12"/>
          <p:cNvSpPr txBox="1">
            <a:spLocks noGrp="1"/>
          </p:cNvSpPr>
          <p:nvPr>
            <p:ph type="dt" idx="10"/>
          </p:nvPr>
        </p:nvSpPr>
        <p:spPr>
          <a:xfrm rot="-5400000">
            <a:off x="7551351" y="1645920"/>
            <a:ext cx="2438399" cy="36576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83" name="Google Shape;83;p12"/>
          <p:cNvSpPr txBox="1">
            <a:spLocks noGrp="1"/>
          </p:cNvSpPr>
          <p:nvPr>
            <p:ph type="ftr" idx="11"/>
          </p:nvPr>
        </p:nvSpPr>
        <p:spPr>
          <a:xfrm rot="-5400000">
            <a:off x="7586910" y="4048760"/>
            <a:ext cx="2367281" cy="36576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84" name="Google Shape;84;p12"/>
          <p:cNvSpPr>
            <a:spLocks noGrp="1"/>
          </p:cNvSpPr>
          <p:nvPr>
            <p:ph type="sldNum" idx="12"/>
          </p:nvPr>
        </p:nvSpPr>
        <p:spPr>
          <a:xfrm>
            <a:off x="8531788" y="5648960"/>
            <a:ext cx="548640" cy="396240"/>
          </a:xfrm>
          <a:prstGeom prst="bracketPair">
            <a:avLst/>
          </a:prstGeom>
          <a:noFill/>
          <a:ln w="19050" cap="flat" cmpd="sng">
            <a:solidFill>
              <a:srgbClr val="FFFFFF"/>
            </a:solidFill>
            <a:prstDash val="solid"/>
            <a:round/>
            <a:headEnd type="none" w="sm" len="sm"/>
            <a:tailEnd type="none" w="sm" len="sm"/>
          </a:ln>
        </p:spPr>
        <p:txBody>
          <a:bodyPr spcFirstLastPara="1" wrap="square" lIns="0" tIns="0" rIns="0" bIns="0" anchor="ctr" anchorCtr="0">
            <a:noAutofit/>
          </a:bodyPr>
          <a:lstStyle>
            <a:lvl1pPr marL="0" marR="0" lvl="0" indent="0" algn="ctr" rtl="0">
              <a:spcBef>
                <a:spcPts val="0"/>
              </a:spcBef>
              <a:buNone/>
              <a:defRPr sz="1800" b="0" i="0" u="none" strike="noStrike" cap="none">
                <a:solidFill>
                  <a:srgbClr val="FFFFFF"/>
                </a:solidFill>
                <a:latin typeface="Open Sans"/>
                <a:ea typeface="Open Sans"/>
                <a:cs typeface="Open Sans"/>
                <a:sym typeface="Open Sans"/>
              </a:defRPr>
            </a:lvl1pPr>
            <a:lvl2pPr marL="0" marR="0" lvl="1" indent="0" algn="ctr" rtl="0">
              <a:spcBef>
                <a:spcPts val="0"/>
              </a:spcBef>
              <a:buNone/>
              <a:defRPr sz="1800" b="0" i="0" u="none" strike="noStrike" cap="none">
                <a:solidFill>
                  <a:srgbClr val="FFFFFF"/>
                </a:solidFill>
                <a:latin typeface="Open Sans"/>
                <a:ea typeface="Open Sans"/>
                <a:cs typeface="Open Sans"/>
                <a:sym typeface="Open Sans"/>
              </a:defRPr>
            </a:lvl2pPr>
            <a:lvl3pPr marL="0" marR="0" lvl="2" indent="0" algn="ctr" rtl="0">
              <a:spcBef>
                <a:spcPts val="0"/>
              </a:spcBef>
              <a:buNone/>
              <a:defRPr sz="1800" b="0" i="0" u="none" strike="noStrike" cap="none">
                <a:solidFill>
                  <a:srgbClr val="FFFFFF"/>
                </a:solidFill>
                <a:latin typeface="Open Sans"/>
                <a:ea typeface="Open Sans"/>
                <a:cs typeface="Open Sans"/>
                <a:sym typeface="Open Sans"/>
              </a:defRPr>
            </a:lvl3pPr>
            <a:lvl4pPr marL="0" marR="0" lvl="3" indent="0" algn="ctr" rtl="0">
              <a:spcBef>
                <a:spcPts val="0"/>
              </a:spcBef>
              <a:buNone/>
              <a:defRPr sz="1800" b="0" i="0" u="none" strike="noStrike" cap="none">
                <a:solidFill>
                  <a:srgbClr val="FFFFFF"/>
                </a:solidFill>
                <a:latin typeface="Open Sans"/>
                <a:ea typeface="Open Sans"/>
                <a:cs typeface="Open Sans"/>
                <a:sym typeface="Open Sans"/>
              </a:defRPr>
            </a:lvl4pPr>
            <a:lvl5pPr marL="0" marR="0" lvl="4" indent="0" algn="ctr" rtl="0">
              <a:spcBef>
                <a:spcPts val="0"/>
              </a:spcBef>
              <a:buNone/>
              <a:defRPr sz="1800" b="0" i="0" u="none" strike="noStrike" cap="none">
                <a:solidFill>
                  <a:srgbClr val="FFFFFF"/>
                </a:solidFill>
                <a:latin typeface="Open Sans"/>
                <a:ea typeface="Open Sans"/>
                <a:cs typeface="Open Sans"/>
                <a:sym typeface="Open Sans"/>
              </a:defRPr>
            </a:lvl5pPr>
            <a:lvl6pPr marL="0" marR="0" lvl="5" indent="0" algn="ctr" rtl="0">
              <a:spcBef>
                <a:spcPts val="0"/>
              </a:spcBef>
              <a:buNone/>
              <a:defRPr sz="1800" b="0" i="0" u="none" strike="noStrike" cap="none">
                <a:solidFill>
                  <a:srgbClr val="FFFFFF"/>
                </a:solidFill>
                <a:latin typeface="Open Sans"/>
                <a:ea typeface="Open Sans"/>
                <a:cs typeface="Open Sans"/>
                <a:sym typeface="Open Sans"/>
              </a:defRPr>
            </a:lvl6pPr>
            <a:lvl7pPr marL="0" marR="0" lvl="6" indent="0" algn="ctr" rtl="0">
              <a:spcBef>
                <a:spcPts val="0"/>
              </a:spcBef>
              <a:buNone/>
              <a:defRPr sz="1800" b="0" i="0" u="none" strike="noStrike" cap="none">
                <a:solidFill>
                  <a:srgbClr val="FFFFFF"/>
                </a:solidFill>
                <a:latin typeface="Open Sans"/>
                <a:ea typeface="Open Sans"/>
                <a:cs typeface="Open Sans"/>
                <a:sym typeface="Open Sans"/>
              </a:defRPr>
            </a:lvl7pPr>
            <a:lvl8pPr marL="0" marR="0" lvl="7" indent="0" algn="ctr" rtl="0">
              <a:spcBef>
                <a:spcPts val="0"/>
              </a:spcBef>
              <a:buNone/>
              <a:defRPr sz="1800" b="0" i="0" u="none" strike="noStrike" cap="none">
                <a:solidFill>
                  <a:srgbClr val="FFFFFF"/>
                </a:solidFill>
                <a:latin typeface="Open Sans"/>
                <a:ea typeface="Open Sans"/>
                <a:cs typeface="Open Sans"/>
                <a:sym typeface="Open Sans"/>
              </a:defRPr>
            </a:lvl8pPr>
            <a:lvl9pPr marL="0" marR="0" lvl="8" indent="0" algn="ctr" rtl="0">
              <a:spcBef>
                <a:spcPts val="0"/>
              </a:spcBef>
              <a:buNone/>
              <a:defRPr sz="1800" b="0" i="0" u="none" strike="noStrike" cap="none">
                <a:solidFill>
                  <a:srgbClr val="FFFFFF"/>
                </a:solidFill>
                <a:latin typeface="Open Sans"/>
                <a:ea typeface="Open Sans"/>
                <a:cs typeface="Open Sans"/>
                <a:sym typeface="Open Sans"/>
              </a:defRPr>
            </a:lvl9pPr>
          </a:lstStyle>
          <a:p>
            <a:pPr marL="0" lvl="0" indent="0">
              <a:spcBef>
                <a:spcPts val="0"/>
              </a:spcBef>
              <a:spcAft>
                <a:spcPts val="0"/>
              </a:spcAft>
              <a:buNone/>
            </a:pPr>
            <a:fld id="{00000000-1234-1234-1234-123412341234}" type="slidenum">
              <a:rPr lang="en-US"/>
              <a:t>‹#›</a:t>
            </a:fld>
            <a:endParaRPr/>
          </a:p>
        </p:txBody>
      </p:sp>
      <p:sp>
        <p:nvSpPr>
          <p:cNvPr id="85" name="Google Shape;85;p12"/>
          <p:cNvSpPr txBox="1">
            <a:spLocks noGrp="1"/>
          </p:cNvSpPr>
          <p:nvPr>
            <p:ph type="body" idx="2"/>
          </p:nvPr>
        </p:nvSpPr>
        <p:spPr>
          <a:xfrm>
            <a:off x="304800" y="381000"/>
            <a:ext cx="7772400" cy="4942840"/>
          </a:xfrm>
          <a:prstGeom prst="rect">
            <a:avLst/>
          </a:prstGeom>
          <a:noFill/>
          <a:ln>
            <a:noFill/>
          </a:ln>
        </p:spPr>
        <p:txBody>
          <a:bodyPr spcFirstLastPara="1" wrap="square" lIns="91425" tIns="45700" rIns="91425" bIns="45700" anchor="t" anchorCtr="0"/>
          <a:lstStyle>
            <a:lvl1pPr marL="457200" marR="0" lvl="0" indent="-368300" algn="l" rtl="0">
              <a:spcBef>
                <a:spcPts val="440"/>
              </a:spcBef>
              <a:spcAft>
                <a:spcPts val="0"/>
              </a:spcAft>
              <a:buClr>
                <a:schemeClr val="dk2"/>
              </a:buClr>
              <a:buSzPts val="2200"/>
              <a:buFont typeface="Arial"/>
              <a:buChar char="•"/>
              <a:defRPr sz="2200" b="0" i="0" u="none" strike="noStrike" cap="none">
                <a:solidFill>
                  <a:schemeClr val="dk2"/>
                </a:solidFill>
                <a:latin typeface="Open Sans"/>
                <a:ea typeface="Open Sans"/>
                <a:cs typeface="Open Sans"/>
                <a:sym typeface="Open Sans"/>
              </a:defRPr>
            </a:lvl1pPr>
            <a:lvl2pPr marL="914400" marR="0" lvl="1" indent="-355600" algn="l" rtl="0">
              <a:spcBef>
                <a:spcPts val="400"/>
              </a:spcBef>
              <a:spcAft>
                <a:spcPts val="0"/>
              </a:spcAft>
              <a:buClr>
                <a:schemeClr val="dk2"/>
              </a:buClr>
              <a:buSzPts val="2000"/>
              <a:buFont typeface="Arial"/>
              <a:buChar char="•"/>
              <a:defRPr sz="2000" b="0" i="0" u="none" strike="noStrike" cap="none">
                <a:solidFill>
                  <a:schemeClr val="dk2"/>
                </a:solidFill>
                <a:latin typeface="Open Sans"/>
                <a:ea typeface="Open Sans"/>
                <a:cs typeface="Open Sans"/>
                <a:sym typeface="Open Sans"/>
              </a:defRPr>
            </a:lvl2pPr>
            <a:lvl3pPr marL="1371600" marR="0" lvl="2" indent="-342900" algn="l" rtl="0">
              <a:spcBef>
                <a:spcPts val="36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3pPr>
            <a:lvl4pPr marL="1828800" marR="0" lvl="3" indent="-330200" algn="l" rtl="0">
              <a:spcBef>
                <a:spcPts val="320"/>
              </a:spcBef>
              <a:spcAft>
                <a:spcPts val="0"/>
              </a:spcAft>
              <a:buClr>
                <a:schemeClr val="accent4"/>
              </a:buClr>
              <a:buSzPts val="1600"/>
              <a:buFont typeface="Arial"/>
              <a:buChar char="•"/>
              <a:defRPr sz="1600" b="0" i="0" u="none" strike="noStrike" cap="none">
                <a:solidFill>
                  <a:schemeClr val="dk2"/>
                </a:solidFill>
                <a:latin typeface="Open Sans"/>
                <a:ea typeface="Open Sans"/>
                <a:cs typeface="Open Sans"/>
                <a:sym typeface="Open Sans"/>
              </a:defRPr>
            </a:lvl4pPr>
            <a:lvl5pPr marL="2286000" marR="0" lvl="4" indent="-317500" algn="l" rtl="0">
              <a:spcBef>
                <a:spcPts val="280"/>
              </a:spcBef>
              <a:spcAft>
                <a:spcPts val="0"/>
              </a:spcAft>
              <a:buClr>
                <a:schemeClr val="dk2"/>
              </a:buClr>
              <a:buSzPts val="1400"/>
              <a:buFont typeface="Arial"/>
              <a:buChar char="•"/>
              <a:defRPr sz="1400" b="0" i="0" u="none" strike="noStrike" cap="none">
                <a:solidFill>
                  <a:schemeClr val="dk2"/>
                </a:solidFill>
                <a:latin typeface="Open Sans"/>
                <a:ea typeface="Open Sans"/>
                <a:cs typeface="Open Sans"/>
                <a:sym typeface="Open Sans"/>
              </a:defRPr>
            </a:lvl5pPr>
            <a:lvl6pPr marL="2743200" marR="0" lvl="5" indent="-317500" algn="l" rtl="0">
              <a:spcBef>
                <a:spcPts val="280"/>
              </a:spcBef>
              <a:spcAft>
                <a:spcPts val="0"/>
              </a:spcAft>
              <a:buClr>
                <a:schemeClr val="accent1"/>
              </a:buClr>
              <a:buSzPts val="1400"/>
              <a:buFont typeface="Arial"/>
              <a:buChar char="•"/>
              <a:defRPr sz="1400" b="0" i="0" u="none" strike="noStrike" cap="none">
                <a:solidFill>
                  <a:schemeClr val="dk1"/>
                </a:solidFill>
                <a:latin typeface="Open Sans"/>
                <a:ea typeface="Open Sans"/>
                <a:cs typeface="Open Sans"/>
                <a:sym typeface="Open Sans"/>
              </a:defRPr>
            </a:lvl6pPr>
            <a:lvl7pPr marL="3200400" marR="0" lvl="6" indent="-317500" algn="l" rtl="0">
              <a:spcBef>
                <a:spcPts val="280"/>
              </a:spcBef>
              <a:spcAft>
                <a:spcPts val="0"/>
              </a:spcAft>
              <a:buClr>
                <a:schemeClr val="accent2"/>
              </a:buClr>
              <a:buSzPts val="1400"/>
              <a:buFont typeface="Arial"/>
              <a:buChar char="•"/>
              <a:defRPr sz="1400" b="0" i="0" u="none" strike="noStrike" cap="none">
                <a:solidFill>
                  <a:schemeClr val="dk1"/>
                </a:solidFill>
                <a:latin typeface="Open Sans"/>
                <a:ea typeface="Open Sans"/>
                <a:cs typeface="Open Sans"/>
                <a:sym typeface="Open Sans"/>
              </a:defRPr>
            </a:lvl7pPr>
            <a:lvl8pPr marL="3657600" marR="0" lvl="7" indent="-317500" algn="l" rtl="0">
              <a:spcBef>
                <a:spcPts val="280"/>
              </a:spcBef>
              <a:spcAft>
                <a:spcPts val="0"/>
              </a:spcAft>
              <a:buClr>
                <a:schemeClr val="accent3"/>
              </a:buClr>
              <a:buSzPts val="1400"/>
              <a:buFont typeface="Arial"/>
              <a:buChar char="•"/>
              <a:defRPr sz="1400" b="0" i="0" u="none" strike="noStrike" cap="none">
                <a:solidFill>
                  <a:schemeClr val="dk1"/>
                </a:solidFill>
                <a:latin typeface="Open Sans"/>
                <a:ea typeface="Open Sans"/>
                <a:cs typeface="Open Sans"/>
                <a:sym typeface="Open Sans"/>
              </a:defRPr>
            </a:lvl8pPr>
            <a:lvl9pPr marL="4114800" marR="0" lvl="8" indent="-317500" algn="l" rtl="0">
              <a:spcBef>
                <a:spcPts val="280"/>
              </a:spcBef>
              <a:spcAft>
                <a:spcPts val="0"/>
              </a:spcAft>
              <a:buClr>
                <a:schemeClr val="accent4"/>
              </a:buClr>
              <a:buSzPts val="1400"/>
              <a:buFont typeface="Arial"/>
              <a:buChar char="•"/>
              <a:defRPr sz="1400" b="0" i="0" u="none" strike="noStrike" cap="none">
                <a:solidFill>
                  <a:schemeClr val="dk1"/>
                </a:solidFill>
                <a:latin typeface="Open Sans"/>
                <a:ea typeface="Open Sans"/>
                <a:cs typeface="Open Sans"/>
                <a:sym typeface="Open Sans"/>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6"/>
        <p:cNvGrpSpPr/>
        <p:nvPr/>
      </p:nvGrpSpPr>
      <p:grpSpPr>
        <a:xfrm>
          <a:off x="0" y="0"/>
          <a:ext cx="0" cy="0"/>
          <a:chOff x="0" y="0"/>
          <a:chExt cx="0" cy="0"/>
        </a:xfrm>
      </p:grpSpPr>
      <p:sp>
        <p:nvSpPr>
          <p:cNvPr id="87" name="Google Shape;87;p13"/>
          <p:cNvSpPr txBox="1">
            <a:spLocks noGrp="1"/>
          </p:cNvSpPr>
          <p:nvPr>
            <p:ph type="title"/>
          </p:nvPr>
        </p:nvSpPr>
        <p:spPr>
          <a:xfrm>
            <a:off x="301752" y="5495278"/>
            <a:ext cx="7772400" cy="594626"/>
          </a:xfrm>
          <a:prstGeom prst="rect">
            <a:avLst/>
          </a:prstGeom>
          <a:noFill/>
          <a:ln>
            <a:noFill/>
          </a:ln>
        </p:spPr>
        <p:txBody>
          <a:bodyPr spcFirstLastPara="1" wrap="square" lIns="91425" tIns="45700" rIns="91425" bIns="45700" anchor="b" anchorCtr="0"/>
          <a:lstStyle>
            <a:lvl1pPr marR="0" lvl="0" algn="ctr" rtl="0">
              <a:spcBef>
                <a:spcPts val="0"/>
              </a:spcBef>
              <a:spcAft>
                <a:spcPts val="0"/>
              </a:spcAft>
              <a:buClr>
                <a:schemeClr val="dk2"/>
              </a:buClr>
              <a:buSzPts val="2200"/>
              <a:buFont typeface="Open Sans"/>
              <a:buNone/>
              <a:defRPr sz="2200" b="1" i="0" u="none" strike="noStrike" cap="non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13"/>
          <p:cNvSpPr>
            <a:spLocks noGrp="1"/>
          </p:cNvSpPr>
          <p:nvPr>
            <p:ph type="pic" idx="2"/>
          </p:nvPr>
        </p:nvSpPr>
        <p:spPr>
          <a:xfrm>
            <a:off x="0" y="0"/>
            <a:ext cx="8458200" cy="5486400"/>
          </a:xfrm>
          <a:prstGeom prst="rect">
            <a:avLst/>
          </a:prstGeom>
          <a:noFill/>
          <a:ln>
            <a:noFill/>
          </a:ln>
        </p:spPr>
        <p:txBody>
          <a:bodyPr spcFirstLastPara="1" wrap="square" lIns="91425" tIns="45700" rIns="91425" bIns="45700" anchor="t" anchorCtr="0"/>
          <a:lstStyle>
            <a:lvl1pPr marR="0" lvl="0" algn="l" rtl="0">
              <a:spcBef>
                <a:spcPts val="640"/>
              </a:spcBef>
              <a:spcAft>
                <a:spcPts val="0"/>
              </a:spcAft>
              <a:buClr>
                <a:schemeClr val="dk2"/>
              </a:buClr>
              <a:buSzPts val="3200"/>
              <a:buFont typeface="Arial"/>
              <a:buNone/>
              <a:defRPr sz="3200" b="0" i="0" u="none" strike="noStrike" cap="none">
                <a:solidFill>
                  <a:schemeClr val="dk2"/>
                </a:solidFill>
                <a:latin typeface="Open Sans"/>
                <a:ea typeface="Open Sans"/>
                <a:cs typeface="Open Sans"/>
                <a:sym typeface="Open Sans"/>
              </a:defRPr>
            </a:lvl1pPr>
            <a:lvl2pPr marR="0" lvl="1" algn="l" rtl="0">
              <a:spcBef>
                <a:spcPts val="560"/>
              </a:spcBef>
              <a:spcAft>
                <a:spcPts val="0"/>
              </a:spcAft>
              <a:buClr>
                <a:schemeClr val="dk2"/>
              </a:buClr>
              <a:buSzPts val="2800"/>
              <a:buFont typeface="Arial"/>
              <a:buNone/>
              <a:defRPr sz="2800" b="0" i="0" u="none" strike="noStrike" cap="none">
                <a:solidFill>
                  <a:schemeClr val="dk2"/>
                </a:solidFill>
                <a:latin typeface="Open Sans"/>
                <a:ea typeface="Open Sans"/>
                <a:cs typeface="Open Sans"/>
                <a:sym typeface="Open Sans"/>
              </a:defRPr>
            </a:lvl2pPr>
            <a:lvl3pPr marR="0" lvl="2" algn="l" rtl="0">
              <a:spcBef>
                <a:spcPts val="480"/>
              </a:spcBef>
              <a:spcAft>
                <a:spcPts val="0"/>
              </a:spcAft>
              <a:buClr>
                <a:schemeClr val="dk2"/>
              </a:buClr>
              <a:buSzPts val="2400"/>
              <a:buFont typeface="Arial"/>
              <a:buNone/>
              <a:defRPr sz="2400" b="0" i="0" u="none" strike="noStrike" cap="none">
                <a:solidFill>
                  <a:schemeClr val="dk2"/>
                </a:solidFill>
                <a:latin typeface="Open Sans"/>
                <a:ea typeface="Open Sans"/>
                <a:cs typeface="Open Sans"/>
                <a:sym typeface="Open Sans"/>
              </a:defRPr>
            </a:lvl3pPr>
            <a:lvl4pPr marR="0" lvl="3" algn="l" rtl="0">
              <a:spcBef>
                <a:spcPts val="400"/>
              </a:spcBef>
              <a:spcAft>
                <a:spcPts val="0"/>
              </a:spcAft>
              <a:buClr>
                <a:schemeClr val="accent4"/>
              </a:buClr>
              <a:buSzPts val="2000"/>
              <a:buFont typeface="Arial"/>
              <a:buNone/>
              <a:defRPr sz="2000" b="0" i="0" u="none" strike="noStrike" cap="none">
                <a:solidFill>
                  <a:schemeClr val="dk2"/>
                </a:solidFill>
                <a:latin typeface="Open Sans"/>
                <a:ea typeface="Open Sans"/>
                <a:cs typeface="Open Sans"/>
                <a:sym typeface="Open Sans"/>
              </a:defRPr>
            </a:lvl4pPr>
            <a:lvl5pPr marR="0" lvl="4" algn="l" rtl="0">
              <a:spcBef>
                <a:spcPts val="400"/>
              </a:spcBef>
              <a:spcAft>
                <a:spcPts val="0"/>
              </a:spcAft>
              <a:buClr>
                <a:schemeClr val="dk2"/>
              </a:buClr>
              <a:buSzPts val="2000"/>
              <a:buFont typeface="Arial"/>
              <a:buNone/>
              <a:defRPr sz="2000" b="0" i="0" u="none" strike="noStrike" cap="none">
                <a:solidFill>
                  <a:schemeClr val="dk2"/>
                </a:solidFill>
                <a:latin typeface="Open Sans"/>
                <a:ea typeface="Open Sans"/>
                <a:cs typeface="Open Sans"/>
                <a:sym typeface="Open Sans"/>
              </a:defRPr>
            </a:lvl5pPr>
            <a:lvl6pPr marR="0" lvl="5" algn="l" rtl="0">
              <a:spcBef>
                <a:spcPts val="400"/>
              </a:spcBef>
              <a:spcAft>
                <a:spcPts val="0"/>
              </a:spcAft>
              <a:buClr>
                <a:schemeClr val="accent1"/>
              </a:buClr>
              <a:buSzPts val="2000"/>
              <a:buFont typeface="Arial"/>
              <a:buNone/>
              <a:defRPr sz="2000" b="0" i="0" u="none" strike="noStrike" cap="none">
                <a:solidFill>
                  <a:schemeClr val="dk1"/>
                </a:solidFill>
                <a:latin typeface="Open Sans"/>
                <a:ea typeface="Open Sans"/>
                <a:cs typeface="Open Sans"/>
                <a:sym typeface="Open Sans"/>
              </a:defRPr>
            </a:lvl6pPr>
            <a:lvl7pPr marR="0" lvl="6" algn="l" rtl="0">
              <a:spcBef>
                <a:spcPts val="400"/>
              </a:spcBef>
              <a:spcAft>
                <a:spcPts val="0"/>
              </a:spcAft>
              <a:buClr>
                <a:schemeClr val="accent2"/>
              </a:buClr>
              <a:buSzPts val="2000"/>
              <a:buFont typeface="Arial"/>
              <a:buNone/>
              <a:defRPr sz="2000" b="0" i="0" u="none" strike="noStrike" cap="none">
                <a:solidFill>
                  <a:schemeClr val="dk1"/>
                </a:solidFill>
                <a:latin typeface="Open Sans"/>
                <a:ea typeface="Open Sans"/>
                <a:cs typeface="Open Sans"/>
                <a:sym typeface="Open Sans"/>
              </a:defRPr>
            </a:lvl7pPr>
            <a:lvl8pPr marR="0" lvl="7" algn="l" rtl="0">
              <a:spcBef>
                <a:spcPts val="400"/>
              </a:spcBef>
              <a:spcAft>
                <a:spcPts val="0"/>
              </a:spcAft>
              <a:buClr>
                <a:schemeClr val="accent3"/>
              </a:buClr>
              <a:buSzPts val="2000"/>
              <a:buFont typeface="Arial"/>
              <a:buNone/>
              <a:defRPr sz="2000" b="0" i="0" u="none" strike="noStrike" cap="none">
                <a:solidFill>
                  <a:schemeClr val="dk1"/>
                </a:solidFill>
                <a:latin typeface="Open Sans"/>
                <a:ea typeface="Open Sans"/>
                <a:cs typeface="Open Sans"/>
                <a:sym typeface="Open Sans"/>
              </a:defRPr>
            </a:lvl8pPr>
            <a:lvl9pPr marR="0" lvl="8" algn="l" rtl="0">
              <a:spcBef>
                <a:spcPts val="400"/>
              </a:spcBef>
              <a:spcAft>
                <a:spcPts val="0"/>
              </a:spcAft>
              <a:buClr>
                <a:schemeClr val="accent4"/>
              </a:buClr>
              <a:buSzPts val="2000"/>
              <a:buFont typeface="Arial"/>
              <a:buNone/>
              <a:defRPr sz="2000" b="0" i="0" u="none" strike="noStrike" cap="none">
                <a:solidFill>
                  <a:schemeClr val="dk1"/>
                </a:solidFill>
                <a:latin typeface="Open Sans"/>
                <a:ea typeface="Open Sans"/>
                <a:cs typeface="Open Sans"/>
                <a:sym typeface="Open Sans"/>
              </a:defRPr>
            </a:lvl9pPr>
          </a:lstStyle>
          <a:p>
            <a:endParaRPr/>
          </a:p>
        </p:txBody>
      </p:sp>
      <p:sp>
        <p:nvSpPr>
          <p:cNvPr id="89" name="Google Shape;89;p13"/>
          <p:cNvSpPr txBox="1">
            <a:spLocks noGrp="1"/>
          </p:cNvSpPr>
          <p:nvPr>
            <p:ph type="body" idx="1"/>
          </p:nvPr>
        </p:nvSpPr>
        <p:spPr>
          <a:xfrm>
            <a:off x="301752" y="6096000"/>
            <a:ext cx="7772400" cy="612648"/>
          </a:xfrm>
          <a:prstGeom prst="rect">
            <a:avLst/>
          </a:prstGeom>
          <a:noFill/>
          <a:ln>
            <a:noFill/>
          </a:ln>
        </p:spPr>
        <p:txBody>
          <a:bodyPr spcFirstLastPara="1" wrap="square" lIns="91425" tIns="45700" rIns="91425" bIns="45700" anchor="t" anchorCtr="0"/>
          <a:lstStyle>
            <a:lvl1pPr marL="457200" marR="0" lvl="0" indent="-228600" algn="ctr" rtl="0">
              <a:spcBef>
                <a:spcPts val="320"/>
              </a:spcBef>
              <a:spcAft>
                <a:spcPts val="0"/>
              </a:spcAft>
              <a:buClr>
                <a:schemeClr val="dk2"/>
              </a:buClr>
              <a:buSzPts val="1600"/>
              <a:buFont typeface="Arial"/>
              <a:buNone/>
              <a:defRPr sz="1600" b="0" i="0" u="none" strike="noStrike" cap="none">
                <a:solidFill>
                  <a:schemeClr val="dk1"/>
                </a:solidFill>
                <a:latin typeface="Open Sans"/>
                <a:ea typeface="Open Sans"/>
                <a:cs typeface="Open Sans"/>
                <a:sym typeface="Open Sans"/>
              </a:defRPr>
            </a:lvl1pPr>
            <a:lvl2pPr marL="914400" marR="0" lvl="1" indent="-228600" algn="l" rtl="0">
              <a:spcBef>
                <a:spcPts val="240"/>
              </a:spcBef>
              <a:spcAft>
                <a:spcPts val="0"/>
              </a:spcAft>
              <a:buClr>
                <a:schemeClr val="dk2"/>
              </a:buClr>
              <a:buSzPts val="1200"/>
              <a:buFont typeface="Arial"/>
              <a:buNone/>
              <a:defRPr sz="1200" b="0" i="0" u="none" strike="noStrike" cap="none">
                <a:solidFill>
                  <a:schemeClr val="dk2"/>
                </a:solidFill>
                <a:latin typeface="Open Sans"/>
                <a:ea typeface="Open Sans"/>
                <a:cs typeface="Open Sans"/>
                <a:sym typeface="Open Sans"/>
              </a:defRPr>
            </a:lvl2pPr>
            <a:lvl3pPr marL="1371600" marR="0" lvl="2" indent="-228600" algn="l" rtl="0">
              <a:spcBef>
                <a:spcPts val="200"/>
              </a:spcBef>
              <a:spcAft>
                <a:spcPts val="0"/>
              </a:spcAft>
              <a:buClr>
                <a:schemeClr val="dk2"/>
              </a:buClr>
              <a:buSzPts val="1000"/>
              <a:buFont typeface="Arial"/>
              <a:buNone/>
              <a:defRPr sz="1000" b="0" i="0" u="none" strike="noStrike" cap="none">
                <a:solidFill>
                  <a:schemeClr val="dk2"/>
                </a:solidFill>
                <a:latin typeface="Open Sans"/>
                <a:ea typeface="Open Sans"/>
                <a:cs typeface="Open Sans"/>
                <a:sym typeface="Open Sans"/>
              </a:defRPr>
            </a:lvl3pPr>
            <a:lvl4pPr marL="1828800" marR="0" lvl="3" indent="-228600" algn="l" rtl="0">
              <a:spcBef>
                <a:spcPts val="180"/>
              </a:spcBef>
              <a:spcAft>
                <a:spcPts val="0"/>
              </a:spcAft>
              <a:buClr>
                <a:schemeClr val="accent4"/>
              </a:buClr>
              <a:buSzPts val="900"/>
              <a:buFont typeface="Arial"/>
              <a:buNone/>
              <a:defRPr sz="900" b="0" i="0" u="none" strike="noStrike" cap="none">
                <a:solidFill>
                  <a:schemeClr val="dk2"/>
                </a:solidFill>
                <a:latin typeface="Open Sans"/>
                <a:ea typeface="Open Sans"/>
                <a:cs typeface="Open Sans"/>
                <a:sym typeface="Open Sans"/>
              </a:defRPr>
            </a:lvl4pPr>
            <a:lvl5pPr marL="2286000" marR="0" lvl="4" indent="-228600" algn="l" rtl="0">
              <a:spcBef>
                <a:spcPts val="180"/>
              </a:spcBef>
              <a:spcAft>
                <a:spcPts val="0"/>
              </a:spcAft>
              <a:buClr>
                <a:schemeClr val="dk2"/>
              </a:buClr>
              <a:buSzPts val="900"/>
              <a:buFont typeface="Arial"/>
              <a:buNone/>
              <a:defRPr sz="900" b="0" i="0" u="none" strike="noStrike" cap="none">
                <a:solidFill>
                  <a:schemeClr val="dk2"/>
                </a:solidFill>
                <a:latin typeface="Open Sans"/>
                <a:ea typeface="Open Sans"/>
                <a:cs typeface="Open Sans"/>
                <a:sym typeface="Open Sans"/>
              </a:defRPr>
            </a:lvl5pPr>
            <a:lvl6pPr marL="2743200" marR="0" lvl="5" indent="-228600" algn="l" rtl="0">
              <a:spcBef>
                <a:spcPts val="180"/>
              </a:spcBef>
              <a:spcAft>
                <a:spcPts val="0"/>
              </a:spcAft>
              <a:buClr>
                <a:schemeClr val="accent1"/>
              </a:buClr>
              <a:buSzPts val="900"/>
              <a:buFont typeface="Arial"/>
              <a:buNone/>
              <a:defRPr sz="900" b="0" i="0" u="none" strike="noStrike" cap="none">
                <a:solidFill>
                  <a:schemeClr val="dk1"/>
                </a:solidFill>
                <a:latin typeface="Open Sans"/>
                <a:ea typeface="Open Sans"/>
                <a:cs typeface="Open Sans"/>
                <a:sym typeface="Open Sans"/>
              </a:defRPr>
            </a:lvl6pPr>
            <a:lvl7pPr marL="3200400" marR="0" lvl="6" indent="-228600" algn="l" rtl="0">
              <a:spcBef>
                <a:spcPts val="180"/>
              </a:spcBef>
              <a:spcAft>
                <a:spcPts val="0"/>
              </a:spcAft>
              <a:buClr>
                <a:schemeClr val="accent2"/>
              </a:buClr>
              <a:buSzPts val="900"/>
              <a:buFont typeface="Arial"/>
              <a:buNone/>
              <a:defRPr sz="900" b="0" i="0" u="none" strike="noStrike" cap="none">
                <a:solidFill>
                  <a:schemeClr val="dk1"/>
                </a:solidFill>
                <a:latin typeface="Open Sans"/>
                <a:ea typeface="Open Sans"/>
                <a:cs typeface="Open Sans"/>
                <a:sym typeface="Open Sans"/>
              </a:defRPr>
            </a:lvl7pPr>
            <a:lvl8pPr marL="3657600" marR="0" lvl="7" indent="-228600" algn="l" rtl="0">
              <a:spcBef>
                <a:spcPts val="180"/>
              </a:spcBef>
              <a:spcAft>
                <a:spcPts val="0"/>
              </a:spcAft>
              <a:buClr>
                <a:schemeClr val="accent3"/>
              </a:buClr>
              <a:buSzPts val="900"/>
              <a:buFont typeface="Arial"/>
              <a:buNone/>
              <a:defRPr sz="900" b="0" i="0" u="none" strike="noStrike" cap="none">
                <a:solidFill>
                  <a:schemeClr val="dk1"/>
                </a:solidFill>
                <a:latin typeface="Open Sans"/>
                <a:ea typeface="Open Sans"/>
                <a:cs typeface="Open Sans"/>
                <a:sym typeface="Open Sans"/>
              </a:defRPr>
            </a:lvl8pPr>
            <a:lvl9pPr marL="4114800" marR="0" lvl="8" indent="-228600" algn="l" rtl="0">
              <a:spcBef>
                <a:spcPts val="180"/>
              </a:spcBef>
              <a:spcAft>
                <a:spcPts val="0"/>
              </a:spcAft>
              <a:buClr>
                <a:schemeClr val="accent4"/>
              </a:buClr>
              <a:buSzPts val="900"/>
              <a:buFont typeface="Arial"/>
              <a:buNone/>
              <a:defRPr sz="900" b="0" i="0" u="none" strike="noStrike" cap="none">
                <a:solidFill>
                  <a:schemeClr val="dk1"/>
                </a:solidFill>
                <a:latin typeface="Open Sans"/>
                <a:ea typeface="Open Sans"/>
                <a:cs typeface="Open Sans"/>
                <a:sym typeface="Open Sans"/>
              </a:defRPr>
            </a:lvl9pPr>
          </a:lstStyle>
          <a:p>
            <a:endParaRPr/>
          </a:p>
        </p:txBody>
      </p:sp>
      <p:sp>
        <p:nvSpPr>
          <p:cNvPr id="90" name="Google Shape;90;p13"/>
          <p:cNvSpPr txBox="1">
            <a:spLocks noGrp="1"/>
          </p:cNvSpPr>
          <p:nvPr>
            <p:ph type="dt" idx="10"/>
          </p:nvPr>
        </p:nvSpPr>
        <p:spPr>
          <a:xfrm rot="-5400000">
            <a:off x="7551351" y="1645920"/>
            <a:ext cx="2438399" cy="36576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91" name="Google Shape;91;p13"/>
          <p:cNvSpPr>
            <a:spLocks noGrp="1"/>
          </p:cNvSpPr>
          <p:nvPr>
            <p:ph type="sldNum" idx="12"/>
          </p:nvPr>
        </p:nvSpPr>
        <p:spPr>
          <a:xfrm>
            <a:off x="8531788" y="5648960"/>
            <a:ext cx="548640" cy="396240"/>
          </a:xfrm>
          <a:prstGeom prst="bracketPair">
            <a:avLst/>
          </a:prstGeom>
          <a:noFill/>
          <a:ln w="19050" cap="flat" cmpd="sng">
            <a:solidFill>
              <a:srgbClr val="FFFFFF"/>
            </a:solidFill>
            <a:prstDash val="solid"/>
            <a:round/>
            <a:headEnd type="none" w="sm" len="sm"/>
            <a:tailEnd type="none" w="sm" len="sm"/>
          </a:ln>
        </p:spPr>
        <p:txBody>
          <a:bodyPr spcFirstLastPara="1" wrap="square" lIns="0" tIns="0" rIns="0" bIns="0" anchor="ctr" anchorCtr="0">
            <a:noAutofit/>
          </a:bodyPr>
          <a:lstStyle>
            <a:lvl1pPr marL="0" marR="0" lvl="0" indent="0" algn="ctr" rtl="0">
              <a:spcBef>
                <a:spcPts val="0"/>
              </a:spcBef>
              <a:buNone/>
              <a:defRPr sz="1800" b="0" i="0" u="none" strike="noStrike" cap="none">
                <a:solidFill>
                  <a:srgbClr val="FFFFFF"/>
                </a:solidFill>
                <a:latin typeface="Open Sans"/>
                <a:ea typeface="Open Sans"/>
                <a:cs typeface="Open Sans"/>
                <a:sym typeface="Open Sans"/>
              </a:defRPr>
            </a:lvl1pPr>
            <a:lvl2pPr marL="0" marR="0" lvl="1" indent="0" algn="ctr" rtl="0">
              <a:spcBef>
                <a:spcPts val="0"/>
              </a:spcBef>
              <a:buNone/>
              <a:defRPr sz="1800" b="0" i="0" u="none" strike="noStrike" cap="none">
                <a:solidFill>
                  <a:srgbClr val="FFFFFF"/>
                </a:solidFill>
                <a:latin typeface="Open Sans"/>
                <a:ea typeface="Open Sans"/>
                <a:cs typeface="Open Sans"/>
                <a:sym typeface="Open Sans"/>
              </a:defRPr>
            </a:lvl2pPr>
            <a:lvl3pPr marL="0" marR="0" lvl="2" indent="0" algn="ctr" rtl="0">
              <a:spcBef>
                <a:spcPts val="0"/>
              </a:spcBef>
              <a:buNone/>
              <a:defRPr sz="1800" b="0" i="0" u="none" strike="noStrike" cap="none">
                <a:solidFill>
                  <a:srgbClr val="FFFFFF"/>
                </a:solidFill>
                <a:latin typeface="Open Sans"/>
                <a:ea typeface="Open Sans"/>
                <a:cs typeface="Open Sans"/>
                <a:sym typeface="Open Sans"/>
              </a:defRPr>
            </a:lvl3pPr>
            <a:lvl4pPr marL="0" marR="0" lvl="3" indent="0" algn="ctr" rtl="0">
              <a:spcBef>
                <a:spcPts val="0"/>
              </a:spcBef>
              <a:buNone/>
              <a:defRPr sz="1800" b="0" i="0" u="none" strike="noStrike" cap="none">
                <a:solidFill>
                  <a:srgbClr val="FFFFFF"/>
                </a:solidFill>
                <a:latin typeface="Open Sans"/>
                <a:ea typeface="Open Sans"/>
                <a:cs typeface="Open Sans"/>
                <a:sym typeface="Open Sans"/>
              </a:defRPr>
            </a:lvl4pPr>
            <a:lvl5pPr marL="0" marR="0" lvl="4" indent="0" algn="ctr" rtl="0">
              <a:spcBef>
                <a:spcPts val="0"/>
              </a:spcBef>
              <a:buNone/>
              <a:defRPr sz="1800" b="0" i="0" u="none" strike="noStrike" cap="none">
                <a:solidFill>
                  <a:srgbClr val="FFFFFF"/>
                </a:solidFill>
                <a:latin typeface="Open Sans"/>
                <a:ea typeface="Open Sans"/>
                <a:cs typeface="Open Sans"/>
                <a:sym typeface="Open Sans"/>
              </a:defRPr>
            </a:lvl5pPr>
            <a:lvl6pPr marL="0" marR="0" lvl="5" indent="0" algn="ctr" rtl="0">
              <a:spcBef>
                <a:spcPts val="0"/>
              </a:spcBef>
              <a:buNone/>
              <a:defRPr sz="1800" b="0" i="0" u="none" strike="noStrike" cap="none">
                <a:solidFill>
                  <a:srgbClr val="FFFFFF"/>
                </a:solidFill>
                <a:latin typeface="Open Sans"/>
                <a:ea typeface="Open Sans"/>
                <a:cs typeface="Open Sans"/>
                <a:sym typeface="Open Sans"/>
              </a:defRPr>
            </a:lvl6pPr>
            <a:lvl7pPr marL="0" marR="0" lvl="6" indent="0" algn="ctr" rtl="0">
              <a:spcBef>
                <a:spcPts val="0"/>
              </a:spcBef>
              <a:buNone/>
              <a:defRPr sz="1800" b="0" i="0" u="none" strike="noStrike" cap="none">
                <a:solidFill>
                  <a:srgbClr val="FFFFFF"/>
                </a:solidFill>
                <a:latin typeface="Open Sans"/>
                <a:ea typeface="Open Sans"/>
                <a:cs typeface="Open Sans"/>
                <a:sym typeface="Open Sans"/>
              </a:defRPr>
            </a:lvl7pPr>
            <a:lvl8pPr marL="0" marR="0" lvl="7" indent="0" algn="ctr" rtl="0">
              <a:spcBef>
                <a:spcPts val="0"/>
              </a:spcBef>
              <a:buNone/>
              <a:defRPr sz="1800" b="0" i="0" u="none" strike="noStrike" cap="none">
                <a:solidFill>
                  <a:srgbClr val="FFFFFF"/>
                </a:solidFill>
                <a:latin typeface="Open Sans"/>
                <a:ea typeface="Open Sans"/>
                <a:cs typeface="Open Sans"/>
                <a:sym typeface="Open Sans"/>
              </a:defRPr>
            </a:lvl8pPr>
            <a:lvl9pPr marL="0" marR="0" lvl="8" indent="0" algn="ctr" rtl="0">
              <a:spcBef>
                <a:spcPts val="0"/>
              </a:spcBef>
              <a:buNone/>
              <a:defRPr sz="1800" b="0" i="0" u="none" strike="noStrike" cap="none">
                <a:solidFill>
                  <a:srgbClr val="FFFFFF"/>
                </a:solidFill>
                <a:latin typeface="Open Sans"/>
                <a:ea typeface="Open Sans"/>
                <a:cs typeface="Open Sans"/>
                <a:sym typeface="Open Sans"/>
              </a:defRPr>
            </a:lvl9pPr>
          </a:lstStyle>
          <a:p>
            <a:pPr marL="0" lvl="0" indent="0">
              <a:spcBef>
                <a:spcPts val="0"/>
              </a:spcBef>
              <a:spcAft>
                <a:spcPts val="0"/>
              </a:spcAft>
              <a:buNone/>
            </a:pPr>
            <a:fld id="{00000000-1234-1234-1234-123412341234}" type="slidenum">
              <a:rPr lang="en-US"/>
              <a:t>‹#›</a:t>
            </a:fld>
            <a:endParaRPr/>
          </a:p>
        </p:txBody>
      </p:sp>
      <p:sp>
        <p:nvSpPr>
          <p:cNvPr id="92" name="Google Shape;92;p13"/>
          <p:cNvSpPr txBox="1">
            <a:spLocks noGrp="1"/>
          </p:cNvSpPr>
          <p:nvPr>
            <p:ph type="ftr" idx="11"/>
          </p:nvPr>
        </p:nvSpPr>
        <p:spPr>
          <a:xfrm rot="-5400000">
            <a:off x="7586910" y="4048760"/>
            <a:ext cx="2367281" cy="36576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57200" y="274638"/>
            <a:ext cx="7620000" cy="11430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chemeClr val="dk2"/>
              </a:buClr>
              <a:buSzPts val="4600"/>
              <a:buFont typeface="Open Sans"/>
              <a:buNone/>
              <a:defRPr sz="4600" b="0" i="0" u="none" strike="noStrike" cap="non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457200" y="1600200"/>
            <a:ext cx="7620000" cy="4800600"/>
          </a:xfrm>
          <a:prstGeom prst="rect">
            <a:avLst/>
          </a:prstGeom>
          <a:noFill/>
          <a:ln>
            <a:noFill/>
          </a:ln>
        </p:spPr>
        <p:txBody>
          <a:bodyPr spcFirstLastPara="1" wrap="square" lIns="91425" tIns="45700" rIns="91425" bIns="45700" anchor="t" anchorCtr="0"/>
          <a:lstStyle>
            <a:lvl1pPr marL="457200" marR="0" lvl="0" indent="-368300" algn="l" rtl="0">
              <a:spcBef>
                <a:spcPts val="440"/>
              </a:spcBef>
              <a:spcAft>
                <a:spcPts val="0"/>
              </a:spcAft>
              <a:buClr>
                <a:schemeClr val="dk2"/>
              </a:buClr>
              <a:buSzPts val="2200"/>
              <a:buFont typeface="Arial"/>
              <a:buChar char="•"/>
              <a:defRPr sz="2200" b="0" i="0" u="none" strike="noStrike" cap="none">
                <a:solidFill>
                  <a:schemeClr val="dk2"/>
                </a:solidFill>
                <a:latin typeface="Open Sans"/>
                <a:ea typeface="Open Sans"/>
                <a:cs typeface="Open Sans"/>
                <a:sym typeface="Open Sans"/>
              </a:defRPr>
            </a:lvl1pPr>
            <a:lvl2pPr marL="914400" marR="0" lvl="1" indent="-355600" algn="l" rtl="0">
              <a:spcBef>
                <a:spcPts val="400"/>
              </a:spcBef>
              <a:spcAft>
                <a:spcPts val="0"/>
              </a:spcAft>
              <a:buClr>
                <a:schemeClr val="dk2"/>
              </a:buClr>
              <a:buSzPts val="2000"/>
              <a:buFont typeface="Arial"/>
              <a:buChar char="•"/>
              <a:defRPr sz="2000" b="0" i="0" u="none" strike="noStrike" cap="none">
                <a:solidFill>
                  <a:schemeClr val="dk2"/>
                </a:solidFill>
                <a:latin typeface="Open Sans"/>
                <a:ea typeface="Open Sans"/>
                <a:cs typeface="Open Sans"/>
                <a:sym typeface="Open Sans"/>
              </a:defRPr>
            </a:lvl2pPr>
            <a:lvl3pPr marL="1371600" marR="0" lvl="2" indent="-342900" algn="l" rtl="0">
              <a:spcBef>
                <a:spcPts val="36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3pPr>
            <a:lvl4pPr marL="1828800" marR="0" lvl="3" indent="-330200" algn="l" rtl="0">
              <a:spcBef>
                <a:spcPts val="320"/>
              </a:spcBef>
              <a:spcAft>
                <a:spcPts val="0"/>
              </a:spcAft>
              <a:buClr>
                <a:schemeClr val="accent4"/>
              </a:buClr>
              <a:buSzPts val="1600"/>
              <a:buFont typeface="Arial"/>
              <a:buChar char="•"/>
              <a:defRPr sz="1600" b="0" i="0" u="none" strike="noStrike" cap="none">
                <a:solidFill>
                  <a:schemeClr val="dk2"/>
                </a:solidFill>
                <a:latin typeface="Open Sans"/>
                <a:ea typeface="Open Sans"/>
                <a:cs typeface="Open Sans"/>
                <a:sym typeface="Open Sans"/>
              </a:defRPr>
            </a:lvl4pPr>
            <a:lvl5pPr marL="2286000" marR="0" lvl="4" indent="-317500" algn="l" rtl="0">
              <a:spcBef>
                <a:spcPts val="280"/>
              </a:spcBef>
              <a:spcAft>
                <a:spcPts val="0"/>
              </a:spcAft>
              <a:buClr>
                <a:schemeClr val="dk2"/>
              </a:buClr>
              <a:buSzPts val="1400"/>
              <a:buFont typeface="Arial"/>
              <a:buChar char="•"/>
              <a:defRPr sz="1400" b="0" i="0" u="none" strike="noStrike" cap="none">
                <a:solidFill>
                  <a:schemeClr val="dk2"/>
                </a:solidFill>
                <a:latin typeface="Open Sans"/>
                <a:ea typeface="Open Sans"/>
                <a:cs typeface="Open Sans"/>
                <a:sym typeface="Open Sans"/>
              </a:defRPr>
            </a:lvl5pPr>
            <a:lvl6pPr marL="2743200" marR="0" lvl="5" indent="-317500" algn="l" rtl="0">
              <a:spcBef>
                <a:spcPts val="280"/>
              </a:spcBef>
              <a:spcAft>
                <a:spcPts val="0"/>
              </a:spcAft>
              <a:buClr>
                <a:schemeClr val="accent1"/>
              </a:buClr>
              <a:buSzPts val="1400"/>
              <a:buFont typeface="Arial"/>
              <a:buChar char="•"/>
              <a:defRPr sz="1400" b="0" i="0" u="none" strike="noStrike" cap="none">
                <a:solidFill>
                  <a:schemeClr val="dk1"/>
                </a:solidFill>
                <a:latin typeface="Open Sans"/>
                <a:ea typeface="Open Sans"/>
                <a:cs typeface="Open Sans"/>
                <a:sym typeface="Open Sans"/>
              </a:defRPr>
            </a:lvl6pPr>
            <a:lvl7pPr marL="3200400" marR="0" lvl="6" indent="-317500" algn="l" rtl="0">
              <a:spcBef>
                <a:spcPts val="280"/>
              </a:spcBef>
              <a:spcAft>
                <a:spcPts val="0"/>
              </a:spcAft>
              <a:buClr>
                <a:schemeClr val="accent2"/>
              </a:buClr>
              <a:buSzPts val="1400"/>
              <a:buFont typeface="Arial"/>
              <a:buChar char="•"/>
              <a:defRPr sz="1400" b="0" i="0" u="none" strike="noStrike" cap="none">
                <a:solidFill>
                  <a:schemeClr val="dk1"/>
                </a:solidFill>
                <a:latin typeface="Open Sans"/>
                <a:ea typeface="Open Sans"/>
                <a:cs typeface="Open Sans"/>
                <a:sym typeface="Open Sans"/>
              </a:defRPr>
            </a:lvl7pPr>
            <a:lvl8pPr marL="3657600" marR="0" lvl="7" indent="-317500" algn="l" rtl="0">
              <a:spcBef>
                <a:spcPts val="280"/>
              </a:spcBef>
              <a:spcAft>
                <a:spcPts val="0"/>
              </a:spcAft>
              <a:buClr>
                <a:schemeClr val="accent3"/>
              </a:buClr>
              <a:buSzPts val="1400"/>
              <a:buFont typeface="Arial"/>
              <a:buChar char="•"/>
              <a:defRPr sz="1400" b="0" i="0" u="none" strike="noStrike" cap="none">
                <a:solidFill>
                  <a:schemeClr val="dk1"/>
                </a:solidFill>
                <a:latin typeface="Open Sans"/>
                <a:ea typeface="Open Sans"/>
                <a:cs typeface="Open Sans"/>
                <a:sym typeface="Open Sans"/>
              </a:defRPr>
            </a:lvl8pPr>
            <a:lvl9pPr marL="4114800" marR="0" lvl="8" indent="-317500" algn="l" rtl="0">
              <a:spcBef>
                <a:spcPts val="280"/>
              </a:spcBef>
              <a:spcAft>
                <a:spcPts val="0"/>
              </a:spcAft>
              <a:buClr>
                <a:schemeClr val="accent4"/>
              </a:buClr>
              <a:buSzPts val="1400"/>
              <a:buFont typeface="Arial"/>
              <a:buChar char="•"/>
              <a:defRPr sz="1400" b="0" i="0" u="none" strike="noStrike" cap="none">
                <a:solidFill>
                  <a:schemeClr val="dk1"/>
                </a:solidFill>
                <a:latin typeface="Open Sans"/>
                <a:ea typeface="Open Sans"/>
                <a:cs typeface="Open Sans"/>
                <a:sym typeface="Open Sans"/>
              </a:defRPr>
            </a:lvl9pPr>
          </a:lstStyle>
          <a:p>
            <a:endParaRPr/>
          </a:p>
        </p:txBody>
      </p:sp>
      <p:sp>
        <p:nvSpPr>
          <p:cNvPr id="12" name="Google Shape;12;p1"/>
          <p:cNvSpPr/>
          <p:nvPr/>
        </p:nvSpPr>
        <p:spPr>
          <a:xfrm>
            <a:off x="8458200" y="0"/>
            <a:ext cx="6858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Open Sans"/>
              <a:ea typeface="Open Sans"/>
              <a:cs typeface="Open Sans"/>
              <a:sym typeface="Open Sans"/>
            </a:endParaRPr>
          </a:p>
        </p:txBody>
      </p:sp>
      <p:sp>
        <p:nvSpPr>
          <p:cNvPr id="13" name="Google Shape;13;p1"/>
          <p:cNvSpPr/>
          <p:nvPr/>
        </p:nvSpPr>
        <p:spPr>
          <a:xfrm>
            <a:off x="8458200" y="5486400"/>
            <a:ext cx="685800" cy="6858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Open Sans"/>
              <a:ea typeface="Open Sans"/>
              <a:cs typeface="Open Sans"/>
              <a:sym typeface="Open Sans"/>
            </a:endParaRPr>
          </a:p>
        </p:txBody>
      </p:sp>
      <p:sp>
        <p:nvSpPr>
          <p:cNvPr id="14" name="Google Shape;14;p1"/>
          <p:cNvSpPr>
            <a:spLocks noGrp="1"/>
          </p:cNvSpPr>
          <p:nvPr>
            <p:ph type="sldNum" idx="12"/>
          </p:nvPr>
        </p:nvSpPr>
        <p:spPr>
          <a:xfrm>
            <a:off x="8531788" y="5648960"/>
            <a:ext cx="548640" cy="396240"/>
          </a:xfrm>
          <a:prstGeom prst="bracketPair">
            <a:avLst/>
          </a:prstGeom>
          <a:noFill/>
          <a:ln w="19050" cap="flat" cmpd="sng">
            <a:solidFill>
              <a:srgbClr val="FFFFFF"/>
            </a:solidFill>
            <a:prstDash val="solid"/>
            <a:round/>
            <a:headEnd type="none" w="sm" len="sm"/>
            <a:tailEnd type="none" w="sm" len="sm"/>
          </a:ln>
        </p:spPr>
        <p:txBody>
          <a:bodyPr spcFirstLastPara="1" wrap="square" lIns="0" tIns="0" rIns="0" bIns="0" anchor="ctr" anchorCtr="0">
            <a:noAutofit/>
          </a:bodyPr>
          <a:lstStyle>
            <a:lvl1pPr marL="0" marR="0" lvl="0" indent="0" algn="ctr" rtl="0">
              <a:spcBef>
                <a:spcPts val="0"/>
              </a:spcBef>
              <a:buNone/>
              <a:defRPr sz="1800" b="0" i="0" u="none" strike="noStrike" cap="none">
                <a:solidFill>
                  <a:srgbClr val="FFFFFF"/>
                </a:solidFill>
                <a:latin typeface="Open Sans"/>
                <a:ea typeface="Open Sans"/>
                <a:cs typeface="Open Sans"/>
                <a:sym typeface="Open Sans"/>
              </a:defRPr>
            </a:lvl1pPr>
            <a:lvl2pPr marL="0" marR="0" lvl="1" indent="0" algn="ctr" rtl="0">
              <a:spcBef>
                <a:spcPts val="0"/>
              </a:spcBef>
              <a:buNone/>
              <a:defRPr sz="1800" b="0" i="0" u="none" strike="noStrike" cap="none">
                <a:solidFill>
                  <a:srgbClr val="FFFFFF"/>
                </a:solidFill>
                <a:latin typeface="Open Sans"/>
                <a:ea typeface="Open Sans"/>
                <a:cs typeface="Open Sans"/>
                <a:sym typeface="Open Sans"/>
              </a:defRPr>
            </a:lvl2pPr>
            <a:lvl3pPr marL="0" marR="0" lvl="2" indent="0" algn="ctr" rtl="0">
              <a:spcBef>
                <a:spcPts val="0"/>
              </a:spcBef>
              <a:buNone/>
              <a:defRPr sz="1800" b="0" i="0" u="none" strike="noStrike" cap="none">
                <a:solidFill>
                  <a:srgbClr val="FFFFFF"/>
                </a:solidFill>
                <a:latin typeface="Open Sans"/>
                <a:ea typeface="Open Sans"/>
                <a:cs typeface="Open Sans"/>
                <a:sym typeface="Open Sans"/>
              </a:defRPr>
            </a:lvl3pPr>
            <a:lvl4pPr marL="0" marR="0" lvl="3" indent="0" algn="ctr" rtl="0">
              <a:spcBef>
                <a:spcPts val="0"/>
              </a:spcBef>
              <a:buNone/>
              <a:defRPr sz="1800" b="0" i="0" u="none" strike="noStrike" cap="none">
                <a:solidFill>
                  <a:srgbClr val="FFFFFF"/>
                </a:solidFill>
                <a:latin typeface="Open Sans"/>
                <a:ea typeface="Open Sans"/>
                <a:cs typeface="Open Sans"/>
                <a:sym typeface="Open Sans"/>
              </a:defRPr>
            </a:lvl4pPr>
            <a:lvl5pPr marL="0" marR="0" lvl="4" indent="0" algn="ctr" rtl="0">
              <a:spcBef>
                <a:spcPts val="0"/>
              </a:spcBef>
              <a:buNone/>
              <a:defRPr sz="1800" b="0" i="0" u="none" strike="noStrike" cap="none">
                <a:solidFill>
                  <a:srgbClr val="FFFFFF"/>
                </a:solidFill>
                <a:latin typeface="Open Sans"/>
                <a:ea typeface="Open Sans"/>
                <a:cs typeface="Open Sans"/>
                <a:sym typeface="Open Sans"/>
              </a:defRPr>
            </a:lvl5pPr>
            <a:lvl6pPr marL="0" marR="0" lvl="5" indent="0" algn="ctr" rtl="0">
              <a:spcBef>
                <a:spcPts val="0"/>
              </a:spcBef>
              <a:buNone/>
              <a:defRPr sz="1800" b="0" i="0" u="none" strike="noStrike" cap="none">
                <a:solidFill>
                  <a:srgbClr val="FFFFFF"/>
                </a:solidFill>
                <a:latin typeface="Open Sans"/>
                <a:ea typeface="Open Sans"/>
                <a:cs typeface="Open Sans"/>
                <a:sym typeface="Open Sans"/>
              </a:defRPr>
            </a:lvl6pPr>
            <a:lvl7pPr marL="0" marR="0" lvl="6" indent="0" algn="ctr" rtl="0">
              <a:spcBef>
                <a:spcPts val="0"/>
              </a:spcBef>
              <a:buNone/>
              <a:defRPr sz="1800" b="0" i="0" u="none" strike="noStrike" cap="none">
                <a:solidFill>
                  <a:srgbClr val="FFFFFF"/>
                </a:solidFill>
                <a:latin typeface="Open Sans"/>
                <a:ea typeface="Open Sans"/>
                <a:cs typeface="Open Sans"/>
                <a:sym typeface="Open Sans"/>
              </a:defRPr>
            </a:lvl7pPr>
            <a:lvl8pPr marL="0" marR="0" lvl="7" indent="0" algn="ctr" rtl="0">
              <a:spcBef>
                <a:spcPts val="0"/>
              </a:spcBef>
              <a:buNone/>
              <a:defRPr sz="1800" b="0" i="0" u="none" strike="noStrike" cap="none">
                <a:solidFill>
                  <a:srgbClr val="FFFFFF"/>
                </a:solidFill>
                <a:latin typeface="Open Sans"/>
                <a:ea typeface="Open Sans"/>
                <a:cs typeface="Open Sans"/>
                <a:sym typeface="Open Sans"/>
              </a:defRPr>
            </a:lvl8pPr>
            <a:lvl9pPr marL="0" marR="0" lvl="8" indent="0" algn="ctr" rtl="0">
              <a:spcBef>
                <a:spcPts val="0"/>
              </a:spcBef>
              <a:buNone/>
              <a:defRPr sz="1800" b="0" i="0" u="none" strike="noStrike" cap="none">
                <a:solidFill>
                  <a:srgbClr val="FFFFFF"/>
                </a:solidFill>
                <a:latin typeface="Open Sans"/>
                <a:ea typeface="Open Sans"/>
                <a:cs typeface="Open Sans"/>
                <a:sym typeface="Open Sans"/>
              </a:defRPr>
            </a:lvl9pPr>
          </a:lstStyle>
          <a:p>
            <a:pPr marL="0" lvl="0" indent="0">
              <a:spcBef>
                <a:spcPts val="0"/>
              </a:spcBef>
              <a:spcAft>
                <a:spcPts val="0"/>
              </a:spcAft>
              <a:buNone/>
            </a:pPr>
            <a:fld id="{00000000-1234-1234-1234-123412341234}" type="slidenum">
              <a:rPr lang="en-US"/>
              <a:t>‹#›</a:t>
            </a:fld>
            <a:endParaRPr/>
          </a:p>
        </p:txBody>
      </p:sp>
      <p:sp>
        <p:nvSpPr>
          <p:cNvPr id="15" name="Google Shape;15;p1"/>
          <p:cNvSpPr txBox="1">
            <a:spLocks noGrp="1"/>
          </p:cNvSpPr>
          <p:nvPr>
            <p:ph type="ftr" idx="11"/>
          </p:nvPr>
        </p:nvSpPr>
        <p:spPr>
          <a:xfrm rot="-5400000">
            <a:off x="7586910" y="4048760"/>
            <a:ext cx="2367281" cy="36576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16" name="Google Shape;16;p1"/>
          <p:cNvSpPr txBox="1">
            <a:spLocks noGrp="1"/>
          </p:cNvSpPr>
          <p:nvPr>
            <p:ph type="dt" idx="10"/>
          </p:nvPr>
        </p:nvSpPr>
        <p:spPr>
          <a:xfrm rot="-5400000">
            <a:off x="7551351" y="1645920"/>
            <a:ext cx="2438399" cy="36576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chemeClr val="lt2"/>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8" r:id="rId8"/>
    <p:sldLayoutId id="2147483659" r:id="rId9"/>
    <p:sldLayoutId id="2147483660" r:id="rId10"/>
    <p:sldLayoutId id="2147483661" r:id="rId11"/>
    <p:sldLayoutId id="2147483663" r:id="rId12"/>
    <p:sldLayoutId id="2147483664" r:id="rId13"/>
    <p:sldLayoutId id="2147483665"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hyperlink" Target="https://docs.google.com/spreadsheets/d/1N8fpxvuxcv7zxRHMucFJakXhmdMG7kSN7J5F_gLERKQ/edit?usp=sharing" TargetMode="Externa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25.png"/><Relationship Id="rId4" Type="http://schemas.openxmlformats.org/officeDocument/2006/relationships/image" Target="../media/image24.png"/></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3.xml"/><Relationship Id="rId4" Type="http://schemas.openxmlformats.org/officeDocument/2006/relationships/image" Target="../media/image29.png"/></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5.png"/><Relationship Id="rId7" Type="http://schemas.openxmlformats.org/officeDocument/2006/relationships/image" Target="../media/image29.png"/><Relationship Id="rId12" Type="http://schemas.openxmlformats.org/officeDocument/2006/relationships/image" Target="../media/image41.png"/><Relationship Id="rId2" Type="http://schemas.openxmlformats.org/officeDocument/2006/relationships/image" Target="../media/image34.png"/><Relationship Id="rId1" Type="http://schemas.openxmlformats.org/officeDocument/2006/relationships/slideLayout" Target="../slideLayouts/slideLayout13.xml"/><Relationship Id="rId6" Type="http://schemas.openxmlformats.org/officeDocument/2006/relationships/image" Target="../media/image36.png"/><Relationship Id="rId11" Type="http://schemas.openxmlformats.org/officeDocument/2006/relationships/image" Target="../media/image40.png"/><Relationship Id="rId5" Type="http://schemas.openxmlformats.org/officeDocument/2006/relationships/image" Target="../media/image28.png"/><Relationship Id="rId10" Type="http://schemas.openxmlformats.org/officeDocument/2006/relationships/image" Target="../media/image39.png"/><Relationship Id="rId4" Type="http://schemas.openxmlformats.org/officeDocument/2006/relationships/image" Target="../media/image27.png"/><Relationship Id="rId9" Type="http://schemas.openxmlformats.org/officeDocument/2006/relationships/image" Target="../media/image38.png"/></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5.png"/><Relationship Id="rId3" Type="http://schemas.openxmlformats.org/officeDocument/2006/relationships/image" Target="../media/image47.png"/><Relationship Id="rId7" Type="http://schemas.openxmlformats.org/officeDocument/2006/relationships/image" Target="../media/image50.png"/><Relationship Id="rId12" Type="http://schemas.openxmlformats.org/officeDocument/2006/relationships/image" Target="../media/image54.png"/><Relationship Id="rId2" Type="http://schemas.openxmlformats.org/officeDocument/2006/relationships/image" Target="../media/image46.png"/><Relationship Id="rId16"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49.png"/><Relationship Id="rId11" Type="http://schemas.openxmlformats.org/officeDocument/2006/relationships/image" Target="../media/image53.png"/><Relationship Id="rId5" Type="http://schemas.openxmlformats.org/officeDocument/2006/relationships/image" Target="../media/image48.png"/><Relationship Id="rId15" Type="http://schemas.openxmlformats.org/officeDocument/2006/relationships/image" Target="../media/image57.png"/><Relationship Id="rId10" Type="http://schemas.openxmlformats.org/officeDocument/2006/relationships/image" Target="../media/image3.png"/><Relationship Id="rId4" Type="http://schemas.openxmlformats.org/officeDocument/2006/relationships/image" Target="../media/image2.jpg"/><Relationship Id="rId9" Type="http://schemas.openxmlformats.org/officeDocument/2006/relationships/image" Target="../media/image52.png"/><Relationship Id="rId14" Type="http://schemas.openxmlformats.org/officeDocument/2006/relationships/image" Target="../media/image56.png"/></Relationships>
</file>

<file path=ppt/slides/_rels/slide55.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www.internetworldstats.com/stats1.htm" TargetMode="External"/><Relationship Id="rId2" Type="http://schemas.openxmlformats.org/officeDocument/2006/relationships/hyperlink" Target="http://www.emansion.gov.lr/doc/CONSULTATION-DOCUMENT.pdf" TargetMode="Externa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6"/>
          <p:cNvSpPr txBox="1">
            <a:spLocks noGrp="1"/>
          </p:cNvSpPr>
          <p:nvPr>
            <p:ph type="ctrTitle"/>
          </p:nvPr>
        </p:nvSpPr>
        <p:spPr>
          <a:xfrm>
            <a:off x="542925" y="2114550"/>
            <a:ext cx="7543800" cy="1942234"/>
          </a:xfrm>
          <a:prstGeom prst="rect">
            <a:avLst/>
          </a:prstGeom>
          <a:noFill/>
          <a:ln>
            <a:noFill/>
          </a:ln>
        </p:spPr>
        <p:txBody>
          <a:bodyPr spcFirstLastPara="1" wrap="square" lIns="91425" tIns="45700" rIns="91425" bIns="45700" anchor="b" anchorCtr="0">
            <a:noAutofit/>
          </a:bodyPr>
          <a:lstStyle/>
          <a:p>
            <a:pPr lvl="0"/>
            <a:r>
              <a:rPr lang="en-US" sz="6600" b="0" i="0" u="none" strike="noStrike" cap="none" dirty="0">
                <a:solidFill>
                  <a:schemeClr val="dk2"/>
                </a:solidFill>
                <a:latin typeface="Open Sans"/>
                <a:ea typeface="Open Sans"/>
                <a:cs typeface="Open Sans"/>
                <a:sym typeface="Open Sans"/>
              </a:rPr>
              <a:t>“System Thinking”</a:t>
            </a:r>
            <a:br>
              <a:rPr lang="en-US" sz="6600" b="0" i="0" u="none" strike="noStrike" cap="none" dirty="0">
                <a:solidFill>
                  <a:schemeClr val="dk2"/>
                </a:solidFill>
                <a:latin typeface="Open Sans"/>
                <a:ea typeface="Open Sans"/>
                <a:cs typeface="Open Sans"/>
                <a:sym typeface="Open Sans"/>
              </a:rPr>
            </a:br>
            <a:r>
              <a:rPr lang="en-US" sz="2000" b="1" dirty="0"/>
              <a:t>Liberia’s Pathway to building a resilient Health Information System (OHIE experience)</a:t>
            </a:r>
            <a:endParaRPr sz="2000" dirty="0"/>
          </a:p>
        </p:txBody>
      </p:sp>
      <p:sp>
        <p:nvSpPr>
          <p:cNvPr id="110" name="Google Shape;110;p16"/>
          <p:cNvSpPr txBox="1">
            <a:spLocks noGrp="1"/>
          </p:cNvSpPr>
          <p:nvPr>
            <p:ph type="subTitle" idx="1"/>
          </p:nvPr>
        </p:nvSpPr>
        <p:spPr>
          <a:xfrm>
            <a:off x="542925" y="4234727"/>
            <a:ext cx="7186613" cy="236609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2"/>
              </a:buClr>
              <a:buSzPts val="2000"/>
              <a:buFont typeface="Arial"/>
              <a:buNone/>
            </a:pPr>
            <a:r>
              <a:rPr lang="en-US" sz="2400" b="0" i="0" u="none" strike="noStrike" cap="none" dirty="0">
                <a:solidFill>
                  <a:schemeClr val="accent5"/>
                </a:solidFill>
                <a:latin typeface="Open Sans"/>
                <a:ea typeface="Open Sans"/>
                <a:cs typeface="Open Sans"/>
                <a:sym typeface="Open Sans"/>
              </a:rPr>
              <a:t>J. Mike Mulbah</a:t>
            </a:r>
          </a:p>
          <a:p>
            <a:pPr marL="0" marR="0" lvl="0" indent="0" algn="l" rtl="0">
              <a:spcBef>
                <a:spcPts val="0"/>
              </a:spcBef>
              <a:spcAft>
                <a:spcPts val="0"/>
              </a:spcAft>
              <a:buClr>
                <a:schemeClr val="dk2"/>
              </a:buClr>
              <a:buSzPts val="2000"/>
              <a:buFont typeface="Arial"/>
              <a:buNone/>
            </a:pPr>
            <a:r>
              <a:rPr lang="en-US" sz="1600" dirty="0"/>
              <a:t>Director, Monitoring &amp; Evaluation &amp; Coordinator, HIS Interoperability Initiatives</a:t>
            </a:r>
          </a:p>
          <a:p>
            <a:pPr marL="0" marR="0" lvl="0" indent="0" algn="l" rtl="0">
              <a:spcBef>
                <a:spcPts val="0"/>
              </a:spcBef>
              <a:spcAft>
                <a:spcPts val="0"/>
              </a:spcAft>
              <a:buClr>
                <a:schemeClr val="dk2"/>
              </a:buClr>
              <a:buSzPts val="2000"/>
              <a:buFont typeface="Arial"/>
              <a:buNone/>
            </a:pPr>
            <a:r>
              <a:rPr lang="en-US" sz="1600" dirty="0"/>
              <a:t>Ministry of Health, Republic of Liberia</a:t>
            </a:r>
          </a:p>
          <a:p>
            <a:pPr marL="0" marR="0" lvl="0" indent="0" algn="l" rtl="0">
              <a:spcBef>
                <a:spcPts val="0"/>
              </a:spcBef>
              <a:spcAft>
                <a:spcPts val="0"/>
              </a:spcAft>
              <a:buClr>
                <a:schemeClr val="dk2"/>
              </a:buClr>
              <a:buSzPts val="2000"/>
              <a:buFont typeface="Arial"/>
              <a:buNone/>
            </a:pPr>
            <a:endParaRPr lang="en-US" sz="1100" dirty="0"/>
          </a:p>
          <a:p>
            <a:pPr marL="0" lvl="0" indent="0">
              <a:spcBef>
                <a:spcPts val="0"/>
              </a:spcBef>
            </a:pPr>
            <a:r>
              <a:rPr lang="en-US" b="1" dirty="0"/>
              <a:t>Ally </a:t>
            </a:r>
            <a:r>
              <a:rPr lang="en-US" b="1" dirty="0" err="1"/>
              <a:t>Shaban</a:t>
            </a:r>
            <a:endParaRPr lang="en-US" b="1" dirty="0"/>
          </a:p>
          <a:p>
            <a:pPr marL="0" lvl="0" indent="0">
              <a:spcBef>
                <a:spcPts val="0"/>
              </a:spcBef>
            </a:pPr>
            <a:r>
              <a:rPr lang="en-US" sz="1600" dirty="0" err="1"/>
              <a:t>Intrahealth</a:t>
            </a:r>
            <a:endParaRPr lang="en-US" sz="1600" dirty="0"/>
          </a:p>
          <a:p>
            <a:pPr marL="0" lvl="0" indent="0">
              <a:spcBef>
                <a:spcPts val="0"/>
              </a:spcBef>
            </a:pPr>
            <a:endParaRPr lang="en-US" sz="1200" dirty="0"/>
          </a:p>
          <a:p>
            <a:pPr marL="0" lvl="0" indent="0">
              <a:spcBef>
                <a:spcPts val="0"/>
              </a:spcBef>
            </a:pPr>
            <a:r>
              <a:rPr lang="en-US" sz="1600" b="1" dirty="0"/>
              <a:t>Emily Nicholson</a:t>
            </a:r>
          </a:p>
          <a:p>
            <a:pPr marL="0" lvl="0" indent="0">
              <a:spcBef>
                <a:spcPts val="0"/>
              </a:spcBef>
            </a:pPr>
            <a:r>
              <a:rPr lang="en-US" sz="1600" dirty="0"/>
              <a:t>Senior Informatics Officer, </a:t>
            </a:r>
            <a:r>
              <a:rPr lang="en-US" sz="1600" dirty="0" err="1">
                <a:solidFill>
                  <a:schemeClr val="accent1"/>
                </a:solidFill>
              </a:rPr>
              <a:t>Intra</a:t>
            </a:r>
            <a:r>
              <a:rPr lang="en-US" sz="1600" dirty="0" err="1">
                <a:solidFill>
                  <a:schemeClr val="bg2">
                    <a:lumMod val="75000"/>
                  </a:schemeClr>
                </a:solidFill>
              </a:rPr>
              <a:t>Health</a:t>
            </a:r>
            <a:endParaRPr lang="en-US" sz="1600" dirty="0">
              <a:solidFill>
                <a:schemeClr val="bg2">
                  <a:lumMod val="75000"/>
                </a:schemeClr>
              </a:solidFill>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4441" y="224526"/>
            <a:ext cx="1934784" cy="2087059"/>
          </a:xfrm>
          <a:prstGeom prst="rect">
            <a:avLst/>
          </a:prstGeom>
        </p:spPr>
      </p:pic>
      <p:pic>
        <p:nvPicPr>
          <p:cNvPr id="13" name="Picture 12"/>
          <p:cNvPicPr>
            <a:picLocks noChangeAspect="1"/>
          </p:cNvPicPr>
          <p:nvPr/>
        </p:nvPicPr>
        <p:blipFill>
          <a:blip r:embed="rId4"/>
          <a:stretch>
            <a:fillRect/>
          </a:stretch>
        </p:blipFill>
        <p:spPr>
          <a:xfrm>
            <a:off x="6257925" y="5301528"/>
            <a:ext cx="1971675" cy="1459057"/>
          </a:xfrm>
          <a:prstGeom prst="rect">
            <a:avLst/>
          </a:prstGeom>
        </p:spPr>
      </p:pic>
    </p:spTree>
    <p:extLst>
      <p:ext uri="{BB962C8B-B14F-4D97-AF65-F5344CB8AC3E}">
        <p14:creationId xmlns:p14="http://schemas.microsoft.com/office/powerpoint/2010/main" val="37312428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8382" y="377428"/>
            <a:ext cx="8297636" cy="994172"/>
          </a:xfrm>
        </p:spPr>
        <p:txBody>
          <a:bodyPr>
            <a:noAutofit/>
          </a:bodyPr>
          <a:lstStyle/>
          <a:p>
            <a:pPr algn="l"/>
            <a:r>
              <a:rPr lang="en-US" sz="4100" dirty="0">
                <a:ea typeface="+mj-ea"/>
              </a:rPr>
              <a:t>Liberia HIS Interoperability Roadmap; Short term objectives</a:t>
            </a:r>
          </a:p>
        </p:txBody>
      </p:sp>
      <p:sp>
        <p:nvSpPr>
          <p:cNvPr id="5" name="Content Placeholder 4"/>
          <p:cNvSpPr>
            <a:spLocks noGrp="1"/>
          </p:cNvSpPr>
          <p:nvPr>
            <p:ph idx="1"/>
          </p:nvPr>
        </p:nvSpPr>
        <p:spPr>
          <a:xfrm>
            <a:off x="285750" y="1562100"/>
            <a:ext cx="7886700" cy="5124450"/>
          </a:xfrm>
        </p:spPr>
        <p:txBody>
          <a:bodyPr>
            <a:noAutofit/>
          </a:bodyPr>
          <a:lstStyle/>
          <a:p>
            <a:pPr lvl="0"/>
            <a:r>
              <a:rPr lang="en-US" sz="2400" dirty="0"/>
              <a:t>Implement priority registries </a:t>
            </a:r>
          </a:p>
          <a:p>
            <a:pPr lvl="0"/>
            <a:r>
              <a:rPr lang="en-US" sz="2400" dirty="0"/>
              <a:t>Adopt priority and available terminology standards </a:t>
            </a:r>
          </a:p>
          <a:p>
            <a:pPr lvl="0"/>
            <a:r>
              <a:rPr lang="en-US" sz="2400" dirty="0"/>
              <a:t>Create a data warehouse </a:t>
            </a:r>
          </a:p>
          <a:p>
            <a:pPr lvl="0"/>
            <a:r>
              <a:rPr lang="en-US" sz="2400" dirty="0"/>
              <a:t>Create a governance mechanism for adopting and maintaining standards </a:t>
            </a:r>
          </a:p>
          <a:p>
            <a:pPr lvl="0"/>
            <a:r>
              <a:rPr lang="en-US" sz="2400" dirty="0"/>
              <a:t>Develop a detailed five-year strategic plan and operational plan for the implementation of the Health Information Exchange for Liberia</a:t>
            </a:r>
          </a:p>
          <a:p>
            <a:endParaRPr lang="en-US" sz="2400" dirty="0"/>
          </a:p>
        </p:txBody>
      </p:sp>
    </p:spTree>
    <p:extLst>
      <p:ext uri="{BB962C8B-B14F-4D97-AF65-F5344CB8AC3E}">
        <p14:creationId xmlns:p14="http://schemas.microsoft.com/office/powerpoint/2010/main" val="1555365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41867" y="459321"/>
            <a:ext cx="9144000" cy="650081"/>
          </a:xfrm>
        </p:spPr>
        <p:txBody>
          <a:bodyPr>
            <a:noAutofit/>
          </a:bodyPr>
          <a:lstStyle/>
          <a:p>
            <a:r>
              <a:rPr lang="en-US" sz="3300" b="1" dirty="0">
                <a:latin typeface="Open Sans Light" panose="020B0604020202020204" charset="0"/>
                <a:ea typeface="Open Sans Light" panose="020B0604020202020204" charset="0"/>
                <a:cs typeface="Open Sans Light" panose="020B0604020202020204" charset="0"/>
              </a:rPr>
              <a:t>The OpenHIE Referenced Architecture</a:t>
            </a:r>
          </a:p>
        </p:txBody>
      </p:sp>
      <p:pic>
        <p:nvPicPr>
          <p:cNvPr id="8" name="Shape 404" descr="201704 FINAL Architecture Diagram.psd"/>
          <p:cNvPicPr preferRelativeResize="0"/>
          <p:nvPr/>
        </p:nvPicPr>
        <p:blipFill rotWithShape="1">
          <a:blip r:embed="rId2">
            <a:alphaModFix/>
            <a:extLst>
              <a:ext uri="{BEBA8EAE-BF5A-486C-A8C5-ECC9F3942E4B}">
                <a14:imgProps xmlns:a14="http://schemas.microsoft.com/office/drawing/2010/main">
                  <a14:imgLayer r:embed="rId3">
                    <a14:imgEffect>
                      <a14:brightnessContrast bright="-40000" contrast="-20000"/>
                    </a14:imgEffect>
                  </a14:imgLayer>
                </a14:imgProps>
              </a:ext>
            </a:extLst>
          </a:blip>
          <a:srcRect/>
          <a:stretch/>
        </p:blipFill>
        <p:spPr>
          <a:xfrm>
            <a:off x="865103" y="1700889"/>
            <a:ext cx="6618652" cy="4299857"/>
          </a:xfrm>
          <a:prstGeom prst="rect">
            <a:avLst/>
          </a:prstGeom>
          <a:noFill/>
          <a:ln w="28575">
            <a:solidFill>
              <a:schemeClr val="tx1"/>
            </a:solidFill>
          </a:ln>
        </p:spPr>
      </p:pic>
    </p:spTree>
    <p:extLst>
      <p:ext uri="{BB962C8B-B14F-4D97-AF65-F5344CB8AC3E}">
        <p14:creationId xmlns:p14="http://schemas.microsoft.com/office/powerpoint/2010/main" val="1499957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14300"/>
            <a:ext cx="8724900" cy="878681"/>
          </a:xfrm>
        </p:spPr>
        <p:txBody>
          <a:bodyPr>
            <a:noAutofit/>
          </a:bodyPr>
          <a:lstStyle/>
          <a:p>
            <a:r>
              <a:rPr lang="en-US" sz="3200" b="1" dirty="0">
                <a:latin typeface="Open Sans Light" panose="020B0604020202020204" charset="0"/>
                <a:ea typeface="Open Sans Light" panose="020B0604020202020204" charset="0"/>
                <a:cs typeface="Open Sans Light" panose="020B0604020202020204" charset="0"/>
              </a:rPr>
              <a:t>Architectural representation of Liberia HIE</a:t>
            </a: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894" y="992981"/>
            <a:ext cx="7923882" cy="5693569"/>
          </a:xfrm>
          <a:prstGeom prst="rect">
            <a:avLst/>
          </a:prstGeom>
          <a:noFill/>
          <a:ln w="9525">
            <a:solidFill>
              <a:srgbClr val="4F81BD"/>
            </a:solidFill>
            <a:miter lim="800000"/>
            <a:headEnd/>
            <a:tailEnd/>
          </a:ln>
          <a:extLst>
            <a:ext uri="{909E8E84-426E-40DD-AFC4-6F175D3DCCD1}">
              <a14:hiddenFill xmlns:a14="http://schemas.microsoft.com/office/drawing/2010/main">
                <a:solidFill>
                  <a:srgbClr val="FFFFFF"/>
                </a:solidFill>
              </a14:hiddenFill>
            </a:ext>
          </a:extLst>
        </p:spPr>
      </p:pic>
      <p:sp>
        <p:nvSpPr>
          <p:cNvPr id="2" name="Rectangle 1"/>
          <p:cNvSpPr/>
          <p:nvPr/>
        </p:nvSpPr>
        <p:spPr>
          <a:xfrm>
            <a:off x="1685073" y="1191645"/>
            <a:ext cx="960155" cy="1160036"/>
          </a:xfrm>
          <a:prstGeom prst="rect">
            <a:avLst/>
          </a:prstGeom>
          <a:solidFill>
            <a:srgbClr val="92D050">
              <a:alpha val="32000"/>
            </a:srgbClr>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a:p>
        </p:txBody>
      </p:sp>
      <p:sp>
        <p:nvSpPr>
          <p:cNvPr id="5" name="Rectangle 4"/>
          <p:cNvSpPr/>
          <p:nvPr/>
        </p:nvSpPr>
        <p:spPr>
          <a:xfrm>
            <a:off x="272841" y="1291643"/>
            <a:ext cx="1321285" cy="960039"/>
          </a:xfrm>
          <a:prstGeom prst="rect">
            <a:avLst/>
          </a:prstGeom>
          <a:solidFill>
            <a:srgbClr val="92D050">
              <a:alpha val="32000"/>
            </a:srgbClr>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a:p>
        </p:txBody>
      </p:sp>
      <p:sp>
        <p:nvSpPr>
          <p:cNvPr id="6" name="Rectangle 5"/>
          <p:cNvSpPr/>
          <p:nvPr/>
        </p:nvSpPr>
        <p:spPr>
          <a:xfrm>
            <a:off x="5505450" y="1391642"/>
            <a:ext cx="1050471" cy="960039"/>
          </a:xfrm>
          <a:prstGeom prst="rect">
            <a:avLst/>
          </a:prstGeom>
          <a:solidFill>
            <a:srgbClr val="92D050">
              <a:alpha val="32000"/>
            </a:srgbClr>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a:p>
        </p:txBody>
      </p:sp>
    </p:spTree>
    <p:extLst>
      <p:ext uri="{BB962C8B-B14F-4D97-AF65-F5344CB8AC3E}">
        <p14:creationId xmlns:p14="http://schemas.microsoft.com/office/powerpoint/2010/main" val="2629659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l="1382" t="13681" r="3936" b="12052"/>
          <a:stretch/>
        </p:blipFill>
        <p:spPr>
          <a:xfrm>
            <a:off x="108857" y="647701"/>
            <a:ext cx="8330293" cy="4629149"/>
          </a:xfrm>
          <a:prstGeom prst="rect">
            <a:avLst/>
          </a:prstGeom>
        </p:spPr>
      </p:pic>
      <p:sp>
        <p:nvSpPr>
          <p:cNvPr id="4" name="Title 3"/>
          <p:cNvSpPr>
            <a:spLocks noGrp="1"/>
          </p:cNvSpPr>
          <p:nvPr>
            <p:ph type="title"/>
          </p:nvPr>
        </p:nvSpPr>
        <p:spPr>
          <a:xfrm>
            <a:off x="0" y="0"/>
            <a:ext cx="9144000" cy="878681"/>
          </a:xfrm>
        </p:spPr>
        <p:txBody>
          <a:bodyPr/>
          <a:lstStyle/>
          <a:p>
            <a:r>
              <a:rPr lang="en-US" sz="3800" dirty="0">
                <a:solidFill>
                  <a:schemeClr val="tx1"/>
                </a:solidFill>
              </a:rPr>
              <a:t>Master Facility Registry Development</a:t>
            </a:r>
          </a:p>
        </p:txBody>
      </p:sp>
      <p:sp>
        <p:nvSpPr>
          <p:cNvPr id="5" name="Text Placeholder 4"/>
          <p:cNvSpPr>
            <a:spLocks noGrp="1"/>
          </p:cNvSpPr>
          <p:nvPr>
            <p:ph type="body" idx="1"/>
          </p:nvPr>
        </p:nvSpPr>
        <p:spPr>
          <a:xfrm>
            <a:off x="108856" y="5715001"/>
            <a:ext cx="8330293" cy="1125140"/>
          </a:xfrm>
        </p:spPr>
        <p:txBody>
          <a:bodyPr/>
          <a:lstStyle/>
          <a:p>
            <a:r>
              <a:rPr lang="en-US" dirty="0"/>
              <a:t>Liberia’s Priority Registry #1: Master Facility Registry under construction</a:t>
            </a:r>
          </a:p>
        </p:txBody>
      </p:sp>
    </p:spTree>
    <p:extLst>
      <p:ext uri="{BB962C8B-B14F-4D97-AF65-F5344CB8AC3E}">
        <p14:creationId xmlns:p14="http://schemas.microsoft.com/office/powerpoint/2010/main" val="357780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47650" y="178594"/>
            <a:ext cx="8210550" cy="994172"/>
          </a:xfrm>
        </p:spPr>
        <p:txBody>
          <a:bodyPr>
            <a:noAutofit/>
          </a:bodyPr>
          <a:lstStyle/>
          <a:p>
            <a:pPr algn="l"/>
            <a:r>
              <a:rPr lang="en-US" sz="4100" dirty="0"/>
              <a:t>The MFL and MFR Development Process</a:t>
            </a:r>
          </a:p>
        </p:txBody>
      </p:sp>
      <p:sp>
        <p:nvSpPr>
          <p:cNvPr id="5" name="Content Placeholder 4"/>
          <p:cNvSpPr>
            <a:spLocks noGrp="1"/>
          </p:cNvSpPr>
          <p:nvPr>
            <p:ph idx="1"/>
          </p:nvPr>
        </p:nvSpPr>
        <p:spPr>
          <a:xfrm>
            <a:off x="228600" y="1562100"/>
            <a:ext cx="8229600" cy="4876800"/>
          </a:xfrm>
        </p:spPr>
        <p:txBody>
          <a:bodyPr>
            <a:normAutofit fontScale="92500"/>
          </a:bodyPr>
          <a:lstStyle/>
          <a:p>
            <a:r>
              <a:rPr lang="en-US" sz="3200" dirty="0"/>
              <a:t>Established institutional arrangement (Governance Mechanism)</a:t>
            </a:r>
          </a:p>
          <a:p>
            <a:r>
              <a:rPr lang="en-US" sz="3200" dirty="0"/>
              <a:t>Determine Information to be included in the MFL (includes building of  consensus on scope of MFR as well as essential Information to be included therein):</a:t>
            </a:r>
          </a:p>
          <a:p>
            <a:pPr lvl="1"/>
            <a:r>
              <a:rPr lang="en-US" sz="3000" dirty="0"/>
              <a:t>Signature domain</a:t>
            </a:r>
          </a:p>
          <a:p>
            <a:pPr lvl="1"/>
            <a:r>
              <a:rPr lang="en-US" sz="3000" dirty="0"/>
              <a:t>Service domain</a:t>
            </a:r>
          </a:p>
          <a:p>
            <a:r>
              <a:rPr lang="en-US" sz="3200" dirty="0"/>
              <a:t>Identify Data Sources  or Mapped out Information need to data sources</a:t>
            </a:r>
            <a:endParaRPr lang="en-US" sz="3000" dirty="0"/>
          </a:p>
        </p:txBody>
      </p:sp>
    </p:spTree>
    <p:extLst>
      <p:ext uri="{BB962C8B-B14F-4D97-AF65-F5344CB8AC3E}">
        <p14:creationId xmlns:p14="http://schemas.microsoft.com/office/powerpoint/2010/main" val="1517741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0500" y="274638"/>
            <a:ext cx="8130268" cy="1143000"/>
          </a:xfrm>
        </p:spPr>
        <p:txBody>
          <a:bodyPr>
            <a:normAutofit fontScale="90000"/>
          </a:bodyPr>
          <a:lstStyle/>
          <a:p>
            <a:r>
              <a:rPr lang="en-US" sz="4500" dirty="0"/>
              <a:t>WHO Recommended Domains of a Master Facility List</a:t>
            </a:r>
          </a:p>
        </p:txBody>
      </p:sp>
      <p:pic>
        <p:nvPicPr>
          <p:cNvPr id="6" name="Picture 5"/>
          <p:cNvPicPr>
            <a:picLocks noChangeAspect="1"/>
          </p:cNvPicPr>
          <p:nvPr/>
        </p:nvPicPr>
        <p:blipFill rotWithShape="1">
          <a:blip r:embed="rId2"/>
          <a:srcRect l="13850" t="19772" r="30245" b="18647"/>
          <a:stretch/>
        </p:blipFill>
        <p:spPr>
          <a:xfrm>
            <a:off x="190500" y="1503476"/>
            <a:ext cx="8130268" cy="5440361"/>
          </a:xfrm>
          <a:prstGeom prst="rect">
            <a:avLst/>
          </a:prstGeom>
        </p:spPr>
      </p:pic>
    </p:spTree>
    <p:extLst>
      <p:ext uri="{BB962C8B-B14F-4D97-AF65-F5344CB8AC3E}">
        <p14:creationId xmlns:p14="http://schemas.microsoft.com/office/powerpoint/2010/main" val="3668082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9268" y="0"/>
            <a:ext cx="8796867" cy="857250"/>
          </a:xfrm>
        </p:spPr>
        <p:txBody>
          <a:bodyPr>
            <a:noAutofit/>
          </a:bodyPr>
          <a:lstStyle/>
          <a:p>
            <a:pPr algn="l"/>
            <a:r>
              <a:rPr lang="en-US" sz="3700" dirty="0"/>
              <a:t>The MFL &amp; MFR Development Process</a:t>
            </a:r>
          </a:p>
        </p:txBody>
      </p:sp>
      <p:sp>
        <p:nvSpPr>
          <p:cNvPr id="5" name="Content Placeholder 4"/>
          <p:cNvSpPr>
            <a:spLocks noGrp="1"/>
          </p:cNvSpPr>
          <p:nvPr>
            <p:ph idx="1"/>
          </p:nvPr>
        </p:nvSpPr>
        <p:spPr>
          <a:xfrm>
            <a:off x="0" y="857250"/>
            <a:ext cx="8458200" cy="6000750"/>
          </a:xfrm>
        </p:spPr>
        <p:txBody>
          <a:bodyPr>
            <a:noAutofit/>
          </a:bodyPr>
          <a:lstStyle/>
          <a:p>
            <a:r>
              <a:rPr lang="en-US" sz="2800" dirty="0"/>
              <a:t>Populate of consolidate the HF List</a:t>
            </a:r>
          </a:p>
          <a:p>
            <a:r>
              <a:rPr lang="en-US" sz="2800" dirty="0"/>
              <a:t>Build Consensus on ID system</a:t>
            </a:r>
          </a:p>
          <a:p>
            <a:pPr lvl="1"/>
            <a:r>
              <a:rPr lang="en-US" sz="2800" dirty="0"/>
              <a:t>Information bearing ID system</a:t>
            </a:r>
          </a:p>
          <a:p>
            <a:pPr lvl="1"/>
            <a:r>
              <a:rPr lang="en-US" sz="2800" dirty="0"/>
              <a:t>Serial ID system</a:t>
            </a:r>
          </a:p>
          <a:p>
            <a:pPr lvl="1"/>
            <a:r>
              <a:rPr lang="en-US" sz="2800" dirty="0"/>
              <a:t>Random ID system (suitable for lifetime ID) e.g. </a:t>
            </a:r>
            <a:r>
              <a:rPr lang="en-US" sz="3200" b="1" dirty="0"/>
              <a:t>“KDF8”</a:t>
            </a:r>
          </a:p>
          <a:p>
            <a:pPr lvl="1"/>
            <a:r>
              <a:rPr lang="en-US" sz="2800" dirty="0"/>
              <a:t>Hybrid ID system</a:t>
            </a:r>
            <a:r>
              <a:rPr lang="en-US" sz="3200" b="1" dirty="0"/>
              <a:t>: “LRKDF8” </a:t>
            </a:r>
            <a:r>
              <a:rPr lang="en-US" sz="2400" dirty="0"/>
              <a:t> where the prefix “LR” represents country code. Ideal for cross country referencing system</a:t>
            </a:r>
            <a:endParaRPr lang="en-US" sz="3200" b="1" dirty="0"/>
          </a:p>
          <a:p>
            <a:r>
              <a:rPr lang="en-US" sz="2800" dirty="0"/>
              <a:t>Generated a “one-time” unique life time ID</a:t>
            </a:r>
          </a:p>
          <a:p>
            <a:r>
              <a:rPr lang="en-US" sz="2800" dirty="0"/>
              <a:t>Assigned range of unique life time ID</a:t>
            </a:r>
          </a:p>
          <a:p>
            <a:r>
              <a:rPr lang="en-US" sz="2800" dirty="0"/>
              <a:t>Reserve unassigned ID for future use</a:t>
            </a:r>
          </a:p>
        </p:txBody>
      </p:sp>
    </p:spTree>
    <p:extLst>
      <p:ext uri="{BB962C8B-B14F-4D97-AF65-F5344CB8AC3E}">
        <p14:creationId xmlns:p14="http://schemas.microsoft.com/office/powerpoint/2010/main" val="39109391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56105"/>
            <a:ext cx="7620000" cy="1143000"/>
          </a:xfrm>
        </p:spPr>
        <p:txBody>
          <a:bodyPr/>
          <a:lstStyle/>
          <a:p>
            <a:r>
              <a:rPr lang="en-US" sz="4000" dirty="0"/>
              <a:t>Considerations: ID system</a:t>
            </a:r>
          </a:p>
        </p:txBody>
      </p:sp>
      <p:sp>
        <p:nvSpPr>
          <p:cNvPr id="3" name="Text Placeholder 2"/>
          <p:cNvSpPr>
            <a:spLocks noGrp="1"/>
          </p:cNvSpPr>
          <p:nvPr>
            <p:ph type="body" idx="1"/>
          </p:nvPr>
        </p:nvSpPr>
        <p:spPr>
          <a:xfrm>
            <a:off x="161924" y="6229350"/>
            <a:ext cx="8448675" cy="628650"/>
          </a:xfrm>
        </p:spPr>
        <p:txBody>
          <a:bodyPr/>
          <a:lstStyle/>
          <a:p>
            <a:pPr marL="88900" indent="0">
              <a:buNone/>
            </a:pPr>
            <a:r>
              <a:rPr lang="en-US" sz="2000" dirty="0"/>
              <a:t>Considerations for parent Child relationship in ID assignment??</a:t>
            </a:r>
          </a:p>
        </p:txBody>
      </p:sp>
      <p:pic>
        <p:nvPicPr>
          <p:cNvPr id="4" name="Picture 3"/>
          <p:cNvPicPr>
            <a:picLocks noChangeAspect="1"/>
          </p:cNvPicPr>
          <p:nvPr/>
        </p:nvPicPr>
        <p:blipFill rotWithShape="1">
          <a:blip r:embed="rId2"/>
          <a:srcRect l="13019" t="20367" r="14478" b="21729"/>
          <a:stretch/>
        </p:blipFill>
        <p:spPr>
          <a:xfrm>
            <a:off x="161924" y="1235076"/>
            <a:ext cx="8210551" cy="4994274"/>
          </a:xfrm>
          <a:prstGeom prst="rect">
            <a:avLst/>
          </a:prstGeom>
        </p:spPr>
      </p:pic>
    </p:spTree>
    <p:extLst>
      <p:ext uri="{BB962C8B-B14F-4D97-AF65-F5344CB8AC3E}">
        <p14:creationId xmlns:p14="http://schemas.microsoft.com/office/powerpoint/2010/main" val="42259335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14300"/>
            <a:ext cx="7620000" cy="1143000"/>
          </a:xfrm>
        </p:spPr>
        <p:txBody>
          <a:bodyPr>
            <a:normAutofit/>
          </a:bodyPr>
          <a:lstStyle/>
          <a:p>
            <a:r>
              <a:rPr lang="en-US" sz="4000" dirty="0"/>
              <a:t>From MFL to MFR</a:t>
            </a:r>
          </a:p>
        </p:txBody>
      </p:sp>
      <p:sp>
        <p:nvSpPr>
          <p:cNvPr id="5" name="Content Placeholder 4"/>
          <p:cNvSpPr>
            <a:spLocks noGrp="1"/>
          </p:cNvSpPr>
          <p:nvPr>
            <p:ph idx="1"/>
          </p:nvPr>
        </p:nvSpPr>
        <p:spPr>
          <a:xfrm>
            <a:off x="190500" y="1257300"/>
            <a:ext cx="8324850" cy="5448300"/>
          </a:xfrm>
        </p:spPr>
        <p:txBody>
          <a:bodyPr/>
          <a:lstStyle/>
          <a:p>
            <a:r>
              <a:rPr lang="en-US" sz="3000" dirty="0"/>
              <a:t>Develop Governance SOP</a:t>
            </a:r>
          </a:p>
          <a:p>
            <a:pPr lvl="1"/>
            <a:r>
              <a:rPr lang="en-US" sz="3000" dirty="0"/>
              <a:t>Outlines mechanisms for:</a:t>
            </a:r>
          </a:p>
          <a:p>
            <a:pPr lvl="2"/>
            <a:r>
              <a:rPr lang="en-US" sz="3000" dirty="0"/>
              <a:t>enrolling new facility </a:t>
            </a:r>
          </a:p>
          <a:p>
            <a:pPr lvl="2"/>
            <a:r>
              <a:rPr lang="en-US" sz="3000" dirty="0"/>
              <a:t>updating attributes of existing facility</a:t>
            </a:r>
          </a:p>
          <a:p>
            <a:pPr lvl="1"/>
            <a:r>
              <a:rPr lang="en-US" sz="3000" dirty="0"/>
              <a:t>Roles and responsibilities of stakeholders</a:t>
            </a:r>
          </a:p>
          <a:p>
            <a:pPr lvl="2"/>
            <a:r>
              <a:rPr lang="en-US" sz="3000" dirty="0"/>
              <a:t>Who does what, when and how</a:t>
            </a:r>
          </a:p>
          <a:p>
            <a:r>
              <a:rPr lang="en-US" sz="3000" dirty="0"/>
              <a:t>Drafted workflow and wireframe for registry development based on predefined functional and user requirements</a:t>
            </a:r>
          </a:p>
          <a:p>
            <a:r>
              <a:rPr lang="en-US" sz="3000" dirty="0"/>
              <a:t>Implementation</a:t>
            </a:r>
          </a:p>
        </p:txBody>
      </p:sp>
    </p:spTree>
    <p:extLst>
      <p:ext uri="{BB962C8B-B14F-4D97-AF65-F5344CB8AC3E}">
        <p14:creationId xmlns:p14="http://schemas.microsoft.com/office/powerpoint/2010/main" val="2347882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96372"/>
            <a:ext cx="7981950" cy="715962"/>
          </a:xfrm>
        </p:spPr>
        <p:txBody>
          <a:bodyPr>
            <a:noAutofit/>
          </a:bodyPr>
          <a:lstStyle/>
          <a:p>
            <a:r>
              <a:rPr lang="en-US" sz="3600" dirty="0"/>
              <a:t>Adoption of priority terminology standard</a:t>
            </a:r>
          </a:p>
        </p:txBody>
      </p:sp>
      <p:sp>
        <p:nvSpPr>
          <p:cNvPr id="3" name="Content Placeholder 2"/>
          <p:cNvSpPr>
            <a:spLocks noGrp="1"/>
          </p:cNvSpPr>
          <p:nvPr>
            <p:ph idx="1"/>
          </p:nvPr>
        </p:nvSpPr>
        <p:spPr>
          <a:xfrm>
            <a:off x="457200" y="1778000"/>
            <a:ext cx="7829550" cy="3852333"/>
          </a:xfrm>
        </p:spPr>
        <p:txBody>
          <a:bodyPr/>
          <a:lstStyle/>
          <a:p>
            <a:r>
              <a:rPr lang="en-US" sz="2800" dirty="0">
                <a:solidFill>
                  <a:schemeClr val="bg2"/>
                </a:solidFill>
              </a:rPr>
              <a:t>Adopted the Anatomical Therapeutic Classification (ATC) and DDD Standards</a:t>
            </a:r>
          </a:p>
          <a:p>
            <a:endParaRPr lang="en-US" sz="800" dirty="0">
              <a:solidFill>
                <a:schemeClr val="bg2"/>
              </a:solidFill>
            </a:endParaRPr>
          </a:p>
          <a:p>
            <a:r>
              <a:rPr lang="en-US" sz="2800" dirty="0">
                <a:solidFill>
                  <a:schemeClr val="bg2"/>
                </a:solidFill>
              </a:rPr>
              <a:t>Incorporated ATC into </a:t>
            </a:r>
            <a:r>
              <a:rPr lang="en-US" sz="2800" dirty="0" err="1">
                <a:solidFill>
                  <a:schemeClr val="bg2"/>
                </a:solidFill>
              </a:rPr>
              <a:t>eLMIS</a:t>
            </a:r>
            <a:endParaRPr lang="en-US" sz="2800" dirty="0">
              <a:solidFill>
                <a:schemeClr val="bg2"/>
              </a:solidFill>
            </a:endParaRPr>
          </a:p>
          <a:p>
            <a:endParaRPr lang="en-US" sz="800" dirty="0">
              <a:solidFill>
                <a:schemeClr val="bg2"/>
              </a:solidFill>
            </a:endParaRPr>
          </a:p>
          <a:p>
            <a:r>
              <a:rPr lang="en-US" sz="2800" dirty="0">
                <a:solidFill>
                  <a:schemeClr val="bg2"/>
                </a:solidFill>
              </a:rPr>
              <a:t>Mobilizing resources for hoisting of Registries and Standards as well as all priority subsystems of our HIS</a:t>
            </a:r>
          </a:p>
          <a:p>
            <a:endParaRPr lang="en-US" sz="800" dirty="0">
              <a:solidFill>
                <a:schemeClr val="bg2"/>
              </a:solidFill>
            </a:endParaRPr>
          </a:p>
          <a:p>
            <a:r>
              <a:rPr lang="en-US" sz="2800" dirty="0">
                <a:solidFill>
                  <a:schemeClr val="bg2"/>
                </a:solidFill>
              </a:rPr>
              <a:t>Adaptation of ICD pending</a:t>
            </a:r>
          </a:p>
          <a:p>
            <a:pPr lvl="1"/>
            <a:r>
              <a:rPr lang="en-US" sz="2800" dirty="0">
                <a:solidFill>
                  <a:schemeClr val="bg2"/>
                </a:solidFill>
              </a:rPr>
              <a:t>Cost implication for implementation</a:t>
            </a:r>
          </a:p>
        </p:txBody>
      </p:sp>
    </p:spTree>
    <p:extLst>
      <p:ext uri="{BB962C8B-B14F-4D97-AF65-F5344CB8AC3E}">
        <p14:creationId xmlns:p14="http://schemas.microsoft.com/office/powerpoint/2010/main" val="3446694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County Profile</a:t>
            </a:r>
          </a:p>
        </p:txBody>
      </p:sp>
      <p:sp>
        <p:nvSpPr>
          <p:cNvPr id="3" name="Text Placeholder 2"/>
          <p:cNvSpPr>
            <a:spLocks noGrp="1"/>
          </p:cNvSpPr>
          <p:nvPr>
            <p:ph type="body" idx="1"/>
          </p:nvPr>
        </p:nvSpPr>
        <p:spPr>
          <a:xfrm>
            <a:off x="3495675" y="1335088"/>
            <a:ext cx="5033963" cy="5522912"/>
          </a:xfrm>
        </p:spPr>
        <p:txBody>
          <a:bodyPr/>
          <a:lstStyle/>
          <a:p>
            <a:r>
              <a:rPr lang="en-US" dirty="0"/>
              <a:t>Area: 42,999.8 mi</a:t>
            </a:r>
            <a:r>
              <a:rPr lang="en-US" baseline="30000" dirty="0"/>
              <a:t>2</a:t>
            </a:r>
          </a:p>
          <a:p>
            <a:r>
              <a:rPr lang="en-US" dirty="0"/>
              <a:t>Population: </a:t>
            </a:r>
            <a:r>
              <a:rPr lang="en-US" b="1" dirty="0"/>
              <a:t>4,278,750 </a:t>
            </a:r>
            <a:r>
              <a:rPr lang="en-US" sz="1400" dirty="0"/>
              <a:t>(2018)</a:t>
            </a:r>
          </a:p>
          <a:p>
            <a:r>
              <a:rPr lang="en-US" sz="2000" dirty="0"/>
              <a:t>Population Density</a:t>
            </a:r>
            <a:r>
              <a:rPr lang="en-US" b="1" dirty="0"/>
              <a:t>: 35 per </a:t>
            </a:r>
            <a:r>
              <a:rPr lang="en-US" b="1" dirty="0" err="1"/>
              <a:t>sq</a:t>
            </a:r>
            <a:r>
              <a:rPr lang="en-US" b="1" dirty="0"/>
              <a:t>/km</a:t>
            </a:r>
          </a:p>
          <a:p>
            <a:r>
              <a:rPr lang="en-US" sz="2000" dirty="0"/>
              <a:t>Political Subdivisions</a:t>
            </a:r>
            <a:r>
              <a:rPr lang="en-US" b="1" dirty="0"/>
              <a:t>: 15 counties</a:t>
            </a:r>
          </a:p>
          <a:p>
            <a:r>
              <a:rPr lang="en-US" sz="2000" dirty="0"/>
              <a:t>Health Districts</a:t>
            </a:r>
            <a:r>
              <a:rPr lang="en-US" b="1" dirty="0"/>
              <a:t>: 92</a:t>
            </a:r>
          </a:p>
          <a:p>
            <a:pPr>
              <a:lnSpc>
                <a:spcPct val="150000"/>
              </a:lnSpc>
            </a:pPr>
            <a:r>
              <a:rPr lang="en-US" dirty="0"/>
              <a:t>Mobile phone users: </a:t>
            </a:r>
            <a:r>
              <a:rPr lang="en-US" b="1" dirty="0"/>
              <a:t>74.5/100 inhabitants.</a:t>
            </a:r>
          </a:p>
          <a:p>
            <a:pPr>
              <a:lnSpc>
                <a:spcPct val="150000"/>
              </a:lnSpc>
            </a:pPr>
            <a:r>
              <a:rPr lang="en-US" dirty="0"/>
              <a:t>Internet Penetration: </a:t>
            </a:r>
            <a:r>
              <a:rPr lang="en-US" b="1" dirty="0"/>
              <a:t>8% </a:t>
            </a:r>
          </a:p>
          <a:p>
            <a:r>
              <a:rPr lang="en-US" dirty="0"/>
              <a:t>Number of functional Health facilities:  831</a:t>
            </a:r>
          </a:p>
          <a:p>
            <a:r>
              <a:rPr lang="en-US" dirty="0"/>
              <a:t>Public Health Facilities: 54%</a:t>
            </a:r>
          </a:p>
          <a:p>
            <a:r>
              <a:rPr lang="en-US" dirty="0"/>
              <a:t>Population within 5 Km of nearest Health facility:  71%</a:t>
            </a:r>
          </a:p>
          <a:p>
            <a:endParaRPr lang="en-US" dirty="0"/>
          </a:p>
        </p:txBody>
      </p:sp>
      <p:pic>
        <p:nvPicPr>
          <p:cNvPr id="4" name="Picture 3"/>
          <p:cNvPicPr>
            <a:picLocks noChangeAspect="1"/>
          </p:cNvPicPr>
          <p:nvPr/>
        </p:nvPicPr>
        <p:blipFill rotWithShape="1">
          <a:blip r:embed="rId2"/>
          <a:srcRect l="33016" t="27083" r="32724" b="22916"/>
          <a:stretch/>
        </p:blipFill>
        <p:spPr>
          <a:xfrm>
            <a:off x="142875" y="1544684"/>
            <a:ext cx="3352800" cy="3155904"/>
          </a:xfrm>
          <a:prstGeom prst="rect">
            <a:avLst/>
          </a:prstGeom>
        </p:spPr>
      </p:pic>
    </p:spTree>
    <p:extLst>
      <p:ext uri="{BB962C8B-B14F-4D97-AF65-F5344CB8AC3E}">
        <p14:creationId xmlns:p14="http://schemas.microsoft.com/office/powerpoint/2010/main" val="40991930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11704"/>
            <a:ext cx="8134350" cy="792162"/>
          </a:xfrm>
        </p:spPr>
        <p:txBody>
          <a:bodyPr>
            <a:noAutofit/>
          </a:bodyPr>
          <a:lstStyle/>
          <a:p>
            <a:r>
              <a:rPr lang="en-US" sz="3600" dirty="0"/>
              <a:t>Development of Provider registry (ongoing)</a:t>
            </a:r>
          </a:p>
        </p:txBody>
      </p:sp>
      <p:sp>
        <p:nvSpPr>
          <p:cNvPr id="3" name="Content Placeholder 2"/>
          <p:cNvSpPr>
            <a:spLocks noGrp="1"/>
          </p:cNvSpPr>
          <p:nvPr>
            <p:ph idx="1"/>
          </p:nvPr>
        </p:nvSpPr>
        <p:spPr>
          <a:xfrm>
            <a:off x="400050" y="1644650"/>
            <a:ext cx="7962900" cy="4819650"/>
          </a:xfrm>
        </p:spPr>
        <p:txBody>
          <a:bodyPr>
            <a:normAutofit/>
          </a:bodyPr>
          <a:lstStyle/>
          <a:p>
            <a:r>
              <a:rPr lang="en-US" sz="2700" dirty="0"/>
              <a:t>Current list in </a:t>
            </a:r>
            <a:r>
              <a:rPr lang="en-US" sz="2700" dirty="0" err="1"/>
              <a:t>iHRIS</a:t>
            </a:r>
            <a:r>
              <a:rPr lang="en-US" sz="2700" dirty="0"/>
              <a:t> is incomprehensive and un-standardized</a:t>
            </a:r>
          </a:p>
          <a:p>
            <a:r>
              <a:rPr lang="en-US" sz="2700" dirty="0"/>
              <a:t>Consolidation and validation of Health Worker listing ongoing; pending completion of Payroll Audit</a:t>
            </a:r>
          </a:p>
          <a:p>
            <a:r>
              <a:rPr lang="en-US" sz="2700" dirty="0"/>
              <a:t>Implementation of an in-country National Biometric ID system </a:t>
            </a:r>
          </a:p>
          <a:p>
            <a:r>
              <a:rPr lang="en-US" sz="2700" dirty="0"/>
              <a:t>Data Cleaning and adoption of ISCO standards for classification of Health Workers ingoing</a:t>
            </a:r>
          </a:p>
          <a:p>
            <a:endParaRPr lang="en-US" sz="2700" dirty="0"/>
          </a:p>
        </p:txBody>
      </p:sp>
    </p:spTree>
    <p:extLst>
      <p:ext uri="{BB962C8B-B14F-4D97-AF65-F5344CB8AC3E}">
        <p14:creationId xmlns:p14="http://schemas.microsoft.com/office/powerpoint/2010/main" val="40807726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1288"/>
            <a:ext cx="8305800" cy="1143000"/>
          </a:xfrm>
        </p:spPr>
        <p:txBody>
          <a:bodyPr>
            <a:noAutofit/>
          </a:bodyPr>
          <a:lstStyle/>
          <a:p>
            <a:r>
              <a:rPr lang="en-US" sz="3200" dirty="0"/>
              <a:t>Development of Client registry (differed)</a:t>
            </a:r>
          </a:p>
        </p:txBody>
      </p:sp>
      <p:sp>
        <p:nvSpPr>
          <p:cNvPr id="3" name="Content Placeholder 2"/>
          <p:cNvSpPr>
            <a:spLocks noGrp="1"/>
          </p:cNvSpPr>
          <p:nvPr>
            <p:ph idx="1"/>
          </p:nvPr>
        </p:nvSpPr>
        <p:spPr>
          <a:xfrm>
            <a:off x="457200" y="1562100"/>
            <a:ext cx="8058150" cy="4648200"/>
          </a:xfrm>
        </p:spPr>
        <p:txBody>
          <a:bodyPr>
            <a:normAutofit fontScale="92500" lnSpcReduction="10000"/>
          </a:bodyPr>
          <a:lstStyle/>
          <a:p>
            <a:pPr>
              <a:lnSpc>
                <a:spcPct val="150000"/>
              </a:lnSpc>
            </a:pPr>
            <a:r>
              <a:rPr lang="en-US" sz="2700" dirty="0"/>
              <a:t>Contingent on ICT Infrastructural readiness at Point of Service Delivery and on progress on implementation of National Identification registration system</a:t>
            </a:r>
          </a:p>
          <a:p>
            <a:pPr>
              <a:lnSpc>
                <a:spcPct val="150000"/>
              </a:lnSpc>
            </a:pPr>
            <a:r>
              <a:rPr lang="en-US" sz="2700" dirty="0"/>
              <a:t>Plan is to begin with Tertiary Health Facilities and later to Secondary Health Facilities and then Primary HFs</a:t>
            </a:r>
          </a:p>
          <a:p>
            <a:pPr>
              <a:lnSpc>
                <a:spcPct val="150000"/>
              </a:lnSpc>
            </a:pPr>
            <a:r>
              <a:rPr lang="en-US" sz="2700" dirty="0"/>
              <a:t>ICD implementation also a critical success driver</a:t>
            </a:r>
          </a:p>
          <a:p>
            <a:pPr marL="0" indent="0">
              <a:lnSpc>
                <a:spcPct val="150000"/>
              </a:lnSpc>
              <a:buNone/>
            </a:pPr>
            <a:endParaRPr lang="en-US" sz="2700" dirty="0"/>
          </a:p>
          <a:p>
            <a:pPr>
              <a:lnSpc>
                <a:spcPct val="150000"/>
              </a:lnSpc>
            </a:pPr>
            <a:endParaRPr lang="en-US" sz="2700" dirty="0"/>
          </a:p>
        </p:txBody>
      </p:sp>
    </p:spTree>
    <p:extLst>
      <p:ext uri="{BB962C8B-B14F-4D97-AF65-F5344CB8AC3E}">
        <p14:creationId xmlns:p14="http://schemas.microsoft.com/office/powerpoint/2010/main" val="12970534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2476500"/>
            <a:ext cx="7659687" cy="1168400"/>
          </a:xfrm>
        </p:spPr>
        <p:txBody>
          <a:bodyPr/>
          <a:lstStyle/>
          <a:p>
            <a:r>
              <a:rPr lang="en-US" b="1" dirty="0"/>
              <a:t>HIS Interoperability &amp; Data Warehouse Pilots</a:t>
            </a:r>
          </a:p>
        </p:txBody>
      </p:sp>
    </p:spTree>
    <p:extLst>
      <p:ext uri="{BB962C8B-B14F-4D97-AF65-F5344CB8AC3E}">
        <p14:creationId xmlns:p14="http://schemas.microsoft.com/office/powerpoint/2010/main" val="3324999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t>HIS Interoperability Pilot  Initiatives in Liberia</a:t>
            </a:r>
          </a:p>
        </p:txBody>
      </p:sp>
      <p:sp>
        <p:nvSpPr>
          <p:cNvPr id="5" name="Text Placeholder 4"/>
          <p:cNvSpPr>
            <a:spLocks noGrp="1"/>
          </p:cNvSpPr>
          <p:nvPr>
            <p:ph type="body" idx="1"/>
          </p:nvPr>
        </p:nvSpPr>
        <p:spPr>
          <a:xfrm>
            <a:off x="457200" y="1733550"/>
            <a:ext cx="7620000" cy="4667250"/>
          </a:xfrm>
        </p:spPr>
        <p:txBody>
          <a:bodyPr/>
          <a:lstStyle/>
          <a:p>
            <a:pPr marL="88900" indent="0">
              <a:buNone/>
            </a:pPr>
            <a:r>
              <a:rPr lang="en-US" sz="3200" dirty="0"/>
              <a:t>Three HIS Interoperability Pilots to date.</a:t>
            </a:r>
          </a:p>
          <a:p>
            <a:pPr marL="615950" indent="-514350">
              <a:buFont typeface="+mj-lt"/>
              <a:buAutoNum type="arabicPeriod"/>
            </a:pPr>
            <a:r>
              <a:rPr lang="en-US" sz="3200" dirty="0"/>
              <a:t>The eIDSR Pilot (IntraHealth, eHealth Africa and MOH)</a:t>
            </a:r>
          </a:p>
          <a:p>
            <a:pPr marL="615950" indent="-514350">
              <a:buFont typeface="+mj-lt"/>
              <a:buAutoNum type="arabicPeriod"/>
            </a:pPr>
            <a:r>
              <a:rPr lang="en-US" sz="3200" dirty="0"/>
              <a:t>The RMNCAH Interoperability Pilot (NPHIL/MOH, Zenysis Technology)</a:t>
            </a:r>
          </a:p>
          <a:p>
            <a:pPr marL="615950" indent="-514350">
              <a:buFont typeface="+mj-lt"/>
              <a:buAutoNum type="arabicPeriod"/>
            </a:pPr>
            <a:r>
              <a:rPr lang="en-US" sz="3200" dirty="0"/>
              <a:t>The Data Warehouse Pilot: (MOH &amp; eHealth Africa)</a:t>
            </a:r>
          </a:p>
        </p:txBody>
      </p:sp>
    </p:spTree>
    <p:extLst>
      <p:ext uri="{BB962C8B-B14F-4D97-AF65-F5344CB8AC3E}">
        <p14:creationId xmlns:p14="http://schemas.microsoft.com/office/powerpoint/2010/main" val="22036816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Interoperability Pilots</a:t>
            </a:r>
          </a:p>
        </p:txBody>
      </p:sp>
      <p:sp>
        <p:nvSpPr>
          <p:cNvPr id="3" name="Text Placeholder 2"/>
          <p:cNvSpPr>
            <a:spLocks noGrp="1"/>
          </p:cNvSpPr>
          <p:nvPr>
            <p:ph type="body" idx="1"/>
          </p:nvPr>
        </p:nvSpPr>
        <p:spPr/>
        <p:txBody>
          <a:bodyPr/>
          <a:lstStyle/>
          <a:p>
            <a:r>
              <a:rPr lang="en-US" sz="3200" dirty="0"/>
              <a:t>RMNCAH Pilot: Ongoing</a:t>
            </a:r>
          </a:p>
          <a:p>
            <a:pPr lvl="1"/>
            <a:r>
              <a:rPr lang="en-US" sz="3200" dirty="0"/>
              <a:t>Initially involved the following subsystems:</a:t>
            </a:r>
          </a:p>
          <a:p>
            <a:pPr lvl="2"/>
            <a:r>
              <a:rPr lang="en-US" sz="2800" dirty="0"/>
              <a:t>DHIS2</a:t>
            </a:r>
          </a:p>
          <a:p>
            <a:pPr lvl="2"/>
            <a:r>
              <a:rPr lang="en-US" sz="2800" dirty="0"/>
              <a:t>eIDSR or IDSR information system</a:t>
            </a:r>
          </a:p>
          <a:p>
            <a:pPr lvl="2"/>
            <a:r>
              <a:rPr lang="en-US" sz="2800" dirty="0"/>
              <a:t>LIS (mainly line list)</a:t>
            </a:r>
          </a:p>
          <a:p>
            <a:pPr lvl="1"/>
            <a:r>
              <a:rPr lang="en-US" sz="3200" dirty="0"/>
              <a:t>Involves data harmonization use cases</a:t>
            </a:r>
          </a:p>
          <a:p>
            <a:pPr lvl="1"/>
            <a:r>
              <a:rPr lang="en-US" sz="3200" dirty="0"/>
              <a:t>Some impressive results so far</a:t>
            </a:r>
          </a:p>
          <a:p>
            <a:pPr marL="558800" lvl="1" indent="0">
              <a:buNone/>
            </a:pPr>
            <a:endParaRPr lang="en-US" sz="3200" dirty="0"/>
          </a:p>
        </p:txBody>
      </p:sp>
    </p:spTree>
    <p:extLst>
      <p:ext uri="{BB962C8B-B14F-4D97-AF65-F5344CB8AC3E}">
        <p14:creationId xmlns:p14="http://schemas.microsoft.com/office/powerpoint/2010/main" val="10045841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RMNCAH data interoperability Pilot: Data Harmonization Use Case</a:t>
            </a:r>
          </a:p>
        </p:txBody>
      </p:sp>
      <p:sp>
        <p:nvSpPr>
          <p:cNvPr id="3" name="Text Placeholder 2"/>
          <p:cNvSpPr>
            <a:spLocks noGrp="1"/>
          </p:cNvSpPr>
          <p:nvPr>
            <p:ph type="body" idx="1"/>
          </p:nvPr>
        </p:nvSpPr>
        <p:spPr/>
        <p:txBody>
          <a:bodyPr/>
          <a:lstStyle/>
          <a:p>
            <a:pPr marL="558800" lvl="1" indent="0">
              <a:buNone/>
            </a:pPr>
            <a:endParaRPr lang="en-US" sz="3200" dirty="0"/>
          </a:p>
        </p:txBody>
      </p:sp>
      <p:pic>
        <p:nvPicPr>
          <p:cNvPr id="4" name="Picture 3">
            <a:extLst>
              <a:ext uri="{FF2B5EF4-FFF2-40B4-BE49-F238E27FC236}">
                <a16:creationId xmlns:a16="http://schemas.microsoft.com/office/drawing/2014/main" id="{FC474A46-9572-E94B-92E0-F084E791AB6E}"/>
              </a:ext>
            </a:extLst>
          </p:cNvPr>
          <p:cNvPicPr>
            <a:picLocks noChangeAspect="1"/>
          </p:cNvPicPr>
          <p:nvPr/>
        </p:nvPicPr>
        <p:blipFill rotWithShape="1">
          <a:blip r:embed="rId2"/>
          <a:srcRect l="53271" r="3603"/>
          <a:stretch/>
        </p:blipFill>
        <p:spPr>
          <a:xfrm>
            <a:off x="457200" y="1271589"/>
            <a:ext cx="7620000" cy="5311774"/>
          </a:xfrm>
          <a:prstGeom prst="rect">
            <a:avLst/>
          </a:prstGeom>
        </p:spPr>
      </p:pic>
    </p:spTree>
    <p:extLst>
      <p:ext uri="{BB962C8B-B14F-4D97-AF65-F5344CB8AC3E}">
        <p14:creationId xmlns:p14="http://schemas.microsoft.com/office/powerpoint/2010/main" val="37248028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 b="1" dirty="0"/>
              <a:t>Data Warehouse Pilot</a:t>
            </a:r>
            <a:endParaRPr lang="en-US" dirty="0"/>
          </a:p>
        </p:txBody>
      </p:sp>
      <p:sp>
        <p:nvSpPr>
          <p:cNvPr id="5" name="Subtitle 4"/>
          <p:cNvSpPr>
            <a:spLocks noGrp="1"/>
          </p:cNvSpPr>
          <p:nvPr>
            <p:ph type="subTitle" idx="1"/>
          </p:nvPr>
        </p:nvSpPr>
        <p:spPr/>
        <p:txBody>
          <a:bodyPr/>
          <a:lstStyle/>
          <a:p>
            <a:r>
              <a:rPr lang="en-US" dirty="0"/>
              <a:t>MOH in collaboration with </a:t>
            </a:r>
            <a:r>
              <a:rPr lang="en-US" dirty="0" err="1"/>
              <a:t>eHEALTH</a:t>
            </a:r>
            <a:r>
              <a:rPr lang="en-US" dirty="0"/>
              <a:t> Africa</a:t>
            </a:r>
          </a:p>
        </p:txBody>
      </p:sp>
    </p:spTree>
    <p:extLst>
      <p:ext uri="{BB962C8B-B14F-4D97-AF65-F5344CB8AC3E}">
        <p14:creationId xmlns:p14="http://schemas.microsoft.com/office/powerpoint/2010/main" val="1397192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 sz="4000" dirty="0"/>
              <a:t>Processes</a:t>
            </a:r>
            <a:endParaRPr lang="en-US" sz="4000" dirty="0"/>
          </a:p>
        </p:txBody>
      </p:sp>
      <p:sp>
        <p:nvSpPr>
          <p:cNvPr id="5" name="Content Placeholder 4"/>
          <p:cNvSpPr>
            <a:spLocks noGrp="1"/>
          </p:cNvSpPr>
          <p:nvPr>
            <p:ph idx="1"/>
          </p:nvPr>
        </p:nvSpPr>
        <p:spPr>
          <a:xfrm>
            <a:off x="457200" y="1638300"/>
            <a:ext cx="7886700" cy="4213623"/>
          </a:xfrm>
        </p:spPr>
        <p:txBody>
          <a:bodyPr>
            <a:normAutofit/>
          </a:bodyPr>
          <a:lstStyle/>
          <a:p>
            <a:pPr>
              <a:lnSpc>
                <a:spcPct val="115000"/>
              </a:lnSpc>
            </a:pPr>
            <a:r>
              <a:rPr lang="en-US" sz="2800" dirty="0"/>
              <a:t>Requirements Gathering </a:t>
            </a:r>
          </a:p>
          <a:p>
            <a:pPr>
              <a:lnSpc>
                <a:spcPct val="115000"/>
              </a:lnSpc>
            </a:pPr>
            <a:r>
              <a:rPr lang="en-US" sz="2800" dirty="0"/>
              <a:t>Data Source Investigation </a:t>
            </a:r>
          </a:p>
          <a:p>
            <a:pPr>
              <a:lnSpc>
                <a:spcPct val="115000"/>
              </a:lnSpc>
            </a:pPr>
            <a:r>
              <a:rPr lang="en-US" sz="2800" dirty="0"/>
              <a:t>Dimensional Modelling</a:t>
            </a:r>
          </a:p>
          <a:p>
            <a:pPr>
              <a:lnSpc>
                <a:spcPct val="115000"/>
              </a:lnSpc>
            </a:pPr>
            <a:r>
              <a:rPr lang="en-US" sz="2800" dirty="0"/>
              <a:t>Data Preparation</a:t>
            </a:r>
          </a:p>
          <a:p>
            <a:pPr>
              <a:lnSpc>
                <a:spcPct val="115000"/>
              </a:lnSpc>
            </a:pPr>
            <a:r>
              <a:rPr lang="en-US" sz="2800" dirty="0"/>
              <a:t>ETL Transformations</a:t>
            </a:r>
          </a:p>
          <a:p>
            <a:pPr>
              <a:lnSpc>
                <a:spcPct val="115000"/>
              </a:lnSpc>
            </a:pPr>
            <a:r>
              <a:rPr lang="en-US" sz="2800" dirty="0"/>
              <a:t>Data Presentation &amp; Analysis using Tableau or Mondrian/</a:t>
            </a:r>
            <a:r>
              <a:rPr lang="en-US" sz="2800" dirty="0" err="1"/>
              <a:t>Saiku</a:t>
            </a:r>
            <a:endParaRPr lang="en-US" sz="2800" dirty="0"/>
          </a:p>
        </p:txBody>
      </p:sp>
    </p:spTree>
    <p:extLst>
      <p:ext uri="{BB962C8B-B14F-4D97-AF65-F5344CB8AC3E}">
        <p14:creationId xmlns:p14="http://schemas.microsoft.com/office/powerpoint/2010/main" val="3338489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sz="4000" dirty="0"/>
              <a:t>Requirements Gathering</a:t>
            </a:r>
            <a:endParaRPr lang="en-US" sz="4000" dirty="0"/>
          </a:p>
        </p:txBody>
      </p:sp>
      <p:sp>
        <p:nvSpPr>
          <p:cNvPr id="3" name="Content Placeholder 2"/>
          <p:cNvSpPr>
            <a:spLocks noGrp="1"/>
          </p:cNvSpPr>
          <p:nvPr>
            <p:ph idx="1"/>
          </p:nvPr>
        </p:nvSpPr>
        <p:spPr>
          <a:xfrm>
            <a:off x="457200" y="2057400"/>
            <a:ext cx="7620000" cy="4800600"/>
          </a:xfrm>
        </p:spPr>
        <p:txBody>
          <a:bodyPr/>
          <a:lstStyle/>
          <a:p>
            <a:pPr lvl="1">
              <a:spcBef>
                <a:spcPts val="0"/>
              </a:spcBef>
              <a:buChar char="-"/>
            </a:pPr>
            <a:r>
              <a:rPr lang="en-US" sz="2800" dirty="0"/>
              <a:t>What do we want to know?</a:t>
            </a:r>
          </a:p>
          <a:p>
            <a:pPr lvl="1">
              <a:spcBef>
                <a:spcPts val="0"/>
              </a:spcBef>
              <a:buChar char="-"/>
            </a:pPr>
            <a:r>
              <a:rPr lang="en-US" sz="2800" dirty="0"/>
              <a:t>What questions do we want to answer?</a:t>
            </a:r>
          </a:p>
          <a:p>
            <a:pPr lvl="1">
              <a:spcBef>
                <a:spcPts val="0"/>
              </a:spcBef>
              <a:buChar char="-"/>
            </a:pPr>
            <a:endParaRPr lang="en-US" sz="2800" dirty="0">
              <a:solidFill>
                <a:schemeClr val="dk1"/>
              </a:solidFill>
            </a:endParaRPr>
          </a:p>
          <a:p>
            <a:pPr marL="558800" lvl="1" indent="0">
              <a:spcBef>
                <a:spcPts val="0"/>
              </a:spcBef>
              <a:buNone/>
            </a:pPr>
            <a:r>
              <a:rPr lang="en-US" sz="2800" dirty="0">
                <a:solidFill>
                  <a:schemeClr val="dk1"/>
                </a:solidFill>
              </a:rPr>
              <a:t>Use Cases:</a:t>
            </a:r>
          </a:p>
          <a:p>
            <a:pPr lvl="1">
              <a:spcBef>
                <a:spcPts val="0"/>
              </a:spcBef>
            </a:pPr>
            <a:r>
              <a:rPr lang="en-US" sz="2800" dirty="0">
                <a:solidFill>
                  <a:schemeClr val="dk1"/>
                </a:solidFill>
              </a:rPr>
              <a:t>Resource allocation efficiency</a:t>
            </a:r>
          </a:p>
          <a:p>
            <a:pPr lvl="1">
              <a:spcBef>
                <a:spcPts val="0"/>
              </a:spcBef>
            </a:pPr>
            <a:r>
              <a:rPr lang="en-US" sz="2800" dirty="0">
                <a:solidFill>
                  <a:schemeClr val="dk1"/>
                </a:solidFill>
              </a:rPr>
              <a:t>Quality of service delivery</a:t>
            </a:r>
          </a:p>
          <a:p>
            <a:pPr lvl="1">
              <a:spcBef>
                <a:spcPts val="0"/>
              </a:spcBef>
            </a:pPr>
            <a:r>
              <a:rPr lang="en-US" sz="2800" dirty="0">
                <a:solidFill>
                  <a:schemeClr val="dk1"/>
                </a:solidFill>
              </a:rPr>
              <a:t>Data quality</a:t>
            </a:r>
          </a:p>
          <a:p>
            <a:pPr lvl="1">
              <a:spcBef>
                <a:spcPts val="0"/>
              </a:spcBef>
            </a:pPr>
            <a:endParaRPr lang="en-US" sz="3600" dirty="0">
              <a:solidFill>
                <a:schemeClr val="dk1"/>
              </a:solidFill>
            </a:endParaRPr>
          </a:p>
          <a:p>
            <a:pPr marL="342900" lvl="1" indent="0">
              <a:spcBef>
                <a:spcPts val="0"/>
              </a:spcBef>
              <a:buNone/>
            </a:pPr>
            <a:endParaRPr lang="en-US" sz="3600" dirty="0">
              <a:solidFill>
                <a:schemeClr val="dk1"/>
              </a:solidFill>
              <a:hlinkClick r:id="rId2"/>
            </a:endParaRPr>
          </a:p>
          <a:p>
            <a:pPr lvl="1">
              <a:spcBef>
                <a:spcPts val="0"/>
              </a:spcBef>
              <a:buChar char="-"/>
            </a:pPr>
            <a:endParaRPr lang="en-US" sz="3600" dirty="0">
              <a:solidFill>
                <a:schemeClr val="dk1"/>
              </a:solidFill>
            </a:endParaRPr>
          </a:p>
        </p:txBody>
      </p:sp>
    </p:spTree>
    <p:extLst>
      <p:ext uri="{BB962C8B-B14F-4D97-AF65-F5344CB8AC3E}">
        <p14:creationId xmlns:p14="http://schemas.microsoft.com/office/powerpoint/2010/main" val="2422895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255588"/>
            <a:ext cx="7620000" cy="1143000"/>
          </a:xfrm>
        </p:spPr>
        <p:txBody>
          <a:bodyPr/>
          <a:lstStyle/>
          <a:p>
            <a:r>
              <a:rPr lang="en-US" sz="2400" dirty="0"/>
              <a:t>Use Case to assess resource allocation efficiency</a:t>
            </a:r>
          </a:p>
        </p:txBody>
      </p:sp>
      <p:sp>
        <p:nvSpPr>
          <p:cNvPr id="3" name="Content Placeholder 2"/>
          <p:cNvSpPr>
            <a:spLocks noGrp="1"/>
          </p:cNvSpPr>
          <p:nvPr>
            <p:ph idx="1"/>
          </p:nvPr>
        </p:nvSpPr>
        <p:spPr>
          <a:xfrm>
            <a:off x="323850" y="1398588"/>
            <a:ext cx="7886700" cy="5459412"/>
          </a:xfrm>
        </p:spPr>
        <p:txBody>
          <a:bodyPr>
            <a:normAutofit fontScale="85000" lnSpcReduction="20000"/>
          </a:bodyPr>
          <a:lstStyle/>
          <a:p>
            <a:r>
              <a:rPr lang="en-US" sz="2700" dirty="0"/>
              <a:t>Staffing level versus Service delivery outputs (Immunization, Antenatal Consultations, Family Planning Service Utilization and Delivery)</a:t>
            </a:r>
            <a:r>
              <a:rPr lang="en-US" sz="2700" dirty="0">
                <a:solidFill>
                  <a:srgbClr val="00B0F0"/>
                </a:solidFill>
              </a:rPr>
              <a:t> (</a:t>
            </a:r>
            <a:r>
              <a:rPr lang="en-US" sz="2700" dirty="0" err="1">
                <a:solidFill>
                  <a:srgbClr val="00B0F0"/>
                </a:solidFill>
              </a:rPr>
              <a:t>iHRIS</a:t>
            </a:r>
            <a:r>
              <a:rPr lang="en-US" sz="2700" dirty="0">
                <a:solidFill>
                  <a:srgbClr val="00B0F0"/>
                </a:solidFill>
              </a:rPr>
              <a:t> &amp; DHIS2)</a:t>
            </a:r>
          </a:p>
          <a:p>
            <a:endParaRPr lang="en-US" sz="2700" dirty="0"/>
          </a:p>
          <a:p>
            <a:r>
              <a:rPr lang="en-US" sz="2700" dirty="0"/>
              <a:t>Basic equipment and staffing level versus service utilization </a:t>
            </a:r>
            <a:r>
              <a:rPr lang="en-US" sz="2700" dirty="0">
                <a:solidFill>
                  <a:srgbClr val="00B0F0"/>
                </a:solidFill>
              </a:rPr>
              <a:t>(SARA data, </a:t>
            </a:r>
            <a:r>
              <a:rPr lang="en-US" sz="2700" dirty="0" err="1">
                <a:solidFill>
                  <a:srgbClr val="00B0F0"/>
                </a:solidFill>
              </a:rPr>
              <a:t>iHRIS</a:t>
            </a:r>
            <a:r>
              <a:rPr lang="en-US" sz="2700" dirty="0">
                <a:solidFill>
                  <a:srgbClr val="00B0F0"/>
                </a:solidFill>
              </a:rPr>
              <a:t> &amp; DHIS2)</a:t>
            </a:r>
          </a:p>
          <a:p>
            <a:endParaRPr lang="en-US" sz="2700" dirty="0"/>
          </a:p>
          <a:p>
            <a:r>
              <a:rPr lang="en-US" sz="2700" dirty="0"/>
              <a:t>Availability of basic amenities or essential medicine versus Service Utilization</a:t>
            </a:r>
            <a:r>
              <a:rPr lang="en-US" sz="2700" dirty="0">
                <a:solidFill>
                  <a:srgbClr val="00B0F0"/>
                </a:solidFill>
              </a:rPr>
              <a:t>(SARA, LMIS &amp; DHIS2)</a:t>
            </a:r>
          </a:p>
          <a:p>
            <a:endParaRPr lang="en-US" sz="2700" dirty="0">
              <a:solidFill>
                <a:srgbClr val="00B0F0"/>
              </a:solidFill>
            </a:endParaRPr>
          </a:p>
          <a:p>
            <a:r>
              <a:rPr lang="en-US" sz="2700" dirty="0"/>
              <a:t>Workload: Staffing level versus service utilization </a:t>
            </a:r>
            <a:r>
              <a:rPr lang="en-US" sz="2700" dirty="0">
                <a:solidFill>
                  <a:srgbClr val="00B0F0"/>
                </a:solidFill>
              </a:rPr>
              <a:t>(</a:t>
            </a:r>
            <a:r>
              <a:rPr lang="en-US" sz="2700" dirty="0" err="1">
                <a:solidFill>
                  <a:srgbClr val="00B0F0"/>
                </a:solidFill>
              </a:rPr>
              <a:t>iHRIS</a:t>
            </a:r>
            <a:r>
              <a:rPr lang="en-US" sz="2700" dirty="0">
                <a:solidFill>
                  <a:srgbClr val="00B0F0"/>
                </a:solidFill>
              </a:rPr>
              <a:t> &amp; DHIS2)</a:t>
            </a:r>
          </a:p>
          <a:p>
            <a:r>
              <a:rPr lang="en-US" sz="2775" dirty="0"/>
              <a:t>Efficient health financing: per capital expenditure versus Health system outputs </a:t>
            </a:r>
            <a:r>
              <a:rPr lang="en-US" sz="2775" dirty="0">
                <a:solidFill>
                  <a:srgbClr val="00B0F0"/>
                </a:solidFill>
              </a:rPr>
              <a:t>(</a:t>
            </a:r>
            <a:r>
              <a:rPr lang="en-US" sz="2775" dirty="0" err="1">
                <a:solidFill>
                  <a:srgbClr val="00B0F0"/>
                </a:solidFill>
              </a:rPr>
              <a:t>iFMIS</a:t>
            </a:r>
            <a:r>
              <a:rPr lang="en-US" sz="2775" dirty="0">
                <a:solidFill>
                  <a:srgbClr val="00B0F0"/>
                </a:solidFill>
              </a:rPr>
              <a:t>, DHIS2, LMIS, LIS, SARA, DHS, MIS, CBIS, Other Surveys, Evaluation Data, etc.)</a:t>
            </a:r>
          </a:p>
          <a:p>
            <a:endParaRPr lang="en-US" sz="2700" dirty="0">
              <a:solidFill>
                <a:srgbClr val="00B0F0"/>
              </a:solidFill>
            </a:endParaRPr>
          </a:p>
          <a:p>
            <a:endParaRPr lang="en-US" sz="2700" dirty="0"/>
          </a:p>
        </p:txBody>
      </p:sp>
    </p:spTree>
    <p:extLst>
      <p:ext uri="{BB962C8B-B14F-4D97-AF65-F5344CB8AC3E}">
        <p14:creationId xmlns:p14="http://schemas.microsoft.com/office/powerpoint/2010/main" val="3510073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595" y="74956"/>
            <a:ext cx="9296400" cy="637947"/>
          </a:xfrm>
        </p:spPr>
        <p:txBody>
          <a:bodyPr/>
          <a:lstStyle/>
          <a:p>
            <a:r>
              <a:rPr lang="en-US" sz="2400" dirty="0"/>
              <a:t>Liberia’s evolving Routine Health Information System</a:t>
            </a:r>
          </a:p>
        </p:txBody>
      </p:sp>
      <p:graphicFrame>
        <p:nvGraphicFramePr>
          <p:cNvPr id="4" name="Content Placeholder 3"/>
          <p:cNvGraphicFramePr>
            <a:graphicFrameLocks/>
          </p:cNvGraphicFramePr>
          <p:nvPr>
            <p:extLst>
              <p:ext uri="{D42A27DB-BD31-4B8C-83A1-F6EECF244321}">
                <p14:modId xmlns:p14="http://schemas.microsoft.com/office/powerpoint/2010/main" val="1822994284"/>
              </p:ext>
            </p:extLst>
          </p:nvPr>
        </p:nvGraphicFramePr>
        <p:xfrm>
          <a:off x="-1596874" y="843537"/>
          <a:ext cx="11800114" cy="61668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45142" y="2890988"/>
            <a:ext cx="1941761" cy="2071914"/>
          </a:xfrm>
          <a:prstGeom prst="rect">
            <a:avLst/>
          </a:prstGeom>
          <a:noFill/>
        </p:spPr>
        <p:style>
          <a:lnRef idx="1">
            <a:schemeClr val="accent1"/>
          </a:lnRef>
          <a:fillRef idx="3">
            <a:schemeClr val="accent1"/>
          </a:fillRef>
          <a:effectRef idx="2">
            <a:schemeClr val="accent1"/>
          </a:effectRef>
          <a:fontRef idx="minor">
            <a:schemeClr val="lt1"/>
          </a:fontRef>
        </p:style>
        <p:txBody>
          <a:bodyPr/>
          <a:lstStyle/>
          <a:p>
            <a:pPr marL="285750" indent="-285750">
              <a:lnSpc>
                <a:spcPct val="150000"/>
              </a:lnSpc>
              <a:buFont typeface="Arial" pitchFamily="34" charset="0"/>
              <a:buChar char="•"/>
              <a:defRPr/>
            </a:pPr>
            <a:r>
              <a:rPr lang="en-US" sz="1100" b="1" i="1" dirty="0">
                <a:solidFill>
                  <a:schemeClr val="tx1"/>
                </a:solidFill>
                <a:latin typeface="+mj-lt"/>
                <a:ea typeface="+mj-ea"/>
                <a:cs typeface="+mj-cs"/>
              </a:rPr>
              <a:t>NHP 2006 – 2010 developed</a:t>
            </a:r>
          </a:p>
          <a:p>
            <a:pPr marL="285750" indent="-285750">
              <a:lnSpc>
                <a:spcPct val="150000"/>
              </a:lnSpc>
              <a:buFont typeface="Arial" pitchFamily="34" charset="0"/>
              <a:buChar char="•"/>
              <a:defRPr/>
            </a:pPr>
            <a:r>
              <a:rPr lang="en-US" sz="1100" b="1" i="1" dirty="0">
                <a:solidFill>
                  <a:schemeClr val="tx1"/>
                </a:solidFill>
                <a:latin typeface="+mj-lt"/>
                <a:ea typeface="+mj-ea"/>
                <a:cs typeface="+mj-cs"/>
              </a:rPr>
              <a:t>Primitive Paper based system  &amp; VHF radio</a:t>
            </a:r>
          </a:p>
          <a:p>
            <a:pPr marL="285750" indent="-285750">
              <a:lnSpc>
                <a:spcPct val="150000"/>
              </a:lnSpc>
              <a:buFont typeface="Arial" pitchFamily="34" charset="0"/>
              <a:buChar char="•"/>
              <a:defRPr/>
            </a:pPr>
            <a:r>
              <a:rPr lang="en-US" sz="1100" b="1" i="1" dirty="0">
                <a:solidFill>
                  <a:schemeClr val="tx1"/>
                </a:solidFill>
                <a:latin typeface="+mj-lt"/>
                <a:ea typeface="+mj-ea"/>
                <a:cs typeface="+mj-cs"/>
              </a:rPr>
              <a:t>Fragmented Reporting</a:t>
            </a:r>
          </a:p>
          <a:p>
            <a:pPr marL="285750" indent="-285750">
              <a:lnSpc>
                <a:spcPct val="150000"/>
              </a:lnSpc>
              <a:buFont typeface="Arial" pitchFamily="34" charset="0"/>
              <a:buChar char="•"/>
              <a:defRPr/>
            </a:pPr>
            <a:r>
              <a:rPr lang="en-US" sz="1100" b="1" i="1" dirty="0">
                <a:solidFill>
                  <a:schemeClr val="tx1"/>
                </a:solidFill>
                <a:latin typeface="+mj-lt"/>
                <a:ea typeface="+mj-ea"/>
                <a:cs typeface="+mj-cs"/>
              </a:rPr>
              <a:t>Program specific M&amp;E system</a:t>
            </a:r>
          </a:p>
        </p:txBody>
      </p:sp>
      <p:sp>
        <p:nvSpPr>
          <p:cNvPr id="6" name="Rectangle 5"/>
          <p:cNvSpPr/>
          <p:nvPr/>
        </p:nvSpPr>
        <p:spPr>
          <a:xfrm>
            <a:off x="145143" y="2490918"/>
            <a:ext cx="1941761" cy="370211"/>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defRPr/>
            </a:pPr>
            <a:r>
              <a:rPr lang="en-US" sz="1200" b="1" dirty="0"/>
              <a:t>Key developments: 2006</a:t>
            </a:r>
          </a:p>
        </p:txBody>
      </p:sp>
      <p:sp>
        <p:nvSpPr>
          <p:cNvPr id="7" name="Rectangle 6"/>
          <p:cNvSpPr/>
          <p:nvPr/>
        </p:nvSpPr>
        <p:spPr>
          <a:xfrm>
            <a:off x="2229628" y="1221868"/>
            <a:ext cx="1782644" cy="3451732"/>
          </a:xfrm>
          <a:prstGeom prst="rect">
            <a:avLst/>
          </a:prstGeom>
          <a:noFill/>
        </p:spPr>
        <p:style>
          <a:lnRef idx="1">
            <a:schemeClr val="accent1"/>
          </a:lnRef>
          <a:fillRef idx="3">
            <a:schemeClr val="accent1"/>
          </a:fillRef>
          <a:effectRef idx="2">
            <a:schemeClr val="accent1"/>
          </a:effectRef>
          <a:fontRef idx="minor">
            <a:schemeClr val="lt1"/>
          </a:fontRef>
        </p:style>
        <p:txBody>
          <a:bodyPr/>
          <a:lstStyle/>
          <a:p>
            <a:pPr marL="285750" indent="-285750">
              <a:spcAft>
                <a:spcPts val="600"/>
              </a:spcAft>
              <a:buFont typeface="Arial" pitchFamily="34" charset="0"/>
              <a:buChar char="•"/>
              <a:defRPr/>
            </a:pPr>
            <a:r>
              <a:rPr lang="en-US" sz="1050" dirty="0">
                <a:solidFill>
                  <a:schemeClr val="tx1"/>
                </a:solidFill>
                <a:latin typeface="+mj-lt"/>
                <a:ea typeface="+mj-ea"/>
                <a:cs typeface="+mj-cs"/>
              </a:rPr>
              <a:t>Nat. M&amp;E Unit established</a:t>
            </a:r>
          </a:p>
          <a:p>
            <a:pPr marL="285750" indent="-285750">
              <a:spcAft>
                <a:spcPts val="600"/>
              </a:spcAft>
              <a:buFont typeface="Arial" pitchFamily="34" charset="0"/>
              <a:buChar char="•"/>
              <a:defRPr/>
            </a:pPr>
            <a:r>
              <a:rPr lang="en-US" sz="1050" dirty="0">
                <a:solidFill>
                  <a:schemeClr val="tx1"/>
                </a:solidFill>
                <a:latin typeface="+mj-lt"/>
                <a:ea typeface="+mj-ea"/>
                <a:cs typeface="+mj-cs"/>
              </a:rPr>
              <a:t>National M&amp;E Strategy Developed</a:t>
            </a:r>
          </a:p>
          <a:p>
            <a:pPr marL="285750" indent="-285750">
              <a:spcAft>
                <a:spcPts val="600"/>
              </a:spcAft>
              <a:buFont typeface="Arial" pitchFamily="34" charset="0"/>
              <a:buChar char="•"/>
              <a:defRPr/>
            </a:pPr>
            <a:r>
              <a:rPr lang="en-US" sz="1050" dirty="0">
                <a:solidFill>
                  <a:schemeClr val="tx1"/>
                </a:solidFill>
                <a:latin typeface="+mj-lt"/>
                <a:ea typeface="+mj-ea"/>
                <a:cs typeface="+mj-cs"/>
              </a:rPr>
              <a:t>First Nat. Integrated reporting  system developed</a:t>
            </a:r>
          </a:p>
          <a:p>
            <a:pPr marL="285750" indent="-285750">
              <a:spcAft>
                <a:spcPts val="600"/>
              </a:spcAft>
              <a:buFont typeface="Arial" pitchFamily="34" charset="0"/>
              <a:buChar char="•"/>
              <a:defRPr/>
            </a:pPr>
            <a:r>
              <a:rPr lang="en-US" sz="1050" dirty="0">
                <a:solidFill>
                  <a:schemeClr val="tx1"/>
                </a:solidFill>
                <a:latin typeface="+mj-lt"/>
                <a:ea typeface="+mj-ea"/>
                <a:cs typeface="+mj-cs"/>
              </a:rPr>
              <a:t>HMIS powered by DHIS 1.4 used</a:t>
            </a:r>
          </a:p>
          <a:p>
            <a:pPr marL="285750" indent="-285750">
              <a:spcAft>
                <a:spcPts val="600"/>
              </a:spcAft>
              <a:buFont typeface="Arial" pitchFamily="34" charset="0"/>
              <a:buChar char="•"/>
              <a:defRPr/>
            </a:pPr>
            <a:r>
              <a:rPr lang="en-US" sz="1050" dirty="0">
                <a:solidFill>
                  <a:schemeClr val="tx1"/>
                </a:solidFill>
                <a:latin typeface="+mj-lt"/>
                <a:ea typeface="+mj-ea"/>
                <a:cs typeface="+mj-cs"/>
              </a:rPr>
              <a:t>Nat. HMIS Policy &amp; M&amp;E Strategy and Policy developed</a:t>
            </a:r>
          </a:p>
          <a:p>
            <a:pPr marL="285750" indent="-285750">
              <a:spcAft>
                <a:spcPts val="600"/>
              </a:spcAft>
              <a:buFont typeface="Arial" pitchFamily="34" charset="0"/>
              <a:buChar char="•"/>
              <a:defRPr/>
            </a:pPr>
            <a:r>
              <a:rPr lang="en-US" sz="1050" dirty="0">
                <a:solidFill>
                  <a:schemeClr val="tx1"/>
                </a:solidFill>
                <a:latin typeface="+mj-lt"/>
                <a:ea typeface="+mj-ea"/>
                <a:cs typeface="+mj-cs"/>
              </a:rPr>
              <a:t>HMIS was the only functional sub –system in use</a:t>
            </a:r>
          </a:p>
          <a:p>
            <a:pPr marL="285750" indent="-285750">
              <a:spcAft>
                <a:spcPts val="600"/>
              </a:spcAft>
              <a:buFont typeface="Arial" pitchFamily="34" charset="0"/>
              <a:buChar char="•"/>
              <a:defRPr/>
            </a:pPr>
            <a:r>
              <a:rPr lang="en-US" sz="1050" dirty="0">
                <a:solidFill>
                  <a:schemeClr val="tx1"/>
                </a:solidFill>
                <a:latin typeface="+mj-lt"/>
                <a:ea typeface="+mj-ea"/>
                <a:cs typeface="+mj-cs"/>
              </a:rPr>
              <a:t>Notifiable disease reporting; less formal</a:t>
            </a:r>
          </a:p>
          <a:p>
            <a:pPr marL="171450" indent="-171450">
              <a:spcAft>
                <a:spcPts val="600"/>
              </a:spcAft>
              <a:buFont typeface="Arial" panose="020B0604020202020204" pitchFamily="34" charset="0"/>
              <a:buChar char="•"/>
              <a:defRPr/>
            </a:pPr>
            <a:endParaRPr lang="en-US" sz="1100" dirty="0"/>
          </a:p>
        </p:txBody>
      </p:sp>
      <p:sp>
        <p:nvSpPr>
          <p:cNvPr id="8" name="Rectangle 7"/>
          <p:cNvSpPr/>
          <p:nvPr/>
        </p:nvSpPr>
        <p:spPr>
          <a:xfrm>
            <a:off x="2229628" y="882371"/>
            <a:ext cx="1782644" cy="339497"/>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defRPr/>
            </a:pPr>
            <a:r>
              <a:rPr lang="en-US" sz="1200" b="1" dirty="0"/>
              <a:t>Key developments: 2008 - 2009</a:t>
            </a:r>
          </a:p>
        </p:txBody>
      </p:sp>
      <p:sp>
        <p:nvSpPr>
          <p:cNvPr id="9" name="Down Arrow 8"/>
          <p:cNvSpPr/>
          <p:nvPr/>
        </p:nvSpPr>
        <p:spPr>
          <a:xfrm>
            <a:off x="5966183" y="5158005"/>
            <a:ext cx="161662" cy="307975"/>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Down Arrow 9"/>
          <p:cNvSpPr/>
          <p:nvPr/>
        </p:nvSpPr>
        <p:spPr>
          <a:xfrm rot="10800000">
            <a:off x="7002775" y="3791743"/>
            <a:ext cx="228600" cy="236538"/>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1" name="Rectangle 10"/>
          <p:cNvSpPr/>
          <p:nvPr/>
        </p:nvSpPr>
        <p:spPr>
          <a:xfrm>
            <a:off x="5966183" y="5531297"/>
            <a:ext cx="1487806" cy="966332"/>
          </a:xfrm>
          <a:prstGeom prst="rect">
            <a:avLst/>
          </a:prstGeom>
          <a:noFill/>
        </p:spPr>
        <p:style>
          <a:lnRef idx="1">
            <a:schemeClr val="accent1"/>
          </a:lnRef>
          <a:fillRef idx="3">
            <a:schemeClr val="accent1"/>
          </a:fillRef>
          <a:effectRef idx="2">
            <a:schemeClr val="accent1"/>
          </a:effectRef>
          <a:fontRef idx="minor">
            <a:schemeClr val="lt1"/>
          </a:fontRef>
        </p:style>
        <p:txBody>
          <a:bodyPr/>
          <a:lstStyle/>
          <a:p>
            <a:pPr>
              <a:defRPr/>
            </a:pPr>
            <a:r>
              <a:rPr lang="en-US" sz="1000" dirty="0">
                <a:solidFill>
                  <a:schemeClr val="tx1"/>
                </a:solidFill>
                <a:latin typeface="+mj-lt"/>
                <a:ea typeface="+mj-ea"/>
                <a:cs typeface="+mj-cs"/>
              </a:rPr>
              <a:t>Establishment of Counties M&amp;E System</a:t>
            </a:r>
          </a:p>
          <a:p>
            <a:pPr>
              <a:defRPr/>
            </a:pPr>
            <a:r>
              <a:rPr lang="en-US" sz="1000" dirty="0">
                <a:solidFill>
                  <a:schemeClr val="tx1"/>
                </a:solidFill>
                <a:latin typeface="+mj-lt"/>
                <a:ea typeface="+mj-ea"/>
                <a:cs typeface="+mj-cs"/>
              </a:rPr>
              <a:t>Lunch of the first national web based reporting system  (DHIS2)</a:t>
            </a:r>
          </a:p>
          <a:p>
            <a:pPr>
              <a:defRPr/>
            </a:pPr>
            <a:endParaRPr lang="en-US" sz="1000" dirty="0">
              <a:solidFill>
                <a:schemeClr val="tx1"/>
              </a:solidFill>
              <a:latin typeface="+mj-lt"/>
              <a:ea typeface="+mj-ea"/>
              <a:cs typeface="+mj-cs"/>
            </a:endParaRPr>
          </a:p>
          <a:p>
            <a:pPr>
              <a:defRPr/>
            </a:pPr>
            <a:endParaRPr lang="en-US" sz="1000" dirty="0">
              <a:solidFill>
                <a:schemeClr val="tx1"/>
              </a:solidFill>
              <a:latin typeface="+mj-lt"/>
              <a:ea typeface="+mj-ea"/>
              <a:cs typeface="+mj-cs"/>
            </a:endParaRPr>
          </a:p>
          <a:p>
            <a:pPr>
              <a:defRPr/>
            </a:pPr>
            <a:endParaRPr lang="en-US" sz="1000" dirty="0"/>
          </a:p>
        </p:txBody>
      </p:sp>
      <p:sp>
        <p:nvSpPr>
          <p:cNvPr id="12" name="Rectangle 11"/>
          <p:cNvSpPr/>
          <p:nvPr/>
        </p:nvSpPr>
        <p:spPr>
          <a:xfrm>
            <a:off x="7002774" y="4041339"/>
            <a:ext cx="1453839" cy="1173715"/>
          </a:xfrm>
          <a:prstGeom prst="rect">
            <a:avLst/>
          </a:prstGeom>
          <a:noFill/>
        </p:spPr>
        <p:style>
          <a:lnRef idx="1">
            <a:schemeClr val="accent1"/>
          </a:lnRef>
          <a:fillRef idx="3">
            <a:schemeClr val="accent1"/>
          </a:fillRef>
          <a:effectRef idx="2">
            <a:schemeClr val="accent1"/>
          </a:effectRef>
          <a:fontRef idx="minor">
            <a:schemeClr val="lt1"/>
          </a:fontRef>
        </p:style>
        <p:txBody>
          <a:bodyPr/>
          <a:lstStyle/>
          <a:p>
            <a:pPr>
              <a:defRPr/>
            </a:pPr>
            <a:r>
              <a:rPr lang="en-US" sz="1100" dirty="0">
                <a:solidFill>
                  <a:schemeClr val="tx1"/>
                </a:solidFill>
                <a:latin typeface="+mj-lt"/>
                <a:ea typeface="+mj-ea"/>
                <a:cs typeface="+mj-cs"/>
              </a:rPr>
              <a:t>National Health  Disaster exposed gaps in HIS :  Incomprehensive, uncoordinated HIS and poor feedback</a:t>
            </a:r>
          </a:p>
          <a:p>
            <a:pPr>
              <a:defRPr/>
            </a:pPr>
            <a:r>
              <a:rPr lang="en-US" sz="1100" dirty="0">
                <a:solidFill>
                  <a:schemeClr val="tx1"/>
                </a:solidFill>
                <a:latin typeface="+mj-lt"/>
                <a:ea typeface="+mj-ea"/>
                <a:cs typeface="+mj-cs"/>
              </a:rPr>
              <a:t>                                                </a:t>
            </a:r>
          </a:p>
        </p:txBody>
      </p:sp>
      <p:sp>
        <p:nvSpPr>
          <p:cNvPr id="13" name="Rectangle 12"/>
          <p:cNvSpPr/>
          <p:nvPr/>
        </p:nvSpPr>
        <p:spPr>
          <a:xfrm>
            <a:off x="7117075" y="2456090"/>
            <a:ext cx="1339538" cy="1244372"/>
          </a:xfrm>
          <a:prstGeom prst="rect">
            <a:avLst/>
          </a:prstGeom>
          <a:noFill/>
        </p:spPr>
        <p:style>
          <a:lnRef idx="1">
            <a:schemeClr val="accent1"/>
          </a:lnRef>
          <a:fillRef idx="3">
            <a:schemeClr val="accent1"/>
          </a:fillRef>
          <a:effectRef idx="2">
            <a:schemeClr val="accent1"/>
          </a:effectRef>
          <a:fontRef idx="minor">
            <a:schemeClr val="lt1"/>
          </a:fontRef>
        </p:style>
        <p:txBody>
          <a:bodyPr/>
          <a:lstStyle/>
          <a:p>
            <a:pPr marL="63500" indent="-63500">
              <a:buFont typeface="Arial" pitchFamily="34" charset="0"/>
              <a:buChar char="•"/>
              <a:defRPr/>
            </a:pPr>
            <a:r>
              <a:rPr lang="en-US" sz="1100" dirty="0">
                <a:solidFill>
                  <a:schemeClr val="tx1"/>
                </a:solidFill>
                <a:latin typeface="+mj-lt"/>
                <a:ea typeface="+mj-ea"/>
                <a:cs typeface="+mj-cs"/>
              </a:rPr>
              <a:t>HIS  Strategy 2015 – 2021 developed</a:t>
            </a:r>
          </a:p>
          <a:p>
            <a:pPr marL="63500" indent="-63500">
              <a:buFont typeface="Arial" pitchFamily="34" charset="0"/>
              <a:buChar char="•"/>
              <a:defRPr/>
            </a:pPr>
            <a:r>
              <a:rPr lang="en-US" sz="1100" dirty="0">
                <a:solidFill>
                  <a:schemeClr val="tx1"/>
                </a:solidFill>
                <a:latin typeface="+mj-lt"/>
                <a:ea typeface="+mj-ea"/>
                <a:cs typeface="+mj-cs"/>
              </a:rPr>
              <a:t> HIS  scale up and interoperability emphasized</a:t>
            </a:r>
          </a:p>
        </p:txBody>
      </p:sp>
    </p:spTree>
    <p:extLst>
      <p:ext uri="{BB962C8B-B14F-4D97-AF65-F5344CB8AC3E}">
        <p14:creationId xmlns:p14="http://schemas.microsoft.com/office/powerpoint/2010/main" val="31683952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925512"/>
          </a:xfrm>
        </p:spPr>
        <p:txBody>
          <a:bodyPr/>
          <a:lstStyle/>
          <a:p>
            <a:pPr algn="l"/>
            <a:r>
              <a:rPr lang="en-US" sz="2400" dirty="0"/>
              <a:t>Use Case to assess Quality of service delivery</a:t>
            </a:r>
          </a:p>
        </p:txBody>
      </p:sp>
      <p:sp>
        <p:nvSpPr>
          <p:cNvPr id="3" name="Content Placeholder 2"/>
          <p:cNvSpPr>
            <a:spLocks noGrp="1"/>
          </p:cNvSpPr>
          <p:nvPr>
            <p:ph idx="1"/>
          </p:nvPr>
        </p:nvSpPr>
        <p:spPr>
          <a:xfrm>
            <a:off x="628650" y="1200150"/>
            <a:ext cx="7886700" cy="5162550"/>
          </a:xfrm>
        </p:spPr>
        <p:txBody>
          <a:bodyPr>
            <a:normAutofit/>
          </a:bodyPr>
          <a:lstStyle/>
          <a:p>
            <a:r>
              <a:rPr lang="en-US" sz="3000" dirty="0"/>
              <a:t>Staffing pattern versus quality of care index scores </a:t>
            </a:r>
            <a:r>
              <a:rPr lang="en-US" sz="3000" dirty="0">
                <a:solidFill>
                  <a:srgbClr val="00B0F0"/>
                </a:solidFill>
              </a:rPr>
              <a:t>(</a:t>
            </a:r>
            <a:r>
              <a:rPr lang="en-US" sz="3000" dirty="0" err="1">
                <a:solidFill>
                  <a:srgbClr val="00B0F0"/>
                </a:solidFill>
              </a:rPr>
              <a:t>iHRIS</a:t>
            </a:r>
            <a:r>
              <a:rPr lang="en-US" sz="3000" dirty="0">
                <a:solidFill>
                  <a:srgbClr val="00B0F0"/>
                </a:solidFill>
              </a:rPr>
              <a:t> or health Workforce Census &amp; </a:t>
            </a:r>
            <a:r>
              <a:rPr lang="en-US" sz="3000" dirty="0" err="1">
                <a:solidFill>
                  <a:srgbClr val="00B0F0"/>
                </a:solidFill>
              </a:rPr>
              <a:t>QoC</a:t>
            </a:r>
            <a:r>
              <a:rPr lang="en-US" sz="3000" dirty="0">
                <a:solidFill>
                  <a:srgbClr val="00B0F0"/>
                </a:solidFill>
              </a:rPr>
              <a:t> survey data)</a:t>
            </a:r>
          </a:p>
          <a:p>
            <a:r>
              <a:rPr lang="en-US" sz="3000" dirty="0"/>
              <a:t>Quality of care index scores versus health system inputs </a:t>
            </a:r>
            <a:r>
              <a:rPr lang="en-US" sz="3000" dirty="0">
                <a:solidFill>
                  <a:srgbClr val="00B0F0"/>
                </a:solidFill>
              </a:rPr>
              <a:t>(</a:t>
            </a:r>
            <a:r>
              <a:rPr lang="en-US" sz="3000" dirty="0" err="1">
                <a:solidFill>
                  <a:srgbClr val="00B0F0"/>
                </a:solidFill>
              </a:rPr>
              <a:t>QoC</a:t>
            </a:r>
            <a:r>
              <a:rPr lang="en-US" sz="3000" dirty="0">
                <a:solidFill>
                  <a:srgbClr val="00B0F0"/>
                </a:solidFill>
              </a:rPr>
              <a:t> survey data &amp; SARA data)</a:t>
            </a:r>
          </a:p>
          <a:p>
            <a:endParaRPr lang="en-US" sz="3000" dirty="0"/>
          </a:p>
          <a:p>
            <a:r>
              <a:rPr lang="en-US" sz="3000" dirty="0"/>
              <a:t>Quality of care index score versus service utilization</a:t>
            </a:r>
            <a:r>
              <a:rPr lang="en-US" sz="3000" dirty="0">
                <a:solidFill>
                  <a:srgbClr val="00B0F0"/>
                </a:solidFill>
              </a:rPr>
              <a:t>(</a:t>
            </a:r>
            <a:r>
              <a:rPr lang="en-US" sz="3000" dirty="0" err="1">
                <a:solidFill>
                  <a:srgbClr val="00B0F0"/>
                </a:solidFill>
              </a:rPr>
              <a:t>QoC</a:t>
            </a:r>
            <a:r>
              <a:rPr lang="en-US" sz="3000" dirty="0">
                <a:solidFill>
                  <a:srgbClr val="00B0F0"/>
                </a:solidFill>
              </a:rPr>
              <a:t> survey data &amp; DHIS2)</a:t>
            </a:r>
          </a:p>
          <a:p>
            <a:endParaRPr lang="en-US" sz="3000" dirty="0"/>
          </a:p>
          <a:p>
            <a:endParaRPr lang="en-US" sz="3000" dirty="0"/>
          </a:p>
          <a:p>
            <a:endParaRPr lang="en-US" sz="3000" dirty="0"/>
          </a:p>
        </p:txBody>
      </p:sp>
    </p:spTree>
    <p:extLst>
      <p:ext uri="{BB962C8B-B14F-4D97-AF65-F5344CB8AC3E}">
        <p14:creationId xmlns:p14="http://schemas.microsoft.com/office/powerpoint/2010/main" val="15800921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49312"/>
          </a:xfrm>
        </p:spPr>
        <p:txBody>
          <a:bodyPr/>
          <a:lstStyle/>
          <a:p>
            <a:pPr algn="l"/>
            <a:r>
              <a:rPr lang="en-US" sz="3600" dirty="0"/>
              <a:t>Use Case to assess Quality of Data</a:t>
            </a:r>
          </a:p>
        </p:txBody>
      </p:sp>
      <p:sp>
        <p:nvSpPr>
          <p:cNvPr id="3" name="Content Placeholder 2"/>
          <p:cNvSpPr>
            <a:spLocks noGrp="1"/>
          </p:cNvSpPr>
          <p:nvPr>
            <p:ph idx="1"/>
          </p:nvPr>
        </p:nvSpPr>
        <p:spPr>
          <a:xfrm>
            <a:off x="457200" y="1485900"/>
            <a:ext cx="7886700" cy="4838700"/>
          </a:xfrm>
        </p:spPr>
        <p:txBody>
          <a:bodyPr>
            <a:normAutofit/>
          </a:bodyPr>
          <a:lstStyle/>
          <a:p>
            <a:r>
              <a:rPr lang="en-US" sz="3000" dirty="0"/>
              <a:t>Consistency Checks across subsystems: </a:t>
            </a:r>
            <a:r>
              <a:rPr lang="en-US" sz="3000" dirty="0" err="1"/>
              <a:t>e.g</a:t>
            </a:r>
            <a:r>
              <a:rPr lang="en-US" sz="3000" dirty="0"/>
              <a:t> Notifiable event reporting (Cases or deaths) from Active surveillance system versus those reported by Passive surveillance system </a:t>
            </a:r>
            <a:r>
              <a:rPr lang="en-US" sz="3000" dirty="0">
                <a:solidFill>
                  <a:srgbClr val="00B0F0"/>
                </a:solidFill>
              </a:rPr>
              <a:t>(eIDSR, LIS &amp; DHIS2)</a:t>
            </a:r>
          </a:p>
          <a:p>
            <a:endParaRPr lang="en-US" sz="3000" dirty="0"/>
          </a:p>
          <a:p>
            <a:endParaRPr lang="en-US" sz="3000" dirty="0"/>
          </a:p>
          <a:p>
            <a:endParaRPr lang="en-US" sz="3000" dirty="0"/>
          </a:p>
        </p:txBody>
      </p:sp>
    </p:spTree>
    <p:extLst>
      <p:ext uri="{BB962C8B-B14F-4D97-AF65-F5344CB8AC3E}">
        <p14:creationId xmlns:p14="http://schemas.microsoft.com/office/powerpoint/2010/main" val="778882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sz="4000" dirty="0"/>
              <a:t>Use </a:t>
            </a:r>
            <a:r>
              <a:rPr lang="en-US" sz="4000" dirty="0"/>
              <a:t>C</a:t>
            </a:r>
            <a:r>
              <a:rPr lang="en" sz="4000" dirty="0"/>
              <a:t>ase Prioritization</a:t>
            </a:r>
            <a:endParaRPr lang="en-US" sz="4000" dirty="0"/>
          </a:p>
        </p:txBody>
      </p:sp>
      <p:sp>
        <p:nvSpPr>
          <p:cNvPr id="3" name="Content Placeholder 2"/>
          <p:cNvSpPr>
            <a:spLocks noGrp="1"/>
          </p:cNvSpPr>
          <p:nvPr>
            <p:ph idx="1"/>
          </p:nvPr>
        </p:nvSpPr>
        <p:spPr/>
        <p:txBody>
          <a:bodyPr>
            <a:normAutofit/>
          </a:bodyPr>
          <a:lstStyle/>
          <a:p>
            <a:pPr marL="139697" indent="0">
              <a:buSzPts val="1400"/>
              <a:buNone/>
            </a:pPr>
            <a:r>
              <a:rPr lang="en-US" dirty="0"/>
              <a:t>Availability of data source</a:t>
            </a:r>
          </a:p>
          <a:p>
            <a:pPr indent="-317492">
              <a:lnSpc>
                <a:spcPct val="150000"/>
              </a:lnSpc>
              <a:buSzPts val="1400"/>
              <a:buChar char="-"/>
            </a:pPr>
            <a:r>
              <a:rPr lang="en-US" dirty="0"/>
              <a:t>Do we have the right data to satisfy our use case for interoperability?</a:t>
            </a:r>
          </a:p>
          <a:p>
            <a:pPr indent="-317492">
              <a:lnSpc>
                <a:spcPct val="150000"/>
              </a:lnSpc>
              <a:buSzPts val="1400"/>
              <a:buChar char="-"/>
            </a:pPr>
            <a:r>
              <a:rPr lang="en-US" dirty="0"/>
              <a:t>Is it readily accessible?</a:t>
            </a:r>
          </a:p>
          <a:p>
            <a:pPr indent="-317492">
              <a:lnSpc>
                <a:spcPct val="150000"/>
              </a:lnSpc>
              <a:buSzPts val="1400"/>
              <a:buChar char="-"/>
            </a:pPr>
            <a:r>
              <a:rPr lang="en-US" dirty="0"/>
              <a:t>Is the data structure malleable or comparable in some aspect?</a:t>
            </a:r>
          </a:p>
          <a:p>
            <a:pPr lvl="2" indent="-317492">
              <a:lnSpc>
                <a:spcPct val="150000"/>
              </a:lnSpc>
              <a:buSzPts val="1400"/>
              <a:buChar char="-"/>
            </a:pPr>
            <a:r>
              <a:rPr lang="en-US" dirty="0"/>
              <a:t>(Period dimension, Place dimension, etc.)</a:t>
            </a:r>
          </a:p>
          <a:p>
            <a:pPr marL="196858" lvl="1" indent="0">
              <a:lnSpc>
                <a:spcPct val="150000"/>
              </a:lnSpc>
              <a:buSzPts val="1400"/>
              <a:buNone/>
              <a:tabLst>
                <a:tab pos="1415654" algn="l"/>
              </a:tabLst>
            </a:pPr>
            <a:endParaRPr lang="en-US" dirty="0"/>
          </a:p>
          <a:p>
            <a:pPr lvl="2" indent="-317492">
              <a:lnSpc>
                <a:spcPct val="150000"/>
              </a:lnSpc>
              <a:buSzPts val="1400"/>
              <a:buChar char="-"/>
            </a:pPr>
            <a:endParaRPr lang="en-US" dirty="0"/>
          </a:p>
          <a:p>
            <a:pPr lvl="2" indent="-317492">
              <a:lnSpc>
                <a:spcPct val="150000"/>
              </a:lnSpc>
              <a:buSzPts val="1400"/>
              <a:buChar char="-"/>
            </a:pPr>
            <a:endParaRPr lang="en-US" dirty="0"/>
          </a:p>
          <a:p>
            <a:pPr indent="-317492">
              <a:lnSpc>
                <a:spcPct val="150000"/>
              </a:lnSpc>
              <a:buSzPts val="1400"/>
              <a:buChar char="-"/>
            </a:pPr>
            <a:endParaRPr lang="en-US" dirty="0"/>
          </a:p>
        </p:txBody>
      </p:sp>
    </p:spTree>
    <p:extLst>
      <p:ext uri="{BB962C8B-B14F-4D97-AF65-F5344CB8AC3E}">
        <p14:creationId xmlns:p14="http://schemas.microsoft.com/office/powerpoint/2010/main" val="23903897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6670" y="-1"/>
            <a:ext cx="7886700" cy="994172"/>
          </a:xfrm>
        </p:spPr>
        <p:txBody>
          <a:bodyPr>
            <a:normAutofit/>
          </a:bodyPr>
          <a:lstStyle/>
          <a:p>
            <a:pPr algn="l"/>
            <a:r>
              <a:rPr lang="en" sz="4000" dirty="0"/>
              <a:t>Dimensional Modelling</a:t>
            </a:r>
            <a:endParaRPr lang="en-US" sz="4000" dirty="0"/>
          </a:p>
        </p:txBody>
      </p:sp>
      <p:sp>
        <p:nvSpPr>
          <p:cNvPr id="3" name="Content Placeholder 2"/>
          <p:cNvSpPr>
            <a:spLocks noGrp="1"/>
          </p:cNvSpPr>
          <p:nvPr>
            <p:ph idx="1"/>
          </p:nvPr>
        </p:nvSpPr>
        <p:spPr>
          <a:xfrm>
            <a:off x="106136" y="994171"/>
            <a:ext cx="3192236" cy="5678091"/>
          </a:xfrm>
        </p:spPr>
        <p:txBody>
          <a:bodyPr/>
          <a:lstStyle/>
          <a:p>
            <a:pPr marL="86916" indent="-86916">
              <a:buSzPts val="1400"/>
              <a:buChar char="-"/>
            </a:pPr>
            <a:r>
              <a:rPr lang="en-US" sz="2800" dirty="0"/>
              <a:t>Dimension tables (</a:t>
            </a:r>
            <a:r>
              <a:rPr lang="en-US" sz="2400" dirty="0"/>
              <a:t>Descriptive data)</a:t>
            </a:r>
          </a:p>
          <a:p>
            <a:pPr marL="86916" lvl="1" indent="-86916">
              <a:spcBef>
                <a:spcPts val="0"/>
              </a:spcBef>
              <a:buClr>
                <a:srgbClr val="FFFFFF"/>
              </a:buClr>
              <a:buChar char="-"/>
            </a:pPr>
            <a:endParaRPr lang="en-US" sz="4000" dirty="0">
              <a:solidFill>
                <a:srgbClr val="FFFFFF"/>
              </a:solidFill>
            </a:endParaRPr>
          </a:p>
          <a:p>
            <a:pPr marL="86916" indent="-86916">
              <a:buSzPts val="1400"/>
              <a:buChar char="-"/>
            </a:pPr>
            <a:r>
              <a:rPr lang="en-US" sz="2800" dirty="0"/>
              <a:t>Fact tables: (</a:t>
            </a:r>
            <a:r>
              <a:rPr lang="en-US" sz="2400" dirty="0"/>
              <a:t>Measurements, numbers)</a:t>
            </a:r>
          </a:p>
          <a:p>
            <a:pPr marL="86916" indent="-86916">
              <a:buSzPts val="1400"/>
              <a:buChar char="-"/>
            </a:pPr>
            <a:r>
              <a:rPr lang="en-US" sz="2800" dirty="0"/>
              <a:t>Junk Dimension (</a:t>
            </a:r>
            <a:r>
              <a:rPr lang="en-US" sz="2400" dirty="0"/>
              <a:t>Yes/no, 1/0 data)</a:t>
            </a:r>
          </a:p>
          <a:p>
            <a:pPr marL="86916" indent="-86916">
              <a:buSzPts val="1400"/>
              <a:buChar char="-"/>
            </a:pPr>
            <a:r>
              <a:rPr lang="en-US" sz="2800" dirty="0"/>
              <a:t>Time Dimension (</a:t>
            </a:r>
            <a:r>
              <a:rPr lang="en-US" sz="2400" dirty="0"/>
              <a:t>Dates, weeks, months, years, fiscal years, </a:t>
            </a:r>
            <a:r>
              <a:rPr lang="en-US" sz="2400" dirty="0" err="1"/>
              <a:t>etc</a:t>
            </a:r>
            <a:r>
              <a:rPr lang="en-US" sz="2400" dirty="0"/>
              <a:t>)</a:t>
            </a:r>
          </a:p>
          <a:p>
            <a:pPr marL="86916" indent="-86916"/>
            <a:endParaRPr lang="en-US" sz="4000" dirty="0"/>
          </a:p>
        </p:txBody>
      </p:sp>
      <p:pic>
        <p:nvPicPr>
          <p:cNvPr id="4" name="Picture 3"/>
          <p:cNvPicPr>
            <a:picLocks noChangeAspect="1"/>
          </p:cNvPicPr>
          <p:nvPr/>
        </p:nvPicPr>
        <p:blipFill rotWithShape="1">
          <a:blip r:embed="rId2"/>
          <a:srcRect l="8958" t="22672" r="12849" b="8423"/>
          <a:stretch/>
        </p:blipFill>
        <p:spPr>
          <a:xfrm>
            <a:off x="3298372" y="1094185"/>
            <a:ext cx="5059815" cy="4435078"/>
          </a:xfrm>
          <a:prstGeom prst="rect">
            <a:avLst/>
          </a:prstGeom>
        </p:spPr>
      </p:pic>
    </p:spTree>
    <p:extLst>
      <p:ext uri="{BB962C8B-B14F-4D97-AF65-F5344CB8AC3E}">
        <p14:creationId xmlns:p14="http://schemas.microsoft.com/office/powerpoint/2010/main" val="20764382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0266" y="130023"/>
            <a:ext cx="7886700" cy="994172"/>
          </a:xfrm>
        </p:spPr>
        <p:txBody>
          <a:bodyPr>
            <a:normAutofit/>
          </a:bodyPr>
          <a:lstStyle/>
          <a:p>
            <a:pPr algn="l"/>
            <a:r>
              <a:rPr lang="en-US" sz="4000" dirty="0"/>
              <a:t>Data Preparation</a:t>
            </a:r>
          </a:p>
        </p:txBody>
      </p:sp>
      <p:sp>
        <p:nvSpPr>
          <p:cNvPr id="3" name="Content Placeholder 2"/>
          <p:cNvSpPr>
            <a:spLocks noGrp="1"/>
          </p:cNvSpPr>
          <p:nvPr>
            <p:ph idx="1"/>
          </p:nvPr>
        </p:nvSpPr>
        <p:spPr>
          <a:xfrm>
            <a:off x="304801" y="1200150"/>
            <a:ext cx="8039099" cy="4876799"/>
          </a:xfrm>
        </p:spPr>
        <p:txBody>
          <a:bodyPr/>
          <a:lstStyle/>
          <a:p>
            <a:pPr>
              <a:buChar char="-"/>
            </a:pPr>
            <a:r>
              <a:rPr lang="en-US" sz="2800" dirty="0"/>
              <a:t>Involves cleaning and standardization of data based on priority fields or variables in the dimensional </a:t>
            </a:r>
          </a:p>
          <a:p>
            <a:pPr lvl="1">
              <a:buFont typeface="Arial" panose="020B0604020202020204" pitchFamily="34" charset="0"/>
              <a:buChar char="-"/>
            </a:pPr>
            <a:r>
              <a:rPr lang="en-US" sz="2800" dirty="0"/>
              <a:t>Insert unique ID </a:t>
            </a:r>
          </a:p>
          <a:p>
            <a:pPr lvl="1">
              <a:buFont typeface="Arial" panose="020B0604020202020204" pitchFamily="34" charset="0"/>
              <a:buChar char="-"/>
            </a:pPr>
            <a:r>
              <a:rPr lang="en-US" sz="2800" dirty="0"/>
              <a:t>Standardize date formats </a:t>
            </a:r>
          </a:p>
          <a:p>
            <a:pPr lvl="1">
              <a:buFont typeface="Arial" panose="020B0604020202020204" pitchFamily="34" charset="0"/>
              <a:buChar char="-"/>
            </a:pPr>
            <a:r>
              <a:rPr lang="en-US" sz="2800" dirty="0"/>
              <a:t>Insert year </a:t>
            </a:r>
            <a:r>
              <a:rPr lang="en-US" sz="2800" i="1" dirty="0"/>
              <a:t>(where applicable)</a:t>
            </a:r>
          </a:p>
          <a:p>
            <a:pPr lvl="1">
              <a:spcBef>
                <a:spcPts val="0"/>
              </a:spcBef>
              <a:buChar char="-"/>
            </a:pPr>
            <a:r>
              <a:rPr lang="en-US" sz="2800" dirty="0"/>
              <a:t>Standardize the data options </a:t>
            </a:r>
            <a:r>
              <a:rPr lang="en-US" sz="2400" dirty="0"/>
              <a:t>(</a:t>
            </a:r>
            <a:r>
              <a:rPr lang="en-US" sz="2400" dirty="0" err="1"/>
              <a:t>e.g</a:t>
            </a:r>
            <a:r>
              <a:rPr lang="en-US" sz="2400" dirty="0"/>
              <a:t> Y/N, 1/0)</a:t>
            </a:r>
            <a:endParaRPr lang="en-US" sz="2800" dirty="0"/>
          </a:p>
          <a:p>
            <a:pPr marL="342900" lvl="1" indent="0">
              <a:spcBef>
                <a:spcPts val="0"/>
              </a:spcBef>
              <a:buNone/>
            </a:pPr>
            <a:endParaRPr lang="en-US" sz="2800" dirty="0"/>
          </a:p>
          <a:p>
            <a:pPr marL="342900" lvl="1" indent="0">
              <a:spcBef>
                <a:spcPts val="0"/>
              </a:spcBef>
              <a:buNone/>
            </a:pPr>
            <a:r>
              <a:rPr lang="en-US" sz="2800" dirty="0"/>
              <a:t>Occasionally used STATA and </a:t>
            </a:r>
            <a:r>
              <a:rPr lang="en-US" sz="2800" dirty="0" err="1"/>
              <a:t>OpenRefine</a:t>
            </a:r>
            <a:r>
              <a:rPr lang="en-US" sz="2800" dirty="0"/>
              <a:t> for data cleaning</a:t>
            </a:r>
          </a:p>
          <a:p>
            <a:pPr marL="86916" indent="-86916"/>
            <a:endParaRPr lang="en-US" sz="2800" dirty="0"/>
          </a:p>
        </p:txBody>
      </p:sp>
    </p:spTree>
    <p:extLst>
      <p:ext uri="{BB962C8B-B14F-4D97-AF65-F5344CB8AC3E}">
        <p14:creationId xmlns:p14="http://schemas.microsoft.com/office/powerpoint/2010/main" val="33228388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3266" y="-33377"/>
            <a:ext cx="7886700" cy="994172"/>
          </a:xfrm>
        </p:spPr>
        <p:txBody>
          <a:bodyPr>
            <a:normAutofit/>
          </a:bodyPr>
          <a:lstStyle/>
          <a:p>
            <a:pPr algn="l"/>
            <a:r>
              <a:rPr lang="en" sz="4000" dirty="0"/>
              <a:t>ETL Transformations </a:t>
            </a:r>
            <a:endParaRPr lang="en-US" sz="4000" dirty="0"/>
          </a:p>
        </p:txBody>
      </p:sp>
      <p:sp>
        <p:nvSpPr>
          <p:cNvPr id="3" name="Content Placeholder 2"/>
          <p:cNvSpPr>
            <a:spLocks noGrp="1"/>
          </p:cNvSpPr>
          <p:nvPr>
            <p:ph idx="1"/>
          </p:nvPr>
        </p:nvSpPr>
        <p:spPr>
          <a:xfrm>
            <a:off x="133350" y="858361"/>
            <a:ext cx="7886700" cy="3263504"/>
          </a:xfrm>
        </p:spPr>
        <p:txBody>
          <a:bodyPr/>
          <a:lstStyle/>
          <a:p>
            <a:pPr marL="88900" indent="0">
              <a:buNone/>
            </a:pPr>
            <a:r>
              <a:rPr lang="en-US" dirty="0"/>
              <a:t>We use Pentaho Data Integration tool (Kettle) to build the ETL transformations to implement the data warehouse in </a:t>
            </a:r>
            <a:r>
              <a:rPr lang="en-US" dirty="0" err="1"/>
              <a:t>PostgreSQL</a:t>
            </a:r>
            <a:endParaRPr lang="en-US" dirty="0"/>
          </a:p>
          <a:p>
            <a:endParaRPr lang="en-US" dirty="0"/>
          </a:p>
        </p:txBody>
      </p:sp>
      <p:pic>
        <p:nvPicPr>
          <p:cNvPr id="4" name="Picture 3"/>
          <p:cNvPicPr>
            <a:picLocks noChangeAspect="1"/>
          </p:cNvPicPr>
          <p:nvPr/>
        </p:nvPicPr>
        <p:blipFill rotWithShape="1">
          <a:blip r:embed="rId2"/>
          <a:srcRect l="20773" t="24752" r="2256" b="22470"/>
          <a:stretch/>
        </p:blipFill>
        <p:spPr>
          <a:xfrm>
            <a:off x="244929" y="2057401"/>
            <a:ext cx="8232322" cy="4800599"/>
          </a:xfrm>
          <a:prstGeom prst="rect">
            <a:avLst/>
          </a:prstGeom>
        </p:spPr>
      </p:pic>
    </p:spTree>
    <p:extLst>
      <p:ext uri="{BB962C8B-B14F-4D97-AF65-F5344CB8AC3E}">
        <p14:creationId xmlns:p14="http://schemas.microsoft.com/office/powerpoint/2010/main" val="36725788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8533"/>
            <a:ext cx="7886700" cy="994172"/>
          </a:xfrm>
        </p:spPr>
        <p:txBody>
          <a:bodyPr>
            <a:normAutofit/>
          </a:bodyPr>
          <a:lstStyle/>
          <a:p>
            <a:pPr algn="l"/>
            <a:r>
              <a:rPr lang="en" sz="4000" dirty="0"/>
              <a:t>Data Presentation &amp; Analysis</a:t>
            </a:r>
            <a:endParaRPr lang="en-US" sz="4000" dirty="0"/>
          </a:p>
        </p:txBody>
      </p:sp>
      <p:sp>
        <p:nvSpPr>
          <p:cNvPr id="3" name="Content Placeholder 2"/>
          <p:cNvSpPr>
            <a:spLocks noGrp="1"/>
          </p:cNvSpPr>
          <p:nvPr>
            <p:ph idx="1"/>
          </p:nvPr>
        </p:nvSpPr>
        <p:spPr>
          <a:xfrm>
            <a:off x="457200" y="2099732"/>
            <a:ext cx="7772400" cy="4053417"/>
          </a:xfrm>
        </p:spPr>
        <p:txBody>
          <a:bodyPr/>
          <a:lstStyle/>
          <a:p>
            <a:pPr>
              <a:buChar char="-"/>
            </a:pPr>
            <a:r>
              <a:rPr lang="en-US" sz="3200" dirty="0"/>
              <a:t>Connect Data Warehouse with Tableau</a:t>
            </a:r>
          </a:p>
          <a:p>
            <a:pPr marL="0" indent="0">
              <a:spcBef>
                <a:spcPts val="800"/>
              </a:spcBef>
              <a:buNone/>
            </a:pPr>
            <a:endParaRPr lang="en-US" sz="3200" dirty="0"/>
          </a:p>
          <a:p>
            <a:pPr>
              <a:spcBef>
                <a:spcPts val="800"/>
              </a:spcBef>
              <a:buChar char="-"/>
            </a:pPr>
            <a:r>
              <a:rPr lang="en-US" sz="3200" dirty="0"/>
              <a:t>Connect Data Warehouse with Mondrian/</a:t>
            </a:r>
            <a:r>
              <a:rPr lang="en-US" sz="3200" dirty="0" err="1"/>
              <a:t>Saiku</a:t>
            </a:r>
            <a:r>
              <a:rPr lang="en-US" sz="3200" dirty="0"/>
              <a:t> (open source application)</a:t>
            </a:r>
          </a:p>
        </p:txBody>
      </p:sp>
    </p:spTree>
    <p:extLst>
      <p:ext uri="{BB962C8B-B14F-4D97-AF65-F5344CB8AC3E}">
        <p14:creationId xmlns:p14="http://schemas.microsoft.com/office/powerpoint/2010/main" val="8087543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14400" y="1828801"/>
            <a:ext cx="7543800" cy="1188509"/>
          </a:xfrm>
        </p:spPr>
        <p:txBody>
          <a:bodyPr/>
          <a:lstStyle/>
          <a:p>
            <a:r>
              <a:rPr lang="en-US" b="1" dirty="0"/>
              <a:t>mHero</a:t>
            </a:r>
          </a:p>
        </p:txBody>
      </p:sp>
    </p:spTree>
    <p:extLst>
      <p:ext uri="{BB962C8B-B14F-4D97-AF65-F5344CB8AC3E}">
        <p14:creationId xmlns:p14="http://schemas.microsoft.com/office/powerpoint/2010/main" val="15432235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7625" y="1120392"/>
            <a:ext cx="1428750" cy="1428750"/>
          </a:xfrm>
          <a:prstGeom prst="rect">
            <a:avLst/>
          </a:prstGeom>
        </p:spPr>
      </p:pic>
      <p:pic>
        <p:nvPicPr>
          <p:cNvPr id="22" name="Picture 2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8214" y="3119545"/>
            <a:ext cx="1016811" cy="1428750"/>
          </a:xfrm>
          <a:prstGeom prst="rect">
            <a:avLst/>
          </a:prstGeom>
        </p:spPr>
      </p:pic>
      <p:pic>
        <p:nvPicPr>
          <p:cNvPr id="24" name="Picture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63595" y="5353370"/>
            <a:ext cx="1016811" cy="1428750"/>
          </a:xfrm>
          <a:prstGeom prst="rect">
            <a:avLst/>
          </a:prstGeom>
        </p:spPr>
      </p:pic>
      <p:pic>
        <p:nvPicPr>
          <p:cNvPr id="27" name="Picture 2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585" y="3760372"/>
            <a:ext cx="714375" cy="714375"/>
          </a:xfrm>
          <a:prstGeom prst="rect">
            <a:avLst/>
          </a:prstGeom>
        </p:spPr>
      </p:pic>
      <p:pic>
        <p:nvPicPr>
          <p:cNvPr id="28" name="Picture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29187" y="5978003"/>
            <a:ext cx="714375" cy="714375"/>
          </a:xfrm>
          <a:prstGeom prst="rect">
            <a:avLst/>
          </a:prstGeom>
        </p:spPr>
      </p:pic>
      <p:pic>
        <p:nvPicPr>
          <p:cNvPr id="32" name="Picture 3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56508" y="3185055"/>
            <a:ext cx="1016811" cy="1428750"/>
          </a:xfrm>
          <a:prstGeom prst="rect">
            <a:avLst/>
          </a:prstGeom>
        </p:spPr>
      </p:pic>
      <p:pic>
        <p:nvPicPr>
          <p:cNvPr id="33" name="Picture 3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95896" y="3843502"/>
            <a:ext cx="714375" cy="714375"/>
          </a:xfrm>
          <a:prstGeom prst="rect">
            <a:avLst/>
          </a:prstGeom>
        </p:spPr>
      </p:pic>
      <p:cxnSp>
        <p:nvCxnSpPr>
          <p:cNvPr id="14" name="Straight Arrow Connector 13"/>
          <p:cNvCxnSpPr>
            <a:stCxn id="20" idx="1"/>
            <a:endCxn id="22" idx="3"/>
          </p:cNvCxnSpPr>
          <p:nvPr/>
        </p:nvCxnSpPr>
        <p:spPr>
          <a:xfrm flipH="1">
            <a:off x="1665025" y="1834767"/>
            <a:ext cx="2192600" cy="1999153"/>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a:stCxn id="20" idx="3"/>
            <a:endCxn id="32" idx="1"/>
          </p:cNvCxnSpPr>
          <p:nvPr/>
        </p:nvCxnSpPr>
        <p:spPr>
          <a:xfrm>
            <a:off x="5286375" y="1834767"/>
            <a:ext cx="2170133" cy="2064663"/>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a:stCxn id="20" idx="2"/>
            <a:endCxn id="24" idx="0"/>
          </p:cNvCxnSpPr>
          <p:nvPr/>
        </p:nvCxnSpPr>
        <p:spPr>
          <a:xfrm>
            <a:off x="4572000" y="2549142"/>
            <a:ext cx="1" cy="2804228"/>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56" name="Rounded Rectangular Callout 55"/>
          <p:cNvSpPr/>
          <p:nvPr/>
        </p:nvSpPr>
        <p:spPr>
          <a:xfrm>
            <a:off x="1253068" y="1651502"/>
            <a:ext cx="1508258" cy="1182841"/>
          </a:xfrm>
          <a:prstGeom prst="wedgeRoundRectCallout">
            <a:avLst>
              <a:gd name="adj1" fmla="val 120278"/>
              <a:gd name="adj2" fmla="val -71231"/>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b="1" dirty="0">
                <a:solidFill>
                  <a:srgbClr val="005595"/>
                </a:solidFill>
              </a:rPr>
              <a:t>What is your stock level of Personal Protective Equipment (PPE)?</a:t>
            </a:r>
          </a:p>
        </p:txBody>
      </p:sp>
      <p:sp>
        <p:nvSpPr>
          <p:cNvPr id="57" name="Rounded Rectangular Callout 56"/>
          <p:cNvSpPr/>
          <p:nvPr/>
        </p:nvSpPr>
        <p:spPr>
          <a:xfrm>
            <a:off x="2915930" y="2739877"/>
            <a:ext cx="941695" cy="751849"/>
          </a:xfrm>
          <a:prstGeom prst="wedgeRoundRectCallout">
            <a:avLst>
              <a:gd name="adj1" fmla="val -168660"/>
              <a:gd name="adj2" fmla="val 114906"/>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b="1" dirty="0">
                <a:solidFill>
                  <a:srgbClr val="005595"/>
                </a:solidFill>
              </a:rPr>
              <a:t>25 PPE available </a:t>
            </a:r>
          </a:p>
        </p:txBody>
      </p:sp>
      <p:sp>
        <p:nvSpPr>
          <p:cNvPr id="58" name="Rounded Rectangular Callout 57"/>
          <p:cNvSpPr/>
          <p:nvPr/>
        </p:nvSpPr>
        <p:spPr>
          <a:xfrm>
            <a:off x="6287561" y="1651502"/>
            <a:ext cx="1730372" cy="1182841"/>
          </a:xfrm>
          <a:prstGeom prst="wedgeRoundRectCallout">
            <a:avLst>
              <a:gd name="adj1" fmla="val -108765"/>
              <a:gd name="adj2" fmla="val -47395"/>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b="1" dirty="0">
                <a:solidFill>
                  <a:srgbClr val="005595"/>
                </a:solidFill>
              </a:rPr>
              <a:t>What kind of disease agent causes Ebola? 1)Bacteria 2)Virus 3)Toxin 4)Parasite</a:t>
            </a:r>
          </a:p>
        </p:txBody>
      </p:sp>
      <p:sp>
        <p:nvSpPr>
          <p:cNvPr id="59" name="Rounded Rectangular Callout 58"/>
          <p:cNvSpPr/>
          <p:nvPr/>
        </p:nvSpPr>
        <p:spPr>
          <a:xfrm>
            <a:off x="5172715" y="2743621"/>
            <a:ext cx="941695" cy="751849"/>
          </a:xfrm>
          <a:prstGeom prst="wedgeRoundRectCallout">
            <a:avLst>
              <a:gd name="adj1" fmla="val 177718"/>
              <a:gd name="adj2" fmla="val 116721"/>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b="1" dirty="0">
                <a:solidFill>
                  <a:srgbClr val="005595"/>
                </a:solidFill>
              </a:rPr>
              <a:t>2) Virus </a:t>
            </a:r>
          </a:p>
        </p:txBody>
      </p:sp>
      <p:sp>
        <p:nvSpPr>
          <p:cNvPr id="66" name="Rounded Rectangular Callout 65"/>
          <p:cNvSpPr/>
          <p:nvPr/>
        </p:nvSpPr>
        <p:spPr>
          <a:xfrm>
            <a:off x="3243475" y="3899430"/>
            <a:ext cx="1228299" cy="845953"/>
          </a:xfrm>
          <a:prstGeom prst="wedgeRoundRectCallout">
            <a:avLst>
              <a:gd name="adj1" fmla="val 34721"/>
              <a:gd name="adj2" fmla="val -200296"/>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b="1" dirty="0">
                <a:solidFill>
                  <a:srgbClr val="005595"/>
                </a:solidFill>
              </a:rPr>
              <a:t>Could you confirm that you are an RN?</a:t>
            </a:r>
          </a:p>
        </p:txBody>
      </p:sp>
      <p:sp>
        <p:nvSpPr>
          <p:cNvPr id="69" name="Rounded Rectangular Callout 68"/>
          <p:cNvSpPr/>
          <p:nvPr/>
        </p:nvSpPr>
        <p:spPr>
          <a:xfrm>
            <a:off x="4634721" y="3888663"/>
            <a:ext cx="1228299" cy="845953"/>
          </a:xfrm>
          <a:prstGeom prst="wedgeRoundRectCallout">
            <a:avLst>
              <a:gd name="adj1" fmla="val -26389"/>
              <a:gd name="adj2" fmla="val 127205"/>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b="1" dirty="0">
                <a:solidFill>
                  <a:srgbClr val="005595"/>
                </a:solidFill>
              </a:rPr>
              <a:t>Yes, I am an RN</a:t>
            </a:r>
          </a:p>
        </p:txBody>
      </p:sp>
      <p:sp>
        <p:nvSpPr>
          <p:cNvPr id="19" name="TextBox 18">
            <a:extLst>
              <a:ext uri="{FF2B5EF4-FFF2-40B4-BE49-F238E27FC236}">
                <a16:creationId xmlns:a16="http://schemas.microsoft.com/office/drawing/2014/main" id="{C8F06581-42B9-472C-B412-918C45076A27}"/>
              </a:ext>
            </a:extLst>
          </p:cNvPr>
          <p:cNvSpPr txBox="1"/>
          <p:nvPr/>
        </p:nvSpPr>
        <p:spPr>
          <a:xfrm>
            <a:off x="2165653" y="297982"/>
            <a:ext cx="6307666" cy="707886"/>
          </a:xfrm>
          <a:prstGeom prst="rect">
            <a:avLst/>
          </a:prstGeom>
          <a:noFill/>
        </p:spPr>
        <p:txBody>
          <a:bodyPr wrap="square" rtlCol="0">
            <a:spAutoFit/>
          </a:bodyPr>
          <a:lstStyle/>
          <a:p>
            <a:r>
              <a:rPr lang="en-US" sz="4000" dirty="0">
                <a:solidFill>
                  <a:schemeClr val="tx1"/>
                </a:solidFill>
                <a:latin typeface="Open Sans" panose="020B0604020202020204" charset="0"/>
                <a:ea typeface="Open Sans" panose="020B0604020202020204" charset="0"/>
                <a:cs typeface="Open Sans" panose="020B0604020202020204" charset="0"/>
              </a:rPr>
              <a:t>What is mHero?</a:t>
            </a:r>
          </a:p>
        </p:txBody>
      </p:sp>
    </p:spTree>
    <p:extLst>
      <p:ext uri="{BB962C8B-B14F-4D97-AF65-F5344CB8AC3E}">
        <p14:creationId xmlns:p14="http://schemas.microsoft.com/office/powerpoint/2010/main" val="26297577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D9E3BF1-E1E1-4DF2-B781-9127F50C6D3B}"/>
              </a:ext>
            </a:extLst>
          </p:cNvPr>
          <p:cNvPicPr>
            <a:picLocks noChangeAspect="1"/>
          </p:cNvPicPr>
          <p:nvPr/>
        </p:nvPicPr>
        <p:blipFill>
          <a:blip r:embed="rId2"/>
          <a:stretch>
            <a:fillRect/>
          </a:stretch>
        </p:blipFill>
        <p:spPr>
          <a:xfrm>
            <a:off x="301978" y="431800"/>
            <a:ext cx="8054820" cy="6017757"/>
          </a:xfrm>
          <a:prstGeom prst="rect">
            <a:avLst/>
          </a:prstGeom>
        </p:spPr>
      </p:pic>
      <p:sp>
        <p:nvSpPr>
          <p:cNvPr id="3" name="TextBox 2">
            <a:extLst>
              <a:ext uri="{FF2B5EF4-FFF2-40B4-BE49-F238E27FC236}">
                <a16:creationId xmlns:a16="http://schemas.microsoft.com/office/drawing/2014/main" id="{E0266021-3C9B-44CD-AF05-5B0CAAA0EEE9}"/>
              </a:ext>
            </a:extLst>
          </p:cNvPr>
          <p:cNvSpPr txBox="1"/>
          <p:nvPr/>
        </p:nvSpPr>
        <p:spPr>
          <a:xfrm>
            <a:off x="1684867" y="289910"/>
            <a:ext cx="6307666" cy="707886"/>
          </a:xfrm>
          <a:prstGeom prst="rect">
            <a:avLst/>
          </a:prstGeom>
          <a:noFill/>
        </p:spPr>
        <p:txBody>
          <a:bodyPr wrap="square" rtlCol="0">
            <a:spAutoFit/>
          </a:bodyPr>
          <a:lstStyle/>
          <a:p>
            <a:r>
              <a:rPr lang="en-US" sz="4000" dirty="0">
                <a:solidFill>
                  <a:schemeClr val="tx1"/>
                </a:solidFill>
                <a:latin typeface="Open Sans" panose="020B0604020202020204" charset="0"/>
                <a:ea typeface="Open Sans" panose="020B0604020202020204" charset="0"/>
                <a:cs typeface="Open Sans" panose="020B0604020202020204" charset="0"/>
              </a:rPr>
              <a:t>mHero Architecture</a:t>
            </a:r>
          </a:p>
        </p:txBody>
      </p:sp>
    </p:spTree>
    <p:extLst>
      <p:ext uri="{BB962C8B-B14F-4D97-AF65-F5344CB8AC3E}">
        <p14:creationId xmlns:p14="http://schemas.microsoft.com/office/powerpoint/2010/main" val="3079597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8444228"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u="sng" dirty="0">
                <a:latin typeface="Arial" pitchFamily="34" charset="0"/>
                <a:cs typeface="Arial" pitchFamily="34" charset="0"/>
              </a:rPr>
              <a:t>HIS and GIS Architecture (</a:t>
            </a:r>
            <a:r>
              <a:rPr lang="en-GB" sz="2400" b="1" u="sng" dirty="0">
                <a:solidFill>
                  <a:srgbClr val="FFFF00"/>
                </a:solidFill>
                <a:latin typeface="Arial" pitchFamily="34" charset="0"/>
                <a:cs typeface="Arial" pitchFamily="34" charset="0"/>
              </a:rPr>
              <a:t>as-is</a:t>
            </a:r>
            <a:r>
              <a:rPr lang="en-GB" sz="2400" b="1" u="sng" dirty="0">
                <a:latin typeface="Arial" pitchFamily="34" charset="0"/>
                <a:cs typeface="Arial" pitchFamily="34" charset="0"/>
              </a:rPr>
              <a:t>) in the MoH, Liberia - </a:t>
            </a:r>
            <a:r>
              <a:rPr lang="en-GB" sz="2400" b="1" u="sng" dirty="0">
                <a:solidFill>
                  <a:srgbClr val="FFFF00"/>
                </a:solidFill>
                <a:latin typeface="Arial" pitchFamily="34" charset="0"/>
                <a:cs typeface="Arial" pitchFamily="34" charset="0"/>
              </a:rPr>
              <a:t>May 2015</a:t>
            </a:r>
          </a:p>
        </p:txBody>
      </p:sp>
      <p:pic>
        <p:nvPicPr>
          <p:cNvPr id="5" name="Picture 4" descr="As2-Is Overview of HIS and GIS Architecture in MoH_12May2015.emf"/>
          <p:cNvPicPr>
            <a:picLocks noChangeAspect="1"/>
          </p:cNvPicPr>
          <p:nvPr/>
        </p:nvPicPr>
        <p:blipFill>
          <a:blip r:embed="rId2" cstate="print"/>
          <a:stretch>
            <a:fillRect/>
          </a:stretch>
        </p:blipFill>
        <p:spPr>
          <a:xfrm>
            <a:off x="167510" y="941696"/>
            <a:ext cx="8276718" cy="5595582"/>
          </a:xfrm>
          <a:prstGeom prst="rect">
            <a:avLst/>
          </a:prstGeom>
        </p:spPr>
      </p:pic>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730453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0133" y="203200"/>
            <a:ext cx="7543800" cy="2593975"/>
          </a:xfrm>
        </p:spPr>
        <p:txBody>
          <a:bodyPr/>
          <a:lstStyle/>
          <a:p>
            <a:r>
              <a:rPr lang="en-US" b="1" dirty="0"/>
              <a:t>The eIDSR pilot</a:t>
            </a:r>
          </a:p>
        </p:txBody>
      </p:sp>
    </p:spTree>
    <p:extLst>
      <p:ext uri="{BB962C8B-B14F-4D97-AF65-F5344CB8AC3E}">
        <p14:creationId xmlns:p14="http://schemas.microsoft.com/office/powerpoint/2010/main" val="41917820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a:t>
            </a:r>
          </a:p>
        </p:txBody>
      </p:sp>
      <p:sp>
        <p:nvSpPr>
          <p:cNvPr id="3" name="Text Placeholder 2"/>
          <p:cNvSpPr>
            <a:spLocks noGrp="1"/>
          </p:cNvSpPr>
          <p:nvPr>
            <p:ph type="body" idx="1"/>
          </p:nvPr>
        </p:nvSpPr>
        <p:spPr/>
        <p:txBody>
          <a:bodyPr/>
          <a:lstStyle/>
          <a:p>
            <a:pPr marL="88900" lvl="0" indent="0">
              <a:buNone/>
            </a:pPr>
            <a:endParaRPr lang="en-US" sz="2800" dirty="0"/>
          </a:p>
          <a:p>
            <a:pPr lvl="0"/>
            <a:r>
              <a:rPr lang="en-US" sz="2800" dirty="0"/>
              <a:t>I</a:t>
            </a:r>
            <a:r>
              <a:rPr lang="en-GB" sz="2800" dirty="0"/>
              <a:t>mprove the flow of public health surveillance data between the different levels of the health system in order to respond quickly to suspected outbreaks</a:t>
            </a:r>
            <a:endParaRPr lang="en-US" sz="2800" dirty="0"/>
          </a:p>
        </p:txBody>
      </p:sp>
    </p:spTree>
    <p:extLst>
      <p:ext uri="{BB962C8B-B14F-4D97-AF65-F5344CB8AC3E}">
        <p14:creationId xmlns:p14="http://schemas.microsoft.com/office/powerpoint/2010/main" val="19761001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E44C0-39B8-4182-B637-B300316A7431}"/>
              </a:ext>
            </a:extLst>
          </p:cNvPr>
          <p:cNvSpPr>
            <a:spLocks noGrp="1"/>
          </p:cNvSpPr>
          <p:nvPr>
            <p:ph type="title"/>
          </p:nvPr>
        </p:nvSpPr>
        <p:spPr>
          <a:xfrm>
            <a:off x="-80435" y="189972"/>
            <a:ext cx="8635999" cy="1143000"/>
          </a:xfrm>
        </p:spPr>
        <p:txBody>
          <a:bodyPr/>
          <a:lstStyle/>
          <a:p>
            <a:r>
              <a:rPr lang="en-US" dirty="0"/>
              <a:t>Format of the initial SMS alert</a:t>
            </a:r>
          </a:p>
        </p:txBody>
      </p:sp>
      <p:sp>
        <p:nvSpPr>
          <p:cNvPr id="3" name="Text Placeholder 2">
            <a:extLst>
              <a:ext uri="{FF2B5EF4-FFF2-40B4-BE49-F238E27FC236}">
                <a16:creationId xmlns:a16="http://schemas.microsoft.com/office/drawing/2014/main" id="{E8F39384-F2A7-41EC-B1E2-7983AF7E7BE7}"/>
              </a:ext>
            </a:extLst>
          </p:cNvPr>
          <p:cNvSpPr>
            <a:spLocks noGrp="1"/>
          </p:cNvSpPr>
          <p:nvPr>
            <p:ph type="body" idx="1"/>
          </p:nvPr>
        </p:nvSpPr>
        <p:spPr>
          <a:xfrm>
            <a:off x="-1" y="1600200"/>
            <a:ext cx="8475133" cy="5257800"/>
          </a:xfrm>
        </p:spPr>
        <p:txBody>
          <a:bodyPr/>
          <a:lstStyle/>
          <a:p>
            <a:pPr marL="88900" indent="0">
              <a:spcBef>
                <a:spcPts val="0"/>
              </a:spcBef>
              <a:buNone/>
            </a:pPr>
            <a:r>
              <a:rPr lang="en-US" sz="2400" dirty="0">
                <a:solidFill>
                  <a:srgbClr val="000000"/>
                </a:solidFill>
                <a:latin typeface="Arial" panose="020B0604020202020204" pitchFamily="34" charset="0"/>
              </a:rPr>
              <a:t>The initial SMS you will send to </a:t>
            </a:r>
            <a:r>
              <a:rPr lang="en-US" sz="2300" b="1" dirty="0"/>
              <a:t>4636 </a:t>
            </a:r>
            <a:r>
              <a:rPr lang="en-US" sz="2400" dirty="0">
                <a:solidFill>
                  <a:srgbClr val="000000"/>
                </a:solidFill>
                <a:latin typeface="Arial" panose="020B0604020202020204" pitchFamily="34" charset="0"/>
              </a:rPr>
              <a:t>is composed of four parts and should be written as follows:</a:t>
            </a:r>
            <a:r>
              <a:rPr lang="en-US" dirty="0"/>
              <a:t> </a:t>
            </a:r>
          </a:p>
          <a:p>
            <a:pPr marL="88900" indent="0">
              <a:spcBef>
                <a:spcPts val="0"/>
              </a:spcBef>
              <a:buNone/>
            </a:pPr>
            <a:endParaRPr lang="en-US" dirty="0"/>
          </a:p>
          <a:p>
            <a:pPr marL="88900" indent="0">
              <a:spcBef>
                <a:spcPts val="0"/>
              </a:spcBef>
              <a:buNone/>
            </a:pPr>
            <a:r>
              <a:rPr lang="en-US" b="1" dirty="0" err="1">
                <a:solidFill>
                  <a:srgbClr val="3D85C6"/>
                </a:solidFill>
                <a:latin typeface="Arial" panose="020B0604020202020204" pitchFamily="34" charset="0"/>
              </a:rPr>
              <a:t>alert.diseasecode.caseid.yes</a:t>
            </a:r>
            <a:r>
              <a:rPr lang="en-US" b="1" dirty="0">
                <a:solidFill>
                  <a:srgbClr val="3D85C6"/>
                </a:solidFill>
                <a:latin typeface="Arial" panose="020B0604020202020204" pitchFamily="34" charset="0"/>
              </a:rPr>
              <a:t> </a:t>
            </a:r>
            <a:r>
              <a:rPr lang="en-US" sz="1200" b="1" dirty="0">
                <a:solidFill>
                  <a:srgbClr val="000000"/>
                </a:solidFill>
                <a:latin typeface="Arial" panose="020B0604020202020204" pitchFamily="34" charset="0"/>
              </a:rPr>
              <a:t> OR</a:t>
            </a:r>
            <a:r>
              <a:rPr lang="en-US" sz="1200" b="1" dirty="0">
                <a:solidFill>
                  <a:srgbClr val="3D85C6"/>
                </a:solidFill>
                <a:latin typeface="Arial" panose="020B0604020202020204" pitchFamily="34" charset="0"/>
              </a:rPr>
              <a:t> </a:t>
            </a:r>
            <a:r>
              <a:rPr lang="en-US" sz="1800" b="1" dirty="0">
                <a:solidFill>
                  <a:srgbClr val="3D85C6"/>
                </a:solidFill>
                <a:latin typeface="Arial" panose="020B0604020202020204" pitchFamily="34" charset="0"/>
              </a:rPr>
              <a:t> </a:t>
            </a:r>
            <a:r>
              <a:rPr lang="en-US" b="1" dirty="0" err="1">
                <a:solidFill>
                  <a:srgbClr val="3D85C6"/>
                </a:solidFill>
                <a:latin typeface="Arial" panose="020B0604020202020204" pitchFamily="34" charset="0"/>
              </a:rPr>
              <a:t>alert.disease</a:t>
            </a:r>
            <a:r>
              <a:rPr lang="en-US" b="1" dirty="0">
                <a:solidFill>
                  <a:srgbClr val="3D85C6"/>
                </a:solidFill>
                <a:latin typeface="Arial" panose="020B0604020202020204" pitchFamily="34" charset="0"/>
              </a:rPr>
              <a:t> code.caseid.no</a:t>
            </a:r>
            <a:endParaRPr lang="en-US" dirty="0"/>
          </a:p>
          <a:p>
            <a:pPr fontAlgn="base">
              <a:spcBef>
                <a:spcPts val="0"/>
              </a:spcBef>
              <a:buFont typeface="+mj-lt"/>
              <a:buAutoNum type="arabicPeriod"/>
            </a:pPr>
            <a:endParaRPr lang="en-US" sz="2000" b="1" dirty="0">
              <a:solidFill>
                <a:srgbClr val="980000"/>
              </a:solidFill>
              <a:latin typeface="Arial" panose="020B0604020202020204" pitchFamily="34" charset="0"/>
            </a:endParaRPr>
          </a:p>
          <a:p>
            <a:pPr fontAlgn="base">
              <a:spcBef>
                <a:spcPts val="0"/>
              </a:spcBef>
              <a:buFont typeface="+mj-lt"/>
              <a:buAutoNum type="arabicPeriod"/>
            </a:pPr>
            <a:r>
              <a:rPr lang="en-US" sz="1800" b="1" dirty="0">
                <a:solidFill>
                  <a:srgbClr val="980000"/>
                </a:solidFill>
                <a:latin typeface="Arial" panose="020B0604020202020204" pitchFamily="34" charset="0"/>
              </a:rPr>
              <a:t>alert </a:t>
            </a:r>
            <a:r>
              <a:rPr lang="en-US" sz="1800" dirty="0">
                <a:solidFill>
                  <a:srgbClr val="000000"/>
                </a:solidFill>
                <a:latin typeface="Arial" panose="020B0604020202020204" pitchFamily="34" charset="0"/>
              </a:rPr>
              <a:t>= Start the message by just typing the word </a:t>
            </a:r>
            <a:r>
              <a:rPr lang="en-US" sz="1800" b="1" dirty="0">
                <a:solidFill>
                  <a:srgbClr val="000000"/>
                </a:solidFill>
                <a:latin typeface="Arial" panose="020B0604020202020204" pitchFamily="34" charset="0"/>
              </a:rPr>
              <a:t>alert </a:t>
            </a:r>
            <a:r>
              <a:rPr lang="en-US" sz="1800" dirty="0">
                <a:solidFill>
                  <a:srgbClr val="000000"/>
                </a:solidFill>
                <a:latin typeface="Arial" panose="020B0604020202020204" pitchFamily="34" charset="0"/>
              </a:rPr>
              <a:t>and a </a:t>
            </a:r>
            <a:r>
              <a:rPr lang="en-US" sz="1800" b="1" dirty="0">
                <a:solidFill>
                  <a:srgbClr val="000000"/>
                </a:solidFill>
                <a:latin typeface="Arial" panose="020B0604020202020204" pitchFamily="34" charset="0"/>
              </a:rPr>
              <a:t>period</a:t>
            </a:r>
            <a:r>
              <a:rPr lang="en-US" sz="1800" dirty="0">
                <a:solidFill>
                  <a:srgbClr val="000000"/>
                </a:solidFill>
                <a:latin typeface="Arial" panose="020B0604020202020204" pitchFamily="34" charset="0"/>
              </a:rPr>
              <a:t>:  </a:t>
            </a:r>
            <a:r>
              <a:rPr lang="en-US" sz="1800" b="1" dirty="0">
                <a:solidFill>
                  <a:srgbClr val="3C78D8"/>
                </a:solidFill>
                <a:latin typeface="Arial" panose="020B0604020202020204" pitchFamily="34" charset="0"/>
              </a:rPr>
              <a:t>alert.</a:t>
            </a:r>
          </a:p>
          <a:p>
            <a:pPr marL="88900" indent="0" fontAlgn="base">
              <a:spcBef>
                <a:spcPts val="0"/>
              </a:spcBef>
              <a:buNone/>
            </a:pPr>
            <a:endParaRPr lang="en-US" sz="1800" dirty="0">
              <a:solidFill>
                <a:srgbClr val="000000"/>
              </a:solidFill>
              <a:latin typeface="Arial" panose="020B0604020202020204" pitchFamily="34" charset="0"/>
            </a:endParaRPr>
          </a:p>
          <a:p>
            <a:pPr fontAlgn="base">
              <a:spcBef>
                <a:spcPts val="0"/>
              </a:spcBef>
              <a:buFont typeface="+mj-lt"/>
              <a:buAutoNum type="arabicPeriod" startAt="2"/>
            </a:pPr>
            <a:r>
              <a:rPr lang="en-US" sz="1800" b="1" dirty="0">
                <a:solidFill>
                  <a:srgbClr val="980000"/>
                </a:solidFill>
                <a:latin typeface="Arial" panose="020B0604020202020204" pitchFamily="34" charset="0"/>
              </a:rPr>
              <a:t>disease code</a:t>
            </a:r>
            <a:r>
              <a:rPr lang="en-US" sz="1800" b="1" dirty="0">
                <a:solidFill>
                  <a:srgbClr val="000000"/>
                </a:solidFill>
                <a:latin typeface="Arial" panose="020B0604020202020204" pitchFamily="34" charset="0"/>
              </a:rPr>
              <a:t> </a:t>
            </a:r>
            <a:r>
              <a:rPr lang="en-US" sz="1800" dirty="0">
                <a:solidFill>
                  <a:srgbClr val="000000"/>
                </a:solidFill>
                <a:latin typeface="Arial" panose="020B0604020202020204" pitchFamily="34" charset="0"/>
              </a:rPr>
              <a:t>= </a:t>
            </a:r>
            <a:r>
              <a:rPr lang="en-US" sz="1800" b="1" dirty="0">
                <a:solidFill>
                  <a:srgbClr val="000000"/>
                </a:solidFill>
                <a:latin typeface="Arial" panose="020B0604020202020204" pitchFamily="34" charset="0"/>
              </a:rPr>
              <a:t> </a:t>
            </a:r>
            <a:r>
              <a:rPr lang="en-US" sz="1800" dirty="0">
                <a:solidFill>
                  <a:srgbClr val="000000"/>
                </a:solidFill>
                <a:latin typeface="Arial" panose="020B0604020202020204" pitchFamily="34" charset="0"/>
              </a:rPr>
              <a:t>The </a:t>
            </a:r>
            <a:r>
              <a:rPr lang="en-US" sz="1800" b="1" dirty="0">
                <a:solidFill>
                  <a:srgbClr val="000000"/>
                </a:solidFill>
                <a:latin typeface="Arial" panose="020B0604020202020204" pitchFamily="34" charset="0"/>
              </a:rPr>
              <a:t>code </a:t>
            </a:r>
            <a:r>
              <a:rPr lang="en-US" sz="1800" dirty="0">
                <a:solidFill>
                  <a:srgbClr val="000000"/>
                </a:solidFill>
                <a:latin typeface="Arial" panose="020B0604020202020204" pitchFamily="34" charset="0"/>
              </a:rPr>
              <a:t>to use for the 14 reportable </a:t>
            </a:r>
            <a:r>
              <a:rPr lang="en-US" sz="1800" b="1" dirty="0">
                <a:solidFill>
                  <a:srgbClr val="000000"/>
                </a:solidFill>
                <a:latin typeface="Arial" panose="020B0604020202020204" pitchFamily="34" charset="0"/>
              </a:rPr>
              <a:t>diseases, conditions &amp; events</a:t>
            </a:r>
            <a:r>
              <a:rPr lang="en-US" sz="1800" dirty="0">
                <a:solidFill>
                  <a:srgbClr val="000000"/>
                </a:solidFill>
                <a:latin typeface="Arial" panose="020B0604020202020204" pitchFamily="34" charset="0"/>
              </a:rPr>
              <a:t>.</a:t>
            </a:r>
          </a:p>
          <a:p>
            <a:pPr marL="88900" indent="0" fontAlgn="base">
              <a:spcBef>
                <a:spcPts val="0"/>
              </a:spcBef>
              <a:buNone/>
            </a:pPr>
            <a:endParaRPr lang="en-US" sz="1800" dirty="0">
              <a:solidFill>
                <a:srgbClr val="000000"/>
              </a:solidFill>
              <a:latin typeface="Arial" panose="020B0604020202020204" pitchFamily="34" charset="0"/>
            </a:endParaRPr>
          </a:p>
          <a:p>
            <a:pPr fontAlgn="base">
              <a:spcBef>
                <a:spcPts val="0"/>
              </a:spcBef>
              <a:buFont typeface="+mj-lt"/>
              <a:buAutoNum type="arabicPeriod" startAt="3"/>
            </a:pPr>
            <a:r>
              <a:rPr lang="en-US" sz="1800" b="1" dirty="0" err="1">
                <a:solidFill>
                  <a:srgbClr val="980000"/>
                </a:solidFill>
                <a:latin typeface="Arial" panose="020B0604020202020204" pitchFamily="34" charset="0"/>
              </a:rPr>
              <a:t>caseid</a:t>
            </a:r>
            <a:r>
              <a:rPr lang="en-US" sz="1800" dirty="0">
                <a:solidFill>
                  <a:srgbClr val="000000"/>
                </a:solidFill>
                <a:latin typeface="Arial" panose="020B0604020202020204" pitchFamily="34" charset="0"/>
              </a:rPr>
              <a:t> = The </a:t>
            </a:r>
            <a:r>
              <a:rPr lang="en-US" sz="1800" b="1" dirty="0">
                <a:solidFill>
                  <a:srgbClr val="000000"/>
                </a:solidFill>
                <a:latin typeface="Arial" panose="020B0604020202020204" pitchFamily="34" charset="0"/>
              </a:rPr>
              <a:t>ID number</a:t>
            </a:r>
            <a:r>
              <a:rPr lang="en-US" sz="1800" dirty="0">
                <a:solidFill>
                  <a:srgbClr val="000000"/>
                </a:solidFill>
                <a:latin typeface="Arial" panose="020B0604020202020204" pitchFamily="34" charset="0"/>
              </a:rPr>
              <a:t> that the </a:t>
            </a:r>
            <a:r>
              <a:rPr lang="en-US" sz="1800" b="1" dirty="0">
                <a:solidFill>
                  <a:srgbClr val="000000"/>
                </a:solidFill>
                <a:latin typeface="Arial" panose="020B0604020202020204" pitchFamily="34" charset="0"/>
              </a:rPr>
              <a:t>case </a:t>
            </a:r>
            <a:r>
              <a:rPr lang="en-US" sz="1800" dirty="0">
                <a:solidFill>
                  <a:srgbClr val="000000"/>
                </a:solidFill>
                <a:latin typeface="Arial" panose="020B0604020202020204" pitchFamily="34" charset="0"/>
              </a:rPr>
              <a:t>is assigned. </a:t>
            </a:r>
          </a:p>
          <a:p>
            <a:pPr marL="88900" indent="0" fontAlgn="base">
              <a:spcBef>
                <a:spcPts val="0"/>
              </a:spcBef>
              <a:buNone/>
            </a:pPr>
            <a:endParaRPr lang="en-US" sz="1800" dirty="0">
              <a:solidFill>
                <a:srgbClr val="000000"/>
              </a:solidFill>
              <a:latin typeface="Arial" panose="020B0604020202020204" pitchFamily="34" charset="0"/>
            </a:endParaRPr>
          </a:p>
          <a:p>
            <a:pPr marL="88900" indent="0">
              <a:buNone/>
            </a:pPr>
            <a:r>
              <a:rPr lang="en-US" sz="1800" b="1" dirty="0">
                <a:solidFill>
                  <a:schemeClr val="accent4"/>
                </a:solidFill>
                <a:latin typeface="Arial" panose="020B0604020202020204" pitchFamily="34" charset="0"/>
              </a:rPr>
              <a:t>4.  </a:t>
            </a:r>
            <a:r>
              <a:rPr lang="en-US" sz="1800" b="1" dirty="0">
                <a:solidFill>
                  <a:srgbClr val="980000"/>
                </a:solidFill>
                <a:latin typeface="Arial" panose="020B0604020202020204" pitchFamily="34" charset="0"/>
              </a:rPr>
              <a:t>yes/no</a:t>
            </a:r>
            <a:r>
              <a:rPr lang="en-US" sz="1800" dirty="0">
                <a:solidFill>
                  <a:srgbClr val="000000"/>
                </a:solidFill>
                <a:latin typeface="Arial" panose="020B0604020202020204" pitchFamily="34" charset="0"/>
              </a:rPr>
              <a:t> =  </a:t>
            </a:r>
            <a:r>
              <a:rPr lang="en-US" sz="1800" b="1" dirty="0">
                <a:solidFill>
                  <a:srgbClr val="000000"/>
                </a:solidFill>
                <a:latin typeface="Arial" panose="020B0604020202020204" pitchFamily="34" charset="0"/>
              </a:rPr>
              <a:t>Yes </a:t>
            </a:r>
            <a:r>
              <a:rPr lang="en-US" sz="1800" dirty="0">
                <a:solidFill>
                  <a:srgbClr val="000000"/>
                </a:solidFill>
                <a:latin typeface="Arial" panose="020B0604020202020204" pitchFamily="34" charset="0"/>
              </a:rPr>
              <a:t>indicates that a specimen was taken and </a:t>
            </a:r>
            <a:r>
              <a:rPr lang="en-US" sz="1800" b="1" dirty="0">
                <a:solidFill>
                  <a:srgbClr val="000000"/>
                </a:solidFill>
                <a:latin typeface="Arial" panose="020B0604020202020204" pitchFamily="34" charset="0"/>
              </a:rPr>
              <a:t>No </a:t>
            </a:r>
            <a:r>
              <a:rPr lang="en-US" sz="1800" dirty="0">
                <a:solidFill>
                  <a:srgbClr val="000000"/>
                </a:solidFill>
                <a:latin typeface="Arial" panose="020B0604020202020204" pitchFamily="34" charset="0"/>
              </a:rPr>
              <a:t>means specimen was not taken.</a:t>
            </a:r>
            <a:endParaRPr lang="en-US" sz="1800" dirty="0"/>
          </a:p>
        </p:txBody>
      </p:sp>
    </p:spTree>
    <p:extLst>
      <p:ext uri="{BB962C8B-B14F-4D97-AF65-F5344CB8AC3E}">
        <p14:creationId xmlns:p14="http://schemas.microsoft.com/office/powerpoint/2010/main" val="36528341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46AF76-8EAC-4873-8F98-36DF5097DB17}"/>
              </a:ext>
            </a:extLst>
          </p:cNvPr>
          <p:cNvSpPr>
            <a:spLocks noGrp="1"/>
          </p:cNvSpPr>
          <p:nvPr>
            <p:ph type="title"/>
          </p:nvPr>
        </p:nvSpPr>
        <p:spPr>
          <a:xfrm>
            <a:off x="-1" y="787400"/>
            <a:ext cx="8492067" cy="630238"/>
          </a:xfrm>
        </p:spPr>
        <p:txBody>
          <a:bodyPr/>
          <a:lstStyle/>
          <a:p>
            <a:r>
              <a:rPr lang="en-US" dirty="0"/>
              <a:t>Alert Confirmation and Additional Questions </a:t>
            </a:r>
            <a:br>
              <a:rPr lang="en-US" dirty="0"/>
            </a:br>
            <a:endParaRPr lang="en-US" dirty="0"/>
          </a:p>
        </p:txBody>
      </p:sp>
      <p:sp>
        <p:nvSpPr>
          <p:cNvPr id="3" name="Text Placeholder 2">
            <a:extLst>
              <a:ext uri="{FF2B5EF4-FFF2-40B4-BE49-F238E27FC236}">
                <a16:creationId xmlns:a16="http://schemas.microsoft.com/office/drawing/2014/main" id="{390C5D6F-0D8D-4C83-9B1A-3310686D2A7E}"/>
              </a:ext>
            </a:extLst>
          </p:cNvPr>
          <p:cNvSpPr>
            <a:spLocks noGrp="1"/>
          </p:cNvSpPr>
          <p:nvPr>
            <p:ph type="body" idx="1"/>
          </p:nvPr>
        </p:nvSpPr>
        <p:spPr>
          <a:xfrm>
            <a:off x="0" y="1845733"/>
            <a:ext cx="8492067" cy="4800600"/>
          </a:xfrm>
        </p:spPr>
        <p:txBody>
          <a:bodyPr/>
          <a:lstStyle/>
          <a:p>
            <a:pPr marL="88900" indent="0">
              <a:spcBef>
                <a:spcPts val="0"/>
              </a:spcBef>
              <a:buNone/>
            </a:pPr>
            <a:r>
              <a:rPr lang="en-US" sz="2300" dirty="0"/>
              <a:t>After starting an initial SMS alert, you will receive:</a:t>
            </a:r>
          </a:p>
          <a:p>
            <a:pPr marL="88900" indent="0" fontAlgn="base">
              <a:spcBef>
                <a:spcPts val="0"/>
              </a:spcBef>
              <a:buNone/>
            </a:pPr>
            <a:br>
              <a:rPr lang="en-US" sz="2300" dirty="0"/>
            </a:br>
            <a:r>
              <a:rPr lang="en-US" sz="2300" dirty="0"/>
              <a:t>1. A </a:t>
            </a:r>
            <a:r>
              <a:rPr lang="en-US" sz="2300" b="1" dirty="0"/>
              <a:t>confirmation</a:t>
            </a:r>
            <a:r>
              <a:rPr lang="en-US" sz="2300" dirty="0"/>
              <a:t> of the alert </a:t>
            </a:r>
            <a:r>
              <a:rPr lang="en-US" sz="2300" b="1" dirty="0"/>
              <a:t>which includes the IDSR ID or notification</a:t>
            </a:r>
            <a:r>
              <a:rPr lang="en-US" sz="2300" dirty="0"/>
              <a:t> that the alert submitted is</a:t>
            </a:r>
            <a:r>
              <a:rPr lang="en-US" sz="2300" b="1" dirty="0"/>
              <a:t> incorrect</a:t>
            </a:r>
          </a:p>
          <a:p>
            <a:pPr marL="88900" indent="0" fontAlgn="base">
              <a:spcBef>
                <a:spcPts val="0"/>
              </a:spcBef>
              <a:buNone/>
            </a:pPr>
            <a:br>
              <a:rPr lang="en-US" sz="2300" dirty="0"/>
            </a:br>
            <a:r>
              <a:rPr lang="en-US" sz="2300" dirty="0"/>
              <a:t>2. </a:t>
            </a:r>
            <a:r>
              <a:rPr lang="en-US" sz="2300" b="1" dirty="0"/>
              <a:t>Two additional questions </a:t>
            </a:r>
            <a:r>
              <a:rPr lang="en-US" sz="2300" dirty="0"/>
              <a:t>about the suspected case</a:t>
            </a:r>
          </a:p>
          <a:p>
            <a:pPr marL="88900" indent="0" fontAlgn="base">
              <a:spcBef>
                <a:spcPts val="0"/>
              </a:spcBef>
              <a:buNone/>
            </a:pPr>
            <a:br>
              <a:rPr lang="en-US" sz="2300" dirty="0"/>
            </a:br>
            <a:r>
              <a:rPr lang="en-US" sz="2300" dirty="0"/>
              <a:t>3. Depending on the answer you provide regarding specimen collection, you may receive </a:t>
            </a:r>
            <a:r>
              <a:rPr lang="en-US" sz="2300" b="1" dirty="0"/>
              <a:t>a question about the specimen</a:t>
            </a:r>
          </a:p>
          <a:p>
            <a:pPr marL="88900" indent="0">
              <a:buNone/>
            </a:pPr>
            <a:br>
              <a:rPr lang="en-US" sz="2300" dirty="0"/>
            </a:br>
            <a:r>
              <a:rPr lang="en-US" sz="2300" dirty="0"/>
              <a:t>4. A </a:t>
            </a:r>
            <a:r>
              <a:rPr lang="en-US" sz="2300" b="1" dirty="0"/>
              <a:t>confirmation of the completed alert</a:t>
            </a:r>
          </a:p>
        </p:txBody>
      </p:sp>
    </p:spTree>
    <p:extLst>
      <p:ext uri="{BB962C8B-B14F-4D97-AF65-F5344CB8AC3E}">
        <p14:creationId xmlns:p14="http://schemas.microsoft.com/office/powerpoint/2010/main" val="19713468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2" name="Shape 73"/>
          <p:cNvPicPr/>
          <p:nvPr/>
        </p:nvPicPr>
        <p:blipFill>
          <a:blip r:embed="rId2"/>
          <a:stretch/>
        </p:blipFill>
        <p:spPr>
          <a:xfrm>
            <a:off x="82800" y="2405520"/>
            <a:ext cx="662760" cy="911880"/>
          </a:xfrm>
          <a:prstGeom prst="rect">
            <a:avLst/>
          </a:prstGeom>
          <a:ln>
            <a:noFill/>
          </a:ln>
        </p:spPr>
      </p:pic>
      <p:pic>
        <p:nvPicPr>
          <p:cNvPr id="223" name="Shape 74"/>
          <p:cNvPicPr/>
          <p:nvPr/>
        </p:nvPicPr>
        <p:blipFill>
          <a:blip r:embed="rId3"/>
          <a:stretch/>
        </p:blipFill>
        <p:spPr>
          <a:xfrm>
            <a:off x="601920" y="2654640"/>
            <a:ext cx="2240280" cy="497160"/>
          </a:xfrm>
          <a:prstGeom prst="rect">
            <a:avLst/>
          </a:prstGeom>
          <a:ln>
            <a:noFill/>
          </a:ln>
        </p:spPr>
      </p:pic>
      <p:pic>
        <p:nvPicPr>
          <p:cNvPr id="224" name="Shape 76"/>
          <p:cNvPicPr/>
          <p:nvPr/>
        </p:nvPicPr>
        <p:blipFill>
          <a:blip r:embed="rId4"/>
          <a:stretch/>
        </p:blipFill>
        <p:spPr>
          <a:xfrm>
            <a:off x="2330280" y="1839960"/>
            <a:ext cx="2751480" cy="2239200"/>
          </a:xfrm>
          <a:prstGeom prst="rect">
            <a:avLst/>
          </a:prstGeom>
          <a:ln>
            <a:noFill/>
          </a:ln>
        </p:spPr>
      </p:pic>
      <p:sp>
        <p:nvSpPr>
          <p:cNvPr id="225" name="CustomShape 1"/>
          <p:cNvSpPr/>
          <p:nvPr/>
        </p:nvSpPr>
        <p:spPr>
          <a:xfrm>
            <a:off x="248760" y="497880"/>
            <a:ext cx="1617480" cy="378720"/>
          </a:xfrm>
          <a:prstGeom prst="rect">
            <a:avLst/>
          </a:prstGeom>
          <a:noFill/>
          <a:ln>
            <a:noFill/>
          </a:ln>
        </p:spPr>
        <p:style>
          <a:lnRef idx="0">
            <a:scrgbClr r="0" g="0" b="0"/>
          </a:lnRef>
          <a:fillRef idx="0">
            <a:scrgbClr r="0" g="0" b="0"/>
          </a:fillRef>
          <a:effectRef idx="0">
            <a:scrgbClr r="0" g="0" b="0"/>
          </a:effectRef>
          <a:fontRef idx="minor"/>
        </p:style>
        <p:txBody>
          <a:bodyPr lIns="81720" tIns="40680" rIns="81720" bIns="40680"/>
          <a:lstStyle/>
          <a:p>
            <a:pPr>
              <a:lnSpc>
                <a:spcPct val="100000"/>
              </a:lnSpc>
            </a:pPr>
            <a:r>
              <a:rPr lang="en-US" sz="2000" b="1" strike="noStrike" spc="-1">
                <a:solidFill>
                  <a:srgbClr val="000000"/>
                </a:solidFill>
                <a:latin typeface="Arial"/>
                <a:ea typeface="Arial"/>
              </a:rPr>
              <a:t>1.Case Alert</a:t>
            </a:r>
            <a:endParaRPr lang="en-US" sz="2000" b="0" strike="noStrike" spc="-1">
              <a:latin typeface="Arial"/>
            </a:endParaRPr>
          </a:p>
        </p:txBody>
      </p:sp>
    </p:spTree>
    <p:extLst>
      <p:ext uri="{BB962C8B-B14F-4D97-AF65-F5344CB8AC3E}">
        <p14:creationId xmlns:p14="http://schemas.microsoft.com/office/powerpoint/2010/main" val="924032078"/>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23"/>
                                        </p:tgtEl>
                                        <p:attrNameLst>
                                          <p:attrName>style.visibility</p:attrName>
                                        </p:attrNameLst>
                                      </p:cBhvr>
                                      <p:to>
                                        <p:strVal val="visible"/>
                                      </p:to>
                                    </p:set>
                                    <p:anim calcmode="lin" valueType="num">
                                      <p:cBhvr additive="repl">
                                        <p:cTn id="7" dur="500"/>
                                        <p:tgtEl>
                                          <p:spTgt spid="223"/>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10" presetClass="entr" fill="hold" nodeType="clickEffect">
                                  <p:stCondLst>
                                    <p:cond delay="0"/>
                                  </p:stCondLst>
                                  <p:childTnLst>
                                    <p:set>
                                      <p:cBhvr>
                                        <p:cTn id="11" dur="1" fill="hold">
                                          <p:stCondLst>
                                            <p:cond delay="0"/>
                                          </p:stCondLst>
                                        </p:cTn>
                                        <p:tgtEl>
                                          <p:spTgt spid="224"/>
                                        </p:tgtEl>
                                        <p:attrNameLst>
                                          <p:attrName>style.visibility</p:attrName>
                                        </p:attrNameLst>
                                      </p:cBhvr>
                                      <p:to>
                                        <p:strVal val="visible"/>
                                      </p:to>
                                    </p:set>
                                    <p:animEffect transition="in" filter="fade">
                                      <p:cBhvr additive="repl">
                                        <p:cTn id="12" dur="500"/>
                                        <p:tgtEl>
                                          <p:spTgt spid="2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 name="Picture 225"/>
          <p:cNvPicPr/>
          <p:nvPr/>
        </p:nvPicPr>
        <p:blipFill>
          <a:blip r:embed="rId2"/>
          <a:stretch/>
        </p:blipFill>
        <p:spPr>
          <a:xfrm>
            <a:off x="227880" y="15840"/>
            <a:ext cx="8735760" cy="6857640"/>
          </a:xfrm>
          <a:prstGeom prst="rect">
            <a:avLst/>
          </a:prstGeom>
          <a:ln>
            <a:noFill/>
          </a:ln>
        </p:spPr>
      </p:pic>
    </p:spTree>
    <p:extLst>
      <p:ext uri="{BB962C8B-B14F-4D97-AF65-F5344CB8AC3E}">
        <p14:creationId xmlns:p14="http://schemas.microsoft.com/office/powerpoint/2010/main" val="83597103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7" name="Picture 226"/>
          <p:cNvPicPr/>
          <p:nvPr/>
        </p:nvPicPr>
        <p:blipFill>
          <a:blip r:embed="rId2"/>
          <a:stretch/>
        </p:blipFill>
        <p:spPr>
          <a:xfrm>
            <a:off x="-166320" y="1371600"/>
            <a:ext cx="9326880" cy="4023360"/>
          </a:xfrm>
          <a:prstGeom prst="rect">
            <a:avLst/>
          </a:prstGeom>
          <a:ln>
            <a:noFill/>
          </a:ln>
        </p:spPr>
      </p:pic>
    </p:spTree>
    <p:extLst>
      <p:ext uri="{BB962C8B-B14F-4D97-AF65-F5344CB8AC3E}">
        <p14:creationId xmlns:p14="http://schemas.microsoft.com/office/powerpoint/2010/main" val="2276204220"/>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 name="Picture 227"/>
          <p:cNvPicPr/>
          <p:nvPr/>
        </p:nvPicPr>
        <p:blipFill>
          <a:blip r:embed="rId2"/>
          <a:stretch/>
        </p:blipFill>
        <p:spPr>
          <a:xfrm rot="4200">
            <a:off x="-118440" y="1807560"/>
            <a:ext cx="9260640" cy="3072960"/>
          </a:xfrm>
          <a:prstGeom prst="rect">
            <a:avLst/>
          </a:prstGeom>
          <a:ln>
            <a:noFill/>
          </a:ln>
        </p:spPr>
      </p:pic>
    </p:spTree>
    <p:extLst>
      <p:ext uri="{BB962C8B-B14F-4D97-AF65-F5344CB8AC3E}">
        <p14:creationId xmlns:p14="http://schemas.microsoft.com/office/powerpoint/2010/main" val="2819454801"/>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9" name="Picture 228"/>
          <p:cNvPicPr/>
          <p:nvPr/>
        </p:nvPicPr>
        <p:blipFill>
          <a:blip r:embed="rId2"/>
          <a:stretch/>
        </p:blipFill>
        <p:spPr>
          <a:xfrm>
            <a:off x="-91440" y="274320"/>
            <a:ext cx="9258840" cy="6217920"/>
          </a:xfrm>
          <a:prstGeom prst="rect">
            <a:avLst/>
          </a:prstGeom>
          <a:ln>
            <a:noFill/>
          </a:ln>
        </p:spPr>
      </p:pic>
    </p:spTree>
    <p:extLst>
      <p:ext uri="{BB962C8B-B14F-4D97-AF65-F5344CB8AC3E}">
        <p14:creationId xmlns:p14="http://schemas.microsoft.com/office/powerpoint/2010/main" val="402647979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 name="Shape 71"/>
          <p:cNvPicPr/>
          <p:nvPr/>
        </p:nvPicPr>
        <p:blipFill>
          <a:blip r:embed="rId2"/>
          <a:stretch/>
        </p:blipFill>
        <p:spPr>
          <a:xfrm>
            <a:off x="3639600" y="3866040"/>
            <a:ext cx="491760" cy="1359360"/>
          </a:xfrm>
          <a:prstGeom prst="rect">
            <a:avLst/>
          </a:prstGeom>
          <a:ln>
            <a:noFill/>
          </a:ln>
        </p:spPr>
      </p:pic>
      <p:pic>
        <p:nvPicPr>
          <p:cNvPr id="231" name="Shape 72"/>
          <p:cNvPicPr/>
          <p:nvPr/>
        </p:nvPicPr>
        <p:blipFill>
          <a:blip r:embed="rId3"/>
          <a:stretch/>
        </p:blipFill>
        <p:spPr>
          <a:xfrm>
            <a:off x="6379920" y="3753000"/>
            <a:ext cx="966240" cy="558720"/>
          </a:xfrm>
          <a:prstGeom prst="rect">
            <a:avLst/>
          </a:prstGeom>
          <a:ln>
            <a:noFill/>
          </a:ln>
        </p:spPr>
      </p:pic>
      <p:pic>
        <p:nvPicPr>
          <p:cNvPr id="232" name="Shape 73"/>
          <p:cNvPicPr/>
          <p:nvPr/>
        </p:nvPicPr>
        <p:blipFill>
          <a:blip r:embed="rId4"/>
          <a:stretch/>
        </p:blipFill>
        <p:spPr>
          <a:xfrm>
            <a:off x="82800" y="2405520"/>
            <a:ext cx="662760" cy="911880"/>
          </a:xfrm>
          <a:prstGeom prst="rect">
            <a:avLst/>
          </a:prstGeom>
          <a:ln>
            <a:noFill/>
          </a:ln>
        </p:spPr>
      </p:pic>
      <p:pic>
        <p:nvPicPr>
          <p:cNvPr id="233" name="Shape 74"/>
          <p:cNvPicPr/>
          <p:nvPr/>
        </p:nvPicPr>
        <p:blipFill>
          <a:blip r:embed="rId5"/>
          <a:stretch/>
        </p:blipFill>
        <p:spPr>
          <a:xfrm>
            <a:off x="601920" y="2654640"/>
            <a:ext cx="2240280" cy="497160"/>
          </a:xfrm>
          <a:prstGeom prst="rect">
            <a:avLst/>
          </a:prstGeom>
          <a:ln>
            <a:noFill/>
          </a:ln>
        </p:spPr>
      </p:pic>
      <p:pic>
        <p:nvPicPr>
          <p:cNvPr id="234" name="Shape 75"/>
          <p:cNvPicPr/>
          <p:nvPr/>
        </p:nvPicPr>
        <p:blipFill>
          <a:blip r:embed="rId6"/>
          <a:stretch/>
        </p:blipFill>
        <p:spPr>
          <a:xfrm>
            <a:off x="4354200" y="767160"/>
            <a:ext cx="1990080" cy="2633400"/>
          </a:xfrm>
          <a:prstGeom prst="rect">
            <a:avLst/>
          </a:prstGeom>
          <a:ln>
            <a:noFill/>
          </a:ln>
        </p:spPr>
      </p:pic>
      <p:pic>
        <p:nvPicPr>
          <p:cNvPr id="235" name="Shape 76"/>
          <p:cNvPicPr/>
          <p:nvPr/>
        </p:nvPicPr>
        <p:blipFill>
          <a:blip r:embed="rId7"/>
          <a:stretch/>
        </p:blipFill>
        <p:spPr>
          <a:xfrm>
            <a:off x="2330280" y="1839960"/>
            <a:ext cx="2751480" cy="2239200"/>
          </a:xfrm>
          <a:prstGeom prst="rect">
            <a:avLst/>
          </a:prstGeom>
          <a:ln>
            <a:noFill/>
          </a:ln>
        </p:spPr>
      </p:pic>
      <p:pic>
        <p:nvPicPr>
          <p:cNvPr id="236" name="Shape 77"/>
          <p:cNvPicPr/>
          <p:nvPr/>
        </p:nvPicPr>
        <p:blipFill>
          <a:blip r:embed="rId8"/>
          <a:stretch/>
        </p:blipFill>
        <p:spPr>
          <a:xfrm>
            <a:off x="4546800" y="-32760"/>
            <a:ext cx="2434680" cy="911880"/>
          </a:xfrm>
          <a:prstGeom prst="rect">
            <a:avLst/>
          </a:prstGeom>
          <a:ln>
            <a:noFill/>
          </a:ln>
        </p:spPr>
      </p:pic>
      <p:pic>
        <p:nvPicPr>
          <p:cNvPr id="237" name="Shape 78"/>
          <p:cNvPicPr/>
          <p:nvPr/>
        </p:nvPicPr>
        <p:blipFill>
          <a:blip r:embed="rId9"/>
          <a:stretch/>
        </p:blipFill>
        <p:spPr>
          <a:xfrm>
            <a:off x="5723280" y="598320"/>
            <a:ext cx="3068280" cy="1077840"/>
          </a:xfrm>
          <a:prstGeom prst="rect">
            <a:avLst/>
          </a:prstGeom>
          <a:ln>
            <a:noFill/>
          </a:ln>
        </p:spPr>
      </p:pic>
      <p:pic>
        <p:nvPicPr>
          <p:cNvPr id="238" name="Shape 79"/>
          <p:cNvPicPr/>
          <p:nvPr/>
        </p:nvPicPr>
        <p:blipFill>
          <a:blip r:embed="rId9"/>
          <a:stretch/>
        </p:blipFill>
        <p:spPr>
          <a:xfrm>
            <a:off x="5972040" y="1742040"/>
            <a:ext cx="3068280" cy="1077840"/>
          </a:xfrm>
          <a:prstGeom prst="rect">
            <a:avLst/>
          </a:prstGeom>
          <a:ln>
            <a:noFill/>
          </a:ln>
        </p:spPr>
      </p:pic>
      <p:pic>
        <p:nvPicPr>
          <p:cNvPr id="239" name="Shape 80"/>
          <p:cNvPicPr/>
          <p:nvPr/>
        </p:nvPicPr>
        <p:blipFill>
          <a:blip r:embed="rId10"/>
          <a:stretch/>
        </p:blipFill>
        <p:spPr>
          <a:xfrm>
            <a:off x="4976640" y="3425040"/>
            <a:ext cx="1492200" cy="888120"/>
          </a:xfrm>
          <a:prstGeom prst="rect">
            <a:avLst/>
          </a:prstGeom>
          <a:ln>
            <a:noFill/>
          </a:ln>
        </p:spPr>
      </p:pic>
      <p:pic>
        <p:nvPicPr>
          <p:cNvPr id="240" name="Shape 81"/>
          <p:cNvPicPr/>
          <p:nvPr/>
        </p:nvPicPr>
        <p:blipFill>
          <a:blip r:embed="rId11"/>
          <a:stretch/>
        </p:blipFill>
        <p:spPr>
          <a:xfrm>
            <a:off x="6369120" y="3943800"/>
            <a:ext cx="2838960" cy="897480"/>
          </a:xfrm>
          <a:prstGeom prst="rect">
            <a:avLst/>
          </a:prstGeom>
          <a:ln>
            <a:noFill/>
          </a:ln>
        </p:spPr>
      </p:pic>
      <p:pic>
        <p:nvPicPr>
          <p:cNvPr id="241" name="Shape 82"/>
          <p:cNvPicPr/>
          <p:nvPr/>
        </p:nvPicPr>
        <p:blipFill>
          <a:blip r:embed="rId12"/>
          <a:stretch/>
        </p:blipFill>
        <p:spPr>
          <a:xfrm>
            <a:off x="2160" y="5117040"/>
            <a:ext cx="8833680" cy="1796040"/>
          </a:xfrm>
          <a:prstGeom prst="rect">
            <a:avLst/>
          </a:prstGeom>
          <a:ln>
            <a:noFill/>
          </a:ln>
        </p:spPr>
      </p:pic>
      <p:sp>
        <p:nvSpPr>
          <p:cNvPr id="242" name="CustomShape 1"/>
          <p:cNvSpPr/>
          <p:nvPr/>
        </p:nvSpPr>
        <p:spPr>
          <a:xfrm>
            <a:off x="248760" y="497880"/>
            <a:ext cx="1617480" cy="378720"/>
          </a:xfrm>
          <a:prstGeom prst="rect">
            <a:avLst/>
          </a:prstGeom>
          <a:noFill/>
          <a:ln>
            <a:noFill/>
          </a:ln>
        </p:spPr>
        <p:style>
          <a:lnRef idx="0">
            <a:scrgbClr r="0" g="0" b="0"/>
          </a:lnRef>
          <a:fillRef idx="0">
            <a:scrgbClr r="0" g="0" b="0"/>
          </a:fillRef>
          <a:effectRef idx="0">
            <a:scrgbClr r="0" g="0" b="0"/>
          </a:effectRef>
          <a:fontRef idx="minor"/>
        </p:style>
        <p:txBody>
          <a:bodyPr lIns="81720" tIns="40680" rIns="81720" bIns="40680"/>
          <a:lstStyle/>
          <a:p>
            <a:pPr>
              <a:lnSpc>
                <a:spcPct val="100000"/>
              </a:lnSpc>
            </a:pPr>
            <a:r>
              <a:rPr lang="en-US" sz="2000" b="1" strike="noStrike" spc="-1">
                <a:solidFill>
                  <a:srgbClr val="000000"/>
                </a:solidFill>
                <a:latin typeface="Arial"/>
                <a:ea typeface="Arial"/>
              </a:rPr>
              <a:t>1.Case Alert</a:t>
            </a:r>
            <a:endParaRPr lang="en-US" sz="2000" b="0" strike="noStrike" spc="-1">
              <a:latin typeface="Arial"/>
            </a:endParaRPr>
          </a:p>
        </p:txBody>
      </p:sp>
    </p:spTree>
    <p:extLst>
      <p:ext uri="{BB962C8B-B14F-4D97-AF65-F5344CB8AC3E}">
        <p14:creationId xmlns:p14="http://schemas.microsoft.com/office/powerpoint/2010/main" val="3552958044"/>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33"/>
                                        </p:tgtEl>
                                        <p:attrNameLst>
                                          <p:attrName>style.visibility</p:attrName>
                                        </p:attrNameLst>
                                      </p:cBhvr>
                                      <p:to>
                                        <p:strVal val="visible"/>
                                      </p:to>
                                    </p:set>
                                    <p:anim calcmode="lin" valueType="num">
                                      <p:cBhvr additive="repl">
                                        <p:cTn id="7" dur="500"/>
                                        <p:tgtEl>
                                          <p:spTgt spid="233"/>
                                        </p:tgtEl>
                                        <p:attrNameLst>
                                          <p:attrName>ppt_x</p:attrName>
                                        </p:attrNameLst>
                                      </p:cBhvr>
                                      <p:tavLst>
                                        <p:tav tm="0">
                                          <p:val>
                                            <p:strVal val="#ppt_x-1"/>
                                          </p:val>
                                        </p:tav>
                                        <p:tav tm="100000">
                                          <p:val>
                                            <p:strVal val="#ppt_x"/>
                                          </p:val>
                                        </p:tav>
                                      </p:tavLst>
                                    </p:anim>
                                  </p:childTnLst>
                                </p:cTn>
                              </p:par>
                              <p:par>
                                <p:cTn id="8" presetID="10" presetClass="entr" fill="hold" nodeType="withEffect">
                                  <p:stCondLst>
                                    <p:cond delay="0"/>
                                  </p:stCondLst>
                                  <p:childTnLst>
                                    <p:set>
                                      <p:cBhvr>
                                        <p:cTn id="9" dur="1" fill="hold">
                                          <p:stCondLst>
                                            <p:cond delay="0"/>
                                          </p:stCondLst>
                                        </p:cTn>
                                        <p:tgtEl>
                                          <p:spTgt spid="235"/>
                                        </p:tgtEl>
                                        <p:attrNameLst>
                                          <p:attrName>style.visibility</p:attrName>
                                        </p:attrNameLst>
                                      </p:cBhvr>
                                      <p:to>
                                        <p:strVal val="visible"/>
                                      </p:to>
                                    </p:set>
                                    <p:animEffect transition="in" filter="fade">
                                      <p:cBhvr additive="repl">
                                        <p:cTn id="10" dur="500"/>
                                        <p:tgtEl>
                                          <p:spTgt spid="23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nodeType="clickEffect">
                                  <p:stCondLst>
                                    <p:cond delay="0"/>
                                  </p:stCondLst>
                                  <p:childTnLst>
                                    <p:set>
                                      <p:cBhvr>
                                        <p:cTn id="14" dur="1" fill="hold">
                                          <p:stCondLst>
                                            <p:cond delay="0"/>
                                          </p:stCondLst>
                                        </p:cTn>
                                        <p:tgtEl>
                                          <p:spTgt spid="234"/>
                                        </p:tgtEl>
                                        <p:attrNameLst>
                                          <p:attrName>style.visibility</p:attrName>
                                        </p:attrNameLst>
                                      </p:cBhvr>
                                      <p:to>
                                        <p:strVal val="visible"/>
                                      </p:to>
                                    </p:set>
                                    <p:animEffect transition="in" filter="fade">
                                      <p:cBhvr additive="repl">
                                        <p:cTn id="15" dur="500"/>
                                        <p:tgtEl>
                                          <p:spTgt spid="234"/>
                                        </p:tgtEl>
                                      </p:cBhvr>
                                    </p:animEffect>
                                  </p:childTnLst>
                                </p:cTn>
                              </p:par>
                              <p:par>
                                <p:cTn id="16" presetID="2" presetClass="entr" presetSubtype="8" fill="hold" nodeType="withEffect">
                                  <p:stCondLst>
                                    <p:cond delay="0"/>
                                  </p:stCondLst>
                                  <p:childTnLst>
                                    <p:set>
                                      <p:cBhvr>
                                        <p:cTn id="17" dur="1" fill="hold">
                                          <p:stCondLst>
                                            <p:cond delay="0"/>
                                          </p:stCondLst>
                                        </p:cTn>
                                        <p:tgtEl>
                                          <p:spTgt spid="239"/>
                                        </p:tgtEl>
                                        <p:attrNameLst>
                                          <p:attrName>style.visibility</p:attrName>
                                        </p:attrNameLst>
                                      </p:cBhvr>
                                      <p:to>
                                        <p:strVal val="visible"/>
                                      </p:to>
                                    </p:set>
                                    <p:anim calcmode="lin" valueType="num">
                                      <p:cBhvr additive="repl">
                                        <p:cTn id="18" dur="500"/>
                                        <p:tgtEl>
                                          <p:spTgt spid="239"/>
                                        </p:tgtEl>
                                        <p:attrNameLst>
                                          <p:attrName>ppt_x</p:attrName>
                                        </p:attrNameLst>
                                      </p:cBhvr>
                                      <p:tavLst>
                                        <p:tav tm="0">
                                          <p:val>
                                            <p:strVal val="#ppt_x-1"/>
                                          </p:val>
                                        </p:tav>
                                        <p:tav tm="100000">
                                          <p:val>
                                            <p:strVal val="#ppt_x"/>
                                          </p:val>
                                        </p:tav>
                                      </p:tavLst>
                                    </p:anim>
                                  </p:childTnLst>
                                </p:cTn>
                              </p:par>
                              <p:par>
                                <p:cTn id="19" presetID="2" presetClass="entr" presetSubtype="8" fill="hold" nodeType="withEffect">
                                  <p:stCondLst>
                                    <p:cond delay="0"/>
                                  </p:stCondLst>
                                  <p:childTnLst>
                                    <p:set>
                                      <p:cBhvr>
                                        <p:cTn id="20" dur="1" fill="hold">
                                          <p:stCondLst>
                                            <p:cond delay="0"/>
                                          </p:stCondLst>
                                        </p:cTn>
                                        <p:tgtEl>
                                          <p:spTgt spid="231"/>
                                        </p:tgtEl>
                                        <p:attrNameLst>
                                          <p:attrName>style.visibility</p:attrName>
                                        </p:attrNameLst>
                                      </p:cBhvr>
                                      <p:to>
                                        <p:strVal val="visible"/>
                                      </p:to>
                                    </p:set>
                                    <p:anim calcmode="lin" valueType="num">
                                      <p:cBhvr additive="repl">
                                        <p:cTn id="21" dur="500"/>
                                        <p:tgtEl>
                                          <p:spTgt spid="231"/>
                                        </p:tgtEl>
                                        <p:attrNameLst>
                                          <p:attrName>ppt_x</p:attrName>
                                        </p:attrNameLst>
                                      </p:cBhvr>
                                      <p:tavLst>
                                        <p:tav tm="0">
                                          <p:val>
                                            <p:strVal val="#ppt_x-1"/>
                                          </p:val>
                                        </p:tav>
                                        <p:tav tm="100000">
                                          <p:val>
                                            <p:strVal val="#ppt_x"/>
                                          </p:val>
                                        </p:tav>
                                      </p:tavLst>
                                    </p:anim>
                                  </p:childTnLst>
                                </p:cTn>
                              </p:par>
                            </p:childTnLst>
                          </p:cTn>
                        </p:par>
                        <p:par>
                          <p:cTn id="22" fill="hold">
                            <p:stCondLst>
                              <p:cond delay="500"/>
                            </p:stCondLst>
                            <p:childTnLst>
                              <p:par>
                                <p:cTn id="23" presetID="10" presetClass="entr" fill="hold" nodeType="afterEffect">
                                  <p:stCondLst>
                                    <p:cond delay="0"/>
                                  </p:stCondLst>
                                  <p:childTnLst>
                                    <p:set>
                                      <p:cBhvr>
                                        <p:cTn id="24" dur="1" fill="hold">
                                          <p:stCondLst>
                                            <p:cond delay="0"/>
                                          </p:stCondLst>
                                        </p:cTn>
                                        <p:tgtEl>
                                          <p:spTgt spid="236"/>
                                        </p:tgtEl>
                                        <p:attrNameLst>
                                          <p:attrName>style.visibility</p:attrName>
                                        </p:attrNameLst>
                                      </p:cBhvr>
                                      <p:to>
                                        <p:strVal val="visible"/>
                                      </p:to>
                                    </p:set>
                                    <p:animEffect transition="in" filter="fade">
                                      <p:cBhvr additive="repl">
                                        <p:cTn id="25" dur="500"/>
                                        <p:tgtEl>
                                          <p:spTgt spid="236"/>
                                        </p:tgtEl>
                                      </p:cBhvr>
                                    </p:animEffect>
                                  </p:childTnLst>
                                </p:cTn>
                              </p:par>
                            </p:childTnLst>
                          </p:cTn>
                        </p:par>
                        <p:par>
                          <p:cTn id="26" fill="hold">
                            <p:stCondLst>
                              <p:cond delay="1000"/>
                            </p:stCondLst>
                            <p:childTnLst>
                              <p:par>
                                <p:cTn id="27" presetID="10" presetClass="entr" fill="hold" nodeType="afterEffect">
                                  <p:stCondLst>
                                    <p:cond delay="0"/>
                                  </p:stCondLst>
                                  <p:childTnLst>
                                    <p:set>
                                      <p:cBhvr>
                                        <p:cTn id="28" dur="1" fill="hold">
                                          <p:stCondLst>
                                            <p:cond delay="0"/>
                                          </p:stCondLst>
                                        </p:cTn>
                                        <p:tgtEl>
                                          <p:spTgt spid="237"/>
                                        </p:tgtEl>
                                        <p:attrNameLst>
                                          <p:attrName>style.visibility</p:attrName>
                                        </p:attrNameLst>
                                      </p:cBhvr>
                                      <p:to>
                                        <p:strVal val="visible"/>
                                      </p:to>
                                    </p:set>
                                    <p:animEffect transition="in" filter="fade">
                                      <p:cBhvr additive="repl">
                                        <p:cTn id="29" dur="500"/>
                                        <p:tgtEl>
                                          <p:spTgt spid="237"/>
                                        </p:tgtEl>
                                      </p:cBhvr>
                                    </p:animEffect>
                                  </p:childTnLst>
                                </p:cTn>
                              </p:par>
                            </p:childTnLst>
                          </p:cTn>
                        </p:par>
                        <p:par>
                          <p:cTn id="30" fill="hold">
                            <p:stCondLst>
                              <p:cond delay="1500"/>
                            </p:stCondLst>
                            <p:childTnLst>
                              <p:par>
                                <p:cTn id="31" presetID="10" presetClass="entr" fill="hold" nodeType="afterEffect">
                                  <p:stCondLst>
                                    <p:cond delay="0"/>
                                  </p:stCondLst>
                                  <p:childTnLst>
                                    <p:set>
                                      <p:cBhvr>
                                        <p:cTn id="32" dur="1" fill="hold">
                                          <p:stCondLst>
                                            <p:cond delay="0"/>
                                          </p:stCondLst>
                                        </p:cTn>
                                        <p:tgtEl>
                                          <p:spTgt spid="238"/>
                                        </p:tgtEl>
                                        <p:attrNameLst>
                                          <p:attrName>style.visibility</p:attrName>
                                        </p:attrNameLst>
                                      </p:cBhvr>
                                      <p:to>
                                        <p:strVal val="visible"/>
                                      </p:to>
                                    </p:set>
                                    <p:animEffect transition="in" filter="fade">
                                      <p:cBhvr additive="repl">
                                        <p:cTn id="33" dur="500"/>
                                        <p:tgtEl>
                                          <p:spTgt spid="238"/>
                                        </p:tgtEl>
                                      </p:cBhvr>
                                    </p:animEffect>
                                  </p:childTnLst>
                                </p:cTn>
                              </p:par>
                            </p:childTnLst>
                          </p:cTn>
                        </p:par>
                        <p:par>
                          <p:cTn id="34" fill="hold">
                            <p:stCondLst>
                              <p:cond delay="2000"/>
                            </p:stCondLst>
                            <p:childTnLst>
                              <p:par>
                                <p:cTn id="35" presetID="10" presetClass="entr" fill="hold" nodeType="afterEffect">
                                  <p:stCondLst>
                                    <p:cond delay="0"/>
                                  </p:stCondLst>
                                  <p:childTnLst>
                                    <p:set>
                                      <p:cBhvr>
                                        <p:cTn id="36" dur="1" fill="hold">
                                          <p:stCondLst>
                                            <p:cond delay="0"/>
                                          </p:stCondLst>
                                        </p:cTn>
                                        <p:tgtEl>
                                          <p:spTgt spid="240"/>
                                        </p:tgtEl>
                                        <p:attrNameLst>
                                          <p:attrName>style.visibility</p:attrName>
                                        </p:attrNameLst>
                                      </p:cBhvr>
                                      <p:to>
                                        <p:strVal val="visible"/>
                                      </p:to>
                                    </p:set>
                                    <p:animEffect transition="in" filter="fade">
                                      <p:cBhvr additive="repl">
                                        <p:cTn id="37" dur="500"/>
                                        <p:tgtEl>
                                          <p:spTgt spid="240"/>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1" fill="hold" nodeType="clickEffect">
                                  <p:stCondLst>
                                    <p:cond delay="0"/>
                                  </p:stCondLst>
                                  <p:childTnLst>
                                    <p:set>
                                      <p:cBhvr>
                                        <p:cTn id="41" dur="1" fill="hold">
                                          <p:stCondLst>
                                            <p:cond delay="0"/>
                                          </p:stCondLst>
                                        </p:cTn>
                                        <p:tgtEl>
                                          <p:spTgt spid="230"/>
                                        </p:tgtEl>
                                        <p:attrNameLst>
                                          <p:attrName>style.visibility</p:attrName>
                                        </p:attrNameLst>
                                      </p:cBhvr>
                                      <p:to>
                                        <p:strVal val="visible"/>
                                      </p:to>
                                    </p:set>
                                    <p:anim calcmode="lin" valueType="num">
                                      <p:cBhvr additive="repl">
                                        <p:cTn id="42" dur="500"/>
                                        <p:tgtEl>
                                          <p:spTgt spid="230"/>
                                        </p:tgtEl>
                                        <p:attrNameLst>
                                          <p:attrName>ppt_y</p:attrName>
                                        </p:attrNameLst>
                                      </p:cBhvr>
                                      <p:tavLst>
                                        <p:tav tm="0">
                                          <p:val>
                                            <p:strVal val="#ppt_y-1"/>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41"/>
                                        </p:tgtEl>
                                        <p:attrNameLst>
                                          <p:attrName>style.visibility</p:attrName>
                                        </p:attrNameLst>
                                      </p:cBhvr>
                                      <p:to>
                                        <p:strVal val="visible"/>
                                      </p:to>
                                    </p:set>
                                    <p:anim calcmode="lin" valueType="num">
                                      <p:cBhvr additive="repl">
                                        <p:cTn id="45" dur="500"/>
                                        <p:tgtEl>
                                          <p:spTgt spid="2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220" y="92614"/>
            <a:ext cx="7886700" cy="607610"/>
          </a:xfrm>
        </p:spPr>
        <p:txBody>
          <a:bodyPr>
            <a:noAutofit/>
          </a:bodyPr>
          <a:lstStyle/>
          <a:p>
            <a:pPr algn="l"/>
            <a:r>
              <a:rPr lang="en-US" sz="3200" dirty="0"/>
              <a:t>Lessons Learned from EVD response</a:t>
            </a:r>
          </a:p>
        </p:txBody>
      </p:sp>
      <p:sp>
        <p:nvSpPr>
          <p:cNvPr id="3" name="Content Placeholder 2"/>
          <p:cNvSpPr>
            <a:spLocks noGrp="1"/>
          </p:cNvSpPr>
          <p:nvPr>
            <p:ph idx="1"/>
          </p:nvPr>
        </p:nvSpPr>
        <p:spPr>
          <a:xfrm>
            <a:off x="83241" y="5734949"/>
            <a:ext cx="8317267" cy="856593"/>
          </a:xfrm>
        </p:spPr>
        <p:style>
          <a:lnRef idx="0">
            <a:schemeClr val="accent1"/>
          </a:lnRef>
          <a:fillRef idx="3">
            <a:schemeClr val="accent1"/>
          </a:fillRef>
          <a:effectRef idx="3">
            <a:schemeClr val="accent1"/>
          </a:effectRef>
          <a:fontRef idx="minor">
            <a:schemeClr val="lt1"/>
          </a:fontRef>
        </p:style>
        <p:txBody>
          <a:bodyPr>
            <a:noAutofit/>
          </a:bodyPr>
          <a:lstStyle/>
          <a:p>
            <a:pPr marL="0" indent="0">
              <a:buNone/>
            </a:pPr>
            <a:r>
              <a:rPr lang="en-US" sz="1950" b="1" i="1" dirty="0">
                <a:solidFill>
                  <a:schemeClr val="bg2">
                    <a:lumMod val="50000"/>
                  </a:schemeClr>
                </a:solidFill>
                <a:latin typeface="Arial Narrow" panose="020B0606020202030204" pitchFamily="34" charset="0"/>
              </a:rPr>
              <a:t>The EVD outbreak underpinned the weakness of our surveillance system and pitched a stronger case for RHIS improvement (including interoperability)</a:t>
            </a:r>
          </a:p>
          <a:p>
            <a:endParaRPr lang="en-US" sz="1950" b="1" i="1" dirty="0">
              <a:solidFill>
                <a:schemeClr val="bg2">
                  <a:lumMod val="50000"/>
                </a:schemeClr>
              </a:solidFill>
              <a:latin typeface="Arial Narrow" panose="020B0606020202030204" pitchFamily="34" charset="0"/>
            </a:endParaRPr>
          </a:p>
        </p:txBody>
      </p:sp>
      <p:pic>
        <p:nvPicPr>
          <p:cNvPr id="1034" name="Picture 10" descr="Image result for Liberia Ebola phot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3103" y="642096"/>
            <a:ext cx="2494625" cy="112733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905349" y="1915026"/>
            <a:ext cx="1520711" cy="830997"/>
          </a:xfrm>
          <a:prstGeom prst="rect">
            <a:avLst/>
          </a:prstGeom>
          <a:noFill/>
        </p:spPr>
        <p:txBody>
          <a:bodyPr wrap="square" rtlCol="0">
            <a:spAutoFit/>
          </a:bodyPr>
          <a:lstStyle/>
          <a:p>
            <a:r>
              <a:rPr lang="en-US" sz="1200" b="1" dirty="0"/>
              <a:t>Unprecedented Health Disaster Strikes (March 2014)</a:t>
            </a:r>
          </a:p>
        </p:txBody>
      </p:sp>
      <p:grpSp>
        <p:nvGrpSpPr>
          <p:cNvPr id="106" name="Group 105"/>
          <p:cNvGrpSpPr/>
          <p:nvPr/>
        </p:nvGrpSpPr>
        <p:grpSpPr>
          <a:xfrm>
            <a:off x="137789" y="648769"/>
            <a:ext cx="7092913" cy="4980032"/>
            <a:chOff x="2822809" y="1030180"/>
            <a:chExt cx="9076214" cy="5692307"/>
          </a:xfrm>
        </p:grpSpPr>
        <p:sp>
          <p:nvSpPr>
            <p:cNvPr id="7" name="Rectangle 6"/>
            <p:cNvSpPr/>
            <p:nvPr/>
          </p:nvSpPr>
          <p:spPr>
            <a:xfrm>
              <a:off x="4772162" y="1030180"/>
              <a:ext cx="2351314" cy="569911"/>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Trigger/Alert Notification</a:t>
              </a:r>
            </a:p>
          </p:txBody>
        </p:sp>
        <p:sp>
          <p:nvSpPr>
            <p:cNvPr id="17" name="Rectangle 16"/>
            <p:cNvSpPr/>
            <p:nvPr/>
          </p:nvSpPr>
          <p:spPr>
            <a:xfrm>
              <a:off x="4772162" y="1873149"/>
              <a:ext cx="2351314" cy="569911"/>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Case Investigation</a:t>
              </a:r>
            </a:p>
          </p:txBody>
        </p:sp>
        <p:sp>
          <p:nvSpPr>
            <p:cNvPr id="18" name="Rectangle 17"/>
            <p:cNvSpPr/>
            <p:nvPr/>
          </p:nvSpPr>
          <p:spPr>
            <a:xfrm>
              <a:off x="3075510" y="2641420"/>
              <a:ext cx="2351314" cy="569911"/>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Case Outcome at Investigation: Dead</a:t>
              </a:r>
            </a:p>
          </p:txBody>
        </p:sp>
        <p:sp>
          <p:nvSpPr>
            <p:cNvPr id="19" name="Rectangle 18"/>
            <p:cNvSpPr/>
            <p:nvPr/>
          </p:nvSpPr>
          <p:spPr>
            <a:xfrm>
              <a:off x="4375135" y="3648569"/>
              <a:ext cx="1404145" cy="475843"/>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Had Epidemiological Link</a:t>
              </a:r>
            </a:p>
          </p:txBody>
        </p:sp>
        <p:sp>
          <p:nvSpPr>
            <p:cNvPr id="20" name="Rectangle 19"/>
            <p:cNvSpPr/>
            <p:nvPr/>
          </p:nvSpPr>
          <p:spPr>
            <a:xfrm>
              <a:off x="2822809" y="3627244"/>
              <a:ext cx="1428358" cy="475843"/>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No Epidemiological Link</a:t>
              </a:r>
            </a:p>
          </p:txBody>
        </p:sp>
        <p:sp>
          <p:nvSpPr>
            <p:cNvPr id="21" name="Rectangle 20"/>
            <p:cNvSpPr/>
            <p:nvPr/>
          </p:nvSpPr>
          <p:spPr>
            <a:xfrm>
              <a:off x="6384767" y="2585535"/>
              <a:ext cx="2351314" cy="569911"/>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Case Outcome at Investigation: Alive</a:t>
              </a:r>
            </a:p>
          </p:txBody>
        </p:sp>
        <p:sp>
          <p:nvSpPr>
            <p:cNvPr id="22" name="Rectangle 21"/>
            <p:cNvSpPr/>
            <p:nvPr/>
          </p:nvSpPr>
          <p:spPr>
            <a:xfrm>
              <a:off x="4375135" y="4280186"/>
              <a:ext cx="1404145" cy="475843"/>
            </a:xfrm>
            <a:prstGeom prst="rect">
              <a:avLst/>
            </a:prstGeom>
            <a:solidFill>
              <a:schemeClr val="accent2">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Probable Case</a:t>
              </a:r>
            </a:p>
          </p:txBody>
        </p:sp>
        <p:sp>
          <p:nvSpPr>
            <p:cNvPr id="23" name="Rectangle 22"/>
            <p:cNvSpPr/>
            <p:nvPr/>
          </p:nvSpPr>
          <p:spPr>
            <a:xfrm>
              <a:off x="2822809" y="4280186"/>
              <a:ext cx="1404145" cy="475843"/>
            </a:xfrm>
            <a:prstGeom prst="rect">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Suspected Ebola Case</a:t>
              </a:r>
            </a:p>
          </p:txBody>
        </p:sp>
        <p:sp>
          <p:nvSpPr>
            <p:cNvPr id="25" name="Rectangle 24"/>
            <p:cNvSpPr/>
            <p:nvPr/>
          </p:nvSpPr>
          <p:spPr>
            <a:xfrm>
              <a:off x="3524881" y="4937180"/>
              <a:ext cx="1404145" cy="475843"/>
            </a:xfrm>
            <a:prstGeom prst="rect">
              <a:avLst/>
            </a:prstGeom>
            <a:solidFill>
              <a:srgbClr val="00B0F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Burry Case</a:t>
              </a:r>
            </a:p>
          </p:txBody>
        </p:sp>
        <p:sp>
          <p:nvSpPr>
            <p:cNvPr id="26" name="Rectangle 25"/>
            <p:cNvSpPr/>
            <p:nvPr/>
          </p:nvSpPr>
          <p:spPr>
            <a:xfrm>
              <a:off x="2822809" y="5637898"/>
              <a:ext cx="1115111" cy="475843"/>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Enlist and Follow-up Contacts</a:t>
              </a:r>
            </a:p>
          </p:txBody>
        </p:sp>
        <p:sp>
          <p:nvSpPr>
            <p:cNvPr id="27" name="Rectangle 26"/>
            <p:cNvSpPr/>
            <p:nvPr/>
          </p:nvSpPr>
          <p:spPr>
            <a:xfrm>
              <a:off x="7836069" y="3590513"/>
              <a:ext cx="1404145" cy="475843"/>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Had Epidemiological Link</a:t>
              </a:r>
            </a:p>
          </p:txBody>
        </p:sp>
        <p:sp>
          <p:nvSpPr>
            <p:cNvPr id="28" name="Rectangle 27"/>
            <p:cNvSpPr/>
            <p:nvPr/>
          </p:nvSpPr>
          <p:spPr>
            <a:xfrm>
              <a:off x="6283743" y="3569188"/>
              <a:ext cx="1428358" cy="475843"/>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No Epidemiological Link</a:t>
              </a:r>
            </a:p>
          </p:txBody>
        </p:sp>
        <p:sp>
          <p:nvSpPr>
            <p:cNvPr id="29" name="Rectangle 28"/>
            <p:cNvSpPr/>
            <p:nvPr/>
          </p:nvSpPr>
          <p:spPr>
            <a:xfrm>
              <a:off x="7821555" y="4280186"/>
              <a:ext cx="1404145" cy="475843"/>
            </a:xfrm>
            <a:prstGeom prst="rect">
              <a:avLst/>
            </a:prstGeom>
            <a:solidFill>
              <a:schemeClr val="accent2">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Probable Case</a:t>
              </a:r>
            </a:p>
          </p:txBody>
        </p:sp>
        <p:sp>
          <p:nvSpPr>
            <p:cNvPr id="30" name="Rectangle 29"/>
            <p:cNvSpPr/>
            <p:nvPr/>
          </p:nvSpPr>
          <p:spPr>
            <a:xfrm>
              <a:off x="6269229" y="4280186"/>
              <a:ext cx="1404145" cy="475843"/>
            </a:xfrm>
            <a:prstGeom prst="rect">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Suspected Ebola Case</a:t>
              </a:r>
            </a:p>
          </p:txBody>
        </p:sp>
        <p:sp>
          <p:nvSpPr>
            <p:cNvPr id="32" name="Rectangle 31"/>
            <p:cNvSpPr/>
            <p:nvPr/>
          </p:nvSpPr>
          <p:spPr>
            <a:xfrm>
              <a:off x="6999276" y="4892166"/>
              <a:ext cx="1404145" cy="475843"/>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Isolation and case management</a:t>
              </a:r>
            </a:p>
          </p:txBody>
        </p:sp>
        <p:sp>
          <p:nvSpPr>
            <p:cNvPr id="33" name="Rectangle 32"/>
            <p:cNvSpPr/>
            <p:nvPr/>
          </p:nvSpPr>
          <p:spPr>
            <a:xfrm>
              <a:off x="5322181" y="4906681"/>
              <a:ext cx="1404145" cy="475843"/>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Laboratory Investigations</a:t>
              </a:r>
            </a:p>
          </p:txBody>
        </p:sp>
        <p:sp>
          <p:nvSpPr>
            <p:cNvPr id="34" name="Rectangle 33"/>
            <p:cNvSpPr/>
            <p:nvPr/>
          </p:nvSpPr>
          <p:spPr>
            <a:xfrm>
              <a:off x="6251953" y="6170246"/>
              <a:ext cx="1404145" cy="475843"/>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Tested Positive</a:t>
              </a:r>
            </a:p>
          </p:txBody>
        </p:sp>
        <p:sp>
          <p:nvSpPr>
            <p:cNvPr id="35" name="Rectangle 34"/>
            <p:cNvSpPr/>
            <p:nvPr/>
          </p:nvSpPr>
          <p:spPr>
            <a:xfrm>
              <a:off x="4375135" y="5517552"/>
              <a:ext cx="1404145" cy="475843"/>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Tested Negative</a:t>
              </a:r>
            </a:p>
          </p:txBody>
        </p:sp>
        <p:sp>
          <p:nvSpPr>
            <p:cNvPr id="36" name="Rectangle 35"/>
            <p:cNvSpPr/>
            <p:nvPr/>
          </p:nvSpPr>
          <p:spPr>
            <a:xfrm>
              <a:off x="8796707" y="4875187"/>
              <a:ext cx="1404145" cy="475843"/>
            </a:xfrm>
            <a:prstGeom prst="rect">
              <a:avLst/>
            </a:prstGeom>
            <a:gradFill flip="none" rotWithShape="1">
              <a:gsLst>
                <a:gs pos="0">
                  <a:srgbClr val="FFFF00"/>
                </a:gs>
                <a:gs pos="69000">
                  <a:schemeClr val="accent2">
                    <a:lumMod val="45000"/>
                    <a:lumOff val="55000"/>
                  </a:schemeClr>
                </a:gs>
                <a:gs pos="100000">
                  <a:schemeClr val="accent2">
                    <a:lumMod val="30000"/>
                    <a:lumOff val="70000"/>
                  </a:schemeClr>
                </a:gs>
              </a:gsLst>
              <a:lin ang="5400000" scaled="1"/>
              <a:tileRect/>
            </a:gra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Re-classify confirmed</a:t>
              </a:r>
            </a:p>
          </p:txBody>
        </p:sp>
        <p:sp>
          <p:nvSpPr>
            <p:cNvPr id="37" name="Rectangle 36"/>
            <p:cNvSpPr/>
            <p:nvPr/>
          </p:nvSpPr>
          <p:spPr>
            <a:xfrm>
              <a:off x="4375135" y="6170246"/>
              <a:ext cx="1404145" cy="475843"/>
            </a:xfrm>
            <a:prstGeom prst="rect">
              <a:avLst/>
            </a:prstGeom>
            <a:gradFill flip="none" rotWithShape="1">
              <a:gsLst>
                <a:gs pos="76000">
                  <a:schemeClr val="accent6">
                    <a:lumMod val="5000"/>
                    <a:lumOff val="95000"/>
                  </a:schemeClr>
                </a:gs>
                <a:gs pos="87000">
                  <a:schemeClr val="accent6">
                    <a:lumMod val="45000"/>
                    <a:lumOff val="55000"/>
                  </a:schemeClr>
                </a:gs>
              </a:gsLst>
              <a:path path="circle">
                <a:fillToRect l="100000" t="100000"/>
              </a:path>
              <a:tileRect r="-100000" b="-100000"/>
            </a:gra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Re-classify “not a case”</a:t>
              </a:r>
            </a:p>
          </p:txBody>
        </p:sp>
        <p:cxnSp>
          <p:nvCxnSpPr>
            <p:cNvPr id="12" name="Elbow Connector 11"/>
            <p:cNvCxnSpPr>
              <a:stCxn id="17" idx="1"/>
              <a:endCxn id="18" idx="0"/>
            </p:cNvCxnSpPr>
            <p:nvPr/>
          </p:nvCxnSpPr>
          <p:spPr>
            <a:xfrm rot="10800000" flipV="1">
              <a:off x="4251168" y="2158104"/>
              <a:ext cx="520995" cy="483315"/>
            </a:xfrm>
            <a:prstGeom prst="bentConnector2">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14" name="Elbow Connector 13"/>
            <p:cNvCxnSpPr>
              <a:stCxn id="17" idx="3"/>
              <a:endCxn id="21" idx="0"/>
            </p:cNvCxnSpPr>
            <p:nvPr/>
          </p:nvCxnSpPr>
          <p:spPr>
            <a:xfrm>
              <a:off x="7123476" y="2158105"/>
              <a:ext cx="436948" cy="427430"/>
            </a:xfrm>
            <a:prstGeom prst="bentConnector2">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524881" y="3429000"/>
              <a:ext cx="1552326" cy="1756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18" idx="2"/>
            </p:cNvCxnSpPr>
            <p:nvPr/>
          </p:nvCxnSpPr>
          <p:spPr>
            <a:xfrm>
              <a:off x="4251167" y="3211331"/>
              <a:ext cx="0" cy="23523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endCxn id="20" idx="0"/>
            </p:cNvCxnSpPr>
            <p:nvPr/>
          </p:nvCxnSpPr>
          <p:spPr>
            <a:xfrm>
              <a:off x="3524881" y="3429000"/>
              <a:ext cx="12107" cy="1982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5053285" y="3443648"/>
              <a:ext cx="12107" cy="1982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7001472" y="3370944"/>
              <a:ext cx="1552326" cy="1756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7727758" y="3153275"/>
              <a:ext cx="0" cy="23523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7001472" y="3370944"/>
              <a:ext cx="12107" cy="1982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8529876" y="3385592"/>
              <a:ext cx="12107" cy="1982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3506311" y="4124412"/>
              <a:ext cx="12107" cy="1982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5059338" y="4094748"/>
              <a:ext cx="12107" cy="1982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6919890" y="4081819"/>
              <a:ext cx="12107" cy="1982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V="1">
              <a:off x="9971314" y="4450160"/>
              <a:ext cx="0" cy="40008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4547749" y="4744046"/>
              <a:ext cx="12107" cy="1982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3605134" y="4744163"/>
              <a:ext cx="12107" cy="1982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endCxn id="33" idx="1"/>
            </p:cNvCxnSpPr>
            <p:nvPr/>
          </p:nvCxnSpPr>
          <p:spPr>
            <a:xfrm>
              <a:off x="4929026" y="5144602"/>
              <a:ext cx="393155" cy="1"/>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a:off x="7281940" y="4737296"/>
              <a:ext cx="12107" cy="1982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a:off x="8144577" y="4751126"/>
              <a:ext cx="12107" cy="1982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H="1" flipV="1">
              <a:off x="6713953" y="5211612"/>
              <a:ext cx="293572" cy="14023"/>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72" name="Elbow Connector 71"/>
            <p:cNvCxnSpPr>
              <a:stCxn id="34" idx="3"/>
              <a:endCxn id="36" idx="2"/>
            </p:cNvCxnSpPr>
            <p:nvPr/>
          </p:nvCxnSpPr>
          <p:spPr>
            <a:xfrm flipV="1">
              <a:off x="7656098" y="5351030"/>
              <a:ext cx="1842682" cy="1057138"/>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33" idx="2"/>
            </p:cNvCxnSpPr>
            <p:nvPr/>
          </p:nvCxnSpPr>
          <p:spPr>
            <a:xfrm flipH="1">
              <a:off x="6024253" y="5382524"/>
              <a:ext cx="1" cy="1025643"/>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flipH="1" flipV="1">
              <a:off x="5723350" y="5748461"/>
              <a:ext cx="293572" cy="14023"/>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a:off x="5033147" y="5998802"/>
              <a:ext cx="12107" cy="1982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a:off x="6004815" y="6408167"/>
              <a:ext cx="247138" cy="1552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a:off x="3588594" y="5426077"/>
              <a:ext cx="12107" cy="1982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2" name="Rectangle 101"/>
            <p:cNvSpPr/>
            <p:nvPr/>
          </p:nvSpPr>
          <p:spPr>
            <a:xfrm>
              <a:off x="2822809" y="6246644"/>
              <a:ext cx="1115111" cy="475843"/>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Discontinue contacts follow-up</a:t>
              </a:r>
            </a:p>
          </p:txBody>
        </p:sp>
        <p:cxnSp>
          <p:nvCxnSpPr>
            <p:cNvPr id="103" name="Straight Arrow Connector 102"/>
            <p:cNvCxnSpPr/>
            <p:nvPr/>
          </p:nvCxnSpPr>
          <p:spPr>
            <a:xfrm flipH="1" flipV="1">
              <a:off x="3937920" y="6477554"/>
              <a:ext cx="383122" cy="14022"/>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9971314" y="5368009"/>
              <a:ext cx="14515" cy="3944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a:xfrm>
              <a:off x="9604395" y="5790816"/>
              <a:ext cx="928087" cy="475843"/>
            </a:xfrm>
            <a:prstGeom prst="rect">
              <a:avLst/>
            </a:prstGeom>
            <a:gradFill flip="none" rotWithShape="1">
              <a:gsLst>
                <a:gs pos="0">
                  <a:srgbClr val="FF0000"/>
                </a:gs>
                <a:gs pos="22000">
                  <a:schemeClr val="accent2">
                    <a:lumMod val="30000"/>
                    <a:lumOff val="70000"/>
                  </a:schemeClr>
                </a:gs>
              </a:gsLst>
              <a:path path="circle">
                <a:fillToRect l="100000" t="100000"/>
              </a:path>
              <a:tileRect r="-100000" b="-100000"/>
            </a:gra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Discharged dead</a:t>
              </a:r>
            </a:p>
          </p:txBody>
        </p:sp>
        <p:sp>
          <p:nvSpPr>
            <p:cNvPr id="108" name="Rectangle 107"/>
            <p:cNvSpPr/>
            <p:nvPr/>
          </p:nvSpPr>
          <p:spPr>
            <a:xfrm>
              <a:off x="9436041" y="3974316"/>
              <a:ext cx="965343" cy="475843"/>
            </a:xfrm>
            <a:prstGeom prst="rect">
              <a:avLst/>
            </a:prstGeom>
            <a:gradFill flip="none" rotWithShape="1">
              <a:gsLst>
                <a:gs pos="0">
                  <a:schemeClr val="accent2">
                    <a:lumMod val="20000"/>
                    <a:lumOff val="80000"/>
                  </a:schemeClr>
                </a:gs>
                <a:gs pos="94000">
                  <a:schemeClr val="accent6">
                    <a:lumMod val="45000"/>
                    <a:lumOff val="55000"/>
                  </a:schemeClr>
                </a:gs>
                <a:gs pos="83000">
                  <a:schemeClr val="accent6">
                    <a:lumMod val="45000"/>
                    <a:lumOff val="55000"/>
                  </a:schemeClr>
                </a:gs>
                <a:gs pos="61000">
                  <a:schemeClr val="accent6">
                    <a:lumMod val="30000"/>
                    <a:lumOff val="70000"/>
                  </a:schemeClr>
                </a:gs>
              </a:gsLst>
              <a:lin ang="5400000" scaled="1"/>
              <a:tileRect/>
            </a:gra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b="1" dirty="0">
                  <a:solidFill>
                    <a:schemeClr val="tx1"/>
                  </a:solidFill>
                </a:rPr>
                <a:t>Discharged Alive</a:t>
              </a:r>
            </a:p>
          </p:txBody>
        </p:sp>
        <p:sp>
          <p:nvSpPr>
            <p:cNvPr id="113" name="Rectangle 112"/>
            <p:cNvSpPr/>
            <p:nvPr/>
          </p:nvSpPr>
          <p:spPr>
            <a:xfrm>
              <a:off x="10970936" y="5790816"/>
              <a:ext cx="928087" cy="475843"/>
            </a:xfrm>
            <a:prstGeom prst="rect">
              <a:avLst/>
            </a:prstGeom>
            <a:gradFill flip="none" rotWithShape="1">
              <a:gsLst>
                <a:gs pos="55000">
                  <a:srgbClr val="ECE2DC"/>
                </a:gs>
                <a:gs pos="0">
                  <a:schemeClr val="accent1">
                    <a:lumMod val="20000"/>
                    <a:lumOff val="80000"/>
                  </a:schemeClr>
                </a:gs>
                <a:gs pos="22000">
                  <a:schemeClr val="accent2">
                    <a:lumMod val="30000"/>
                    <a:lumOff val="70000"/>
                  </a:schemeClr>
                </a:gs>
              </a:gsLst>
              <a:path path="circle">
                <a:fillToRect l="100000" t="100000"/>
              </a:path>
              <a:tileRect r="-100000" b="-100000"/>
            </a:gra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dirty="0">
                  <a:solidFill>
                    <a:schemeClr val="tx1"/>
                  </a:solidFill>
                </a:rPr>
                <a:t>Ebola Deaths</a:t>
              </a:r>
            </a:p>
          </p:txBody>
        </p:sp>
        <p:cxnSp>
          <p:nvCxnSpPr>
            <p:cNvPr id="114" name="Straight Arrow Connector 113"/>
            <p:cNvCxnSpPr/>
            <p:nvPr/>
          </p:nvCxnSpPr>
          <p:spPr>
            <a:xfrm>
              <a:off x="10415147" y="4223533"/>
              <a:ext cx="393155" cy="1"/>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115" name="Rectangle 114"/>
            <p:cNvSpPr/>
            <p:nvPr/>
          </p:nvSpPr>
          <p:spPr>
            <a:xfrm>
              <a:off x="10847659" y="3974316"/>
              <a:ext cx="965343" cy="475843"/>
            </a:xfrm>
            <a:prstGeom prst="rect">
              <a:avLst/>
            </a:prstGeom>
            <a:gradFill flip="none" rotWithShape="1">
              <a:gsLst>
                <a:gs pos="0">
                  <a:schemeClr val="accent2">
                    <a:lumMod val="20000"/>
                    <a:lumOff val="80000"/>
                  </a:schemeClr>
                </a:gs>
                <a:gs pos="94000">
                  <a:schemeClr val="accent6">
                    <a:lumMod val="45000"/>
                    <a:lumOff val="55000"/>
                  </a:schemeClr>
                </a:gs>
                <a:gs pos="83000">
                  <a:schemeClr val="accent6">
                    <a:lumMod val="45000"/>
                    <a:lumOff val="55000"/>
                  </a:schemeClr>
                </a:gs>
                <a:gs pos="61000">
                  <a:schemeClr val="accent6">
                    <a:lumMod val="30000"/>
                    <a:lumOff val="70000"/>
                  </a:schemeClr>
                </a:gs>
              </a:gsLst>
              <a:lin ang="5400000" scaled="1"/>
              <a:tileRect/>
            </a:gra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638" b="1" dirty="0">
                  <a:solidFill>
                    <a:schemeClr val="tx1"/>
                  </a:solidFill>
                </a:rPr>
                <a:t>Ebola Survivors</a:t>
              </a:r>
            </a:p>
          </p:txBody>
        </p:sp>
        <p:cxnSp>
          <p:nvCxnSpPr>
            <p:cNvPr id="116" name="Straight Arrow Connector 115"/>
            <p:cNvCxnSpPr/>
            <p:nvPr/>
          </p:nvCxnSpPr>
          <p:spPr>
            <a:xfrm>
              <a:off x="8517573" y="4081819"/>
              <a:ext cx="12107" cy="1982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p:nvPr/>
          </p:nvCxnSpPr>
          <p:spPr>
            <a:xfrm>
              <a:off x="10600139" y="6042432"/>
              <a:ext cx="393155" cy="1"/>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a:xfrm>
              <a:off x="5986444" y="1651621"/>
              <a:ext cx="12107" cy="1982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sp>
        <p:nvSpPr>
          <p:cNvPr id="109" name="TextBox 108"/>
          <p:cNvSpPr txBox="1"/>
          <p:nvPr/>
        </p:nvSpPr>
        <p:spPr>
          <a:xfrm>
            <a:off x="6403292" y="873210"/>
            <a:ext cx="2054072" cy="2123658"/>
          </a:xfrm>
          <a:prstGeom prst="rect">
            <a:avLst/>
          </a:prstGeom>
          <a:noFill/>
        </p:spPr>
        <p:txBody>
          <a:bodyPr wrap="square" rtlCol="0">
            <a:spAutoFit/>
          </a:bodyPr>
          <a:lstStyle/>
          <a:p>
            <a:r>
              <a:rPr lang="en-US" sz="1200" b="1" dirty="0"/>
              <a:t>Challenges:</a:t>
            </a:r>
          </a:p>
          <a:p>
            <a:pPr marL="214313" indent="-214313">
              <a:buFont typeface="Arial" panose="020B0604020202020204" pitchFamily="34" charset="0"/>
              <a:buChar char="•"/>
            </a:pPr>
            <a:r>
              <a:rPr lang="en-US" sz="1200" b="1" dirty="0"/>
              <a:t>Vertical reporting system</a:t>
            </a:r>
          </a:p>
          <a:p>
            <a:pPr marL="214313" indent="-214313">
              <a:buFont typeface="Arial" panose="020B0604020202020204" pitchFamily="34" charset="0"/>
              <a:buChar char="•"/>
            </a:pPr>
            <a:r>
              <a:rPr lang="en-US" sz="1200" b="1" dirty="0"/>
              <a:t>Lack of synergy and interoperability</a:t>
            </a:r>
          </a:p>
          <a:p>
            <a:pPr marL="214313" indent="-214313">
              <a:buFont typeface="Arial" panose="020B0604020202020204" pitchFamily="34" charset="0"/>
              <a:buChar char="•"/>
            </a:pPr>
            <a:r>
              <a:rPr lang="en-US" sz="1200" b="1" dirty="0"/>
              <a:t>Delays or the lack of capacity for timely reclassification case</a:t>
            </a:r>
          </a:p>
          <a:p>
            <a:pPr marL="214313" indent="-214313">
              <a:buFont typeface="Arial" panose="020B0604020202020204" pitchFamily="34" charset="0"/>
              <a:buChar char="•"/>
            </a:pPr>
            <a:r>
              <a:rPr lang="en-US" sz="1200" b="1" dirty="0"/>
              <a:t>Resulting lack of precision in outbreak reporting</a:t>
            </a:r>
          </a:p>
        </p:txBody>
      </p:sp>
    </p:spTree>
    <p:extLst>
      <p:ext uri="{BB962C8B-B14F-4D97-AF65-F5344CB8AC3E}">
        <p14:creationId xmlns:p14="http://schemas.microsoft.com/office/powerpoint/2010/main" val="21191974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3" name="Shape 88"/>
          <p:cNvPicPr/>
          <p:nvPr/>
        </p:nvPicPr>
        <p:blipFill>
          <a:blip r:embed="rId2"/>
          <a:stretch/>
        </p:blipFill>
        <p:spPr>
          <a:xfrm>
            <a:off x="82800" y="414720"/>
            <a:ext cx="8957160" cy="4976640"/>
          </a:xfrm>
          <a:prstGeom prst="rect">
            <a:avLst/>
          </a:prstGeom>
          <a:ln>
            <a:noFill/>
          </a:ln>
        </p:spPr>
      </p:pic>
      <p:sp>
        <p:nvSpPr>
          <p:cNvPr id="244" name="CustomShape 1"/>
          <p:cNvSpPr/>
          <p:nvPr/>
        </p:nvSpPr>
        <p:spPr>
          <a:xfrm>
            <a:off x="376560" y="414720"/>
            <a:ext cx="2861640" cy="307440"/>
          </a:xfrm>
          <a:prstGeom prst="rect">
            <a:avLst/>
          </a:prstGeom>
          <a:noFill/>
          <a:ln>
            <a:noFill/>
          </a:ln>
        </p:spPr>
        <p:style>
          <a:lnRef idx="0">
            <a:scrgbClr r="0" g="0" b="0"/>
          </a:lnRef>
          <a:fillRef idx="0">
            <a:scrgbClr r="0" g="0" b="0"/>
          </a:fillRef>
          <a:effectRef idx="0">
            <a:scrgbClr r="0" g="0" b="0"/>
          </a:effectRef>
          <a:fontRef idx="minor"/>
        </p:style>
        <p:txBody>
          <a:bodyPr lIns="81720" tIns="40680" rIns="81720" bIns="40680"/>
          <a:lstStyle/>
          <a:p>
            <a:pPr>
              <a:lnSpc>
                <a:spcPct val="100000"/>
              </a:lnSpc>
            </a:pPr>
            <a:r>
              <a:rPr lang="en-US" sz="2000" b="1" strike="noStrike" spc="-1">
                <a:solidFill>
                  <a:srgbClr val="000000"/>
                </a:solidFill>
                <a:latin typeface="Arial"/>
                <a:ea typeface="Arial"/>
              </a:rPr>
              <a:t>2.Sample Pickup</a:t>
            </a:r>
            <a:endParaRPr lang="en-US" sz="2000" b="0" strike="noStrike" spc="-1">
              <a:latin typeface="Arial"/>
            </a:endParaRPr>
          </a:p>
        </p:txBody>
      </p:sp>
    </p:spTree>
    <p:extLst>
      <p:ext uri="{BB962C8B-B14F-4D97-AF65-F5344CB8AC3E}">
        <p14:creationId xmlns:p14="http://schemas.microsoft.com/office/powerpoint/2010/main" val="673587801"/>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 name="Shape 93"/>
          <p:cNvPicPr/>
          <p:nvPr/>
        </p:nvPicPr>
        <p:blipFill>
          <a:blip r:embed="rId2"/>
          <a:stretch/>
        </p:blipFill>
        <p:spPr>
          <a:xfrm>
            <a:off x="0" y="762120"/>
            <a:ext cx="7981560" cy="5292720"/>
          </a:xfrm>
          <a:prstGeom prst="rect">
            <a:avLst/>
          </a:prstGeom>
          <a:ln>
            <a:noFill/>
          </a:ln>
        </p:spPr>
      </p:pic>
      <p:sp>
        <p:nvSpPr>
          <p:cNvPr id="246" name="CustomShape 1"/>
          <p:cNvSpPr/>
          <p:nvPr/>
        </p:nvSpPr>
        <p:spPr>
          <a:xfrm>
            <a:off x="206280" y="259200"/>
            <a:ext cx="4555800" cy="369000"/>
          </a:xfrm>
          <a:prstGeom prst="rect">
            <a:avLst/>
          </a:prstGeom>
          <a:noFill/>
          <a:ln>
            <a:noFill/>
          </a:ln>
        </p:spPr>
        <p:style>
          <a:lnRef idx="0">
            <a:scrgbClr r="0" g="0" b="0"/>
          </a:lnRef>
          <a:fillRef idx="0">
            <a:scrgbClr r="0" g="0" b="0"/>
          </a:fillRef>
          <a:effectRef idx="0">
            <a:scrgbClr r="0" g="0" b="0"/>
          </a:effectRef>
          <a:fontRef idx="minor"/>
        </p:style>
        <p:txBody>
          <a:bodyPr lIns="81720" tIns="40680" rIns="81720" bIns="40680"/>
          <a:lstStyle/>
          <a:p>
            <a:pPr>
              <a:lnSpc>
                <a:spcPct val="100000"/>
              </a:lnSpc>
            </a:pPr>
            <a:r>
              <a:rPr lang="en-US" sz="2000" b="1" strike="noStrike" spc="-1">
                <a:solidFill>
                  <a:srgbClr val="000000"/>
                </a:solidFill>
                <a:latin typeface="Arial"/>
                <a:ea typeface="Arial"/>
              </a:rPr>
              <a:t>3.Sample Pickup Relay Facility</a:t>
            </a:r>
            <a:endParaRPr lang="en-US" sz="2000" b="0" strike="noStrike" spc="-1">
              <a:latin typeface="Arial"/>
            </a:endParaRPr>
          </a:p>
        </p:txBody>
      </p:sp>
    </p:spTree>
    <p:extLst>
      <p:ext uri="{BB962C8B-B14F-4D97-AF65-F5344CB8AC3E}">
        <p14:creationId xmlns:p14="http://schemas.microsoft.com/office/powerpoint/2010/main" val="455581207"/>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 name="Shape 98"/>
          <p:cNvPicPr/>
          <p:nvPr/>
        </p:nvPicPr>
        <p:blipFill>
          <a:blip r:embed="rId2"/>
          <a:stretch/>
        </p:blipFill>
        <p:spPr>
          <a:xfrm>
            <a:off x="1080" y="826200"/>
            <a:ext cx="8456760" cy="5802840"/>
          </a:xfrm>
          <a:prstGeom prst="rect">
            <a:avLst/>
          </a:prstGeom>
          <a:ln>
            <a:noFill/>
          </a:ln>
        </p:spPr>
      </p:pic>
      <p:sp>
        <p:nvSpPr>
          <p:cNvPr id="248" name="CustomShape 1"/>
          <p:cNvSpPr/>
          <p:nvPr/>
        </p:nvSpPr>
        <p:spPr>
          <a:xfrm>
            <a:off x="256680" y="220320"/>
            <a:ext cx="3324240" cy="320040"/>
          </a:xfrm>
          <a:prstGeom prst="rect">
            <a:avLst/>
          </a:prstGeom>
          <a:noFill/>
          <a:ln>
            <a:noFill/>
          </a:ln>
        </p:spPr>
        <p:style>
          <a:lnRef idx="0">
            <a:scrgbClr r="0" g="0" b="0"/>
          </a:lnRef>
          <a:fillRef idx="0">
            <a:scrgbClr r="0" g="0" b="0"/>
          </a:fillRef>
          <a:effectRef idx="0">
            <a:scrgbClr r="0" g="0" b="0"/>
          </a:effectRef>
          <a:fontRef idx="minor"/>
        </p:style>
        <p:txBody>
          <a:bodyPr lIns="81720" tIns="40680" rIns="81720" bIns="40680"/>
          <a:lstStyle/>
          <a:p>
            <a:pPr>
              <a:lnSpc>
                <a:spcPct val="100000"/>
              </a:lnSpc>
            </a:pPr>
            <a:r>
              <a:rPr lang="en-US" sz="2000" b="1" strike="noStrike" spc="-1">
                <a:solidFill>
                  <a:srgbClr val="000000"/>
                </a:solidFill>
                <a:latin typeface="Arial"/>
                <a:ea typeface="Arial"/>
              </a:rPr>
              <a:t>4.Sample Delivery</a:t>
            </a:r>
            <a:endParaRPr lang="en-US" sz="2000" b="0" strike="noStrike" spc="-1">
              <a:latin typeface="Arial"/>
            </a:endParaRPr>
          </a:p>
        </p:txBody>
      </p:sp>
    </p:spTree>
    <p:extLst>
      <p:ext uri="{BB962C8B-B14F-4D97-AF65-F5344CB8AC3E}">
        <p14:creationId xmlns:p14="http://schemas.microsoft.com/office/powerpoint/2010/main" val="263082697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9" name="Picture 94"/>
          <p:cNvPicPr/>
          <p:nvPr/>
        </p:nvPicPr>
        <p:blipFill>
          <a:blip r:embed="rId2"/>
          <a:stretch/>
        </p:blipFill>
        <p:spPr>
          <a:xfrm>
            <a:off x="380880" y="786960"/>
            <a:ext cx="8000640" cy="5284080"/>
          </a:xfrm>
          <a:prstGeom prst="rect">
            <a:avLst/>
          </a:prstGeom>
          <a:ln>
            <a:noFill/>
          </a:ln>
        </p:spPr>
      </p:pic>
      <p:sp>
        <p:nvSpPr>
          <p:cNvPr id="250" name="CustomShape 1"/>
          <p:cNvSpPr/>
          <p:nvPr/>
        </p:nvSpPr>
        <p:spPr>
          <a:xfrm>
            <a:off x="708480" y="219960"/>
            <a:ext cx="2910600" cy="427320"/>
          </a:xfrm>
          <a:prstGeom prst="rect">
            <a:avLst/>
          </a:prstGeom>
          <a:noFill/>
          <a:ln>
            <a:noFill/>
          </a:ln>
        </p:spPr>
        <p:style>
          <a:lnRef idx="0">
            <a:scrgbClr r="0" g="0" b="0"/>
          </a:lnRef>
          <a:fillRef idx="0">
            <a:scrgbClr r="0" g="0" b="0"/>
          </a:fillRef>
          <a:effectRef idx="0">
            <a:scrgbClr r="0" g="0" b="0"/>
          </a:effectRef>
          <a:fontRef idx="minor"/>
        </p:style>
        <p:txBody>
          <a:bodyPr lIns="81720" tIns="40680" rIns="81720" bIns="40680"/>
          <a:lstStyle/>
          <a:p>
            <a:pPr>
              <a:lnSpc>
                <a:spcPct val="100000"/>
              </a:lnSpc>
            </a:pPr>
            <a:r>
              <a:rPr lang="en-US" sz="2000" b="1" strike="noStrike" spc="-1">
                <a:solidFill>
                  <a:srgbClr val="000000"/>
                </a:solidFill>
                <a:latin typeface="Arial"/>
                <a:ea typeface="Arial"/>
              </a:rPr>
              <a:t>5.Lab Results ready</a:t>
            </a:r>
            <a:endParaRPr lang="en-US" sz="2000" b="0" strike="noStrike" spc="-1">
              <a:latin typeface="Arial"/>
            </a:endParaRPr>
          </a:p>
        </p:txBody>
      </p:sp>
    </p:spTree>
    <p:extLst>
      <p:ext uri="{BB962C8B-B14F-4D97-AF65-F5344CB8AC3E}">
        <p14:creationId xmlns:p14="http://schemas.microsoft.com/office/powerpoint/2010/main" val="254566170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a:srcRect l="23880" t="15572" r="24356" b="25387"/>
          <a:stretch/>
        </p:blipFill>
        <p:spPr>
          <a:xfrm>
            <a:off x="1925025" y="2632040"/>
            <a:ext cx="1346813" cy="835953"/>
          </a:xfrm>
          <a:prstGeom prst="rect">
            <a:avLst/>
          </a:prstGeom>
        </p:spPr>
      </p:pic>
      <p:sp>
        <p:nvSpPr>
          <p:cNvPr id="3" name="Subtitle 2"/>
          <p:cNvSpPr>
            <a:spLocks noGrp="1"/>
          </p:cNvSpPr>
          <p:nvPr>
            <p:ph type="subTitle" idx="1"/>
          </p:nvPr>
        </p:nvSpPr>
        <p:spPr>
          <a:xfrm>
            <a:off x="1034257" y="188300"/>
            <a:ext cx="6461760" cy="575099"/>
          </a:xfrm>
        </p:spPr>
        <p:txBody>
          <a:bodyPr/>
          <a:lstStyle/>
          <a:p>
            <a:pPr algn="ctr"/>
            <a:r>
              <a:rPr lang="en-US" sz="3600" dirty="0"/>
              <a:t>Acknowledgements</a:t>
            </a:r>
          </a:p>
        </p:txBody>
      </p:sp>
      <p:pic>
        <p:nvPicPr>
          <p:cNvPr id="4" name="Picture 3"/>
          <p:cNvPicPr>
            <a:picLocks noChangeAspect="1"/>
          </p:cNvPicPr>
          <p:nvPr/>
        </p:nvPicPr>
        <p:blipFill rotWithShape="1">
          <a:blip r:embed="rId3"/>
          <a:srcRect t="27800" b="28247"/>
          <a:stretch/>
        </p:blipFill>
        <p:spPr>
          <a:xfrm>
            <a:off x="4572001" y="2678892"/>
            <a:ext cx="1469059" cy="75010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6419" y="261538"/>
            <a:ext cx="1553710" cy="1675993"/>
          </a:xfrm>
          <a:prstGeom prst="rect">
            <a:avLst/>
          </a:prstGeom>
        </p:spPr>
      </p:pic>
      <p:pic>
        <p:nvPicPr>
          <p:cNvPr id="6" name="Picture 5"/>
          <p:cNvPicPr>
            <a:picLocks noChangeAspect="1"/>
          </p:cNvPicPr>
          <p:nvPr/>
        </p:nvPicPr>
        <p:blipFill>
          <a:blip r:embed="rId5"/>
          <a:stretch>
            <a:fillRect/>
          </a:stretch>
        </p:blipFill>
        <p:spPr>
          <a:xfrm>
            <a:off x="543413" y="2446115"/>
            <a:ext cx="1328926" cy="1149851"/>
          </a:xfrm>
          <a:prstGeom prst="rect">
            <a:avLst/>
          </a:prstGeom>
        </p:spPr>
      </p:pic>
      <p:pic>
        <p:nvPicPr>
          <p:cNvPr id="7" name="Picture 6"/>
          <p:cNvPicPr>
            <a:picLocks noChangeAspect="1"/>
          </p:cNvPicPr>
          <p:nvPr/>
        </p:nvPicPr>
        <p:blipFill rotWithShape="1">
          <a:blip r:embed="rId6"/>
          <a:srcRect l="14510" r="10853"/>
          <a:stretch/>
        </p:blipFill>
        <p:spPr>
          <a:xfrm>
            <a:off x="3341397" y="2504219"/>
            <a:ext cx="1230604" cy="963774"/>
          </a:xfrm>
          <a:prstGeom prst="rect">
            <a:avLst/>
          </a:prstGeom>
        </p:spPr>
      </p:pic>
      <p:pic>
        <p:nvPicPr>
          <p:cNvPr id="8" name="Picture 7"/>
          <p:cNvPicPr>
            <a:picLocks noChangeAspect="1"/>
          </p:cNvPicPr>
          <p:nvPr/>
        </p:nvPicPr>
        <p:blipFill>
          <a:blip r:embed="rId7"/>
          <a:stretch>
            <a:fillRect/>
          </a:stretch>
        </p:blipFill>
        <p:spPr>
          <a:xfrm>
            <a:off x="4637650" y="4208337"/>
            <a:ext cx="1740171" cy="1133475"/>
          </a:xfrm>
          <a:prstGeom prst="rect">
            <a:avLst/>
          </a:prstGeom>
        </p:spPr>
      </p:pic>
      <p:pic>
        <p:nvPicPr>
          <p:cNvPr id="10" name="Picture 9"/>
          <p:cNvPicPr/>
          <p:nvPr/>
        </p:nvPicPr>
        <p:blipFill>
          <a:blip r:embed="rId8">
            <a:extLst>
              <a:ext uri="{28A0092B-C50C-407E-A947-70E740481C1C}">
                <a14:useLocalDpi xmlns:a14="http://schemas.microsoft.com/office/drawing/2010/main" val="0"/>
              </a:ext>
            </a:extLst>
          </a:blip>
          <a:srcRect/>
          <a:stretch>
            <a:fillRect/>
          </a:stretch>
        </p:blipFill>
        <p:spPr bwMode="auto">
          <a:xfrm>
            <a:off x="2449599" y="4371842"/>
            <a:ext cx="1900398" cy="771048"/>
          </a:xfrm>
          <a:prstGeom prst="rect">
            <a:avLst/>
          </a:prstGeom>
          <a:noFill/>
          <a:ln>
            <a:noFill/>
          </a:ln>
        </p:spPr>
      </p:pic>
      <p:pic>
        <p:nvPicPr>
          <p:cNvPr id="11" name="Picture 10"/>
          <p:cNvPicPr>
            <a:picLocks noChangeAspect="1"/>
          </p:cNvPicPr>
          <p:nvPr/>
        </p:nvPicPr>
        <p:blipFill>
          <a:blip r:embed="rId9"/>
          <a:stretch>
            <a:fillRect/>
          </a:stretch>
        </p:blipFill>
        <p:spPr>
          <a:xfrm>
            <a:off x="1028164" y="4132138"/>
            <a:ext cx="1397601" cy="1285875"/>
          </a:xfrm>
          <a:prstGeom prst="rect">
            <a:avLst/>
          </a:prstGeom>
        </p:spPr>
      </p:pic>
      <p:pic>
        <p:nvPicPr>
          <p:cNvPr id="12" name="Picture 11"/>
          <p:cNvPicPr>
            <a:picLocks noChangeAspect="1"/>
          </p:cNvPicPr>
          <p:nvPr/>
        </p:nvPicPr>
        <p:blipFill>
          <a:blip r:embed="rId10"/>
          <a:stretch>
            <a:fillRect/>
          </a:stretch>
        </p:blipFill>
        <p:spPr>
          <a:xfrm>
            <a:off x="6734108" y="4132139"/>
            <a:ext cx="1643275" cy="1010752"/>
          </a:xfrm>
          <a:prstGeom prst="rect">
            <a:avLst/>
          </a:prstGeom>
        </p:spPr>
      </p:pic>
      <p:pic>
        <p:nvPicPr>
          <p:cNvPr id="13" name="Picture 12"/>
          <p:cNvPicPr>
            <a:picLocks noChangeAspect="1"/>
          </p:cNvPicPr>
          <p:nvPr/>
        </p:nvPicPr>
        <p:blipFill>
          <a:blip r:embed="rId11"/>
          <a:stretch>
            <a:fillRect/>
          </a:stretch>
        </p:blipFill>
        <p:spPr>
          <a:xfrm>
            <a:off x="1341905" y="5700779"/>
            <a:ext cx="916457" cy="916457"/>
          </a:xfrm>
          <a:prstGeom prst="rect">
            <a:avLst/>
          </a:prstGeom>
        </p:spPr>
      </p:pic>
      <p:pic>
        <p:nvPicPr>
          <p:cNvPr id="15" name="Picture 14"/>
          <p:cNvPicPr>
            <a:picLocks noChangeAspect="1"/>
          </p:cNvPicPr>
          <p:nvPr/>
        </p:nvPicPr>
        <p:blipFill rotWithShape="1">
          <a:blip r:embed="rId12"/>
          <a:srcRect l="59992" t="32904" r="10798" b="23124"/>
          <a:stretch/>
        </p:blipFill>
        <p:spPr>
          <a:xfrm>
            <a:off x="2739064" y="5568945"/>
            <a:ext cx="1266060" cy="1071563"/>
          </a:xfrm>
          <a:prstGeom prst="rect">
            <a:avLst/>
          </a:prstGeom>
        </p:spPr>
      </p:pic>
      <p:pic>
        <p:nvPicPr>
          <p:cNvPr id="17" name="Picture 16"/>
          <p:cNvPicPr>
            <a:picLocks noChangeAspect="1"/>
          </p:cNvPicPr>
          <p:nvPr/>
        </p:nvPicPr>
        <p:blipFill>
          <a:blip r:embed="rId13"/>
          <a:stretch>
            <a:fillRect/>
          </a:stretch>
        </p:blipFill>
        <p:spPr>
          <a:xfrm>
            <a:off x="4435267" y="5568945"/>
            <a:ext cx="1180127" cy="1180127"/>
          </a:xfrm>
          <a:prstGeom prst="rect">
            <a:avLst/>
          </a:prstGeom>
        </p:spPr>
      </p:pic>
      <p:pic>
        <p:nvPicPr>
          <p:cNvPr id="21" name="Picture 20"/>
          <p:cNvPicPr>
            <a:picLocks noChangeAspect="1"/>
          </p:cNvPicPr>
          <p:nvPr/>
        </p:nvPicPr>
        <p:blipFill>
          <a:blip r:embed="rId14"/>
          <a:stretch>
            <a:fillRect/>
          </a:stretch>
        </p:blipFill>
        <p:spPr>
          <a:xfrm>
            <a:off x="6877048" y="627300"/>
            <a:ext cx="1325477" cy="1282720"/>
          </a:xfrm>
          <a:prstGeom prst="rect">
            <a:avLst/>
          </a:prstGeom>
        </p:spPr>
      </p:pic>
      <p:pic>
        <p:nvPicPr>
          <p:cNvPr id="23" name="Picture 22"/>
          <p:cNvPicPr>
            <a:picLocks noChangeAspect="1"/>
          </p:cNvPicPr>
          <p:nvPr/>
        </p:nvPicPr>
        <p:blipFill rotWithShape="1">
          <a:blip r:embed="rId15"/>
          <a:srcRect l="15380" t="16448" r="16185" b="50488"/>
          <a:stretch/>
        </p:blipFill>
        <p:spPr>
          <a:xfrm>
            <a:off x="5779437" y="5819595"/>
            <a:ext cx="2597947" cy="705711"/>
          </a:xfrm>
          <a:prstGeom prst="rect">
            <a:avLst/>
          </a:prstGeom>
        </p:spPr>
      </p:pic>
      <p:sp>
        <p:nvSpPr>
          <p:cNvPr id="2" name="TextBox 1"/>
          <p:cNvSpPr txBox="1"/>
          <p:nvPr/>
        </p:nvSpPr>
        <p:spPr>
          <a:xfrm>
            <a:off x="-52232" y="2522890"/>
            <a:ext cx="492443" cy="1059687"/>
          </a:xfrm>
          <a:prstGeom prst="rect">
            <a:avLst/>
          </a:prstGeom>
          <a:noFill/>
        </p:spPr>
        <p:txBody>
          <a:bodyPr vert="vert270" wrap="square" rtlCol="0">
            <a:spAutoFit/>
          </a:bodyPr>
          <a:lstStyle/>
          <a:p>
            <a:pPr algn="ctr"/>
            <a:r>
              <a:rPr lang="en-US" sz="2000" dirty="0"/>
              <a:t>Donors</a:t>
            </a:r>
          </a:p>
        </p:txBody>
      </p:sp>
      <p:sp>
        <p:nvSpPr>
          <p:cNvPr id="18" name="TextBox 17"/>
          <p:cNvSpPr txBox="1"/>
          <p:nvPr/>
        </p:nvSpPr>
        <p:spPr>
          <a:xfrm>
            <a:off x="-48129" y="4268155"/>
            <a:ext cx="830997" cy="1149857"/>
          </a:xfrm>
          <a:prstGeom prst="rect">
            <a:avLst/>
          </a:prstGeom>
          <a:noFill/>
        </p:spPr>
        <p:txBody>
          <a:bodyPr vert="vert270" wrap="square" rtlCol="0">
            <a:spAutoFit/>
          </a:bodyPr>
          <a:lstStyle/>
          <a:p>
            <a:pPr algn="ctr"/>
            <a:r>
              <a:rPr lang="en-US" dirty="0"/>
              <a:t>Technical/ Implementing Partners</a:t>
            </a:r>
          </a:p>
        </p:txBody>
      </p:sp>
      <p:sp>
        <p:nvSpPr>
          <p:cNvPr id="19" name="TextBox 18"/>
          <p:cNvSpPr txBox="1"/>
          <p:nvPr/>
        </p:nvSpPr>
        <p:spPr>
          <a:xfrm>
            <a:off x="-12183" y="5495707"/>
            <a:ext cx="830997" cy="1362293"/>
          </a:xfrm>
          <a:prstGeom prst="rect">
            <a:avLst/>
          </a:prstGeom>
          <a:noFill/>
        </p:spPr>
        <p:txBody>
          <a:bodyPr vert="vert270" wrap="square" rtlCol="0">
            <a:spAutoFit/>
          </a:bodyPr>
          <a:lstStyle/>
          <a:p>
            <a:pPr algn="ctr"/>
            <a:r>
              <a:rPr lang="en-US" dirty="0"/>
              <a:t>Local technical Collaborating Partners</a:t>
            </a:r>
          </a:p>
        </p:txBody>
      </p:sp>
      <p:sp>
        <p:nvSpPr>
          <p:cNvPr id="24" name="Right Arrow 23"/>
          <p:cNvSpPr/>
          <p:nvPr/>
        </p:nvSpPr>
        <p:spPr>
          <a:xfrm>
            <a:off x="804040" y="6104726"/>
            <a:ext cx="215443" cy="171450"/>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p:cNvSpPr/>
          <p:nvPr/>
        </p:nvSpPr>
        <p:spPr>
          <a:xfrm>
            <a:off x="911761" y="4788358"/>
            <a:ext cx="215443" cy="171450"/>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p:cNvSpPr/>
          <p:nvPr/>
        </p:nvSpPr>
        <p:spPr>
          <a:xfrm>
            <a:off x="327970" y="2928923"/>
            <a:ext cx="215443" cy="171450"/>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p:cNvPicPr>
            <a:picLocks noChangeAspect="1"/>
          </p:cNvPicPr>
          <p:nvPr/>
        </p:nvPicPr>
        <p:blipFill rotWithShape="1">
          <a:blip r:embed="rId16"/>
          <a:srcRect l="30713" t="50748" r="43685" b="33787"/>
          <a:stretch/>
        </p:blipFill>
        <p:spPr>
          <a:xfrm>
            <a:off x="3657317" y="3688579"/>
            <a:ext cx="1850418" cy="628444"/>
          </a:xfrm>
          <a:prstGeom prst="rect">
            <a:avLst/>
          </a:prstGeom>
        </p:spPr>
      </p:pic>
    </p:spTree>
    <p:extLst>
      <p:ext uri="{BB962C8B-B14F-4D97-AF65-F5344CB8AC3E}">
        <p14:creationId xmlns:p14="http://schemas.microsoft.com/office/powerpoint/2010/main" val="154711140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a:xfrm>
            <a:off x="442912" y="5476875"/>
            <a:ext cx="7786688" cy="1066800"/>
          </a:xfrm>
        </p:spPr>
        <p:txBody>
          <a:bodyPr/>
          <a:lstStyle/>
          <a:p>
            <a:r>
              <a:rPr lang="en-US" sz="2400" dirty="0"/>
              <a:t>Wu ma </a:t>
            </a:r>
            <a:r>
              <a:rPr lang="en-US" sz="2400" dirty="0" err="1"/>
              <a:t>ma</a:t>
            </a:r>
            <a:r>
              <a:rPr lang="en-US" sz="2400" dirty="0"/>
              <a:t> </a:t>
            </a:r>
            <a:r>
              <a:rPr lang="en-US" sz="2400" dirty="0" err="1"/>
              <a:t>wui</a:t>
            </a:r>
            <a:r>
              <a:rPr lang="en-US" sz="2400" dirty="0"/>
              <a:t> </a:t>
            </a:r>
            <a:r>
              <a:rPr lang="en-US" sz="2400" dirty="0" err="1"/>
              <a:t>tu</a:t>
            </a:r>
            <a:r>
              <a:rPr lang="en-US" sz="2400" dirty="0"/>
              <a:t> </a:t>
            </a:r>
            <a:r>
              <a:rPr lang="en-US" sz="2400" dirty="0" err="1"/>
              <a:t>su</a:t>
            </a:r>
            <a:r>
              <a:rPr lang="en-US" sz="2400" dirty="0"/>
              <a:t>  (in </a:t>
            </a:r>
            <a:r>
              <a:rPr lang="en-US" sz="2400" dirty="0" err="1"/>
              <a:t>Lorma</a:t>
            </a:r>
            <a:r>
              <a:rPr lang="en-US" sz="2400" dirty="0"/>
              <a:t>, Liberian dialect)</a:t>
            </a:r>
          </a:p>
          <a:p>
            <a:r>
              <a:rPr lang="en-US" sz="2400" dirty="0"/>
              <a:t>Meaning: thanks for Listening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612" y="36061"/>
            <a:ext cx="8258175" cy="5602739"/>
          </a:xfrm>
          <a:prstGeom prst="rect">
            <a:avLst/>
          </a:prstGeom>
        </p:spPr>
      </p:pic>
    </p:spTree>
    <p:extLst>
      <p:ext uri="{BB962C8B-B14F-4D97-AF65-F5344CB8AC3E}">
        <p14:creationId xmlns:p14="http://schemas.microsoft.com/office/powerpoint/2010/main" val="9312374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References</a:t>
            </a:r>
          </a:p>
        </p:txBody>
      </p:sp>
      <p:sp>
        <p:nvSpPr>
          <p:cNvPr id="5" name="Text Placeholder 4"/>
          <p:cNvSpPr>
            <a:spLocks noGrp="1"/>
          </p:cNvSpPr>
          <p:nvPr>
            <p:ph type="body" idx="1"/>
          </p:nvPr>
        </p:nvSpPr>
        <p:spPr/>
        <p:txBody>
          <a:bodyPr/>
          <a:lstStyle/>
          <a:p>
            <a:r>
              <a:rPr lang="en-US" dirty="0"/>
              <a:t>Mobile Phone Users (2014): </a:t>
            </a:r>
            <a:r>
              <a:rPr lang="en-US" dirty="0">
                <a:hlinkClick r:id="rId2"/>
              </a:rPr>
              <a:t>http://www.emansion.gov.lr/doc/CONSULTATION-DOCUMENT.pdf</a:t>
            </a:r>
            <a:endParaRPr lang="en-US" dirty="0"/>
          </a:p>
          <a:p>
            <a:r>
              <a:rPr lang="en-US" dirty="0"/>
              <a:t>Internet Penetration (2018): </a:t>
            </a:r>
            <a:r>
              <a:rPr lang="en-US" sz="1800" dirty="0">
                <a:hlinkClick r:id="rId3"/>
              </a:rPr>
              <a:t>https://www.internetworldstats.com/stats1.htm</a:t>
            </a:r>
            <a:endParaRPr lang="en-US" sz="1800" dirty="0"/>
          </a:p>
          <a:p>
            <a:endParaRPr lang="en-US" dirty="0"/>
          </a:p>
        </p:txBody>
      </p:sp>
    </p:spTree>
    <p:extLst>
      <p:ext uri="{BB962C8B-B14F-4D97-AF65-F5344CB8AC3E}">
        <p14:creationId xmlns:p14="http://schemas.microsoft.com/office/powerpoint/2010/main" val="376800850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a:xfrm>
            <a:off x="442912" y="5476875"/>
            <a:ext cx="7786688" cy="1066800"/>
          </a:xfrm>
        </p:spPr>
        <p:txBody>
          <a:bodyPr/>
          <a:lstStyle/>
          <a:p>
            <a:r>
              <a:rPr lang="en-US" sz="2400" dirty="0"/>
              <a:t>Wu ma </a:t>
            </a:r>
            <a:r>
              <a:rPr lang="en-US" sz="2400" dirty="0" err="1"/>
              <a:t>ma</a:t>
            </a:r>
            <a:r>
              <a:rPr lang="en-US" sz="2400" dirty="0"/>
              <a:t> </a:t>
            </a:r>
            <a:r>
              <a:rPr lang="en-US" sz="2400" dirty="0" err="1"/>
              <a:t>wui</a:t>
            </a:r>
            <a:r>
              <a:rPr lang="en-US" sz="2400" dirty="0"/>
              <a:t> </a:t>
            </a:r>
            <a:r>
              <a:rPr lang="en-US" sz="2400" dirty="0" err="1"/>
              <a:t>tu</a:t>
            </a:r>
            <a:r>
              <a:rPr lang="en-US" sz="2400" dirty="0"/>
              <a:t> </a:t>
            </a:r>
            <a:r>
              <a:rPr lang="en-US" sz="2400" dirty="0" err="1"/>
              <a:t>su</a:t>
            </a:r>
            <a:r>
              <a:rPr lang="en-US" sz="2400" dirty="0"/>
              <a:t>  (in </a:t>
            </a:r>
            <a:r>
              <a:rPr lang="en-US" sz="2400" dirty="0" err="1"/>
              <a:t>Lorma</a:t>
            </a:r>
            <a:r>
              <a:rPr lang="en-US" sz="2400" dirty="0"/>
              <a:t>, Liberian dialect)</a:t>
            </a:r>
          </a:p>
          <a:p>
            <a:r>
              <a:rPr lang="en-US" sz="2400" dirty="0"/>
              <a:t>Meaning: thanks for Listening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612" y="36061"/>
            <a:ext cx="8258175" cy="5602739"/>
          </a:xfrm>
          <a:prstGeom prst="rect">
            <a:avLst/>
          </a:prstGeom>
        </p:spPr>
      </p:pic>
    </p:spTree>
    <p:extLst>
      <p:ext uri="{BB962C8B-B14F-4D97-AF65-F5344CB8AC3E}">
        <p14:creationId xmlns:p14="http://schemas.microsoft.com/office/powerpoint/2010/main" val="753504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management cyc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5950" y="1700213"/>
            <a:ext cx="5248275" cy="438626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n-US" sz="4100" dirty="0"/>
              <a:t>How do we?</a:t>
            </a:r>
          </a:p>
        </p:txBody>
      </p:sp>
      <p:sp>
        <p:nvSpPr>
          <p:cNvPr id="5" name="Subtitle 4"/>
          <p:cNvSpPr>
            <a:spLocks noGrp="1"/>
          </p:cNvSpPr>
          <p:nvPr>
            <p:ph type="body" idx="1"/>
          </p:nvPr>
        </p:nvSpPr>
        <p:spPr>
          <a:xfrm>
            <a:off x="169333" y="1600200"/>
            <a:ext cx="7907867" cy="4800600"/>
          </a:xfrm>
        </p:spPr>
        <p:txBody>
          <a:bodyPr/>
          <a:lstStyle/>
          <a:p>
            <a:pPr marL="88900" indent="0">
              <a:buNone/>
            </a:pPr>
            <a:r>
              <a:rPr lang="en-US" sz="3200" dirty="0"/>
              <a:t>System thinking</a:t>
            </a:r>
          </a:p>
          <a:p>
            <a:pPr>
              <a:buFont typeface="Wingdings" panose="05000000000000000000" pitchFamily="2" charset="2"/>
              <a:buChar char="§"/>
            </a:pPr>
            <a:r>
              <a:rPr lang="en-US" sz="3200" dirty="0"/>
              <a:t>Plan</a:t>
            </a:r>
          </a:p>
          <a:p>
            <a:pPr>
              <a:buFont typeface="Wingdings" panose="05000000000000000000" pitchFamily="2" charset="2"/>
              <a:buChar char="§"/>
            </a:pPr>
            <a:r>
              <a:rPr lang="en-US" sz="3200" dirty="0"/>
              <a:t>Organize</a:t>
            </a:r>
          </a:p>
          <a:p>
            <a:pPr>
              <a:buFont typeface="Wingdings" panose="05000000000000000000" pitchFamily="2" charset="2"/>
              <a:buChar char="§"/>
            </a:pPr>
            <a:r>
              <a:rPr lang="en-US" sz="3200" dirty="0"/>
              <a:t>Prioritize</a:t>
            </a:r>
          </a:p>
          <a:p>
            <a:pPr>
              <a:buFont typeface="Wingdings" panose="05000000000000000000" pitchFamily="2" charset="2"/>
              <a:buChar char="§"/>
            </a:pPr>
            <a:r>
              <a:rPr lang="en-US" sz="3200" dirty="0"/>
              <a:t>Implement</a:t>
            </a:r>
          </a:p>
          <a:p>
            <a:pPr>
              <a:buFont typeface="Wingdings" panose="05000000000000000000" pitchFamily="2" charset="2"/>
              <a:buChar char="§"/>
            </a:pPr>
            <a:r>
              <a:rPr lang="en-US" sz="3200" dirty="0"/>
              <a:t>Learn</a:t>
            </a:r>
          </a:p>
          <a:p>
            <a:pPr>
              <a:buFont typeface="Wingdings" panose="05000000000000000000" pitchFamily="2" charset="2"/>
              <a:buChar char="§"/>
            </a:pPr>
            <a:r>
              <a:rPr lang="en-US" sz="3200" dirty="0"/>
              <a:t>Improve</a:t>
            </a:r>
          </a:p>
        </p:txBody>
      </p:sp>
    </p:spTree>
    <p:extLst>
      <p:ext uri="{BB962C8B-B14F-4D97-AF65-F5344CB8AC3E}">
        <p14:creationId xmlns:p14="http://schemas.microsoft.com/office/powerpoint/2010/main" val="3376471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7967133" cy="944562"/>
          </a:xfrm>
        </p:spPr>
        <p:txBody>
          <a:bodyPr/>
          <a:lstStyle/>
          <a:p>
            <a:pPr algn="l"/>
            <a:r>
              <a:rPr lang="en-US" sz="3200" dirty="0">
                <a:solidFill>
                  <a:schemeClr val="tx1"/>
                </a:solidFill>
                <a:latin typeface="Times New Roman" panose="02020603050405020304" pitchFamily="18" charset="0"/>
                <a:cs typeface="Times New Roman" panose="02020603050405020304" pitchFamily="18" charset="0"/>
              </a:rPr>
              <a:t>Liberia developed a HIS strategy (2016 – 2021) with emphasis on HIS interoperability</a:t>
            </a:r>
            <a:br>
              <a:rPr lang="en-US" sz="3200" dirty="0">
                <a:solidFill>
                  <a:schemeClr val="tx1"/>
                </a:solidFill>
                <a:latin typeface="Times New Roman" panose="02020603050405020304" pitchFamily="18" charset="0"/>
                <a:cs typeface="Times New Roman" panose="02020603050405020304" pitchFamily="18" charset="0"/>
              </a:rPr>
            </a:br>
            <a:endParaRPr lang="en-US" sz="3200" dirty="0"/>
          </a:p>
        </p:txBody>
      </p:sp>
      <p:sp>
        <p:nvSpPr>
          <p:cNvPr id="3" name="Text Placeholder 2"/>
          <p:cNvSpPr>
            <a:spLocks noGrp="1"/>
          </p:cNvSpPr>
          <p:nvPr>
            <p:ph type="body" idx="1"/>
          </p:nvPr>
        </p:nvSpPr>
        <p:spPr>
          <a:xfrm>
            <a:off x="3829050" y="1066800"/>
            <a:ext cx="4457700" cy="5181600"/>
          </a:xfrm>
        </p:spPr>
        <p:txBody>
          <a:bodyPr/>
          <a:lstStyle/>
          <a:p>
            <a:pPr marL="285750" lvl="1" indent="-171450"/>
            <a:r>
              <a:rPr lang="en-US" sz="2800" dirty="0">
                <a:solidFill>
                  <a:schemeClr val="tx1"/>
                </a:solidFill>
                <a:latin typeface="Times New Roman" panose="02020603050405020304" pitchFamily="18" charset="0"/>
                <a:cs typeface="Times New Roman" panose="02020603050405020304" pitchFamily="18" charset="0"/>
              </a:rPr>
              <a:t>89 mentions of interoperability</a:t>
            </a:r>
          </a:p>
          <a:p>
            <a:pPr marL="285750" lvl="1" indent="-171450"/>
            <a:r>
              <a:rPr lang="en-US" sz="2800" dirty="0">
                <a:solidFill>
                  <a:schemeClr val="tx1"/>
                </a:solidFill>
                <a:latin typeface="Times New Roman" panose="02020603050405020304" pitchFamily="18" charset="0"/>
                <a:cs typeface="Times New Roman" panose="02020603050405020304" pitchFamily="18" charset="0"/>
              </a:rPr>
              <a:t>SO 13: to  develop  HIS architecture and  adopt an interoperability framework and standards; implement interoperability and data sharing across and beyond HIS subsystems</a:t>
            </a:r>
          </a:p>
          <a:p>
            <a:pPr marL="285750" lvl="1" indent="-171450"/>
            <a:r>
              <a:rPr lang="en-US" sz="2800" dirty="0">
                <a:solidFill>
                  <a:schemeClr val="tx1"/>
                </a:solidFill>
                <a:latin typeface="Times New Roman" panose="02020603050405020304" pitchFamily="18" charset="0"/>
                <a:cs typeface="Times New Roman" panose="02020603050405020304" pitchFamily="18" charset="0"/>
              </a:rPr>
              <a:t>13.4. Develop master facility registries and universal patient IDs to improve patient tracking</a:t>
            </a:r>
          </a:p>
          <a:p>
            <a:pPr marL="571500" indent="-171450"/>
            <a:endParaRPr lang="en-US" sz="1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219200"/>
            <a:ext cx="3371850" cy="50292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05273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145584"/>
            <a:ext cx="8396100" cy="760500"/>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100" dirty="0">
                <a:latin typeface="Open Sans" panose="020B0604020202020204" charset="0"/>
                <a:ea typeface="Open Sans" panose="020B0604020202020204" charset="0"/>
                <a:cs typeface="Open Sans" panose="020B0604020202020204" charset="0"/>
              </a:rPr>
              <a:t>Our HIS Data Sources</a:t>
            </a:r>
          </a:p>
        </p:txBody>
      </p:sp>
      <p:sp>
        <p:nvSpPr>
          <p:cNvPr id="6" name="Rectangle 5"/>
          <p:cNvSpPr/>
          <p:nvPr/>
        </p:nvSpPr>
        <p:spPr>
          <a:xfrm>
            <a:off x="4310535" y="1376273"/>
            <a:ext cx="4107976" cy="5008730"/>
          </a:xfrm>
          <a:prstGeom prst="rect">
            <a:avLst/>
          </a:prstGeom>
        </p:spPr>
        <p:style>
          <a:lnRef idx="1">
            <a:schemeClr val="accent1"/>
          </a:lnRef>
          <a:fillRef idx="2">
            <a:schemeClr val="accent1"/>
          </a:fillRef>
          <a:effectRef idx="1">
            <a:schemeClr val="accent1"/>
          </a:effectRef>
          <a:fontRef idx="minor">
            <a:schemeClr val="dk1"/>
          </a:fontRef>
        </p:style>
        <p:txBody>
          <a:bodyPr rtlCol="0" anchor="t"/>
          <a:lstStyle/>
          <a:p>
            <a:pPr marL="44053" lvl="2">
              <a:spcAft>
                <a:spcPts val="900"/>
              </a:spcAft>
              <a:defRPr/>
            </a:pPr>
            <a:r>
              <a:rPr lang="en-US" sz="1800" b="1" u="sng" dirty="0"/>
              <a:t>Institution Based Data </a:t>
            </a:r>
          </a:p>
          <a:p>
            <a:pPr marL="382191" lvl="1" indent="-342900">
              <a:spcAft>
                <a:spcPts val="900"/>
              </a:spcAft>
              <a:buFont typeface="+mj-lt"/>
              <a:buAutoNum type="arabicPeriod"/>
              <a:defRPr/>
            </a:pPr>
            <a:r>
              <a:rPr lang="en-US" sz="1600" dirty="0">
                <a:solidFill>
                  <a:schemeClr val="tx1"/>
                </a:solidFill>
                <a:latin typeface="Times New Roman" pitchFamily="18" charset="0"/>
                <a:cs typeface="Times New Roman" pitchFamily="18" charset="0"/>
              </a:rPr>
              <a:t>Health Management Information System (HMIS)</a:t>
            </a:r>
          </a:p>
          <a:p>
            <a:pPr marL="382191" lvl="2" indent="-342900">
              <a:spcAft>
                <a:spcPts val="900"/>
              </a:spcAft>
              <a:buFont typeface="+mj-lt"/>
              <a:buAutoNum type="arabicPeriod"/>
              <a:defRPr/>
            </a:pPr>
            <a:r>
              <a:rPr lang="en-US" sz="1600" dirty="0">
                <a:solidFill>
                  <a:schemeClr val="tx1"/>
                </a:solidFill>
                <a:latin typeface="Times New Roman" pitchFamily="18" charset="0"/>
                <a:cs typeface="Times New Roman" pitchFamily="18" charset="0"/>
              </a:rPr>
              <a:t>Disease Surveillance Information System (DSIS); now  eIDSR</a:t>
            </a:r>
          </a:p>
          <a:p>
            <a:pPr marL="382191" lvl="2" indent="-342900">
              <a:spcAft>
                <a:spcPts val="900"/>
              </a:spcAft>
              <a:buFont typeface="+mj-lt"/>
              <a:buAutoNum type="arabicPeriod"/>
              <a:defRPr/>
            </a:pPr>
            <a:r>
              <a:rPr lang="en-US" sz="1600" dirty="0">
                <a:solidFill>
                  <a:schemeClr val="tx1"/>
                </a:solidFill>
                <a:latin typeface="Times New Roman" pitchFamily="18" charset="0"/>
                <a:cs typeface="Times New Roman" pitchFamily="18" charset="0"/>
              </a:rPr>
              <a:t>Community Based Information System</a:t>
            </a:r>
          </a:p>
          <a:p>
            <a:pPr marL="382191" lvl="2" indent="-342900">
              <a:spcAft>
                <a:spcPts val="900"/>
              </a:spcAft>
              <a:buFont typeface="+mj-lt"/>
              <a:buAutoNum type="arabicPeriod"/>
              <a:defRPr/>
            </a:pPr>
            <a:r>
              <a:rPr lang="en-US" sz="1600" dirty="0">
                <a:solidFill>
                  <a:schemeClr val="tx1"/>
                </a:solidFill>
                <a:latin typeface="Times New Roman" pitchFamily="18" charset="0"/>
                <a:cs typeface="Times New Roman" pitchFamily="18" charset="0"/>
              </a:rPr>
              <a:t>Integrated Human Resource Information System</a:t>
            </a:r>
          </a:p>
          <a:p>
            <a:pPr marL="382191" lvl="2" indent="-342900">
              <a:spcAft>
                <a:spcPts val="900"/>
              </a:spcAft>
              <a:buFont typeface="+mj-lt"/>
              <a:buAutoNum type="arabicPeriod"/>
              <a:defRPr/>
            </a:pPr>
            <a:r>
              <a:rPr lang="en-US" sz="1600" dirty="0">
                <a:solidFill>
                  <a:schemeClr val="tx1"/>
                </a:solidFill>
                <a:latin typeface="Times New Roman" pitchFamily="18" charset="0"/>
                <a:cs typeface="Times New Roman" pitchFamily="18" charset="0"/>
              </a:rPr>
              <a:t>Laboratory Information System</a:t>
            </a:r>
          </a:p>
          <a:p>
            <a:pPr marL="382191" lvl="2" indent="-342900">
              <a:spcAft>
                <a:spcPts val="900"/>
              </a:spcAft>
              <a:buFont typeface="+mj-lt"/>
              <a:buAutoNum type="arabicPeriod"/>
              <a:defRPr/>
            </a:pPr>
            <a:r>
              <a:rPr lang="en-US" sz="1600" dirty="0">
                <a:solidFill>
                  <a:schemeClr val="tx1"/>
                </a:solidFill>
                <a:latin typeface="Times New Roman" pitchFamily="18" charset="0"/>
                <a:cs typeface="Times New Roman" pitchFamily="18" charset="0"/>
              </a:rPr>
              <a:t>Logistic Management Information System</a:t>
            </a:r>
          </a:p>
          <a:p>
            <a:pPr marL="382191" lvl="2" indent="-342900">
              <a:spcAft>
                <a:spcPts val="900"/>
              </a:spcAft>
              <a:buFont typeface="+mj-lt"/>
              <a:buAutoNum type="arabicPeriod"/>
              <a:defRPr/>
            </a:pPr>
            <a:r>
              <a:rPr lang="en-US" sz="1600" dirty="0">
                <a:solidFill>
                  <a:schemeClr val="tx1"/>
                </a:solidFill>
                <a:latin typeface="Times New Roman" pitchFamily="18" charset="0"/>
                <a:cs typeface="Times New Roman" pitchFamily="18" charset="0"/>
              </a:rPr>
              <a:t>*Financial Management Information system</a:t>
            </a:r>
          </a:p>
          <a:p>
            <a:pPr marL="382191" lvl="2" indent="-342900">
              <a:spcAft>
                <a:spcPts val="900"/>
              </a:spcAft>
              <a:buFont typeface="+mj-lt"/>
              <a:buAutoNum type="arabicPeriod"/>
              <a:defRPr/>
            </a:pPr>
            <a:r>
              <a:rPr lang="en-US" sz="1600" dirty="0">
                <a:solidFill>
                  <a:schemeClr val="tx1"/>
                </a:solidFill>
                <a:latin typeface="Times New Roman" pitchFamily="18" charset="0"/>
                <a:cs typeface="Times New Roman" pitchFamily="18" charset="0"/>
              </a:rPr>
              <a:t>** Electronic Medical Records</a:t>
            </a:r>
          </a:p>
          <a:p>
            <a:pPr marL="382191" lvl="2" indent="-342900">
              <a:spcAft>
                <a:spcPts val="900"/>
              </a:spcAft>
              <a:buFont typeface="+mj-lt"/>
              <a:buAutoNum type="arabicPeriod"/>
              <a:defRPr/>
            </a:pPr>
            <a:r>
              <a:rPr lang="en-US" sz="1600" dirty="0">
                <a:solidFill>
                  <a:schemeClr val="tx1"/>
                </a:solidFill>
                <a:latin typeface="Times New Roman" pitchFamily="18" charset="0"/>
                <a:cs typeface="Times New Roman" pitchFamily="18" charset="0"/>
              </a:rPr>
              <a:t>** Physical Assets Information  System</a:t>
            </a:r>
          </a:p>
          <a:p>
            <a:pPr marL="382191" lvl="2" indent="-342900">
              <a:spcAft>
                <a:spcPts val="900"/>
              </a:spcAft>
              <a:buFont typeface="+mj-lt"/>
              <a:buAutoNum type="arabicPeriod"/>
              <a:defRPr/>
            </a:pPr>
            <a:r>
              <a:rPr lang="en-US" sz="1600" dirty="0">
                <a:solidFill>
                  <a:schemeClr val="tx1"/>
                </a:solidFill>
                <a:latin typeface="Times New Roman" pitchFamily="18" charset="0"/>
                <a:cs typeface="Times New Roman" pitchFamily="18" charset="0"/>
              </a:rPr>
              <a:t>Assessments</a:t>
            </a:r>
            <a:endParaRPr lang="en-US" sz="1600" dirty="0"/>
          </a:p>
        </p:txBody>
      </p:sp>
      <p:sp>
        <p:nvSpPr>
          <p:cNvPr id="7" name="Rectangle 6"/>
          <p:cNvSpPr/>
          <p:nvPr/>
        </p:nvSpPr>
        <p:spPr>
          <a:xfrm>
            <a:off x="304800" y="1228295"/>
            <a:ext cx="3098042" cy="5008730"/>
          </a:xfrm>
          <a:prstGeom prst="rect">
            <a:avLst/>
          </a:prstGeom>
        </p:spPr>
        <p:style>
          <a:lnRef idx="1">
            <a:schemeClr val="accent1"/>
          </a:lnRef>
          <a:fillRef idx="2">
            <a:schemeClr val="accent1"/>
          </a:fillRef>
          <a:effectRef idx="1">
            <a:schemeClr val="accent1"/>
          </a:effectRef>
          <a:fontRef idx="minor">
            <a:schemeClr val="dk1"/>
          </a:fontRef>
        </p:style>
        <p:txBody>
          <a:bodyPr rtlCol="0" anchor="t"/>
          <a:lstStyle/>
          <a:p>
            <a:pPr marL="44053" lvl="2">
              <a:spcAft>
                <a:spcPts val="900"/>
              </a:spcAft>
              <a:defRPr/>
            </a:pPr>
            <a:r>
              <a:rPr lang="en-US" sz="1800" b="1" u="sng" dirty="0"/>
              <a:t>Population Based Data</a:t>
            </a:r>
          </a:p>
          <a:p>
            <a:pPr marL="386953" lvl="2" indent="-342900">
              <a:spcAft>
                <a:spcPts val="900"/>
              </a:spcAft>
              <a:buFont typeface="+mj-lt"/>
              <a:buAutoNum type="arabicPeriod"/>
              <a:defRPr/>
            </a:pPr>
            <a:r>
              <a:rPr lang="en-US" sz="1800" b="1" dirty="0"/>
              <a:t>Censuses</a:t>
            </a:r>
            <a:r>
              <a:rPr lang="en-US" sz="1800" dirty="0">
                <a:latin typeface="Times New Roman" pitchFamily="18" charset="0"/>
                <a:cs typeface="Times New Roman" pitchFamily="18" charset="0"/>
              </a:rPr>
              <a:t>: </a:t>
            </a:r>
          </a:p>
          <a:p>
            <a:pPr marL="287338" lvl="7" indent="-109538">
              <a:spcAft>
                <a:spcPts val="900"/>
              </a:spcAft>
              <a:buFont typeface="+mj-lt"/>
              <a:buAutoNum type="romanLcPeriod"/>
              <a:defRPr/>
            </a:pPr>
            <a:r>
              <a:rPr lang="en-US" sz="1800" dirty="0">
                <a:latin typeface="Times New Roman" pitchFamily="18" charset="0"/>
                <a:cs typeface="Times New Roman" pitchFamily="18" charset="0"/>
              </a:rPr>
              <a:t>Annual Health Workforce Census in 2016</a:t>
            </a:r>
          </a:p>
          <a:p>
            <a:pPr marL="287338" lvl="7" indent="-109538">
              <a:spcAft>
                <a:spcPts val="900"/>
              </a:spcAft>
              <a:buFont typeface="+mj-lt"/>
              <a:buAutoNum type="romanLcPeriod"/>
              <a:defRPr/>
            </a:pPr>
            <a:r>
              <a:rPr lang="en-US" sz="1800" dirty="0">
                <a:latin typeface="Times New Roman" pitchFamily="18" charset="0"/>
                <a:cs typeface="Times New Roman" pitchFamily="18" charset="0"/>
              </a:rPr>
              <a:t>National Population &amp; Housing Census</a:t>
            </a:r>
          </a:p>
          <a:p>
            <a:pPr marL="301228" lvl="2" indent="-257175">
              <a:lnSpc>
                <a:spcPct val="150000"/>
              </a:lnSpc>
              <a:spcAft>
                <a:spcPts val="900"/>
              </a:spcAft>
              <a:buFont typeface="+mj-lt"/>
              <a:buAutoNum type="arabicPeriod"/>
              <a:defRPr/>
            </a:pPr>
            <a:r>
              <a:rPr lang="en-US" sz="1800" b="1" dirty="0">
                <a:latin typeface="Times New Roman" pitchFamily="18" charset="0"/>
                <a:cs typeface="Times New Roman" pitchFamily="18" charset="0"/>
              </a:rPr>
              <a:t>Civil and Vital Registration</a:t>
            </a:r>
            <a:r>
              <a:rPr lang="en-US" sz="1800" dirty="0">
                <a:latin typeface="Times New Roman" pitchFamily="18" charset="0"/>
                <a:cs typeface="Times New Roman" pitchFamily="18" charset="0"/>
              </a:rPr>
              <a:t>: </a:t>
            </a:r>
          </a:p>
          <a:p>
            <a:pPr marL="287338" lvl="3" indent="-109538">
              <a:spcAft>
                <a:spcPts val="900"/>
              </a:spcAft>
              <a:buFont typeface="+mj-lt"/>
              <a:buAutoNum type="romanLcPeriod"/>
              <a:defRPr/>
            </a:pPr>
            <a:r>
              <a:rPr lang="en-US" sz="1800" b="1" dirty="0">
                <a:latin typeface="Times New Roman" pitchFamily="18" charset="0"/>
                <a:cs typeface="Times New Roman" pitchFamily="18" charset="0"/>
              </a:rPr>
              <a:t>Population surveys</a:t>
            </a:r>
            <a:r>
              <a:rPr lang="en-US" sz="1800" dirty="0">
                <a:latin typeface="Times New Roman" pitchFamily="18" charset="0"/>
                <a:cs typeface="Times New Roman" pitchFamily="18" charset="0"/>
              </a:rPr>
              <a:t>: Liberia Demographic Health Surveys</a:t>
            </a:r>
          </a:p>
          <a:p>
            <a:pPr marL="287338" lvl="3" indent="-109538">
              <a:spcAft>
                <a:spcPts val="900"/>
              </a:spcAft>
              <a:buFont typeface="+mj-lt"/>
              <a:buAutoNum type="romanLcPeriod"/>
              <a:defRPr/>
            </a:pPr>
            <a:r>
              <a:rPr lang="en-US" sz="1800" dirty="0">
                <a:latin typeface="Times New Roman" pitchFamily="18" charset="0"/>
                <a:cs typeface="Times New Roman" pitchFamily="18" charset="0"/>
              </a:rPr>
              <a:t> Liberia Malaria Indicator Survey,</a:t>
            </a:r>
          </a:p>
          <a:p>
            <a:pPr marL="287338" lvl="3" indent="-109538">
              <a:spcAft>
                <a:spcPts val="900"/>
              </a:spcAft>
              <a:buFont typeface="+mj-lt"/>
              <a:buAutoNum type="romanLcPeriod"/>
              <a:defRPr/>
            </a:pPr>
            <a:r>
              <a:rPr lang="en-US" sz="1800" dirty="0">
                <a:latin typeface="Times New Roman" pitchFamily="18" charset="0"/>
                <a:cs typeface="Times New Roman" pitchFamily="18" charset="0"/>
              </a:rPr>
              <a:t>Etc.</a:t>
            </a:r>
          </a:p>
        </p:txBody>
      </p:sp>
      <p:sp>
        <p:nvSpPr>
          <p:cNvPr id="3" name="Left-Right Arrow 2"/>
          <p:cNvSpPr/>
          <p:nvPr/>
        </p:nvSpPr>
        <p:spPr>
          <a:xfrm>
            <a:off x="3466528" y="3121855"/>
            <a:ext cx="805221" cy="484632"/>
          </a:xfrm>
          <a:prstGeom prst="lef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quot;No&quot; Symbol 7"/>
          <p:cNvSpPr/>
          <p:nvPr/>
        </p:nvSpPr>
        <p:spPr>
          <a:xfrm>
            <a:off x="3466527" y="2995681"/>
            <a:ext cx="805222" cy="736979"/>
          </a:xfrm>
          <a:prstGeom prst="noSmoking">
            <a:avLst>
              <a:gd name="adj" fmla="val 4096"/>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a:ln>
                <a:solidFill>
                  <a:srgbClr val="FF0000"/>
                </a:solidFill>
              </a:ln>
              <a:solidFill>
                <a:schemeClr val="tx1"/>
              </a:solidFill>
            </a:endParaRPr>
          </a:p>
        </p:txBody>
      </p:sp>
      <p:sp>
        <p:nvSpPr>
          <p:cNvPr id="9" name="Rectangle 8"/>
          <p:cNvSpPr/>
          <p:nvPr/>
        </p:nvSpPr>
        <p:spPr>
          <a:xfrm>
            <a:off x="3466527" y="859806"/>
            <a:ext cx="805222" cy="5008730"/>
          </a:xfrm>
          <a:prstGeom prst="rect">
            <a:avLst/>
          </a:prstGeom>
          <a:solidFill>
            <a:schemeClr val="accent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5085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8378" y="255874"/>
            <a:ext cx="6055519" cy="416719"/>
          </a:xfrm>
        </p:spPr>
        <p:txBody>
          <a:bodyPr>
            <a:normAutofit fontScale="90000"/>
          </a:bodyPr>
          <a:lstStyle/>
          <a:p>
            <a:pPr>
              <a:defRPr/>
            </a:pPr>
            <a:r>
              <a:rPr lang="en-US" dirty="0">
                <a:ea typeface="+mj-ea"/>
              </a:rPr>
              <a:t>Liberia HIS Sub-Systems</a:t>
            </a:r>
          </a:p>
        </p:txBody>
      </p:sp>
      <p:pic>
        <p:nvPicPr>
          <p:cNvPr id="46" name="Picture 45"/>
          <p:cNvPicPr>
            <a:picLocks noChangeAspect="1"/>
          </p:cNvPicPr>
          <p:nvPr/>
        </p:nvPicPr>
        <p:blipFill>
          <a:blip r:embed="rId3"/>
          <a:stretch>
            <a:fillRect/>
          </a:stretch>
        </p:blipFill>
        <p:spPr>
          <a:xfrm>
            <a:off x="217961" y="874530"/>
            <a:ext cx="8216355" cy="5403440"/>
          </a:xfrm>
          <a:prstGeom prst="rect">
            <a:avLst/>
          </a:prstGeom>
        </p:spPr>
      </p:pic>
    </p:spTree>
    <p:extLst>
      <p:ext uri="{BB962C8B-B14F-4D97-AF65-F5344CB8AC3E}">
        <p14:creationId xmlns:p14="http://schemas.microsoft.com/office/powerpoint/2010/main" val="406363323"/>
      </p:ext>
    </p:extLst>
  </p:cSld>
  <p:clrMapOvr>
    <a:masterClrMapping/>
  </p:clrMapOvr>
  <p:transition>
    <p:fade/>
  </p:transition>
</p:sld>
</file>

<file path=ppt/theme/theme1.xml><?xml version="1.0" encoding="utf-8"?>
<a:theme xmlns:a="http://schemas.openxmlformats.org/drawingml/2006/main" name="2016OpenHIEBlankTemplate">
  <a:themeElements>
    <a:clrScheme name="OpenHIE1">
      <a:dk1>
        <a:srgbClr val="38843F"/>
      </a:dk1>
      <a:lt1>
        <a:srgbClr val="FFFFFF"/>
      </a:lt1>
      <a:dk2>
        <a:srgbClr val="1A7493"/>
      </a:dk2>
      <a:lt2>
        <a:srgbClr val="FFFFFF"/>
      </a:lt2>
      <a:accent1>
        <a:srgbClr val="009FC8"/>
      </a:accent1>
      <a:accent2>
        <a:srgbClr val="38843F"/>
      </a:accent2>
      <a:accent3>
        <a:srgbClr val="009FC8"/>
      </a:accent3>
      <a:accent4>
        <a:srgbClr val="1A7493"/>
      </a:accent4>
      <a:accent5>
        <a:srgbClr val="53C63F"/>
      </a:accent5>
      <a:accent6>
        <a:srgbClr val="38843F"/>
      </a:accent6>
      <a:hlink>
        <a:srgbClr val="333333"/>
      </a:hlink>
      <a:folHlink>
        <a:srgbClr val="53C63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1702</TotalTime>
  <Words>1822</Words>
  <Application>Microsoft Office PowerPoint</Application>
  <PresentationFormat>On-screen Show (4:3)</PresentationFormat>
  <Paragraphs>301</Paragraphs>
  <Slides>57</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57</vt:i4>
      </vt:variant>
    </vt:vector>
  </HeadingPairs>
  <TitlesOfParts>
    <vt:vector size="66" baseType="lpstr">
      <vt:lpstr>Open Sans Light</vt:lpstr>
      <vt:lpstr>Open Sans</vt:lpstr>
      <vt:lpstr>Calibri</vt:lpstr>
      <vt:lpstr>Arial Narrow</vt:lpstr>
      <vt:lpstr>MS PGothic</vt:lpstr>
      <vt:lpstr>Times New Roman</vt:lpstr>
      <vt:lpstr>Wingdings</vt:lpstr>
      <vt:lpstr>Arial</vt:lpstr>
      <vt:lpstr>2016OpenHIEBlankTemplate</vt:lpstr>
      <vt:lpstr>“System Thinking” Liberia’s Pathway to building a resilient Health Information System (OHIE experience)</vt:lpstr>
      <vt:lpstr>County Profile</vt:lpstr>
      <vt:lpstr>Liberia’s evolving Routine Health Information System</vt:lpstr>
      <vt:lpstr>PowerPoint Presentation</vt:lpstr>
      <vt:lpstr>Lessons Learned from EVD response</vt:lpstr>
      <vt:lpstr>How do we?</vt:lpstr>
      <vt:lpstr>Liberia developed a HIS strategy (2016 – 2021) with emphasis on HIS interoperability </vt:lpstr>
      <vt:lpstr>PowerPoint Presentation</vt:lpstr>
      <vt:lpstr>Liberia HIS Sub-Systems</vt:lpstr>
      <vt:lpstr>Liberia HIS Interoperability Roadmap; Short term objectives</vt:lpstr>
      <vt:lpstr>The OpenHIE Referenced Architecture</vt:lpstr>
      <vt:lpstr>Architectural representation of Liberia HIE</vt:lpstr>
      <vt:lpstr>Master Facility Registry Development</vt:lpstr>
      <vt:lpstr>The MFL and MFR Development Process</vt:lpstr>
      <vt:lpstr>WHO Recommended Domains of a Master Facility List</vt:lpstr>
      <vt:lpstr>The MFL &amp; MFR Development Process</vt:lpstr>
      <vt:lpstr>Considerations: ID system</vt:lpstr>
      <vt:lpstr>From MFL to MFR</vt:lpstr>
      <vt:lpstr>Adoption of priority terminology standard</vt:lpstr>
      <vt:lpstr>Development of Provider registry (ongoing)</vt:lpstr>
      <vt:lpstr>Development of Client registry (differed)</vt:lpstr>
      <vt:lpstr>HIS Interoperability &amp; Data Warehouse Pilots</vt:lpstr>
      <vt:lpstr>HIS Interoperability Pilot  Initiatives in Liberia</vt:lpstr>
      <vt:lpstr>Interoperability Pilots</vt:lpstr>
      <vt:lpstr>RMNCAH data interoperability Pilot: Data Harmonization Use Case</vt:lpstr>
      <vt:lpstr>Data Warehouse Pilot</vt:lpstr>
      <vt:lpstr>Processes</vt:lpstr>
      <vt:lpstr>Requirements Gathering</vt:lpstr>
      <vt:lpstr>Use Case to assess resource allocation efficiency</vt:lpstr>
      <vt:lpstr>Use Case to assess Quality of service delivery</vt:lpstr>
      <vt:lpstr>Use Case to assess Quality of Data</vt:lpstr>
      <vt:lpstr>Use Case Prioritization</vt:lpstr>
      <vt:lpstr>Dimensional Modelling</vt:lpstr>
      <vt:lpstr>Data Preparation</vt:lpstr>
      <vt:lpstr>ETL Transformations </vt:lpstr>
      <vt:lpstr>Data Presentation &amp; Analysis</vt:lpstr>
      <vt:lpstr>mHero</vt:lpstr>
      <vt:lpstr>PowerPoint Presentation</vt:lpstr>
      <vt:lpstr>PowerPoint Presentation</vt:lpstr>
      <vt:lpstr>The eIDSR pilot</vt:lpstr>
      <vt:lpstr>Objective</vt:lpstr>
      <vt:lpstr>Format of the initial SMS alert</vt:lpstr>
      <vt:lpstr>Alert Confirmation and Additional Questions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J. Mike Mulbah</dc:creator>
  <cp:lastModifiedBy>Emily Nicholson</cp:lastModifiedBy>
  <cp:revision>71</cp:revision>
  <dcterms:modified xsi:type="dcterms:W3CDTF">2018-08-01T11:42:34Z</dcterms:modified>
</cp:coreProperties>
</file>